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45"/>
  </p:notesMasterIdLst>
  <p:sldIdLst>
    <p:sldId id="256" r:id="rId2"/>
    <p:sldId id="435" r:id="rId3"/>
    <p:sldId id="436" r:id="rId4"/>
    <p:sldId id="437" r:id="rId5"/>
    <p:sldId id="438" r:id="rId6"/>
    <p:sldId id="260" r:id="rId7"/>
    <p:sldId id="261" r:id="rId8"/>
    <p:sldId id="374" r:id="rId9"/>
    <p:sldId id="377" r:id="rId10"/>
    <p:sldId id="403" r:id="rId11"/>
    <p:sldId id="406" r:id="rId12"/>
    <p:sldId id="407" r:id="rId13"/>
    <p:sldId id="408" r:id="rId14"/>
    <p:sldId id="409" r:id="rId15"/>
    <p:sldId id="410" r:id="rId16"/>
    <p:sldId id="379" r:id="rId17"/>
    <p:sldId id="380" r:id="rId18"/>
    <p:sldId id="381" r:id="rId19"/>
    <p:sldId id="383" r:id="rId20"/>
    <p:sldId id="385" r:id="rId21"/>
    <p:sldId id="384" r:id="rId22"/>
    <p:sldId id="382" r:id="rId23"/>
    <p:sldId id="386" r:id="rId24"/>
    <p:sldId id="387" r:id="rId25"/>
    <p:sldId id="388" r:id="rId26"/>
    <p:sldId id="389" r:id="rId27"/>
    <p:sldId id="390" r:id="rId28"/>
    <p:sldId id="391" r:id="rId29"/>
    <p:sldId id="392" r:id="rId30"/>
    <p:sldId id="394" r:id="rId31"/>
    <p:sldId id="396" r:id="rId32"/>
    <p:sldId id="397" r:id="rId33"/>
    <p:sldId id="399" r:id="rId34"/>
    <p:sldId id="398" r:id="rId35"/>
    <p:sldId id="400" r:id="rId36"/>
    <p:sldId id="393" r:id="rId37"/>
    <p:sldId id="401" r:id="rId38"/>
    <p:sldId id="395" r:id="rId39"/>
    <p:sldId id="349" r:id="rId40"/>
    <p:sldId id="439" r:id="rId41"/>
    <p:sldId id="440" r:id="rId42"/>
    <p:sldId id="352" r:id="rId43"/>
    <p:sldId id="318" r:id="rId44"/>
  </p:sldIdLst>
  <p:sldSz cx="9144000" cy="5143500" type="screen16x9"/>
  <p:notesSz cx="6858000" cy="9144000"/>
  <p:embeddedFontLst>
    <p:embeddedFont>
      <p:font typeface="Lato" panose="020F0502020204030203" pitchFamily="34" charset="0"/>
      <p:regular r:id="rId46"/>
      <p:bold r:id="rId47"/>
      <p:italic r:id="rId48"/>
      <p:boldItalic r:id="rId49"/>
    </p:embeddedFont>
    <p:embeddedFont>
      <p:font typeface="Playfair Display" panose="00000500000000000000" pitchFamily="2" charset="0"/>
      <p:regular r:id="rId50"/>
      <p:bold r:id="rId51"/>
      <p:italic r:id="rId52"/>
      <p:boldItalic r:id="rId5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626D020-6624-4C5F-A31B-994B9731DF14}" v="485" dt="2021-03-16T00:10:16.061"/>
    <p1510:client id="{1193C2C8-0C29-465E-86BA-C85B6E568B0A}" v="7" dt="2021-03-04T08:59:38.029"/>
    <p1510:client id="{11DF4DF2-F865-4301-9921-D1F7D5F6FF10}" v="197" dt="2021-03-26T00:19:25.225"/>
    <p1510:client id="{11E96D5D-749C-46EA-8BB0-BBAE6DBAAF58}" v="1582" dt="2021-03-29T01:55:25.686"/>
    <p1510:client id="{13F5437A-5C71-41A2-81CA-D426B34E848F}" v="430" dt="2021-03-15T04:27:04.833"/>
    <p1510:client id="{17F1056E-8F52-43D5-8B90-1FF83CCF0E4E}" v="967" dt="2021-04-01T02:20:39.085"/>
    <p1510:client id="{1A6A0F04-A9EA-40E3-9E3E-E1836731E81B}" v="1149" dt="2021-03-23T09:41:01.852"/>
    <p1510:client id="{1AD72DD7-2014-4842-9A4A-0127F950F0CF}" v="1852" dt="2021-03-24T05:10:37.110"/>
    <p1510:client id="{1CCFEE7C-3653-4B85-98DE-BA450BD80D99}" v="419" dt="2021-03-30T08:38:52.291"/>
    <p1510:client id="{1FDA89EA-1AEC-4B8A-A395-F1B09F637660}" v="1199" dt="2021-04-03T09:17:29.393"/>
    <p1510:client id="{3BA5E854-92C1-416E-BB42-B9A9D71FCD4E}" v="366" dt="2021-03-28T08:37:04.018"/>
    <p1510:client id="{4F0E8FFB-6EDB-460F-B17E-A5BBCD3D6AFE}" v="218" dt="2021-03-03T08:47:44.517"/>
    <p1510:client id="{567DF9D4-C04E-4137-9FAA-F08FCF66B3FE}" v="20" dt="2021-03-18T04:48:37.015"/>
    <p1510:client id="{5EE512EA-5BA5-47EA-9F91-7572ADB74980}" v="704" dt="2021-04-01T05:12:12.813"/>
    <p1510:client id="{5F3D44AF-84AE-47D5-BAE2-5A70442B501B}" v="38" dt="2021-04-03T00:51:07.715"/>
    <p1510:client id="{66F6F400-262E-41EF-9219-CBBDD9E3DF7F}" v="1573" dt="2021-03-27T06:47:25.193"/>
    <p1510:client id="{6CB42880-3508-46BC-B940-C69A1C9B2271}" v="2384" dt="2021-03-17T02:05:39.748"/>
    <p1510:client id="{6E96C4DE-F423-42C0-968A-22AAAD5BE99B}" v="1461" dt="2021-03-17T11:41:51.394"/>
    <p1510:client id="{71A333F9-1F64-42F8-B351-A43E158A4420}" v="453" dt="2021-04-05T01:09:26.015"/>
    <p1510:client id="{7544D0D9-6522-4FDA-8290-6B1AE8958837}" v="758" dt="2021-04-02T05:11:15.200"/>
    <p1510:client id="{7E8FDDAC-954A-49FC-B9FA-A378ACD303EF}" v="444" dt="2021-04-03T03:38:09.536"/>
    <p1510:client id="{823F87B7-7FC9-4E40-9072-70CA1F1C2198}" v="50" dt="2021-03-25T01:01:05.153"/>
    <p1510:client id="{8397B5D6-490A-4A99-AB08-C27364E7BA43}" v="164" dt="2021-03-05T08:20:05.790"/>
    <p1510:client id="{8846571E-8DFE-4D4E-A3F5-132AFF5D2AA4}" v="850" dt="2021-03-24T09:03:28.804"/>
    <p1510:client id="{8964B387-4223-49D4-9993-944CB104E998}" v="104" dt="2021-04-02T00:15:15.154"/>
    <p1510:client id="{8DED4023-259A-470A-AD33-A8C38697E642}" v="62" dt="2021-03-05T07:27:59.738"/>
    <p1510:client id="{91C0F2B4-C652-4887-89A2-6D41822B622A}" v="711" dt="2021-03-31T08:31:44.218"/>
    <p1510:client id="{A226E90B-63F8-4295-8428-EE463851F0E9}" v="778" dt="2021-03-18T05:17:49.387"/>
    <p1510:client id="{A67AD709-0C5A-45DE-850D-5DAF54B1C2D6}" v="685" dt="2021-03-27T02:02:14.924"/>
    <p1510:client id="{AAB0A584-7633-4E88-BF5F-40BB7CDFEF1D}" v="2322" dt="2021-03-15T03:31:20.520"/>
    <p1510:client id="{AFCC58F8-B29A-4193-9AD7-4609A20DBEEC}" v="312" dt="2021-03-04T06:39:08.523"/>
    <p1510:client id="{B0F0072D-57DB-4B07-AEE8-A1BE8E288162}" v="325" dt="2021-06-18T01:44:54.216"/>
    <p1510:client id="{B1EFA465-74F9-49C5-8389-5F09249C94A1}" v="800" dt="2021-04-02T08:37:07.655"/>
    <p1510:client id="{BB0CFECF-3597-4506-B3C9-C1E83C54A5EB}" v="3243" dt="2021-03-26T09:32:23.172"/>
    <p1510:client id="{C3476BC4-E1AD-4875-A849-8A5D50B4B824}" v="480" dt="2021-04-03T05:35:48.699"/>
    <p1510:client id="{C583B653-D557-4848-A484-92B873675025}" v="1449" dt="2021-03-25T08:51:28.001"/>
    <p1510:client id="{CD166D09-413D-417D-A079-458F1DBBCF69}" v="121" dt="2021-03-04T08:19:35.795"/>
    <p1510:client id="{CF4F246A-A937-4DBA-B5E4-EC2065F07E8E}" v="401" dt="2021-04-01T07:44:27.504"/>
    <p1510:client id="{D9848F8B-88AC-4DDC-B4E5-AB0DC06E4700}" v="1164" dt="2021-03-18T00:11:34.394"/>
    <p1510:client id="{DC5C985D-01F5-4026-BBC4-1B1D67F331CA}" v="1" dt="2021-06-18T01:47:11.735"/>
    <p1510:client id="{E0C52404-4E32-4942-99A3-948A2D550135}" v="1164" dt="2021-03-31T01:49:32.513"/>
    <p1510:client id="{E6B605C5-48C0-43F7-9C94-349C04E8F757}" v="92" dt="2021-04-02T06:24:17.536"/>
    <p1510:client id="{EB505E9A-6988-42D5-B658-945B16F4A0C3}" v="112" dt="2021-03-30T00:14:27.136"/>
    <p1510:client id="{FA67614B-DD3A-4563-B86F-6EC9EE3764C4}" v="1920" dt="2021-03-28T06:38:59.608"/>
    <p1510:client id="{FDD48489-4098-4B6B-9ED2-AD11EA58D177}" v="499" dt="2021-03-22T08:31:55.109"/>
  </p1510:revLst>
</p1510:revInfo>
</file>

<file path=ppt/tableStyles.xml><?xml version="1.0" encoding="utf-8"?>
<a:tblStyleLst xmlns:a="http://schemas.openxmlformats.org/drawingml/2006/main" def="{E716A814-4B6B-4D53-AE64-6539C0FC2E98}">
  <a:tblStyle styleId="{E716A814-4B6B-4D53-AE64-6539C0FC2E9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38" d="100"/>
          <a:sy n="138" d="100"/>
        </p:scale>
        <p:origin x="228" y="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2.fntdata"/><Relationship Id="rId50" Type="http://schemas.openxmlformats.org/officeDocument/2006/relationships/font" Target="fonts/font5.fntdata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3" Type="http://schemas.openxmlformats.org/officeDocument/2006/relationships/font" Target="fonts/font8.fntdata"/><Relationship Id="rId58" Type="http://schemas.microsoft.com/office/2016/11/relationships/changesInfo" Target="changesInfos/changesInfo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3.fntdata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font" Target="fonts/font6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1.fntdata"/><Relationship Id="rId59" Type="http://schemas.microsoft.com/office/2015/10/relationships/revisionInfo" Target="revisionInfo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4.fntdata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ゲスト ユーザー" providerId="Windows Live" clId="Web-{B1EFA465-74F9-49C5-8389-5F09249C94A1}"/>
    <pc:docChg chg="modSld">
      <pc:chgData name="ゲスト ユーザー" userId="" providerId="Windows Live" clId="Web-{B1EFA465-74F9-49C5-8389-5F09249C94A1}" dt="2021-04-02T08:37:07.655" v="793" actId="1076"/>
      <pc:docMkLst>
        <pc:docMk/>
      </pc:docMkLst>
      <pc:sldChg chg="modSp">
        <pc:chgData name="ゲスト ユーザー" userId="" providerId="Windows Live" clId="Web-{B1EFA465-74F9-49C5-8389-5F09249C94A1}" dt="2021-04-02T08:13:04.142" v="449" actId="1076"/>
        <pc:sldMkLst>
          <pc:docMk/>
          <pc:sldMk cId="3087493695" sldId="366"/>
        </pc:sldMkLst>
        <pc:spChg chg="mod">
          <ac:chgData name="ゲスト ユーザー" userId="" providerId="Windows Live" clId="Web-{B1EFA465-74F9-49C5-8389-5F09249C94A1}" dt="2021-04-02T08:09:09.669" v="43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3:04.142" v="449" actId="1076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B1EFA465-74F9-49C5-8389-5F09249C94A1}" dt="2021-04-02T08:09:33.779" v="442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B1EFA465-74F9-49C5-8389-5F09249C94A1}" dt="2021-04-02T08:09:16.325" v="44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B1EFA465-74F9-49C5-8389-5F09249C94A1}" dt="2021-04-02T08:09:24.716" v="441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B1EFA465-74F9-49C5-8389-5F09249C94A1}" dt="2021-04-02T08:12:53.783" v="448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B1EFA465-74F9-49C5-8389-5F09249C94A1}" dt="2021-04-02T08:12:50.439" v="447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modSp">
        <pc:chgData name="ゲスト ユーザー" userId="" providerId="Windows Live" clId="Web-{B1EFA465-74F9-49C5-8389-5F09249C94A1}" dt="2021-04-02T08:08:13.152" v="434" actId="1076"/>
        <pc:sldMkLst>
          <pc:docMk/>
          <pc:sldMk cId="488341773" sldId="367"/>
        </pc:sldMkLst>
        <pc:spChg chg="mod">
          <ac:chgData name="ゲスト ユーザー" userId="" providerId="Windows Live" clId="Web-{B1EFA465-74F9-49C5-8389-5F09249C94A1}" dt="2021-04-02T08:08:13.152" v="434" actId="1076"/>
          <ac:spMkLst>
            <pc:docMk/>
            <pc:sldMk cId="488341773" sldId="367"/>
            <ac:spMk id="32" creationId="{D64C456B-4A4C-4EE9-9953-0E6FA73E7D32}"/>
          </ac:spMkLst>
        </pc:spChg>
      </pc:sldChg>
      <pc:sldChg chg="delSp modSp">
        <pc:chgData name="ゲスト ユーザー" userId="" providerId="Windows Live" clId="Web-{B1EFA465-74F9-49C5-8389-5F09249C94A1}" dt="2021-04-02T07:51:52.352" v="373" actId="20577"/>
        <pc:sldMkLst>
          <pc:docMk/>
          <pc:sldMk cId="4074803165" sldId="373"/>
        </pc:sldMkLst>
        <pc:spChg chg="mod">
          <ac:chgData name="ゲスト ユーザー" userId="" providerId="Windows Live" clId="Web-{B1EFA465-74F9-49C5-8389-5F09249C94A1}" dt="2021-04-02T07:51:52.352" v="373" actId="20577"/>
          <ac:spMkLst>
            <pc:docMk/>
            <pc:sldMk cId="4074803165" sldId="373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9.367" v="372"/>
          <ac:spMkLst>
            <pc:docMk/>
            <pc:sldMk cId="4074803165" sldId="373"/>
            <ac:spMk id="10" creationId="{F3E5F5F5-65BA-4094-B5BD-18D7AFC166D9}"/>
          </ac:spMkLst>
        </pc:spChg>
      </pc:sldChg>
      <pc:sldChg chg="delSp modSp">
        <pc:chgData name="ゲスト ユーザー" userId="" providerId="Windows Live" clId="Web-{B1EFA465-74F9-49C5-8389-5F09249C94A1}" dt="2021-04-02T07:51:44.320" v="371"/>
        <pc:sldMkLst>
          <pc:docMk/>
          <pc:sldMk cId="1254657113" sldId="374"/>
        </pc:sldMkLst>
        <pc:spChg chg="mod">
          <ac:chgData name="ゲスト ユーザー" userId="" providerId="Windows Live" clId="Web-{B1EFA465-74F9-49C5-8389-5F09249C94A1}" dt="2021-04-02T07:51:39.195" v="370" actId="20577"/>
          <ac:spMkLst>
            <pc:docMk/>
            <pc:sldMk cId="1254657113" sldId="374"/>
            <ac:spMk id="3" creationId="{3CB21E07-D58C-456C-86C7-C3C437854117}"/>
          </ac:spMkLst>
        </pc:spChg>
        <pc:spChg chg="del">
          <ac:chgData name="ゲスト ユーザー" userId="" providerId="Windows Live" clId="Web-{B1EFA465-74F9-49C5-8389-5F09249C94A1}" dt="2021-04-02T07:51:44.320" v="371"/>
          <ac:spMkLst>
            <pc:docMk/>
            <pc:sldMk cId="1254657113" sldId="374"/>
            <ac:spMk id="13" creationId="{480B7F55-F502-4AA7-A9ED-A0B0A75FCF91}"/>
          </ac:spMkLst>
        </pc:spChg>
      </pc:sldChg>
      <pc:sldChg chg="addSp modSp">
        <pc:chgData name="ゲスト ユーザー" userId="" providerId="Windows Live" clId="Web-{B1EFA465-74F9-49C5-8389-5F09249C94A1}" dt="2021-04-02T08:07:32.073" v="433" actId="1076"/>
        <pc:sldMkLst>
          <pc:docMk/>
          <pc:sldMk cId="2513527215" sldId="376"/>
        </pc:sldMkLst>
        <pc:spChg chg="mod">
          <ac:chgData name="ゲスト ユーザー" userId="" providerId="Windows Live" clId="Web-{B1EFA465-74F9-49C5-8389-5F09249C94A1}" dt="2021-04-02T08:05:29.805" v="416" actId="1076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B1EFA465-74F9-49C5-8389-5F09249C94A1}" dt="2021-04-02T08:07:22.526" v="432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B1EFA465-74F9-49C5-8389-5F09249C94A1}" dt="2021-04-02T08:04:20.367" v="408" actId="1076"/>
          <ac:spMkLst>
            <pc:docMk/>
            <pc:sldMk cId="2513527215" sldId="376"/>
            <ac:spMk id="11" creationId="{246E1352-37D2-45CF-A67E-1DDBBE798404}"/>
          </ac:spMkLst>
        </pc:spChg>
        <pc:spChg chg="mod">
          <ac:chgData name="ゲスト ユーザー" userId="" providerId="Windows Live" clId="Web-{B1EFA465-74F9-49C5-8389-5F09249C94A1}" dt="2021-04-02T08:07:17.417" v="431" actId="1076"/>
          <ac:spMkLst>
            <pc:docMk/>
            <pc:sldMk cId="2513527215" sldId="376"/>
            <ac:spMk id="12" creationId="{9D8F2C10-2E8F-4145-BD6D-4EA27D8A63DD}"/>
          </ac:spMkLst>
        </pc:spChg>
        <pc:spChg chg="add mod">
          <ac:chgData name="ゲスト ユーザー" userId="" providerId="Windows Live" clId="Web-{B1EFA465-74F9-49C5-8389-5F09249C94A1}" dt="2021-04-02T08:06:03.775" v="421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ゲスト ユーザー" userId="" providerId="Windows Live" clId="Web-{B1EFA465-74F9-49C5-8389-5F09249C94A1}" dt="2021-04-02T08:07:32.073" v="433" actId="1076"/>
          <ac:spMkLst>
            <pc:docMk/>
            <pc:sldMk cId="2513527215" sldId="376"/>
            <ac:spMk id="14" creationId="{F040AF75-EDC6-47AF-8A78-D56E1B5DB218}"/>
          </ac:spMkLst>
        </pc:spChg>
        <pc:spChg chg="mod">
          <ac:chgData name="ゲスト ユーザー" userId="" providerId="Windows Live" clId="Web-{B1EFA465-74F9-49C5-8389-5F09249C94A1}" dt="2021-04-02T08:04:12.851" v="407" actId="1076"/>
          <ac:spMkLst>
            <pc:docMk/>
            <pc:sldMk cId="2513527215" sldId="376"/>
            <ac:spMk id="16" creationId="{97697463-97E0-4C75-8E5D-34B3DB0896BC}"/>
          </ac:spMkLst>
        </pc:spChg>
        <pc:spChg chg="mod">
          <ac:chgData name="ゲスト ユーザー" userId="" providerId="Windows Live" clId="Web-{B1EFA465-74F9-49C5-8389-5F09249C94A1}" dt="2021-04-02T08:05:33.665" v="417" actId="1076"/>
          <ac:spMkLst>
            <pc:docMk/>
            <pc:sldMk cId="2513527215" sldId="376"/>
            <ac:spMk id="19" creationId="{8530C2D2-CD80-4893-B5C0-13E621DAC238}"/>
          </ac:spMkLst>
        </pc:spChg>
        <pc:spChg chg="add mod">
          <ac:chgData name="ゲスト ユーザー" userId="" providerId="Windows Live" clId="Web-{B1EFA465-74F9-49C5-8389-5F09249C94A1}" dt="2021-04-02T08:07:11.089" v="430" actId="1076"/>
          <ac:spMkLst>
            <pc:docMk/>
            <pc:sldMk cId="2513527215" sldId="376"/>
            <ac:spMk id="22" creationId="{1F3AB42A-6699-4FEC-ABC7-28046E43BE74}"/>
          </ac:spMkLst>
        </pc:spChg>
        <pc:spChg chg="mod">
          <ac:chgData name="ゲスト ユーザー" userId="" providerId="Windows Live" clId="Web-{B1EFA465-74F9-49C5-8389-5F09249C94A1}" dt="2021-04-02T08:05:01.289" v="411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8:05:11.774" v="412" actId="1076"/>
          <ac:picMkLst>
            <pc:docMk/>
            <pc:sldMk cId="2513527215" sldId="376"/>
            <ac:picMk id="5" creationId="{7CC5DF02-A6A1-4A5D-A5DF-3F788EC83D8A}"/>
          </ac:picMkLst>
        </pc:picChg>
        <pc:picChg chg="mod">
          <ac:chgData name="ゲスト ユーザー" userId="" providerId="Windows Live" clId="Web-{B1EFA465-74F9-49C5-8389-5F09249C94A1}" dt="2021-04-02T08:06:56.526" v="428" actId="1076"/>
          <ac:picMkLst>
            <pc:docMk/>
            <pc:sldMk cId="2513527215" sldId="376"/>
            <ac:picMk id="6" creationId="{B4871FFF-2ABF-4BC2-8BB5-B01277BDE1E7}"/>
          </ac:picMkLst>
        </pc:picChg>
        <pc:picChg chg="mod">
          <ac:chgData name="ゲスト ユーザー" userId="" providerId="Windows Live" clId="Web-{B1EFA465-74F9-49C5-8389-5F09249C94A1}" dt="2021-04-02T08:05:25.008" v="415" actId="1076"/>
          <ac:picMkLst>
            <pc:docMk/>
            <pc:sldMk cId="2513527215" sldId="376"/>
            <ac:picMk id="18" creationId="{FA9CD2F6-92FC-4808-813E-7366E1083AA1}"/>
          </ac:picMkLst>
        </pc:picChg>
      </pc:sldChg>
      <pc:sldChg chg="modSp">
        <pc:chgData name="ゲスト ユーザー" userId="" providerId="Windows Live" clId="Web-{B1EFA465-74F9-49C5-8389-5F09249C94A1}" dt="2021-04-02T08:17:58.555" v="534" actId="20577"/>
        <pc:sldMkLst>
          <pc:docMk/>
          <pc:sldMk cId="785968945" sldId="377"/>
        </pc:sldMkLst>
        <pc:spChg chg="mod">
          <ac:chgData name="ゲスト ユーザー" userId="" providerId="Windows Live" clId="Web-{B1EFA465-74F9-49C5-8389-5F09249C94A1}" dt="2021-04-02T08:17:58.555" v="534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8:14:05.394" v="450" actId="1076"/>
          <ac:spMkLst>
            <pc:docMk/>
            <pc:sldMk cId="785968945" sldId="377"/>
            <ac:spMk id="15" creationId="{CA4ED959-C1DE-4BA5-98B0-E961AEAA91FA}"/>
          </ac:spMkLst>
        </pc:spChg>
      </pc:sldChg>
      <pc:sldChg chg="addSp delSp modSp">
        <pc:chgData name="ゲスト ユーザー" userId="" providerId="Windows Live" clId="Web-{B1EFA465-74F9-49C5-8389-5F09249C94A1}" dt="2021-04-02T07:51:04.570" v="367" actId="14100"/>
        <pc:sldMkLst>
          <pc:docMk/>
          <pc:sldMk cId="697717040" sldId="379"/>
        </pc:sldMkLst>
        <pc:spChg chg="mod">
          <ac:chgData name="ゲスト ユーザー" userId="" providerId="Windows Live" clId="Web-{B1EFA465-74F9-49C5-8389-5F09249C94A1}" dt="2021-04-02T07:48:37.582" v="315" actId="14100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51:04.570" v="367" actId="14100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7:49:36.255" v="326" actId="1076"/>
          <ac:spMkLst>
            <pc:docMk/>
            <pc:sldMk cId="697717040" sldId="379"/>
            <ac:spMk id="9" creationId="{1D0F87D8-05EC-48A2-8C27-00CC3E65D616}"/>
          </ac:spMkLst>
        </pc:spChg>
        <pc:picChg chg="mod">
          <ac:chgData name="ゲスト ユーザー" userId="" providerId="Windows Live" clId="Web-{B1EFA465-74F9-49C5-8389-5F09249C94A1}" dt="2021-04-02T07:48:39.723" v="316" actId="1076"/>
          <ac:picMkLst>
            <pc:docMk/>
            <pc:sldMk cId="697717040" sldId="379"/>
            <ac:picMk id="2" creationId="{D1AB2A08-D781-4CAE-98EC-39746D9F1FFA}"/>
          </ac:picMkLst>
        </pc:picChg>
        <pc:picChg chg="add mod">
          <ac:chgData name="ゲスト ユーザー" userId="" providerId="Windows Live" clId="Web-{B1EFA465-74F9-49C5-8389-5F09249C94A1}" dt="2021-04-02T07:49:30.911" v="325" actId="1076"/>
          <ac:picMkLst>
            <pc:docMk/>
            <pc:sldMk cId="697717040" sldId="379"/>
            <ac:picMk id="5" creationId="{77BFA5DF-02CB-4085-8538-8E9CD654C565}"/>
          </ac:picMkLst>
        </pc:picChg>
        <pc:picChg chg="del">
          <ac:chgData name="ゲスト ユーザー" userId="" providerId="Windows Live" clId="Web-{B1EFA465-74F9-49C5-8389-5F09249C94A1}" dt="2021-04-02T07:46:22.923" v="282"/>
          <ac:picMkLst>
            <pc:docMk/>
            <pc:sldMk cId="697717040" sldId="379"/>
            <ac:picMk id="6" creationId="{3484B34D-6897-4ABF-812B-C2F6C225C636}"/>
          </ac:picMkLst>
        </pc:picChg>
        <pc:picChg chg="add mod">
          <ac:chgData name="ゲスト ユーザー" userId="" providerId="Windows Live" clId="Web-{B1EFA465-74F9-49C5-8389-5F09249C94A1}" dt="2021-04-02T07:48:43.379" v="317" actId="14100"/>
          <ac:picMkLst>
            <pc:docMk/>
            <pc:sldMk cId="697717040" sldId="379"/>
            <ac:picMk id="7" creationId="{5DA34AE8-096F-45EE-8FAC-24B3761EEE58}"/>
          </ac:picMkLst>
        </pc:picChg>
        <pc:picChg chg="add mod">
          <ac:chgData name="ゲスト ユーザー" userId="" providerId="Windows Live" clId="Web-{B1EFA465-74F9-49C5-8389-5F09249C94A1}" dt="2021-04-02T07:49:25.114" v="323" actId="1076"/>
          <ac:picMkLst>
            <pc:docMk/>
            <pc:sldMk cId="697717040" sldId="379"/>
            <ac:picMk id="8" creationId="{AEBB4ED4-FA82-48FD-A548-2D757AC0807C}"/>
          </ac:picMkLst>
        </pc:picChg>
      </pc:sldChg>
      <pc:sldChg chg="modSp">
        <pc:chgData name="ゲスト ユーザー" userId="" providerId="Windows Live" clId="Web-{B1EFA465-74F9-49C5-8389-5F09249C94A1}" dt="2021-04-02T08:00:46.534" v="393" actId="20577"/>
        <pc:sldMkLst>
          <pc:docMk/>
          <pc:sldMk cId="487441661" sldId="380"/>
        </pc:sldMkLst>
        <pc:spChg chg="mod">
          <ac:chgData name="ゲスト ユーザー" userId="" providerId="Windows Live" clId="Web-{B1EFA465-74F9-49C5-8389-5F09249C94A1}" dt="2021-04-02T08:00:46.534" v="393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00:29.878" v="389" actId="20577"/>
          <ac:spMkLst>
            <pc:docMk/>
            <pc:sldMk cId="487441661" sldId="380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03:18.787" v="403" actId="1076"/>
        <pc:sldMkLst>
          <pc:docMk/>
          <pc:sldMk cId="2238051154" sldId="381"/>
        </pc:sldMkLst>
        <pc:spChg chg="add mod">
          <ac:chgData name="ゲスト ユーザー" userId="" providerId="Windows Live" clId="Web-{B1EFA465-74F9-49C5-8389-5F09249C94A1}" dt="2021-04-02T08:02:06.614" v="398" actId="1076"/>
          <ac:spMkLst>
            <pc:docMk/>
            <pc:sldMk cId="2238051154" sldId="381"/>
            <ac:spMk id="6" creationId="{F71D49CD-A41D-418C-B9F8-BA5AF3214776}"/>
          </ac:spMkLst>
        </pc:spChg>
        <pc:spChg chg="add mod">
          <ac:chgData name="ゲスト ユーザー" userId="" providerId="Windows Live" clId="Web-{B1EFA465-74F9-49C5-8389-5F09249C94A1}" dt="2021-04-02T08:03:18.787" v="403" actId="1076"/>
          <ac:spMkLst>
            <pc:docMk/>
            <pc:sldMk cId="2238051154" sldId="381"/>
            <ac:spMk id="9" creationId="{7A360A0A-1460-4A07-9DD6-9C871E637D0F}"/>
          </ac:spMkLst>
        </pc:spChg>
        <pc:spChg chg="add mod">
          <ac:chgData name="ゲスト ユーザー" userId="" providerId="Windows Live" clId="Web-{B1EFA465-74F9-49C5-8389-5F09249C94A1}" dt="2021-04-02T08:03:15.350" v="402" actId="1076"/>
          <ac:spMkLst>
            <pc:docMk/>
            <pc:sldMk cId="2238051154" sldId="381"/>
            <ac:spMk id="11" creationId="{5F911931-98FE-4137-878A-C17FB663A174}"/>
          </ac:spMkLst>
        </pc:spChg>
        <pc:graphicFrameChg chg="add mod">
          <ac:chgData name="ゲスト ユーザー" userId="" providerId="Windows Live" clId="Web-{B1EFA465-74F9-49C5-8389-5F09249C94A1}" dt="2021-04-02T08:01:39.504" v="396" actId="1076"/>
          <ac:graphicFrameMkLst>
            <pc:docMk/>
            <pc:sldMk cId="2238051154" sldId="381"/>
            <ac:graphicFrameMk id="5" creationId="{684ADAAA-7142-46AD-83BD-E73CB4358962}"/>
          </ac:graphicFrameMkLst>
        </pc:graphicFrameChg>
        <pc:graphicFrameChg chg="del">
          <ac:chgData name="ゲスト ユーザー" userId="" providerId="Windows Live" clId="Web-{B1EFA465-74F9-49C5-8389-5F09249C94A1}" dt="2021-04-02T08:01:31.129" v="394"/>
          <ac:graphicFrameMkLst>
            <pc:docMk/>
            <pc:sldMk cId="2238051154" sldId="381"/>
            <ac:graphicFrameMk id="7" creationId="{B4E9C74A-1458-4C8F-8F66-286100D3FB10}"/>
          </ac:graphicFrameMkLst>
        </pc:graphicFrameChg>
      </pc:sldChg>
      <pc:sldChg chg="modSp">
        <pc:chgData name="ゲスト ユーザー" userId="" providerId="Windows Live" clId="Web-{B1EFA465-74F9-49C5-8389-5F09249C94A1}" dt="2021-04-02T08:03:53.632" v="406" actId="20577"/>
        <pc:sldMkLst>
          <pc:docMk/>
          <pc:sldMk cId="3842264544" sldId="402"/>
        </pc:sldMkLst>
        <pc:spChg chg="mod">
          <ac:chgData name="ゲスト ユーザー" userId="" providerId="Windows Live" clId="Web-{B1EFA465-74F9-49C5-8389-5F09249C94A1}" dt="2021-04-02T08:03:53.632" v="406" actId="20577"/>
          <ac:spMkLst>
            <pc:docMk/>
            <pc:sldMk cId="3842264544" sldId="40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B1EFA465-74F9-49C5-8389-5F09249C94A1}" dt="2021-04-02T08:37:07.655" v="793" actId="1076"/>
        <pc:sldMkLst>
          <pc:docMk/>
          <pc:sldMk cId="933237002" sldId="403"/>
        </pc:sldMkLst>
        <pc:spChg chg="mod">
          <ac:chgData name="ゲスト ユーザー" userId="" providerId="Windows Live" clId="Web-{B1EFA465-74F9-49C5-8389-5F09249C94A1}" dt="2021-04-02T08:34:49.949" v="771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8:35:54.498" v="784" actId="1076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B1EFA465-74F9-49C5-8389-5F09249C94A1}" dt="2021-04-02T08:37:07.655" v="793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B1EFA465-74F9-49C5-8389-5F09249C94A1}" dt="2021-04-02T08:36:50.749" v="792" actId="20577"/>
          <ac:spMkLst>
            <pc:docMk/>
            <pc:sldMk cId="933237002" sldId="403"/>
            <ac:spMk id="18" creationId="{F9DA1D53-A9D6-40EF-8004-251B7F04D3C9}"/>
          </ac:spMkLst>
        </pc:spChg>
        <pc:spChg chg="add mod">
          <ac:chgData name="ゲスト ユーザー" userId="" providerId="Windows Live" clId="Web-{B1EFA465-74F9-49C5-8389-5F09249C94A1}" dt="2021-04-02T08:32:52.103" v="741" actId="1076"/>
          <ac:spMkLst>
            <pc:docMk/>
            <pc:sldMk cId="933237002" sldId="403"/>
            <ac:spMk id="20" creationId="{8B0F4392-F799-40AC-B1D8-4698038FA46F}"/>
          </ac:spMkLst>
        </pc:spChg>
        <pc:spChg chg="add mod">
          <ac:chgData name="ゲスト ユーザー" userId="" providerId="Windows Live" clId="Web-{B1EFA465-74F9-49C5-8389-5F09249C94A1}" dt="2021-04-02T08:32:22.134" v="734" actId="1076"/>
          <ac:spMkLst>
            <pc:docMk/>
            <pc:sldMk cId="933237002" sldId="403"/>
            <ac:spMk id="21" creationId="{CFD3145B-DA48-4FFE-BC82-66B20EA6FBE3}"/>
          </ac:spMkLst>
        </pc:spChg>
        <pc:spChg chg="add mod">
          <ac:chgData name="ゲスト ユーザー" userId="" providerId="Windows Live" clId="Web-{B1EFA465-74F9-49C5-8389-5F09249C94A1}" dt="2021-04-02T08:32:18.853" v="733" actId="1076"/>
          <ac:spMkLst>
            <pc:docMk/>
            <pc:sldMk cId="933237002" sldId="403"/>
            <ac:spMk id="22" creationId="{83559B81-DAA6-4121-B626-35B60903DE17}"/>
          </ac:spMkLst>
        </pc:spChg>
        <pc:spChg chg="mod">
          <ac:chgData name="ゲスト ユーザー" userId="" providerId="Windows Live" clId="Web-{B1EFA465-74F9-49C5-8389-5F09249C94A1}" dt="2021-04-02T08:25:45.814" v="651" actId="1076"/>
          <ac:spMkLst>
            <pc:docMk/>
            <pc:sldMk cId="933237002" sldId="403"/>
            <ac:spMk id="23" creationId="{5B2CB727-2F67-4EA6-AAFA-92B87D73F134}"/>
          </ac:spMkLst>
        </pc:spChg>
        <pc:spChg chg="add mod">
          <ac:chgData name="ゲスト ユーザー" userId="" providerId="Windows Live" clId="Web-{B1EFA465-74F9-49C5-8389-5F09249C94A1}" dt="2021-04-02T08:25:46.329" v="658" actId="1076"/>
          <ac:spMkLst>
            <pc:docMk/>
            <pc:sldMk cId="933237002" sldId="403"/>
            <ac:spMk id="24" creationId="{60CCB2FE-9BA5-45F1-908F-C9B148CBAAE4}"/>
          </ac:spMkLst>
        </pc:spChg>
        <pc:spChg chg="add mod">
          <ac:chgData name="ゲスト ユーザー" userId="" providerId="Windows Live" clId="Web-{B1EFA465-74F9-49C5-8389-5F09249C94A1}" dt="2021-04-02T08:26:14.205" v="664" actId="1076"/>
          <ac:spMkLst>
            <pc:docMk/>
            <pc:sldMk cId="933237002" sldId="403"/>
            <ac:spMk id="25" creationId="{C05149D6-1068-4B5D-B7D1-3E720E88281D}"/>
          </ac:spMkLst>
        </pc:spChg>
        <pc:spChg chg="add mod">
          <ac:chgData name="ゲスト ユーザー" userId="" providerId="Windows Live" clId="Web-{B1EFA465-74F9-49C5-8389-5F09249C94A1}" dt="2021-04-02T08:26:25.424" v="671" actId="20577"/>
          <ac:spMkLst>
            <pc:docMk/>
            <pc:sldMk cId="933237002" sldId="403"/>
            <ac:spMk id="26" creationId="{B6868A89-1321-48A5-8929-B35FA1DE9584}"/>
          </ac:spMkLst>
        </pc:spChg>
        <pc:spChg chg="add mod">
          <ac:chgData name="ゲスト ユーザー" userId="" providerId="Windows Live" clId="Web-{B1EFA465-74F9-49C5-8389-5F09249C94A1}" dt="2021-04-02T08:34:55.200" v="772" actId="1076"/>
          <ac:spMkLst>
            <pc:docMk/>
            <pc:sldMk cId="933237002" sldId="403"/>
            <ac:spMk id="27" creationId="{E69898E6-2E22-4FF2-A49A-03A8887DDE62}"/>
          </ac:spMkLst>
        </pc:spChg>
        <pc:spChg chg="add del mod">
          <ac:chgData name="ゲスト ユーザー" userId="" providerId="Windows Live" clId="Web-{B1EFA465-74F9-49C5-8389-5F09249C94A1}" dt="2021-04-02T08:34:34.512" v="762"/>
          <ac:spMkLst>
            <pc:docMk/>
            <pc:sldMk cId="933237002" sldId="403"/>
            <ac:spMk id="28" creationId="{A84D27D8-6D99-4717-B379-38C8E64A06F9}"/>
          </ac:spMkLst>
        </pc:spChg>
        <pc:spChg chg="add mod">
          <ac:chgData name="ゲスト ユーザー" userId="" providerId="Windows Live" clId="Web-{B1EFA465-74F9-49C5-8389-5F09249C94A1}" dt="2021-04-02T08:32:58.807" v="743" actId="20577"/>
          <ac:spMkLst>
            <pc:docMk/>
            <pc:sldMk cId="933237002" sldId="403"/>
            <ac:spMk id="29" creationId="{8DBE163E-1338-4B8D-AAE4-0C2A4F66F313}"/>
          </ac:spMkLst>
        </pc:spChg>
        <pc:spChg chg="add mod">
          <ac:chgData name="ゲスト ユーザー" userId="" providerId="Windows Live" clId="Web-{B1EFA465-74F9-49C5-8389-5F09249C94A1}" dt="2021-04-02T08:35:05.044" v="776" actId="20577"/>
          <ac:spMkLst>
            <pc:docMk/>
            <pc:sldMk cId="933237002" sldId="403"/>
            <ac:spMk id="30" creationId="{6EE2BC5B-B340-4732-A293-C43B4316F536}"/>
          </ac:spMkLst>
        </pc:spChg>
        <pc:spChg chg="add mod">
          <ac:chgData name="ゲスト ユーザー" userId="" providerId="Windows Live" clId="Web-{B1EFA465-74F9-49C5-8389-5F09249C94A1}" dt="2021-04-02T08:35:21.122" v="780" actId="20577"/>
          <ac:spMkLst>
            <pc:docMk/>
            <pc:sldMk cId="933237002" sldId="403"/>
            <ac:spMk id="31" creationId="{EB78B19C-062B-45FB-8949-C936A85436CD}"/>
          </ac:spMkLst>
        </pc:spChg>
        <pc:spChg chg="add mod">
          <ac:chgData name="ゲスト ユーザー" userId="" providerId="Windows Live" clId="Web-{B1EFA465-74F9-49C5-8389-5F09249C94A1}" dt="2021-04-02T08:35:34.560" v="783" actId="20577"/>
          <ac:spMkLst>
            <pc:docMk/>
            <pc:sldMk cId="933237002" sldId="403"/>
            <ac:spMk id="32" creationId="{12D2D4C8-4C60-4A3B-BF86-0959BE0578FA}"/>
          </ac:spMkLst>
        </pc:spChg>
        <pc:spChg chg="add mod">
          <ac:chgData name="ゲスト ユーザー" userId="" providerId="Windows Live" clId="Web-{B1EFA465-74F9-49C5-8389-5F09249C94A1}" dt="2021-04-02T08:36:10.092" v="786" actId="1076"/>
          <ac:spMkLst>
            <pc:docMk/>
            <pc:sldMk cId="933237002" sldId="403"/>
            <ac:spMk id="33" creationId="{3007742E-4694-4F41-AAE1-7121090F183D}"/>
          </ac:spMkLst>
        </pc:spChg>
        <pc:spChg chg="mod">
          <ac:chgData name="ゲスト ユーザー" userId="" providerId="Windows Live" clId="Web-{B1EFA465-74F9-49C5-8389-5F09249C94A1}" dt="2021-04-02T08:22:31.841" v="613" actId="20577"/>
          <ac:spMkLst>
            <pc:docMk/>
            <pc:sldMk cId="933237002" sldId="403"/>
            <ac:spMk id="233" creationId="{00000000-0000-0000-0000-000000000000}"/>
          </ac:spMkLst>
        </pc:spChg>
        <pc:grpChg chg="mod">
          <ac:chgData name="ゲスト ユーザー" userId="" providerId="Windows Live" clId="Web-{B1EFA465-74F9-49C5-8389-5F09249C94A1}" dt="2021-04-02T08:25:46.189" v="655" actId="1076"/>
          <ac:grpSpMkLst>
            <pc:docMk/>
            <pc:sldMk cId="933237002" sldId="403"/>
            <ac:grpSpMk id="10" creationId="{42F509CB-7196-4735-9E28-C22E2EB775C2}"/>
          </ac:grpSpMkLst>
        </pc:grpChg>
        <pc:picChg chg="mod">
          <ac:chgData name="ゲスト ユーザー" userId="" providerId="Windows Live" clId="Web-{B1EFA465-74F9-49C5-8389-5F09249C94A1}" dt="2021-04-02T08:25:45.626" v="649" actId="1076"/>
          <ac:picMkLst>
            <pc:docMk/>
            <pc:sldMk cId="933237002" sldId="403"/>
            <ac:picMk id="8" creationId="{2362C9E5-AB55-4830-A23A-F41AE612CD72}"/>
          </ac:picMkLst>
        </pc:picChg>
        <pc:picChg chg="mod">
          <ac:chgData name="ゲスト ユーザー" userId="" providerId="Windows Live" clId="Web-{B1EFA465-74F9-49C5-8389-5F09249C94A1}" dt="2021-04-02T08:25:46.032" v="652" actId="1076"/>
          <ac:picMkLst>
            <pc:docMk/>
            <pc:sldMk cId="933237002" sldId="403"/>
            <ac:picMk id="19" creationId="{3463E008-FB12-490D-AD28-BA7900E0B7C0}"/>
          </ac:picMkLst>
        </pc:picChg>
      </pc:sldChg>
      <pc:sldChg chg="addSp delSp modSp">
        <pc:chgData name="ゲスト ユーザー" userId="" providerId="Windows Live" clId="Web-{B1EFA465-74F9-49C5-8389-5F09249C94A1}" dt="2021-04-02T07:45:17.172" v="281" actId="1076"/>
        <pc:sldMkLst>
          <pc:docMk/>
          <pc:sldMk cId="143333621" sldId="410"/>
        </pc:sldMkLst>
        <pc:spChg chg="mod">
          <ac:chgData name="ゲスト ユーザー" userId="" providerId="Windows Live" clId="Web-{B1EFA465-74F9-49C5-8389-5F09249C94A1}" dt="2021-04-02T07:42:11.434" v="204" actId="1076"/>
          <ac:spMkLst>
            <pc:docMk/>
            <pc:sldMk cId="143333621" sldId="410"/>
            <ac:spMk id="3" creationId="{3CB21E07-D58C-456C-86C7-C3C437854117}"/>
          </ac:spMkLst>
        </pc:spChg>
        <pc:spChg chg="mod">
          <ac:chgData name="ゲスト ユーザー" userId="" providerId="Windows Live" clId="Web-{B1EFA465-74F9-49C5-8389-5F09249C94A1}" dt="2021-04-02T07:43:35.998" v="241" actId="20577"/>
          <ac:spMkLst>
            <pc:docMk/>
            <pc:sldMk cId="143333621" sldId="410"/>
            <ac:spMk id="4" creationId="{83B0A878-393B-46A3-903D-A7B604038F61}"/>
          </ac:spMkLst>
        </pc:spChg>
        <pc:spChg chg="mod">
          <ac:chgData name="ゲスト ユーザー" userId="" providerId="Windows Live" clId="Web-{B1EFA465-74F9-49C5-8389-5F09249C94A1}" dt="2021-04-02T07:40:16.244" v="156" actId="1076"/>
          <ac:spMkLst>
            <pc:docMk/>
            <pc:sldMk cId="143333621" sldId="410"/>
            <ac:spMk id="9" creationId="{7D77D682-41DC-4F0C-AF52-324C986CB503}"/>
          </ac:spMkLst>
        </pc:spChg>
        <pc:spChg chg="add mod">
          <ac:chgData name="ゲスト ユーザー" userId="" providerId="Windows Live" clId="Web-{B1EFA465-74F9-49C5-8389-5F09249C94A1}" dt="2021-04-02T07:45:06.781" v="278" actId="1076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B1EFA465-74F9-49C5-8389-5F09249C94A1}" dt="2021-04-02T07:40:30.604" v="160" actId="1076"/>
          <ac:spMkLst>
            <pc:docMk/>
            <pc:sldMk cId="143333621" sldId="410"/>
            <ac:spMk id="13" creationId="{CCE9798D-79C7-4932-BBB6-BE89F5EDEF62}"/>
          </ac:spMkLst>
        </pc:spChg>
        <pc:spChg chg="mod">
          <ac:chgData name="ゲスト ユーザー" userId="" providerId="Windows Live" clId="Web-{B1EFA465-74F9-49C5-8389-5F09249C94A1}" dt="2021-04-02T07:41:40.027" v="182" actId="20577"/>
          <ac:spMkLst>
            <pc:docMk/>
            <pc:sldMk cId="143333621" sldId="410"/>
            <ac:spMk id="233" creationId="{00000000-0000-0000-0000-000000000000}"/>
          </ac:spMkLst>
        </pc:spChg>
        <pc:picChg chg="mod">
          <ac:chgData name="ゲスト ユーザー" userId="" providerId="Windows Live" clId="Web-{B1EFA465-74F9-49C5-8389-5F09249C94A1}" dt="2021-04-02T07:42:09.090" v="203" actId="1076"/>
          <ac:picMkLst>
            <pc:docMk/>
            <pc:sldMk cId="143333621" sldId="410"/>
            <ac:picMk id="2" creationId="{D1AB2A08-D781-4CAE-98EC-39746D9F1FFA}"/>
          </ac:picMkLst>
        </pc:picChg>
        <pc:picChg chg="del mod">
          <ac:chgData name="ゲスト ユーザー" userId="" providerId="Windows Live" clId="Web-{B1EFA465-74F9-49C5-8389-5F09249C94A1}" dt="2021-04-02T07:39:38.603" v="143"/>
          <ac:picMkLst>
            <pc:docMk/>
            <pc:sldMk cId="143333621" sldId="410"/>
            <ac:picMk id="5" creationId="{485EDF96-BEEC-450F-9470-E3C4D754320F}"/>
          </ac:picMkLst>
        </pc:picChg>
        <pc:picChg chg="add mod">
          <ac:chgData name="ゲスト ユーザー" userId="" providerId="Windows Live" clId="Web-{B1EFA465-74F9-49C5-8389-5F09249C94A1}" dt="2021-04-02T07:45:11" v="280" actId="1076"/>
          <ac:picMkLst>
            <pc:docMk/>
            <pc:sldMk cId="143333621" sldId="410"/>
            <ac:picMk id="6" creationId="{C36E0793-7D58-403D-A899-B2D4B065702A}"/>
          </ac:picMkLst>
        </pc:picChg>
        <pc:picChg chg="add mod">
          <ac:chgData name="ゲスト ユーザー" userId="" providerId="Windows Live" clId="Web-{B1EFA465-74F9-49C5-8389-5F09249C94A1}" dt="2021-04-02T07:45:17.172" v="281" actId="1076"/>
          <ac:picMkLst>
            <pc:docMk/>
            <pc:sldMk cId="143333621" sldId="410"/>
            <ac:picMk id="7" creationId="{A59EC26E-9E72-4DDB-8365-40C40929F117}"/>
          </ac:picMkLst>
        </pc:picChg>
        <pc:picChg chg="add mod ord">
          <ac:chgData name="ゲスト ユーザー" userId="" providerId="Windows Live" clId="Web-{B1EFA465-74F9-49C5-8389-5F09249C94A1}" dt="2021-04-02T07:40:06.822" v="152" actId="1076"/>
          <ac:picMkLst>
            <pc:docMk/>
            <pc:sldMk cId="143333621" sldId="410"/>
            <ac:picMk id="8" creationId="{ED3154B6-4347-4A7F-BEE6-093491B188EF}"/>
          </ac:picMkLst>
        </pc:picChg>
        <pc:picChg chg="mod">
          <ac:chgData name="ゲスト ユーザー" userId="" providerId="Windows Live" clId="Web-{B1EFA465-74F9-49C5-8389-5F09249C94A1}" dt="2021-04-02T07:42:17.450" v="206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Masaki Suzuki" userId="2c4feb2ed34ad1a7" providerId="Windows Live" clId="Web-{11DF4DF2-F865-4301-9921-D1F7D5F6FF10}"/>
    <pc:docChg chg="modSld">
      <pc:chgData name="Masaki Suzuki" userId="2c4feb2ed34ad1a7" providerId="Windows Live" clId="Web-{11DF4DF2-F865-4301-9921-D1F7D5F6FF10}" dt="2021-03-26T00:19:25.225" v="196" actId="20577"/>
      <pc:docMkLst>
        <pc:docMk/>
      </pc:docMkLst>
      <pc:sldChg chg="modSp">
        <pc:chgData name="Masaki Suzuki" userId="2c4feb2ed34ad1a7" providerId="Windows Live" clId="Web-{11DF4DF2-F865-4301-9921-D1F7D5F6FF10}" dt="2021-03-26T00:09:23.515" v="0" actId="20577"/>
        <pc:sldMkLst>
          <pc:docMk/>
          <pc:sldMk cId="0" sldId="256"/>
        </pc:sldMkLst>
        <pc:spChg chg="mod">
          <ac:chgData name="Masaki Suzuki" userId="2c4feb2ed34ad1a7" providerId="Windows Live" clId="Web-{11DF4DF2-F865-4301-9921-D1F7D5F6FF10}" dt="2021-03-26T00:09:23.515" v="0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11DF4DF2-F865-4301-9921-D1F7D5F6FF10}" dt="2021-03-26T00:10:10.078" v="26" actId="1076"/>
        <pc:sldMkLst>
          <pc:docMk/>
          <pc:sldMk cId="0" sldId="257"/>
        </pc:sldMkLst>
        <pc:spChg chg="del">
          <ac:chgData name="Masaki Suzuki" userId="2c4feb2ed34ad1a7" providerId="Windows Live" clId="Web-{11DF4DF2-F865-4301-9921-D1F7D5F6FF10}" dt="2021-03-26T00:09:25.952" v="1"/>
          <ac:spMkLst>
            <pc:docMk/>
            <pc:sldMk cId="0" sldId="257"/>
            <ac:spMk id="15" creationId="{365D21EB-7C07-44A1-A21E-F6A944E2E7A0}"/>
          </ac:spMkLst>
        </pc:spChg>
        <pc:spChg chg="add mod">
          <ac:chgData name="Masaki Suzuki" userId="2c4feb2ed34ad1a7" providerId="Windows Live" clId="Web-{11DF4DF2-F865-4301-9921-D1F7D5F6FF10}" dt="2021-03-26T00:10:10.078" v="26" actId="1076"/>
          <ac:spMkLst>
            <pc:docMk/>
            <pc:sldMk cId="0" sldId="257"/>
            <ac:spMk id="16" creationId="{88752BEB-DDA7-4B0C-8C57-914981F62A5E}"/>
          </ac:spMkLst>
        </pc:spChg>
        <pc:spChg chg="mod">
          <ac:chgData name="Masaki Suzuki" userId="2c4feb2ed34ad1a7" providerId="Windows Live" clId="Web-{11DF4DF2-F865-4301-9921-D1F7D5F6FF10}" dt="2021-03-26T00:09:48.140" v="20" actId="20577"/>
          <ac:spMkLst>
            <pc:docMk/>
            <pc:sldMk cId="0" sldId="257"/>
            <ac:spMk id="122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1:27.391" v="63"/>
        <pc:sldMkLst>
          <pc:docMk/>
          <pc:sldMk cId="0" sldId="260"/>
        </pc:sldMkLst>
        <pc:spChg chg="del">
          <ac:chgData name="Masaki Suzuki" userId="2c4feb2ed34ad1a7" providerId="Windows Live" clId="Web-{11DF4DF2-F865-4301-9921-D1F7D5F6FF10}" dt="2021-03-26T00:11:20.313" v="61"/>
          <ac:spMkLst>
            <pc:docMk/>
            <pc:sldMk cId="0" sldId="260"/>
            <ac:spMk id="17" creationId="{E41FE600-F1DA-4688-9A2F-A5B5C9F3F906}"/>
          </ac:spMkLst>
        </pc:spChg>
        <pc:spChg chg="del">
          <ac:chgData name="Masaki Suzuki" userId="2c4feb2ed34ad1a7" providerId="Windows Live" clId="Web-{11DF4DF2-F865-4301-9921-D1F7D5F6FF10}" dt="2021-03-26T00:11:21.485" v="62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11DF4DF2-F865-4301-9921-D1F7D5F6FF10}" dt="2021-03-26T00:11:15.454" v="60" actId="20577"/>
          <ac:spMkLst>
            <pc:docMk/>
            <pc:sldMk cId="0" sldId="260"/>
            <ac:spMk id="173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1:27.391" v="63"/>
          <ac:picMkLst>
            <pc:docMk/>
            <pc:sldMk cId="0" sldId="260"/>
            <ac:picMk id="2" creationId="{42C235CE-9B55-4446-AAB3-E7AAAF8F6968}"/>
          </ac:picMkLst>
        </pc:picChg>
      </pc:sldChg>
      <pc:sldChg chg="modSp">
        <pc:chgData name="Masaki Suzuki" userId="2c4feb2ed34ad1a7" providerId="Windows Live" clId="Web-{11DF4DF2-F865-4301-9921-D1F7D5F6FF10}" dt="2021-03-26T00:11:45.376" v="64" actId="20577"/>
        <pc:sldMkLst>
          <pc:docMk/>
          <pc:sldMk cId="0" sldId="261"/>
        </pc:sldMkLst>
        <pc:spChg chg="mod">
          <ac:chgData name="Masaki Suzuki" userId="2c4feb2ed34ad1a7" providerId="Windows Live" clId="Web-{11DF4DF2-F865-4301-9921-D1F7D5F6FF10}" dt="2021-03-26T00:11:45.376" v="64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11DF4DF2-F865-4301-9921-D1F7D5F6FF10}" dt="2021-03-26T00:17:19.833" v="126"/>
        <pc:sldMkLst>
          <pc:docMk/>
          <pc:sldMk cId="0" sldId="262"/>
        </pc:sldMkLst>
        <pc:spChg chg="mod">
          <ac:chgData name="Masaki Suzuki" userId="2c4feb2ed34ad1a7" providerId="Windows Live" clId="Web-{11DF4DF2-F865-4301-9921-D1F7D5F6FF10}" dt="2021-03-26T00:12:12.376" v="81" actId="20577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11DF4DF2-F865-4301-9921-D1F7D5F6FF10}" dt="2021-03-26T00:17:14.333" v="125" actId="20577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11DF4DF2-F865-4301-9921-D1F7D5F6FF10}" dt="2021-03-26T00:12:15.548" v="82"/>
          <ac:spMkLst>
            <pc:docMk/>
            <pc:sldMk cId="0" sldId="262"/>
            <ac:spMk id="195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19.833" v="126"/>
          <ac:picMkLst>
            <pc:docMk/>
            <pc:sldMk cId="0" sldId="262"/>
            <ac:picMk id="198" creationId="{00000000-0000-0000-0000-000000000000}"/>
          </ac:picMkLst>
        </pc:picChg>
      </pc:sldChg>
      <pc:sldChg chg="delSp modSp">
        <pc:chgData name="Masaki Suzuki" userId="2c4feb2ed34ad1a7" providerId="Windows Live" clId="Web-{11DF4DF2-F865-4301-9921-D1F7D5F6FF10}" dt="2021-03-26T00:19:25.225" v="196" actId="20577"/>
        <pc:sldMkLst>
          <pc:docMk/>
          <pc:sldMk cId="0" sldId="263"/>
        </pc:sldMkLst>
        <pc:spChg chg="mod">
          <ac:chgData name="Masaki Suzuki" userId="2c4feb2ed34ad1a7" providerId="Windows Live" clId="Web-{11DF4DF2-F865-4301-9921-D1F7D5F6FF10}" dt="2021-03-26T00:18:54.459" v="187" actId="20577"/>
          <ac:spMkLst>
            <pc:docMk/>
            <pc:sldMk cId="0" sldId="263"/>
            <ac:spMk id="2" creationId="{DC593FD8-6C71-4B69-A2AA-C8514B2A6CEE}"/>
          </ac:spMkLst>
        </pc:spChg>
        <pc:spChg chg="del">
          <ac:chgData name="Masaki Suzuki" userId="2c4feb2ed34ad1a7" providerId="Windows Live" clId="Web-{11DF4DF2-F865-4301-9921-D1F7D5F6FF10}" dt="2021-03-26T00:17:44.068" v="137"/>
          <ac:spMkLst>
            <pc:docMk/>
            <pc:sldMk cId="0" sldId="263"/>
            <ac:spMk id="3" creationId="{A5C00813-D336-421A-89C8-2A6C579D8047}"/>
          </ac:spMkLst>
        </pc:spChg>
        <pc:spChg chg="mod">
          <ac:chgData name="Masaki Suzuki" userId="2c4feb2ed34ad1a7" providerId="Windows Live" clId="Web-{11DF4DF2-F865-4301-9921-D1F7D5F6FF10}" dt="2021-03-26T00:19:25.225" v="196" actId="20577"/>
          <ac:spMkLst>
            <pc:docMk/>
            <pc:sldMk cId="0" sldId="263"/>
            <ac:spMk id="4" creationId="{419B4A73-3B11-421D-B507-1F70C6120342}"/>
          </ac:spMkLst>
        </pc:spChg>
        <pc:spChg chg="del">
          <ac:chgData name="Masaki Suzuki" userId="2c4feb2ed34ad1a7" providerId="Windows Live" clId="Web-{11DF4DF2-F865-4301-9921-D1F7D5F6FF10}" dt="2021-03-26T00:17:47.864" v="138"/>
          <ac:spMkLst>
            <pc:docMk/>
            <pc:sldMk cId="0" sldId="263"/>
            <ac:spMk id="5" creationId="{7A96316F-803C-479C-9255-1A64E37D91EE}"/>
          </ac:spMkLst>
        </pc:spChg>
        <pc:spChg chg="mod">
          <ac:chgData name="Masaki Suzuki" userId="2c4feb2ed34ad1a7" providerId="Windows Live" clId="Web-{11DF4DF2-F865-4301-9921-D1F7D5F6FF10}" dt="2021-03-26T00:19:08.475" v="190" actId="20577"/>
          <ac:spMkLst>
            <pc:docMk/>
            <pc:sldMk cId="0" sldId="263"/>
            <ac:spMk id="207" creationId="{00000000-0000-0000-0000-000000000000}"/>
          </ac:spMkLst>
        </pc:spChg>
        <pc:picChg chg="del">
          <ac:chgData name="Masaki Suzuki" userId="2c4feb2ed34ad1a7" providerId="Windows Live" clId="Web-{11DF4DF2-F865-4301-9921-D1F7D5F6FF10}" dt="2021-03-26T00:17:43.427" v="13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11DF4DF2-F865-4301-9921-D1F7D5F6FF10}" dt="2021-03-26T00:17:35.536" v="132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11DF4DF2-F865-4301-9921-D1F7D5F6FF10}" dt="2021-03-26T00:17:42.161" v="135" actId="1076"/>
          <ac:picMkLst>
            <pc:docMk/>
            <pc:sldMk cId="0" sldId="263"/>
            <ac:picMk id="206" creationId="{00000000-0000-0000-0000-000000000000}"/>
          </ac:picMkLst>
        </pc:picChg>
      </pc:sldChg>
    </pc:docChg>
  </pc:docChgLst>
  <pc:docChgLst>
    <pc:chgData name="ゲスト ユーザー" providerId="Windows Live" clId="Web-{1FDA89EA-1AEC-4B8A-A395-F1B09F637660}"/>
    <pc:docChg chg="addSld delSld modSld">
      <pc:chgData name="ゲスト ユーザー" userId="" providerId="Windows Live" clId="Web-{1FDA89EA-1AEC-4B8A-A395-F1B09F637660}" dt="2021-04-03T09:17:29.393" v="1195" actId="1076"/>
      <pc:docMkLst>
        <pc:docMk/>
      </pc:docMkLst>
      <pc:sldChg chg="addSp delSp modSp">
        <pc:chgData name="ゲスト ユーザー" userId="" providerId="Windows Live" clId="Web-{1FDA89EA-1AEC-4B8A-A395-F1B09F637660}" dt="2021-04-03T08:47:52.898" v="472" actId="20577"/>
        <pc:sldMkLst>
          <pc:docMk/>
          <pc:sldMk cId="0" sldId="318"/>
        </pc:sldMkLst>
        <pc:spChg chg="add del">
          <ac:chgData name="ゲスト ユーザー" userId="" providerId="Windows Live" clId="Web-{1FDA89EA-1AEC-4B8A-A395-F1B09F637660}" dt="2021-04-03T08:47:16.538" v="460"/>
          <ac:spMkLst>
            <pc:docMk/>
            <pc:sldMk cId="0" sldId="318"/>
            <ac:spMk id="2" creationId="{288A26FF-CFB2-49A0-A347-B7101A8FF88B}"/>
          </ac:spMkLst>
        </pc:spChg>
        <pc:spChg chg="add del">
          <ac:chgData name="ゲスト ユーザー" userId="" providerId="Windows Live" clId="Web-{1FDA89EA-1AEC-4B8A-A395-F1B09F637660}" dt="2021-04-03T08:47:21.945" v="462"/>
          <ac:spMkLst>
            <pc:docMk/>
            <pc:sldMk cId="0" sldId="318"/>
            <ac:spMk id="3" creationId="{28C68622-B703-45E1-9B25-EC924CA45F6E}"/>
          </ac:spMkLst>
        </pc:spChg>
        <pc:spChg chg="add del">
          <ac:chgData name="ゲスト ユーザー" userId="" providerId="Windows Live" clId="Web-{1FDA89EA-1AEC-4B8A-A395-F1B09F637660}" dt="2021-04-03T08:47:29.992" v="464"/>
          <ac:spMkLst>
            <pc:docMk/>
            <pc:sldMk cId="0" sldId="318"/>
            <ac:spMk id="4" creationId="{A412CE87-3785-46E2-A43B-C03235814A42}"/>
          </ac:spMkLst>
        </pc:spChg>
        <pc:spChg chg="add mod">
          <ac:chgData name="ゲスト ユーザー" userId="" providerId="Windows Live" clId="Web-{1FDA89EA-1AEC-4B8A-A395-F1B09F637660}" dt="2021-04-03T08:47:41.320" v="468" actId="20577"/>
          <ac:spMkLst>
            <pc:docMk/>
            <pc:sldMk cId="0" sldId="318"/>
            <ac:spMk id="16" creationId="{5EAED0E3-5CDD-44D6-B217-4EE203E6A1E1}"/>
          </ac:spMkLst>
        </pc:spChg>
        <pc:spChg chg="add mod">
          <ac:chgData name="ゲスト ユーザー" userId="" providerId="Windows Live" clId="Web-{1FDA89EA-1AEC-4B8A-A395-F1B09F637660}" dt="2021-04-03T08:47:52.898" v="472" actId="20577"/>
          <ac:spMkLst>
            <pc:docMk/>
            <pc:sldMk cId="0" sldId="318"/>
            <ac:spMk id="17" creationId="{7399A2EA-8734-4DF3-AB56-3D449C3908D6}"/>
          </ac:spMkLst>
        </pc:spChg>
      </pc:sldChg>
      <pc:sldChg chg="addSp modSp">
        <pc:chgData name="ゲスト ユーザー" userId="" providerId="Windows Live" clId="Web-{1FDA89EA-1AEC-4B8A-A395-F1B09F637660}" dt="2021-04-03T08:48:30.274" v="480" actId="1076"/>
        <pc:sldMkLst>
          <pc:docMk/>
          <pc:sldMk cId="1983677846" sldId="349"/>
        </pc:sldMkLst>
        <pc:spChg chg="add mod">
          <ac:chgData name="ゲスト ユーザー" userId="" providerId="Windows Live" clId="Web-{1FDA89EA-1AEC-4B8A-A395-F1B09F637660}" dt="2021-04-03T08:47:00.601" v="458" actId="20577"/>
          <ac:spMkLst>
            <pc:docMk/>
            <pc:sldMk cId="1983677846" sldId="349"/>
            <ac:spMk id="4" creationId="{CF98A0B7-1F36-4A59-B1F2-E07D6FEEE321}"/>
          </ac:spMkLst>
        </pc:spChg>
        <pc:spChg chg="add mod">
          <ac:chgData name="ゲスト ユーザー" userId="" providerId="Windows Live" clId="Web-{1FDA89EA-1AEC-4B8A-A395-F1B09F637660}" dt="2021-04-03T08:48:26.571" v="478" actId="1076"/>
          <ac:spMkLst>
            <pc:docMk/>
            <pc:sldMk cId="1983677846" sldId="349"/>
            <ac:spMk id="7" creationId="{CB37733A-11E1-480D-9D5D-CD072D5BD630}"/>
          </ac:spMkLst>
        </pc:spChg>
        <pc:spChg chg="add mod">
          <ac:chgData name="ゲスト ユーザー" userId="" providerId="Windows Live" clId="Web-{1FDA89EA-1AEC-4B8A-A395-F1B09F637660}" dt="2021-04-03T08:48:30.274" v="480" actId="1076"/>
          <ac:spMkLst>
            <pc:docMk/>
            <pc:sldMk cId="1983677846" sldId="349"/>
            <ac:spMk id="12" creationId="{777C9771-3F17-47B4-9EE4-0AC2A51652A3}"/>
          </ac:spMkLst>
        </pc:spChg>
      </pc:sldChg>
      <pc:sldChg chg="addSp modSp">
        <pc:chgData name="ゲスト ユーザー" userId="" providerId="Windows Live" clId="Web-{1FDA89EA-1AEC-4B8A-A395-F1B09F637660}" dt="2021-04-03T08:29:41.069" v="6" actId="1076"/>
        <pc:sldMkLst>
          <pc:docMk/>
          <pc:sldMk cId="3242784515" sldId="359"/>
        </pc:sldMkLst>
        <pc:spChg chg="add mod">
          <ac:chgData name="ゲスト ユーザー" userId="" providerId="Windows Live" clId="Web-{1FDA89EA-1AEC-4B8A-A395-F1B09F637660}" dt="2021-04-03T08:29:41.069" v="6" actId="1076"/>
          <ac:spMkLst>
            <pc:docMk/>
            <pc:sldMk cId="3242784515" sldId="359"/>
            <ac:spMk id="6" creationId="{945C6F4F-C61D-4947-A6C2-94657DEB5567}"/>
          </ac:spMkLst>
        </pc:spChg>
      </pc:sldChg>
      <pc:sldChg chg="addSp modSp">
        <pc:chgData name="ゲスト ユーザー" userId="" providerId="Windows Live" clId="Web-{1FDA89EA-1AEC-4B8A-A395-F1B09F637660}" dt="2021-04-03T08:30:01.710" v="8" actId="1076"/>
        <pc:sldMkLst>
          <pc:docMk/>
          <pc:sldMk cId="896395589" sldId="360"/>
        </pc:sldMkLst>
        <pc:spChg chg="add mod">
          <ac:chgData name="ゲスト ユーザー" userId="" providerId="Windows Live" clId="Web-{1FDA89EA-1AEC-4B8A-A395-F1B09F637660}" dt="2021-04-03T08:30:01.710" v="8" actId="1076"/>
          <ac:spMkLst>
            <pc:docMk/>
            <pc:sldMk cId="896395589" sldId="360"/>
            <ac:spMk id="7" creationId="{0D54FF38-64D8-44A7-9475-606B0711A5AF}"/>
          </ac:spMkLst>
        </pc:spChg>
      </pc:sldChg>
      <pc:sldChg chg="addSp modSp">
        <pc:chgData name="ゲスト ユーザー" userId="" providerId="Windows Live" clId="Web-{1FDA89EA-1AEC-4B8A-A395-F1B09F637660}" dt="2021-04-03T08:30:13.179" v="13" actId="1076"/>
        <pc:sldMkLst>
          <pc:docMk/>
          <pc:sldMk cId="1864783245" sldId="361"/>
        </pc:sldMkLst>
        <pc:spChg chg="add mod">
          <ac:chgData name="ゲスト ユーザー" userId="" providerId="Windows Live" clId="Web-{1FDA89EA-1AEC-4B8A-A395-F1B09F637660}" dt="2021-04-03T08:30:13.179" v="13" actId="1076"/>
          <ac:spMkLst>
            <pc:docMk/>
            <pc:sldMk cId="1864783245" sldId="361"/>
            <ac:spMk id="11" creationId="{D4C85B58-1C3A-449D-BDCB-C58AEC81D632}"/>
          </ac:spMkLst>
        </pc:spChg>
      </pc:sldChg>
      <pc:sldChg chg="addSp modSp">
        <pc:chgData name="ゲスト ユーザー" userId="" providerId="Windows Live" clId="Web-{1FDA89EA-1AEC-4B8A-A395-F1B09F637660}" dt="2021-04-03T08:30:27.820" v="25" actId="1076"/>
        <pc:sldMkLst>
          <pc:docMk/>
          <pc:sldMk cId="4145547618" sldId="362"/>
        </pc:sldMkLst>
        <pc:spChg chg="add mod">
          <ac:chgData name="ゲスト ユーザー" userId="" providerId="Windows Live" clId="Web-{1FDA89EA-1AEC-4B8A-A395-F1B09F637660}" dt="2021-04-03T08:30:27.820" v="25" actId="1076"/>
          <ac:spMkLst>
            <pc:docMk/>
            <pc:sldMk cId="4145547618" sldId="362"/>
            <ac:spMk id="11" creationId="{DB849DF9-ED29-4769-870A-BA3EE88E7D35}"/>
          </ac:spMkLst>
        </pc:spChg>
      </pc:sldChg>
      <pc:sldChg chg="addSp modSp">
        <pc:chgData name="ゲスト ユーザー" userId="" providerId="Windows Live" clId="Web-{1FDA89EA-1AEC-4B8A-A395-F1B09F637660}" dt="2021-04-03T08:30:40.164" v="29" actId="1076"/>
        <pc:sldMkLst>
          <pc:docMk/>
          <pc:sldMk cId="170404140" sldId="364"/>
        </pc:sldMkLst>
        <pc:spChg chg="add mod">
          <ac:chgData name="ゲスト ユーザー" userId="" providerId="Windows Live" clId="Web-{1FDA89EA-1AEC-4B8A-A395-F1B09F637660}" dt="2021-04-03T08:30:40.164" v="29" actId="1076"/>
          <ac:spMkLst>
            <pc:docMk/>
            <pc:sldMk cId="170404140" sldId="364"/>
            <ac:spMk id="8" creationId="{84EC08BF-8980-4516-B551-FD305EF07C74}"/>
          </ac:spMkLst>
        </pc:spChg>
      </pc:sldChg>
      <pc:sldChg chg="addSp modSp">
        <pc:chgData name="ゲスト ユーザー" userId="" providerId="Windows Live" clId="Web-{1FDA89EA-1AEC-4B8A-A395-F1B09F637660}" dt="2021-04-03T08:31:21.368" v="49" actId="1076"/>
        <pc:sldMkLst>
          <pc:docMk/>
          <pc:sldMk cId="1795561290" sldId="365"/>
        </pc:sldMkLst>
        <pc:spChg chg="add mod">
          <ac:chgData name="ゲスト ユーザー" userId="" providerId="Windows Live" clId="Web-{1FDA89EA-1AEC-4B8A-A395-F1B09F637660}" dt="2021-04-03T08:31:21.368" v="49" actId="1076"/>
          <ac:spMkLst>
            <pc:docMk/>
            <pc:sldMk cId="1795561290" sldId="365"/>
            <ac:spMk id="6" creationId="{4AE5C2BE-E1C8-4DD8-B61E-F148B2779BFB}"/>
          </ac:spMkLst>
        </pc:spChg>
      </pc:sldChg>
      <pc:sldChg chg="addSp modSp">
        <pc:chgData name="ゲスト ユーザー" userId="" providerId="Windows Live" clId="Web-{1FDA89EA-1AEC-4B8A-A395-F1B09F637660}" dt="2021-04-03T08:32:44.275" v="89" actId="1076"/>
        <pc:sldMkLst>
          <pc:docMk/>
          <pc:sldMk cId="3087493695" sldId="366"/>
        </pc:sldMkLst>
        <pc:spChg chg="add mod">
          <ac:chgData name="ゲスト ユーザー" userId="" providerId="Windows Live" clId="Web-{1FDA89EA-1AEC-4B8A-A395-F1B09F637660}" dt="2021-04-03T08:32:20.744" v="76" actId="20577"/>
          <ac:spMkLst>
            <pc:docMk/>
            <pc:sldMk cId="3087493695" sldId="366"/>
            <ac:spMk id="8" creationId="{39F0C017-2B06-4B6C-8906-EF279F9E5B4C}"/>
          </ac:spMkLst>
        </pc:spChg>
        <pc:spChg chg="add mod">
          <ac:chgData name="ゲスト ユーザー" userId="" providerId="Windows Live" clId="Web-{1FDA89EA-1AEC-4B8A-A395-F1B09F637660}" dt="2021-04-03T08:32:34.884" v="83" actId="1076"/>
          <ac:spMkLst>
            <pc:docMk/>
            <pc:sldMk cId="3087493695" sldId="366"/>
            <ac:spMk id="22" creationId="{005B7116-94B3-44A4-8ABA-C37AA763B463}"/>
          </ac:spMkLst>
        </pc:spChg>
        <pc:spChg chg="add mod">
          <ac:chgData name="ゲスト ユーザー" userId="" providerId="Windows Live" clId="Web-{1FDA89EA-1AEC-4B8A-A395-F1B09F637660}" dt="2021-04-03T08:32:44.275" v="89" actId="1076"/>
          <ac:spMkLst>
            <pc:docMk/>
            <pc:sldMk cId="3087493695" sldId="366"/>
            <ac:spMk id="23" creationId="{D49AE06F-4F09-4F3C-B7EA-A43A59FDCD1A}"/>
          </ac:spMkLst>
        </pc:spChg>
      </pc:sldChg>
      <pc:sldChg chg="addSp modSp">
        <pc:chgData name="ゲスト ユーザー" userId="" providerId="Windows Live" clId="Web-{1FDA89EA-1AEC-4B8A-A395-F1B09F637660}" dt="2021-04-03T08:32:07.087" v="71" actId="1076"/>
        <pc:sldMkLst>
          <pc:docMk/>
          <pc:sldMk cId="488341773" sldId="367"/>
        </pc:sldMkLst>
        <pc:spChg chg="add mod">
          <ac:chgData name="ゲスト ユーザー" userId="" providerId="Windows Live" clId="Web-{1FDA89EA-1AEC-4B8A-A395-F1B09F637660}" dt="2021-04-03T08:31:55.618" v="65" actId="1076"/>
          <ac:spMkLst>
            <pc:docMk/>
            <pc:sldMk cId="488341773" sldId="367"/>
            <ac:spMk id="19" creationId="{973233A4-75A0-4EDE-A810-D22253158950}"/>
          </ac:spMkLst>
        </pc:spChg>
        <pc:spChg chg="add mod">
          <ac:chgData name="ゲスト ユーザー" userId="" providerId="Windows Live" clId="Web-{1FDA89EA-1AEC-4B8A-A395-F1B09F637660}" dt="2021-04-03T08:32:07.087" v="71" actId="1076"/>
          <ac:spMkLst>
            <pc:docMk/>
            <pc:sldMk cId="488341773" sldId="367"/>
            <ac:spMk id="36" creationId="{48FA6213-7F55-44A0-8420-6BBAA6356656}"/>
          </ac:spMkLst>
        </pc:spChg>
      </pc:sldChg>
      <pc:sldChg chg="addSp modSp">
        <pc:chgData name="ゲスト ユーザー" userId="" providerId="Windows Live" clId="Web-{1FDA89EA-1AEC-4B8A-A395-F1B09F637660}" dt="2021-04-03T08:33:17.838" v="105" actId="1076"/>
        <pc:sldMkLst>
          <pc:docMk/>
          <pc:sldMk cId="2927455972" sldId="368"/>
        </pc:sldMkLst>
        <pc:spChg chg="add mod">
          <ac:chgData name="ゲスト ユーザー" userId="" providerId="Windows Live" clId="Web-{1FDA89EA-1AEC-4B8A-A395-F1B09F637660}" dt="2021-04-03T08:33:03.635" v="98" actId="1076"/>
          <ac:spMkLst>
            <pc:docMk/>
            <pc:sldMk cId="2927455972" sldId="368"/>
            <ac:spMk id="8" creationId="{A82890AC-8BC9-4935-A33C-0ED0DCF8A93F}"/>
          </ac:spMkLst>
        </pc:spChg>
        <pc:spChg chg="add mod">
          <ac:chgData name="ゲスト ユーザー" userId="" providerId="Windows Live" clId="Web-{1FDA89EA-1AEC-4B8A-A395-F1B09F637660}" dt="2021-04-03T08:33:17.838" v="105" actId="1076"/>
          <ac:spMkLst>
            <pc:docMk/>
            <pc:sldMk cId="2927455972" sldId="368"/>
            <ac:spMk id="20" creationId="{988FD810-2B0C-4D62-94B4-0347A263D29C}"/>
          </ac:spMkLst>
        </pc:spChg>
      </pc:sldChg>
      <pc:sldChg chg="addSp modSp">
        <pc:chgData name="ゲスト ユーザー" userId="" providerId="Windows Live" clId="Web-{1FDA89EA-1AEC-4B8A-A395-F1B09F637660}" dt="2021-04-03T08:33:57.761" v="127" actId="20577"/>
        <pc:sldMkLst>
          <pc:docMk/>
          <pc:sldMk cId="1719630260" sldId="370"/>
        </pc:sldMkLst>
        <pc:spChg chg="add mod">
          <ac:chgData name="ゲスト ユーザー" userId="" providerId="Windows Live" clId="Web-{1FDA89EA-1AEC-4B8A-A395-F1B09F637660}" dt="2021-04-03T08:33:46.620" v="121" actId="1076"/>
          <ac:spMkLst>
            <pc:docMk/>
            <pc:sldMk cId="1719630260" sldId="370"/>
            <ac:spMk id="10" creationId="{3FCC3CBE-CB02-4023-8570-DADD3C271D15}"/>
          </ac:spMkLst>
        </pc:spChg>
        <pc:spChg chg="add mod">
          <ac:chgData name="ゲスト ユーザー" userId="" providerId="Windows Live" clId="Web-{1FDA89EA-1AEC-4B8A-A395-F1B09F637660}" dt="2021-04-03T08:33:57.761" v="127" actId="20577"/>
          <ac:spMkLst>
            <pc:docMk/>
            <pc:sldMk cId="1719630260" sldId="370"/>
            <ac:spMk id="17" creationId="{15CD1711-CDFB-4F2A-95FB-A0012234B73E}"/>
          </ac:spMkLst>
        </pc:spChg>
      </pc:sldChg>
      <pc:sldChg chg="addSp modSp">
        <pc:chgData name="ゲスト ユーザー" userId="" providerId="Windows Live" clId="Web-{1FDA89EA-1AEC-4B8A-A395-F1B09F637660}" dt="2021-04-03T08:33:41.229" v="119" actId="1076"/>
        <pc:sldMkLst>
          <pc:docMk/>
          <pc:sldMk cId="4192991152" sldId="371"/>
        </pc:sldMkLst>
        <pc:spChg chg="add mod">
          <ac:chgData name="ゲスト ユーザー" userId="" providerId="Windows Live" clId="Web-{1FDA89EA-1AEC-4B8A-A395-F1B09F637660}" dt="2021-04-03T08:33:30.151" v="111" actId="1076"/>
          <ac:spMkLst>
            <pc:docMk/>
            <pc:sldMk cId="4192991152" sldId="371"/>
            <ac:spMk id="10" creationId="{59F64507-6136-4A7C-863A-CFE57127DB19}"/>
          </ac:spMkLst>
        </pc:spChg>
        <pc:spChg chg="add mod">
          <ac:chgData name="ゲスト ユーザー" userId="" providerId="Windows Live" clId="Web-{1FDA89EA-1AEC-4B8A-A395-F1B09F637660}" dt="2021-04-03T08:33:41.229" v="119" actId="1076"/>
          <ac:spMkLst>
            <pc:docMk/>
            <pc:sldMk cId="4192991152" sldId="371"/>
            <ac:spMk id="27" creationId="{B1A387E5-E0EE-43E2-9757-4B92045A0543}"/>
          </ac:spMkLst>
        </pc:spChg>
      </pc:sldChg>
      <pc:sldChg chg="addSp modSp">
        <pc:chgData name="ゲスト ユーザー" userId="" providerId="Windows Live" clId="Web-{1FDA89EA-1AEC-4B8A-A395-F1B09F637660}" dt="2021-04-03T08:31:39.962" v="58" actId="14100"/>
        <pc:sldMkLst>
          <pc:docMk/>
          <pc:sldMk cId="2455326282" sldId="372"/>
        </pc:sldMkLst>
        <pc:spChg chg="add mod">
          <ac:chgData name="ゲスト ユーザー" userId="" providerId="Windows Live" clId="Web-{1FDA89EA-1AEC-4B8A-A395-F1B09F637660}" dt="2021-04-03T08:31:39.962" v="58" actId="14100"/>
          <ac:spMkLst>
            <pc:docMk/>
            <pc:sldMk cId="2455326282" sldId="372"/>
            <ac:spMk id="10" creationId="{B8598D7C-ECDA-4E3C-A208-CCC1C2197ECC}"/>
          </ac:spMkLst>
        </pc:spChg>
      </pc:sldChg>
      <pc:sldChg chg="addSp modSp">
        <pc:chgData name="ゲスト ユーザー" userId="" providerId="Windows Live" clId="Web-{1FDA89EA-1AEC-4B8A-A395-F1B09F637660}" dt="2021-04-03T08:34:05.808" v="133" actId="20577"/>
        <pc:sldMkLst>
          <pc:docMk/>
          <pc:sldMk cId="4074803165" sldId="373"/>
        </pc:sldMkLst>
        <pc:spChg chg="add mod">
          <ac:chgData name="ゲスト ユーザー" userId="" providerId="Windows Live" clId="Web-{1FDA89EA-1AEC-4B8A-A395-F1B09F637660}" dt="2021-04-03T08:34:05.808" v="133" actId="20577"/>
          <ac:spMkLst>
            <pc:docMk/>
            <pc:sldMk cId="4074803165" sldId="373"/>
            <ac:spMk id="8" creationId="{44DED4B5-89E5-4B0A-A8CE-764F3C92D4F2}"/>
          </ac:spMkLst>
        </pc:spChg>
      </pc:sldChg>
      <pc:sldChg chg="addSp modSp">
        <pc:chgData name="ゲスト ユーザー" userId="" providerId="Windows Live" clId="Web-{1FDA89EA-1AEC-4B8A-A395-F1B09F637660}" dt="2021-04-03T08:34:17.386" v="137" actId="1076"/>
        <pc:sldMkLst>
          <pc:docMk/>
          <pc:sldMk cId="1254657113" sldId="374"/>
        </pc:sldMkLst>
        <pc:spChg chg="add mod">
          <ac:chgData name="ゲスト ユーザー" userId="" providerId="Windows Live" clId="Web-{1FDA89EA-1AEC-4B8A-A395-F1B09F637660}" dt="2021-04-03T08:34:17.386" v="137" actId="1076"/>
          <ac:spMkLst>
            <pc:docMk/>
            <pc:sldMk cId="1254657113" sldId="374"/>
            <ac:spMk id="11" creationId="{19BE0F5A-43D0-4354-814D-407BFC0DE98D}"/>
          </ac:spMkLst>
        </pc:spChg>
      </pc:sldChg>
      <pc:sldChg chg="addSp modSp">
        <pc:chgData name="ゲスト ユーザー" userId="" providerId="Windows Live" clId="Web-{1FDA89EA-1AEC-4B8A-A395-F1B09F637660}" dt="2021-04-03T08:31:05.352" v="43" actId="20577"/>
        <pc:sldMkLst>
          <pc:docMk/>
          <pc:sldMk cId="2513527215" sldId="376"/>
        </pc:sldMkLst>
        <pc:spChg chg="add mod">
          <ac:chgData name="ゲスト ユーザー" userId="" providerId="Windows Live" clId="Web-{1FDA89EA-1AEC-4B8A-A395-F1B09F637660}" dt="2021-04-03T08:30:56.852" v="37" actId="1076"/>
          <ac:spMkLst>
            <pc:docMk/>
            <pc:sldMk cId="2513527215" sldId="376"/>
            <ac:spMk id="15" creationId="{6D1E2527-906D-4448-8C2C-CBA498894B61}"/>
          </ac:spMkLst>
        </pc:spChg>
        <pc:spChg chg="add mod">
          <ac:chgData name="ゲスト ユーザー" userId="" providerId="Windows Live" clId="Web-{1FDA89EA-1AEC-4B8A-A395-F1B09F637660}" dt="2021-04-03T08:31:05.352" v="43" actId="20577"/>
          <ac:spMkLst>
            <pc:docMk/>
            <pc:sldMk cId="2513527215" sldId="376"/>
            <ac:spMk id="24" creationId="{DDB87BCF-DB16-4907-A694-6559DDDE44A1}"/>
          </ac:spMkLst>
        </pc:spChg>
      </pc:sldChg>
      <pc:sldChg chg="addSp modSp">
        <pc:chgData name="ゲスト ユーザー" userId="" providerId="Windows Live" clId="Web-{1FDA89EA-1AEC-4B8A-A395-F1B09F637660}" dt="2021-04-03T09:17:29.393" v="1195" actId="1076"/>
        <pc:sldMkLst>
          <pc:docMk/>
          <pc:sldMk cId="785968945" sldId="377"/>
        </pc:sldMkLst>
        <pc:spChg chg="add mod">
          <ac:chgData name="ゲスト ユーザー" userId="" providerId="Windows Live" clId="Web-{1FDA89EA-1AEC-4B8A-A395-F1B09F637660}" dt="2021-04-03T08:34:27.464" v="141" actId="20577"/>
          <ac:spMkLst>
            <pc:docMk/>
            <pc:sldMk cId="785968945" sldId="377"/>
            <ac:spMk id="12" creationId="{AE7CC05A-E1AA-486D-8117-BFCE2557035E}"/>
          </ac:spMkLst>
        </pc:spChg>
        <pc:spChg chg="add mod">
          <ac:chgData name="ゲスト ユーザー" userId="" providerId="Windows Live" clId="Web-{1FDA89EA-1AEC-4B8A-A395-F1B09F637660}" dt="2021-04-03T09:17:29.393" v="1195" actId="1076"/>
          <ac:spMkLst>
            <pc:docMk/>
            <pc:sldMk cId="785968945" sldId="377"/>
            <ac:spMk id="14" creationId="{76C152BC-F13C-4F4C-B246-A702D9C340B5}"/>
          </ac:spMkLst>
        </pc:spChg>
      </pc:sldChg>
      <pc:sldChg chg="addSp modSp">
        <pc:chgData name="ゲスト ユーザー" userId="" providerId="Windows Live" clId="Web-{1FDA89EA-1AEC-4B8A-A395-F1B09F637660}" dt="2021-04-03T08:36:49.513" v="202" actId="1076"/>
        <pc:sldMkLst>
          <pc:docMk/>
          <pc:sldMk cId="697717040" sldId="379"/>
        </pc:sldMkLst>
        <pc:spChg chg="add mod">
          <ac:chgData name="ゲスト ユーザー" userId="" providerId="Windows Live" clId="Web-{1FDA89EA-1AEC-4B8A-A395-F1B09F637660}" dt="2021-04-03T08:36:49.513" v="202" actId="1076"/>
          <ac:spMkLst>
            <pc:docMk/>
            <pc:sldMk cId="697717040" sldId="379"/>
            <ac:spMk id="10" creationId="{CBDF3299-3740-4764-A2A8-259D6C19EC8F}"/>
          </ac:spMkLst>
        </pc:spChg>
      </pc:sldChg>
      <pc:sldChg chg="addSp modSp">
        <pc:chgData name="ゲスト ユーザー" userId="" providerId="Windows Live" clId="Web-{1FDA89EA-1AEC-4B8A-A395-F1B09F637660}" dt="2021-04-03T08:37:02.904" v="208" actId="1076"/>
        <pc:sldMkLst>
          <pc:docMk/>
          <pc:sldMk cId="487441661" sldId="380"/>
        </pc:sldMkLst>
        <pc:spChg chg="add mod">
          <ac:chgData name="ゲスト ユーザー" userId="" providerId="Windows Live" clId="Web-{1FDA89EA-1AEC-4B8A-A395-F1B09F637660}" dt="2021-04-03T08:37:02.904" v="208" actId="1076"/>
          <ac:spMkLst>
            <pc:docMk/>
            <pc:sldMk cId="487441661" sldId="380"/>
            <ac:spMk id="8" creationId="{80F636B0-10A4-491B-B70F-66D1AC938406}"/>
          </ac:spMkLst>
        </pc:spChg>
      </pc:sldChg>
      <pc:sldChg chg="addSp modSp">
        <pc:chgData name="ゲスト ユーザー" userId="" providerId="Windows Live" clId="Web-{1FDA89EA-1AEC-4B8A-A395-F1B09F637660}" dt="2021-04-03T08:37:28.701" v="217" actId="20577"/>
        <pc:sldMkLst>
          <pc:docMk/>
          <pc:sldMk cId="2238051154" sldId="381"/>
        </pc:sldMkLst>
        <pc:spChg chg="add mod">
          <ac:chgData name="ゲスト ユーザー" userId="" providerId="Windows Live" clId="Web-{1FDA89EA-1AEC-4B8A-A395-F1B09F637660}" dt="2021-04-03T08:37:19.482" v="213" actId="1076"/>
          <ac:spMkLst>
            <pc:docMk/>
            <pc:sldMk cId="2238051154" sldId="381"/>
            <ac:spMk id="8" creationId="{06374440-92DE-4B5B-A7AE-2C3E1ED63B19}"/>
          </ac:spMkLst>
        </pc:spChg>
        <pc:spChg chg="add mod">
          <ac:chgData name="ゲスト ユーザー" userId="" providerId="Windows Live" clId="Web-{1FDA89EA-1AEC-4B8A-A395-F1B09F637660}" dt="2021-04-03T08:37:28.701" v="217" actId="20577"/>
          <ac:spMkLst>
            <pc:docMk/>
            <pc:sldMk cId="2238051154" sldId="381"/>
            <ac:spMk id="18" creationId="{D9BB7E04-BDD2-47BB-AFEE-FD43AFD7B713}"/>
          </ac:spMkLst>
        </pc:spChg>
      </pc:sldChg>
      <pc:sldChg chg="addSp modSp">
        <pc:chgData name="ゲスト ユーザー" userId="" providerId="Windows Live" clId="Web-{1FDA89EA-1AEC-4B8A-A395-F1B09F637660}" dt="2021-04-03T08:38:59.750" v="254" actId="1076"/>
        <pc:sldMkLst>
          <pc:docMk/>
          <pc:sldMk cId="3960506076" sldId="382"/>
        </pc:sldMkLst>
        <pc:spChg chg="add mod">
          <ac:chgData name="ゲスト ユーザー" userId="" providerId="Windows Live" clId="Web-{1FDA89EA-1AEC-4B8A-A395-F1B09F637660}" dt="2021-04-03T08:38:44.296" v="245" actId="1076"/>
          <ac:spMkLst>
            <pc:docMk/>
            <pc:sldMk cId="3960506076" sldId="382"/>
            <ac:spMk id="7" creationId="{783C89CA-79DE-4CB6-9D91-F240BADF2CA7}"/>
          </ac:spMkLst>
        </pc:spChg>
        <pc:spChg chg="add mod">
          <ac:chgData name="ゲスト ユーザー" userId="" providerId="Windows Live" clId="Web-{1FDA89EA-1AEC-4B8A-A395-F1B09F637660}" dt="2021-04-03T08:38:59.750" v="254" actId="1076"/>
          <ac:spMkLst>
            <pc:docMk/>
            <pc:sldMk cId="3960506076" sldId="382"/>
            <ac:spMk id="9" creationId="{6DC32DA7-54EF-423E-AC03-936C5CDF064F}"/>
          </ac:spMkLst>
        </pc:spChg>
      </pc:sldChg>
      <pc:sldChg chg="addSp modSp">
        <pc:chgData name="ゲスト ユーザー" userId="" providerId="Windows Live" clId="Web-{1FDA89EA-1AEC-4B8A-A395-F1B09F637660}" dt="2021-04-03T08:37:51.358" v="224" actId="20577"/>
        <pc:sldMkLst>
          <pc:docMk/>
          <pc:sldMk cId="1458330479" sldId="383"/>
        </pc:sldMkLst>
        <pc:spChg chg="add mod">
          <ac:chgData name="ゲスト ユーザー" userId="" providerId="Windows Live" clId="Web-{1FDA89EA-1AEC-4B8A-A395-F1B09F637660}" dt="2021-04-03T08:37:37.092" v="219" actId="20577"/>
          <ac:spMkLst>
            <pc:docMk/>
            <pc:sldMk cId="1458330479" sldId="383"/>
            <ac:spMk id="4" creationId="{74149C92-C751-4DFF-9F40-58A6D6D7910C}"/>
          </ac:spMkLst>
        </pc:spChg>
        <pc:spChg chg="add mod">
          <ac:chgData name="ゲスト ユーザー" userId="" providerId="Windows Live" clId="Web-{1FDA89EA-1AEC-4B8A-A395-F1B09F637660}" dt="2021-04-03T08:37:51.358" v="224" actId="20577"/>
          <ac:spMkLst>
            <pc:docMk/>
            <pc:sldMk cId="1458330479" sldId="383"/>
            <ac:spMk id="6" creationId="{AE264B6D-AD9D-44F5-8770-83A8A58D24CB}"/>
          </ac:spMkLst>
        </pc:spChg>
      </pc:sldChg>
      <pc:sldChg chg="addSp modSp">
        <pc:chgData name="ゲスト ユーザー" userId="" providerId="Windows Live" clId="Web-{1FDA89EA-1AEC-4B8A-A395-F1B09F637660}" dt="2021-04-03T08:38:38.624" v="243" actId="1076"/>
        <pc:sldMkLst>
          <pc:docMk/>
          <pc:sldMk cId="2825057280" sldId="384"/>
        </pc:sldMkLst>
        <pc:spChg chg="add">
          <ac:chgData name="ゲスト ユーザー" userId="" providerId="Windows Live" clId="Web-{1FDA89EA-1AEC-4B8A-A395-F1B09F637660}" dt="2021-04-03T08:38:20.640" v="236"/>
          <ac:spMkLst>
            <pc:docMk/>
            <pc:sldMk cId="2825057280" sldId="384"/>
            <ac:spMk id="9" creationId="{964E3A75-94BD-4C1D-9860-60C83AC80F18}"/>
          </ac:spMkLst>
        </pc:spChg>
        <pc:spChg chg="add mod">
          <ac:chgData name="ゲスト ユーザー" userId="" providerId="Windows Live" clId="Web-{1FDA89EA-1AEC-4B8A-A395-F1B09F637660}" dt="2021-04-03T08:38:32.921" v="241" actId="1076"/>
          <ac:spMkLst>
            <pc:docMk/>
            <pc:sldMk cId="2825057280" sldId="384"/>
            <ac:spMk id="13" creationId="{3CDC3EC5-DB0F-48CB-A696-242C767BF051}"/>
          </ac:spMkLst>
        </pc:spChg>
        <pc:spChg chg="add mod">
          <ac:chgData name="ゲスト ユーザー" userId="" providerId="Windows Live" clId="Web-{1FDA89EA-1AEC-4B8A-A395-F1B09F637660}" dt="2021-04-03T08:38:38.624" v="243" actId="1076"/>
          <ac:spMkLst>
            <pc:docMk/>
            <pc:sldMk cId="2825057280" sldId="384"/>
            <ac:spMk id="17" creationId="{456A10AC-45E4-432A-999E-195A4E403A00}"/>
          </ac:spMkLst>
        </pc:spChg>
      </pc:sldChg>
      <pc:sldChg chg="addSp modSp">
        <pc:chgData name="ゲスト ユーザー" userId="" providerId="Windows Live" clId="Web-{1FDA89EA-1AEC-4B8A-A395-F1B09F637660}" dt="2021-04-03T08:38:17.390" v="235" actId="1076"/>
        <pc:sldMkLst>
          <pc:docMk/>
          <pc:sldMk cId="2882285039" sldId="385"/>
        </pc:sldMkLst>
        <pc:spChg chg="add mod">
          <ac:chgData name="ゲスト ユーザー" userId="" providerId="Windows Live" clId="Web-{1FDA89EA-1AEC-4B8A-A395-F1B09F637660}" dt="2021-04-03T08:37:58.811" v="228" actId="20577"/>
          <ac:spMkLst>
            <pc:docMk/>
            <pc:sldMk cId="2882285039" sldId="385"/>
            <ac:spMk id="4" creationId="{8C5D8AF0-ADEC-4845-B225-63BB78DDF126}"/>
          </ac:spMkLst>
        </pc:spChg>
        <pc:spChg chg="add mod">
          <ac:chgData name="ゲスト ユーザー" userId="" providerId="Windows Live" clId="Web-{1FDA89EA-1AEC-4B8A-A395-F1B09F637660}" dt="2021-04-03T08:38:17.390" v="235" actId="1076"/>
          <ac:spMkLst>
            <pc:docMk/>
            <pc:sldMk cId="2882285039" sldId="385"/>
            <ac:spMk id="5" creationId="{AE288A0D-3BEF-4E4C-9B6A-AC3C4A528104}"/>
          </ac:spMkLst>
        </pc:spChg>
      </pc:sldChg>
      <pc:sldChg chg="addSp modSp">
        <pc:chgData name="ゲスト ユーザー" userId="" providerId="Windows Live" clId="Web-{1FDA89EA-1AEC-4B8A-A395-F1B09F637660}" dt="2021-04-03T08:39:41.266" v="268" actId="1076"/>
        <pc:sldMkLst>
          <pc:docMk/>
          <pc:sldMk cId="1763923060" sldId="386"/>
        </pc:sldMkLst>
        <pc:spChg chg="add mod">
          <ac:chgData name="ゲスト ユーザー" userId="" providerId="Windows Live" clId="Web-{1FDA89EA-1AEC-4B8A-A395-F1B09F637660}" dt="2021-04-03T08:39:06.109" v="256" actId="1076"/>
          <ac:spMkLst>
            <pc:docMk/>
            <pc:sldMk cId="1763923060" sldId="386"/>
            <ac:spMk id="8" creationId="{D86F1738-A569-4426-975D-B70239A1C290}"/>
          </ac:spMkLst>
        </pc:spChg>
        <pc:spChg chg="add mod">
          <ac:chgData name="ゲスト ユーザー" userId="" providerId="Windows Live" clId="Web-{1FDA89EA-1AEC-4B8A-A395-F1B09F637660}" dt="2021-04-03T08:39:18.109" v="260" actId="1076"/>
          <ac:spMkLst>
            <pc:docMk/>
            <pc:sldMk cId="1763923060" sldId="386"/>
            <ac:spMk id="9" creationId="{2FB49BC5-2071-45D3-B28D-522FFA318034}"/>
          </ac:spMkLst>
        </pc:spChg>
        <pc:spChg chg="add mod">
          <ac:chgData name="ゲスト ユーザー" userId="" providerId="Windows Live" clId="Web-{1FDA89EA-1AEC-4B8A-A395-F1B09F637660}" dt="2021-04-03T08:39:29.313" v="264" actId="1076"/>
          <ac:spMkLst>
            <pc:docMk/>
            <pc:sldMk cId="1763923060" sldId="386"/>
            <ac:spMk id="11" creationId="{0B784208-D104-4F90-A76A-427FDB8158DC}"/>
          </ac:spMkLst>
        </pc:spChg>
        <pc:spChg chg="add mod">
          <ac:chgData name="ゲスト ユーザー" userId="" providerId="Windows Live" clId="Web-{1FDA89EA-1AEC-4B8A-A395-F1B09F637660}" dt="2021-04-03T08:39:41.266" v="268" actId="1076"/>
          <ac:spMkLst>
            <pc:docMk/>
            <pc:sldMk cId="1763923060" sldId="386"/>
            <ac:spMk id="16" creationId="{662060EC-DD9D-42CF-8511-32F5FD0F3E35}"/>
          </ac:spMkLst>
        </pc:spChg>
      </pc:sldChg>
      <pc:sldChg chg="addSp modSp">
        <pc:chgData name="ゲスト ユーザー" userId="" providerId="Windows Live" clId="Web-{1FDA89EA-1AEC-4B8A-A395-F1B09F637660}" dt="2021-04-03T08:40:59.876" v="296" actId="20577"/>
        <pc:sldMkLst>
          <pc:docMk/>
          <pc:sldMk cId="2804857496" sldId="387"/>
        </pc:sldMkLst>
        <pc:spChg chg="add mod">
          <ac:chgData name="ゲスト ユーザー" userId="" providerId="Windows Live" clId="Web-{1FDA89EA-1AEC-4B8A-A395-F1B09F637660}" dt="2021-04-03T08:40:07.094" v="273" actId="1076"/>
          <ac:spMkLst>
            <pc:docMk/>
            <pc:sldMk cId="2804857496" sldId="387"/>
            <ac:spMk id="5" creationId="{AE0663B6-9CE5-4614-B7CC-F6283606A6A1}"/>
          </ac:spMkLst>
        </pc:spChg>
        <pc:spChg chg="add mod">
          <ac:chgData name="ゲスト ユーザー" userId="" providerId="Windows Live" clId="Web-{1FDA89EA-1AEC-4B8A-A395-F1B09F637660}" dt="2021-04-03T08:40:26.470" v="279" actId="1076"/>
          <ac:spMkLst>
            <pc:docMk/>
            <pc:sldMk cId="2804857496" sldId="387"/>
            <ac:spMk id="27" creationId="{C8FDDF24-BAA8-44F5-9C85-E1E5D5DF453E}"/>
          </ac:spMkLst>
        </pc:spChg>
        <pc:spChg chg="add mod">
          <ac:chgData name="ゲスト ユーザー" userId="" providerId="Windows Live" clId="Web-{1FDA89EA-1AEC-4B8A-A395-F1B09F637660}" dt="2021-04-03T08:40:34.673" v="285" actId="20577"/>
          <ac:spMkLst>
            <pc:docMk/>
            <pc:sldMk cId="2804857496" sldId="387"/>
            <ac:spMk id="28" creationId="{DCB238E8-0C6C-4E26-ABF7-5EE633ADB396}"/>
          </ac:spMkLst>
        </pc:spChg>
        <pc:spChg chg="add mod">
          <ac:chgData name="ゲスト ユーザー" userId="" providerId="Windows Live" clId="Web-{1FDA89EA-1AEC-4B8A-A395-F1B09F637660}" dt="2021-04-03T08:40:51.158" v="292" actId="1076"/>
          <ac:spMkLst>
            <pc:docMk/>
            <pc:sldMk cId="2804857496" sldId="387"/>
            <ac:spMk id="29" creationId="{6B8B02A4-B282-4BE1-8743-0996F1D35BA6}"/>
          </ac:spMkLst>
        </pc:spChg>
        <pc:spChg chg="add mod">
          <ac:chgData name="ゲスト ユーザー" userId="" providerId="Windows Live" clId="Web-{1FDA89EA-1AEC-4B8A-A395-F1B09F637660}" dt="2021-04-03T08:40:59.876" v="296" actId="20577"/>
          <ac:spMkLst>
            <pc:docMk/>
            <pc:sldMk cId="2804857496" sldId="387"/>
            <ac:spMk id="30" creationId="{DD7814C0-2DCE-4B82-8EF2-7FF0775BA503}"/>
          </ac:spMkLst>
        </pc:spChg>
      </pc:sldChg>
      <pc:sldChg chg="addSp modSp">
        <pc:chgData name="ゲスト ユーザー" userId="" providerId="Windows Live" clId="Web-{1FDA89EA-1AEC-4B8A-A395-F1B09F637660}" dt="2021-04-03T09:16:29.001" v="1182" actId="20577"/>
        <pc:sldMkLst>
          <pc:docMk/>
          <pc:sldMk cId="2958665779" sldId="388"/>
        </pc:sldMkLst>
        <pc:spChg chg="add mod">
          <ac:chgData name="ゲスト ユーザー" userId="" providerId="Windows Live" clId="Web-{1FDA89EA-1AEC-4B8A-A395-F1B09F637660}" dt="2021-04-03T08:41:16.627" v="306" actId="1076"/>
          <ac:spMkLst>
            <pc:docMk/>
            <pc:sldMk cId="2958665779" sldId="388"/>
            <ac:spMk id="7" creationId="{A18CE396-CF58-481D-9352-CA178C09D22C}"/>
          </ac:spMkLst>
        </pc:spChg>
        <pc:spChg chg="add mod">
          <ac:chgData name="ゲスト ユーザー" userId="" providerId="Windows Live" clId="Web-{1FDA89EA-1AEC-4B8A-A395-F1B09F637660}" dt="2021-04-03T09:15:26.719" v="1146" actId="1076"/>
          <ac:spMkLst>
            <pc:docMk/>
            <pc:sldMk cId="2958665779" sldId="388"/>
            <ac:spMk id="8" creationId="{28F2B5B2-CD13-46DE-AF9A-243B62FC58AD}"/>
          </ac:spMkLst>
        </pc:spChg>
        <pc:spChg chg="add mod">
          <ac:chgData name="ゲスト ユーザー" userId="" providerId="Windows Live" clId="Web-{1FDA89EA-1AEC-4B8A-A395-F1B09F637660}" dt="2021-04-03T09:15:36.954" v="1152" actId="20577"/>
          <ac:spMkLst>
            <pc:docMk/>
            <pc:sldMk cId="2958665779" sldId="388"/>
            <ac:spMk id="12" creationId="{1047AB8F-1A0E-4FD5-9117-4D625DF0C77B}"/>
          </ac:spMkLst>
        </pc:spChg>
        <pc:spChg chg="add mod">
          <ac:chgData name="ゲスト ユーザー" userId="" providerId="Windows Live" clId="Web-{1FDA89EA-1AEC-4B8A-A395-F1B09F637660}" dt="2021-04-03T09:15:55.610" v="1159" actId="1076"/>
          <ac:spMkLst>
            <pc:docMk/>
            <pc:sldMk cId="2958665779" sldId="388"/>
            <ac:spMk id="13" creationId="{4029ACCF-D140-4502-931C-183A9F8BCF6A}"/>
          </ac:spMkLst>
        </pc:spChg>
        <pc:spChg chg="add mod">
          <ac:chgData name="ゲスト ユーザー" userId="" providerId="Windows Live" clId="Web-{1FDA89EA-1AEC-4B8A-A395-F1B09F637660}" dt="2021-04-03T09:16:05.267" v="1165" actId="20577"/>
          <ac:spMkLst>
            <pc:docMk/>
            <pc:sldMk cId="2958665779" sldId="388"/>
            <ac:spMk id="14" creationId="{D3904675-3E95-4220-95B7-86F9145194E3}"/>
          </ac:spMkLst>
        </pc:spChg>
        <pc:spChg chg="add mod">
          <ac:chgData name="ゲスト ユーザー" userId="" providerId="Windows Live" clId="Web-{1FDA89EA-1AEC-4B8A-A395-F1B09F637660}" dt="2021-04-03T09:16:16.095" v="1171" actId="20577"/>
          <ac:spMkLst>
            <pc:docMk/>
            <pc:sldMk cId="2958665779" sldId="388"/>
            <ac:spMk id="15" creationId="{FAA24A2E-FB4E-4662-97F4-DCBB5149A888}"/>
          </ac:spMkLst>
        </pc:spChg>
        <pc:spChg chg="add mod">
          <ac:chgData name="ゲスト ユーザー" userId="" providerId="Windows Live" clId="Web-{1FDA89EA-1AEC-4B8A-A395-F1B09F637660}" dt="2021-04-03T09:16:29.001" v="1182" actId="20577"/>
          <ac:spMkLst>
            <pc:docMk/>
            <pc:sldMk cId="2958665779" sldId="388"/>
            <ac:spMk id="16" creationId="{1906D32C-0E05-4BC8-B7E5-49D0CFD4A79A}"/>
          </ac:spMkLst>
        </pc:spChg>
      </pc:sldChg>
      <pc:sldChg chg="addSp modSp">
        <pc:chgData name="ゲスト ユーザー" userId="" providerId="Windows Live" clId="Web-{1FDA89EA-1AEC-4B8A-A395-F1B09F637660}" dt="2021-04-03T09:15:15.531" v="1144" actId="20577"/>
        <pc:sldMkLst>
          <pc:docMk/>
          <pc:sldMk cId="4013167309" sldId="389"/>
        </pc:sldMkLst>
        <pc:spChg chg="add mod">
          <ac:chgData name="ゲスト ユーザー" userId="" providerId="Windows Live" clId="Web-{1FDA89EA-1AEC-4B8A-A395-F1B09F637660}" dt="2021-04-03T08:41:27.939" v="312" actId="1076"/>
          <ac:spMkLst>
            <pc:docMk/>
            <pc:sldMk cId="4013167309" sldId="389"/>
            <ac:spMk id="6" creationId="{1854BE69-4146-4EFD-AD06-053808C6D457}"/>
          </ac:spMkLst>
        </pc:spChg>
        <pc:spChg chg="add mod">
          <ac:chgData name="ゲスト ユーザー" userId="" providerId="Windows Live" clId="Web-{1FDA89EA-1AEC-4B8A-A395-F1B09F637660}" dt="2021-04-03T09:14:06.180" v="1108" actId="1076"/>
          <ac:spMkLst>
            <pc:docMk/>
            <pc:sldMk cId="4013167309" sldId="389"/>
            <ac:spMk id="9" creationId="{219F3AD8-F671-4409-A09A-26E53AC60FAE}"/>
          </ac:spMkLst>
        </pc:spChg>
        <pc:spChg chg="add mod">
          <ac:chgData name="ゲスト ユーザー" userId="" providerId="Windows Live" clId="Web-{1FDA89EA-1AEC-4B8A-A395-F1B09F637660}" dt="2021-04-03T08:41:35.549" v="316" actId="20577"/>
          <ac:spMkLst>
            <pc:docMk/>
            <pc:sldMk cId="4013167309" sldId="389"/>
            <ac:spMk id="12" creationId="{2E15CD7C-4741-468F-8F2F-7783305C64E0}"/>
          </ac:spMkLst>
        </pc:spChg>
        <pc:spChg chg="add mod">
          <ac:chgData name="ゲスト ユーザー" userId="" providerId="Windows Live" clId="Web-{1FDA89EA-1AEC-4B8A-A395-F1B09F637660}" dt="2021-04-03T08:41:49.112" v="323" actId="1076"/>
          <ac:spMkLst>
            <pc:docMk/>
            <pc:sldMk cId="4013167309" sldId="389"/>
            <ac:spMk id="13" creationId="{904B826D-9EE1-47F8-B6A8-2788A347B3DB}"/>
          </ac:spMkLst>
        </pc:spChg>
        <pc:spChg chg="add mod">
          <ac:chgData name="ゲスト ユーザー" userId="" providerId="Windows Live" clId="Web-{1FDA89EA-1AEC-4B8A-A395-F1B09F637660}" dt="2021-04-03T08:41:59.955" v="329" actId="1076"/>
          <ac:spMkLst>
            <pc:docMk/>
            <pc:sldMk cId="4013167309" sldId="389"/>
            <ac:spMk id="14" creationId="{48E19E3B-20DD-4020-8370-D79B5DF36FD3}"/>
          </ac:spMkLst>
        </pc:spChg>
        <pc:spChg chg="add mod">
          <ac:chgData name="ゲスト ユーザー" userId="" providerId="Windows Live" clId="Web-{1FDA89EA-1AEC-4B8A-A395-F1B09F637660}" dt="2021-04-03T09:14:14.742" v="1113" actId="20577"/>
          <ac:spMkLst>
            <pc:docMk/>
            <pc:sldMk cId="4013167309" sldId="389"/>
            <ac:spMk id="16" creationId="{08A4810B-3319-4833-93C8-0ACEE719A122}"/>
          </ac:spMkLst>
        </pc:spChg>
        <pc:spChg chg="add mod">
          <ac:chgData name="ゲスト ユーザー" userId="" providerId="Windows Live" clId="Web-{1FDA89EA-1AEC-4B8A-A395-F1B09F637660}" dt="2021-04-03T09:14:26.336" v="1123" actId="20577"/>
          <ac:spMkLst>
            <pc:docMk/>
            <pc:sldMk cId="4013167309" sldId="389"/>
            <ac:spMk id="17" creationId="{2C5E20C4-C458-4379-8362-73D299A82E17}"/>
          </ac:spMkLst>
        </pc:spChg>
        <pc:spChg chg="add mod">
          <ac:chgData name="ゲスト ユーザー" userId="" providerId="Windows Live" clId="Web-{1FDA89EA-1AEC-4B8A-A395-F1B09F637660}" dt="2021-04-03T09:14:35.046" v="1125" actId="1076"/>
          <ac:spMkLst>
            <pc:docMk/>
            <pc:sldMk cId="4013167309" sldId="389"/>
            <ac:spMk id="18" creationId="{CBF26820-5FD6-4EE5-AEDB-85999A5B62FF}"/>
          </ac:spMkLst>
        </pc:spChg>
        <pc:spChg chg="add mod">
          <ac:chgData name="ゲスト ユーザー" userId="" providerId="Windows Live" clId="Web-{1FDA89EA-1AEC-4B8A-A395-F1B09F637660}" dt="2021-04-03T09:14:45.062" v="1130" actId="20577"/>
          <ac:spMkLst>
            <pc:docMk/>
            <pc:sldMk cId="4013167309" sldId="389"/>
            <ac:spMk id="19" creationId="{7503B36B-E23F-4C00-8898-0AA99529F8D2}"/>
          </ac:spMkLst>
        </pc:spChg>
        <pc:spChg chg="add mod">
          <ac:chgData name="ゲスト ユーザー" userId="" providerId="Windows Live" clId="Web-{1FDA89EA-1AEC-4B8A-A395-F1B09F637660}" dt="2021-04-03T09:14:54.750" v="1132" actId="1076"/>
          <ac:spMkLst>
            <pc:docMk/>
            <pc:sldMk cId="4013167309" sldId="389"/>
            <ac:spMk id="20" creationId="{77B5A4AE-CB38-47D2-A6C8-867F45C8B858}"/>
          </ac:spMkLst>
        </pc:spChg>
        <pc:spChg chg="add mod">
          <ac:chgData name="ゲスト ユーザー" userId="" providerId="Windows Live" clId="Web-{1FDA89EA-1AEC-4B8A-A395-F1B09F637660}" dt="2021-04-03T09:15:04.672" v="1138" actId="20577"/>
          <ac:spMkLst>
            <pc:docMk/>
            <pc:sldMk cId="4013167309" sldId="389"/>
            <ac:spMk id="21" creationId="{56CD6B25-2659-4E79-A8BC-AD771C496E29}"/>
          </ac:spMkLst>
        </pc:spChg>
        <pc:spChg chg="add mod">
          <ac:chgData name="ゲスト ユーザー" userId="" providerId="Windows Live" clId="Web-{1FDA89EA-1AEC-4B8A-A395-F1B09F637660}" dt="2021-04-03T09:15:15.531" v="1144" actId="20577"/>
          <ac:spMkLst>
            <pc:docMk/>
            <pc:sldMk cId="4013167309" sldId="389"/>
            <ac:spMk id="22" creationId="{A377A9B4-0A19-423B-B40A-5CB0ABDEED89}"/>
          </ac:spMkLst>
        </pc:spChg>
      </pc:sldChg>
      <pc:sldChg chg="addSp modSp">
        <pc:chgData name="ゲスト ユーザー" userId="" providerId="Windows Live" clId="Web-{1FDA89EA-1AEC-4B8A-A395-F1B09F637660}" dt="2021-04-03T09:13:48.554" v="1100" actId="20577"/>
        <pc:sldMkLst>
          <pc:docMk/>
          <pc:sldMk cId="4192093228" sldId="390"/>
        </pc:sldMkLst>
        <pc:spChg chg="add mod">
          <ac:chgData name="ゲスト ユーザー" userId="" providerId="Windows Live" clId="Web-{1FDA89EA-1AEC-4B8A-A395-F1B09F637660}" dt="2021-04-03T08:42:11.534" v="333" actId="1076"/>
          <ac:spMkLst>
            <pc:docMk/>
            <pc:sldMk cId="4192093228" sldId="390"/>
            <ac:spMk id="5" creationId="{717CA371-BB30-49E5-B48B-713B0664112F}"/>
          </ac:spMkLst>
        </pc:spChg>
        <pc:spChg chg="add mod">
          <ac:chgData name="ゲスト ユーザー" userId="" providerId="Windows Live" clId="Web-{1FDA89EA-1AEC-4B8A-A395-F1B09F637660}" dt="2021-04-03T08:42:23.018" v="338" actId="1076"/>
          <ac:spMkLst>
            <pc:docMk/>
            <pc:sldMk cId="4192093228" sldId="390"/>
            <ac:spMk id="8" creationId="{D510363A-94E6-496B-824E-96BF2F4CD075}"/>
          </ac:spMkLst>
        </pc:spChg>
        <pc:spChg chg="add mod">
          <ac:chgData name="ゲスト ユーザー" userId="" providerId="Windows Live" clId="Web-{1FDA89EA-1AEC-4B8A-A395-F1B09F637660}" dt="2021-04-03T09:13:06.319" v="1074" actId="20577"/>
          <ac:spMkLst>
            <pc:docMk/>
            <pc:sldMk cId="4192093228" sldId="390"/>
            <ac:spMk id="10" creationId="{7247377F-5561-42F0-B4A3-E5DC36BDDABF}"/>
          </ac:spMkLst>
        </pc:spChg>
        <pc:spChg chg="add mod">
          <ac:chgData name="ゲスト ユーザー" userId="" providerId="Windows Live" clId="Web-{1FDA89EA-1AEC-4B8A-A395-F1B09F637660}" dt="2021-04-03T08:42:35.097" v="342" actId="1076"/>
          <ac:spMkLst>
            <pc:docMk/>
            <pc:sldMk cId="4192093228" sldId="390"/>
            <ac:spMk id="14" creationId="{9D4C8008-0692-4169-9F97-CAA399F364C2}"/>
          </ac:spMkLst>
        </pc:spChg>
        <pc:spChg chg="add mod">
          <ac:chgData name="ゲスト ユーザー" userId="" providerId="Windows Live" clId="Web-{1FDA89EA-1AEC-4B8A-A395-F1B09F637660}" dt="2021-04-03T09:13:19.085" v="1083" actId="1076"/>
          <ac:spMkLst>
            <pc:docMk/>
            <pc:sldMk cId="4192093228" sldId="390"/>
            <ac:spMk id="15" creationId="{741C8547-6670-4B51-A7EF-C7FD9097F36C}"/>
          </ac:spMkLst>
        </pc:spChg>
        <pc:spChg chg="add mod">
          <ac:chgData name="ゲスト ユーザー" userId="" providerId="Windows Live" clId="Web-{1FDA89EA-1AEC-4B8A-A395-F1B09F637660}" dt="2021-04-03T09:13:26.960" v="1089" actId="20577"/>
          <ac:spMkLst>
            <pc:docMk/>
            <pc:sldMk cId="4192093228" sldId="390"/>
            <ac:spMk id="16" creationId="{04B7A950-83A3-4A7B-89C0-1B1C97CD837D}"/>
          </ac:spMkLst>
        </pc:spChg>
        <pc:spChg chg="add mod">
          <ac:chgData name="ゲスト ユーザー" userId="" providerId="Windows Live" clId="Web-{1FDA89EA-1AEC-4B8A-A395-F1B09F637660}" dt="2021-04-03T09:13:38.398" v="1094" actId="20577"/>
          <ac:spMkLst>
            <pc:docMk/>
            <pc:sldMk cId="4192093228" sldId="390"/>
            <ac:spMk id="17" creationId="{BDB1FF10-D28E-4E6A-80F9-A1928CB8AE75}"/>
          </ac:spMkLst>
        </pc:spChg>
        <pc:spChg chg="add mod">
          <ac:chgData name="ゲスト ユーザー" userId="" providerId="Windows Live" clId="Web-{1FDA89EA-1AEC-4B8A-A395-F1B09F637660}" dt="2021-04-03T09:13:48.554" v="1100" actId="20577"/>
          <ac:spMkLst>
            <pc:docMk/>
            <pc:sldMk cId="4192093228" sldId="390"/>
            <ac:spMk id="18" creationId="{1F483603-3F35-4046-84C3-E95895C064A8}"/>
          </ac:spMkLst>
        </pc:spChg>
      </pc:sldChg>
      <pc:sldChg chg="addSp delSp modSp">
        <pc:chgData name="ゲスト ユーザー" userId="" providerId="Windows Live" clId="Web-{1FDA89EA-1AEC-4B8A-A395-F1B09F637660}" dt="2021-04-03T09:12:49.709" v="1069" actId="20577"/>
        <pc:sldMkLst>
          <pc:docMk/>
          <pc:sldMk cId="932313351" sldId="391"/>
        </pc:sldMkLst>
        <pc:spChg chg="add mod">
          <ac:chgData name="ゲスト ユーザー" userId="" providerId="Windows Live" clId="Web-{1FDA89EA-1AEC-4B8A-A395-F1B09F637660}" dt="2021-04-03T08:42:42.753" v="345" actId="1076"/>
          <ac:spMkLst>
            <pc:docMk/>
            <pc:sldMk cId="932313351" sldId="391"/>
            <ac:spMk id="5" creationId="{3BBA55B8-8C9C-4D0A-9733-FB0AD7C0D006}"/>
          </ac:spMkLst>
        </pc:spChg>
        <pc:spChg chg="add mod">
          <ac:chgData name="ゲスト ユーザー" userId="" providerId="Windows Live" clId="Web-{1FDA89EA-1AEC-4B8A-A395-F1B09F637660}" dt="2021-04-03T09:10:51.567" v="1020" actId="20577"/>
          <ac:spMkLst>
            <pc:docMk/>
            <pc:sldMk cId="932313351" sldId="391"/>
            <ac:spMk id="9" creationId="{46BBE9E9-75CE-477F-ACD0-7D2DFB2BB96B}"/>
          </ac:spMkLst>
        </pc:spChg>
        <pc:spChg chg="add mod">
          <ac:chgData name="ゲスト ユーザー" userId="" providerId="Windows Live" clId="Web-{1FDA89EA-1AEC-4B8A-A395-F1B09F637660}" dt="2021-04-03T08:42:54.816" v="352" actId="1076"/>
          <ac:spMkLst>
            <pc:docMk/>
            <pc:sldMk cId="932313351" sldId="391"/>
            <ac:spMk id="12" creationId="{8E8A13B0-3E01-4E1F-BE05-661847E296C6}"/>
          </ac:spMkLst>
        </pc:spChg>
        <pc:spChg chg="add mod">
          <ac:chgData name="ゲスト ユーザー" userId="" providerId="Windows Live" clId="Web-{1FDA89EA-1AEC-4B8A-A395-F1B09F637660}" dt="2021-04-03T08:43:11.488" v="358" actId="20577"/>
          <ac:spMkLst>
            <pc:docMk/>
            <pc:sldMk cId="932313351" sldId="391"/>
            <ac:spMk id="13" creationId="{44C9D6E0-A2B0-4D3A-A13E-882E4EA2CFF3}"/>
          </ac:spMkLst>
        </pc:spChg>
        <pc:spChg chg="add mod">
          <ac:chgData name="ゲスト ユーザー" userId="" providerId="Windows Live" clId="Web-{1FDA89EA-1AEC-4B8A-A395-F1B09F637660}" dt="2021-04-03T09:11:03.348" v="1027" actId="20577"/>
          <ac:spMkLst>
            <pc:docMk/>
            <pc:sldMk cId="932313351" sldId="391"/>
            <ac:spMk id="15" creationId="{66D15C2C-DE41-4107-99B5-D109F87F60BE}"/>
          </ac:spMkLst>
        </pc:spChg>
        <pc:spChg chg="add mod">
          <ac:chgData name="ゲスト ユーザー" userId="" providerId="Windows Live" clId="Web-{1FDA89EA-1AEC-4B8A-A395-F1B09F637660}" dt="2021-04-03T09:11:15.114" v="1034" actId="20577"/>
          <ac:spMkLst>
            <pc:docMk/>
            <pc:sldMk cId="932313351" sldId="391"/>
            <ac:spMk id="16" creationId="{B9E45438-3FC2-43AA-A868-9BB12AD2DDDC}"/>
          </ac:spMkLst>
        </pc:spChg>
        <pc:spChg chg="add mod">
          <ac:chgData name="ゲスト ユーザー" userId="" providerId="Windows Live" clId="Web-{1FDA89EA-1AEC-4B8A-A395-F1B09F637660}" dt="2021-04-03T09:11:25.255" v="1037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1FDA89EA-1AEC-4B8A-A395-F1B09F637660}" dt="2021-04-03T09:11:30.849" v="1039" actId="1076"/>
          <ac:spMkLst>
            <pc:docMk/>
            <pc:sldMk cId="932313351" sldId="391"/>
            <ac:spMk id="18" creationId="{626BEF18-8F69-440F-A756-68C596683AC8}"/>
          </ac:spMkLst>
        </pc:spChg>
        <pc:spChg chg="add del">
          <ac:chgData name="ゲスト ユーザー" userId="" providerId="Windows Live" clId="Web-{1FDA89EA-1AEC-4B8A-A395-F1B09F637660}" dt="2021-04-03T09:11:38.677" v="1041"/>
          <ac:spMkLst>
            <pc:docMk/>
            <pc:sldMk cId="932313351" sldId="391"/>
            <ac:spMk id="19" creationId="{0D1CE5B4-D09B-450F-8966-409E83149FFE}"/>
          </ac:spMkLst>
        </pc:spChg>
        <pc:spChg chg="add mod">
          <ac:chgData name="ゲスト ユーザー" userId="" providerId="Windows Live" clId="Web-{1FDA89EA-1AEC-4B8A-A395-F1B09F637660}" dt="2021-04-03T09:11:47.880" v="1043" actId="1076"/>
          <ac:spMkLst>
            <pc:docMk/>
            <pc:sldMk cId="932313351" sldId="391"/>
            <ac:spMk id="20" creationId="{64EF5590-6B5B-4EAF-AE26-83A509D7E230}"/>
          </ac:spMkLst>
        </pc:spChg>
        <pc:spChg chg="add mod">
          <ac:chgData name="ゲスト ユーザー" userId="" providerId="Windows Live" clId="Web-{1FDA89EA-1AEC-4B8A-A395-F1B09F637660}" dt="2021-04-03T09:12:03.427" v="1050" actId="20577"/>
          <ac:spMkLst>
            <pc:docMk/>
            <pc:sldMk cId="932313351" sldId="391"/>
            <ac:spMk id="21" creationId="{E33C87B5-EBF2-43AF-A585-C43474341B95}"/>
          </ac:spMkLst>
        </pc:spChg>
        <pc:spChg chg="add mod">
          <ac:chgData name="ゲスト ユーザー" userId="" providerId="Windows Live" clId="Web-{1FDA89EA-1AEC-4B8A-A395-F1B09F637660}" dt="2021-04-03T09:12:14.318" v="1052" actId="1076"/>
          <ac:spMkLst>
            <pc:docMk/>
            <pc:sldMk cId="932313351" sldId="391"/>
            <ac:spMk id="22" creationId="{E9F0235B-D435-4B10-869F-BD9CB01F5AD1}"/>
          </ac:spMkLst>
        </pc:spChg>
        <pc:spChg chg="add mod">
          <ac:chgData name="ゲスト ユーザー" userId="" providerId="Windows Live" clId="Web-{1FDA89EA-1AEC-4B8A-A395-F1B09F637660}" dt="2021-04-03T09:12:19.396" v="1054" actId="1076"/>
          <ac:spMkLst>
            <pc:docMk/>
            <pc:sldMk cId="932313351" sldId="391"/>
            <ac:spMk id="23" creationId="{33E67E03-C2E9-45C4-9BB5-A2A5C7E25F1B}"/>
          </ac:spMkLst>
        </pc:spChg>
        <pc:spChg chg="add mod">
          <ac:chgData name="ゲスト ユーザー" userId="" providerId="Windows Live" clId="Web-{1FDA89EA-1AEC-4B8A-A395-F1B09F637660}" dt="2021-04-03T09:12:31.193" v="1060" actId="20577"/>
          <ac:spMkLst>
            <pc:docMk/>
            <pc:sldMk cId="932313351" sldId="391"/>
            <ac:spMk id="24" creationId="{BB917684-187F-45E1-80CE-4A704C3F229B}"/>
          </ac:spMkLst>
        </pc:spChg>
        <pc:spChg chg="add mod">
          <ac:chgData name="ゲスト ユーザー" userId="" providerId="Windows Live" clId="Web-{1FDA89EA-1AEC-4B8A-A395-F1B09F637660}" dt="2021-04-03T09:12:42.819" v="1066" actId="20577"/>
          <ac:spMkLst>
            <pc:docMk/>
            <pc:sldMk cId="932313351" sldId="391"/>
            <ac:spMk id="25" creationId="{CC236466-F15E-4116-97E6-4C2163A7D9A8}"/>
          </ac:spMkLst>
        </pc:spChg>
        <pc:spChg chg="add mod">
          <ac:chgData name="ゲスト ユーザー" userId="" providerId="Windows Live" clId="Web-{1FDA89EA-1AEC-4B8A-A395-F1B09F637660}" dt="2021-04-03T09:12:49.709" v="1069" actId="20577"/>
          <ac:spMkLst>
            <pc:docMk/>
            <pc:sldMk cId="932313351" sldId="391"/>
            <ac:spMk id="26" creationId="{AE94A834-9257-43E6-983E-CB0FB60535AC}"/>
          </ac:spMkLst>
        </pc:spChg>
      </pc:sldChg>
      <pc:sldChg chg="addSp modSp">
        <pc:chgData name="ゲスト ユーザー" userId="" providerId="Windows Live" clId="Web-{1FDA89EA-1AEC-4B8A-A395-F1B09F637660}" dt="2021-04-03T09:10:28.004" v="1013" actId="20577"/>
        <pc:sldMkLst>
          <pc:docMk/>
          <pc:sldMk cId="3705177428" sldId="392"/>
        </pc:sldMkLst>
        <pc:spChg chg="add mod">
          <ac:chgData name="ゲスト ユーザー" userId="" providerId="Windows Live" clId="Web-{1FDA89EA-1AEC-4B8A-A395-F1B09F637660}" dt="2021-04-03T08:43:31.941" v="364" actId="20577"/>
          <ac:spMkLst>
            <pc:docMk/>
            <pc:sldMk cId="3705177428" sldId="392"/>
            <ac:spMk id="6" creationId="{3399BF8E-E192-4BD7-8213-FF705D8D0609}"/>
          </ac:spMkLst>
        </pc:spChg>
        <pc:spChg chg="add mod">
          <ac:chgData name="ゲスト ユーザー" userId="" providerId="Windows Live" clId="Web-{1FDA89EA-1AEC-4B8A-A395-F1B09F637660}" dt="2021-04-03T09:09:13.143" v="979" actId="20577"/>
          <ac:spMkLst>
            <pc:docMk/>
            <pc:sldMk cId="3705177428" sldId="392"/>
            <ac:spMk id="7" creationId="{BB037065-3D0C-4EE3-BAA7-09CBE492B83D}"/>
          </ac:spMkLst>
        </pc:spChg>
        <pc:spChg chg="add mod">
          <ac:chgData name="ゲスト ユーザー" userId="" providerId="Windows Live" clId="Web-{1FDA89EA-1AEC-4B8A-A395-F1B09F637660}" dt="2021-04-03T08:43:41.191" v="369" actId="1076"/>
          <ac:spMkLst>
            <pc:docMk/>
            <pc:sldMk cId="3705177428" sldId="392"/>
            <ac:spMk id="10" creationId="{AD3B4283-BEB4-4069-9960-4191E5E262E2}"/>
          </ac:spMkLst>
        </pc:spChg>
        <pc:spChg chg="add mod">
          <ac:chgData name="ゲスト ユーザー" userId="" providerId="Windows Live" clId="Web-{1FDA89EA-1AEC-4B8A-A395-F1B09F637660}" dt="2021-04-03T09:09:24.471" v="986" actId="20577"/>
          <ac:spMkLst>
            <pc:docMk/>
            <pc:sldMk cId="3705177428" sldId="392"/>
            <ac:spMk id="12" creationId="{DB211187-B2E2-4176-91FE-66E7A50B17C7}"/>
          </ac:spMkLst>
        </pc:spChg>
        <pc:spChg chg="add mod">
          <ac:chgData name="ゲスト ユーザー" userId="" providerId="Windows Live" clId="Web-{1FDA89EA-1AEC-4B8A-A395-F1B09F637660}" dt="2021-04-03T09:09:36.315" v="995" actId="20577"/>
          <ac:spMkLst>
            <pc:docMk/>
            <pc:sldMk cId="3705177428" sldId="392"/>
            <ac:spMk id="13" creationId="{1DE102DE-5BAB-4AF6-97A5-8C5C95212096}"/>
          </ac:spMkLst>
        </pc:spChg>
        <pc:spChg chg="add mod">
          <ac:chgData name="ゲスト ユーザー" userId="" providerId="Windows Live" clId="Web-{1FDA89EA-1AEC-4B8A-A395-F1B09F637660}" dt="2021-04-03T09:09:47.362" v="1002" actId="20577"/>
          <ac:spMkLst>
            <pc:docMk/>
            <pc:sldMk cId="3705177428" sldId="392"/>
            <ac:spMk id="14" creationId="{EAFD6B42-49F4-48BE-90B4-7357F3DF6FC4}"/>
          </ac:spMkLst>
        </pc:spChg>
        <pc:spChg chg="add mod">
          <ac:chgData name="ゲスト ユーザー" userId="" providerId="Windows Live" clId="Web-{1FDA89EA-1AEC-4B8A-A395-F1B09F637660}" dt="2021-04-03T09:10:28.004" v="1013" actId="20577"/>
          <ac:spMkLst>
            <pc:docMk/>
            <pc:sldMk cId="3705177428" sldId="392"/>
            <ac:spMk id="15" creationId="{9AA35859-4180-4C7A-A2DC-8920D9E6EE17}"/>
          </ac:spMkLst>
        </pc:spChg>
      </pc:sldChg>
      <pc:sldChg chg="addSp modSp">
        <pc:chgData name="ゲスト ユーザー" userId="" providerId="Windows Live" clId="Web-{1FDA89EA-1AEC-4B8A-A395-F1B09F637660}" dt="2021-04-03T08:54:08.670" v="622" actId="20577"/>
        <pc:sldMkLst>
          <pc:docMk/>
          <pc:sldMk cId="3855619363" sldId="393"/>
        </pc:sldMkLst>
        <pc:spChg chg="add mod">
          <ac:chgData name="ゲスト ユーザー" userId="" providerId="Windows Live" clId="Web-{1FDA89EA-1AEC-4B8A-A395-F1B09F637660}" dt="2021-04-03T08:46:06.147" v="424" actId="1076"/>
          <ac:spMkLst>
            <pc:docMk/>
            <pc:sldMk cId="3855619363" sldId="393"/>
            <ac:spMk id="5" creationId="{265D6F77-136D-488F-9B41-AE577A8CE8CC}"/>
          </ac:spMkLst>
        </pc:spChg>
        <pc:spChg chg="add mod">
          <ac:chgData name="ゲスト ユーザー" userId="" providerId="Windows Live" clId="Web-{1FDA89EA-1AEC-4B8A-A395-F1B09F637660}" dt="2021-04-03T08:53:44.529" v="605" actId="20577"/>
          <ac:spMkLst>
            <pc:docMk/>
            <pc:sldMk cId="3855619363" sldId="393"/>
            <ac:spMk id="6" creationId="{AB7B2A95-4B1B-47DE-9A42-55019D757B95}"/>
          </ac:spMkLst>
        </pc:spChg>
        <pc:spChg chg="add mod">
          <ac:chgData name="ゲスト ユーザー" userId="" providerId="Windows Live" clId="Web-{1FDA89EA-1AEC-4B8A-A395-F1B09F637660}" dt="2021-04-03T08:53:58.357" v="610" actId="20577"/>
          <ac:spMkLst>
            <pc:docMk/>
            <pc:sldMk cId="3855619363" sldId="393"/>
            <ac:spMk id="12" creationId="{33BF9A5A-5CD5-4E5B-BC44-F13B122BA58A}"/>
          </ac:spMkLst>
        </pc:spChg>
        <pc:spChg chg="add mod">
          <ac:chgData name="ゲスト ユーザー" userId="" providerId="Windows Live" clId="Web-{1FDA89EA-1AEC-4B8A-A395-F1B09F637660}" dt="2021-04-03T08:54:08.670" v="622" actId="20577"/>
          <ac:spMkLst>
            <pc:docMk/>
            <pc:sldMk cId="3855619363" sldId="393"/>
            <ac:spMk id="13" creationId="{BDEEAE6E-10DD-455D-AE3E-AB962317D8B4}"/>
          </ac:spMkLst>
        </pc:spChg>
      </pc:sldChg>
      <pc:sldChg chg="addSp modSp">
        <pc:chgData name="ゲスト ユーザー" userId="" providerId="Windows Live" clId="Web-{1FDA89EA-1AEC-4B8A-A395-F1B09F637660}" dt="2021-04-03T09:08:48.346" v="968" actId="1076"/>
        <pc:sldMkLst>
          <pc:docMk/>
          <pc:sldMk cId="1437993562" sldId="394"/>
        </pc:sldMkLst>
        <pc:spChg chg="mod">
          <ac:chgData name="ゲスト ユーザー" userId="" providerId="Windows Live" clId="Web-{1FDA89EA-1AEC-4B8A-A395-F1B09F637660}" dt="2021-04-03T09:06:54.219" v="902" actId="14100"/>
          <ac:spMkLst>
            <pc:docMk/>
            <pc:sldMk cId="1437993562" sldId="394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3:48.707" v="372" actId="20577"/>
          <ac:spMkLst>
            <pc:docMk/>
            <pc:sldMk cId="1437993562" sldId="394"/>
            <ac:spMk id="5" creationId="{1000A754-F225-442B-B374-AF0484F749FA}"/>
          </ac:spMkLst>
        </pc:spChg>
        <pc:spChg chg="add mod">
          <ac:chgData name="ゲスト ユーザー" userId="" providerId="Windows Live" clId="Web-{1FDA89EA-1AEC-4B8A-A395-F1B09F637660}" dt="2021-04-03T09:07:13.172" v="909" actId="20577"/>
          <ac:spMkLst>
            <pc:docMk/>
            <pc:sldMk cId="1437993562" sldId="394"/>
            <ac:spMk id="8" creationId="{7E2B0D25-2428-4377-97A1-A2B406444EC4}"/>
          </ac:spMkLst>
        </pc:spChg>
        <pc:spChg chg="add mod">
          <ac:chgData name="ゲスト ユーザー" userId="" providerId="Windows Live" clId="Web-{1FDA89EA-1AEC-4B8A-A395-F1B09F637660}" dt="2021-04-03T09:07:22.907" v="919" actId="20577"/>
          <ac:spMkLst>
            <pc:docMk/>
            <pc:sldMk cId="1437993562" sldId="394"/>
            <ac:spMk id="12" creationId="{1F587612-59FE-4068-B52B-10C3E01C85B3}"/>
          </ac:spMkLst>
        </pc:spChg>
        <pc:spChg chg="add mod">
          <ac:chgData name="ゲスト ユーザー" userId="" providerId="Windows Live" clId="Web-{1FDA89EA-1AEC-4B8A-A395-F1B09F637660}" dt="2021-04-03T09:07:39.860" v="933" actId="1076"/>
          <ac:spMkLst>
            <pc:docMk/>
            <pc:sldMk cId="1437993562" sldId="394"/>
            <ac:spMk id="13" creationId="{C55FFF93-9CEF-4489-96A2-5FD524807D4D}"/>
          </ac:spMkLst>
        </pc:spChg>
        <pc:spChg chg="add mod">
          <ac:chgData name="ゲスト ユーザー" userId="" providerId="Windows Live" clId="Web-{1FDA89EA-1AEC-4B8A-A395-F1B09F637660}" dt="2021-04-03T09:07:49.298" v="941" actId="20577"/>
          <ac:spMkLst>
            <pc:docMk/>
            <pc:sldMk cId="1437993562" sldId="394"/>
            <ac:spMk id="14" creationId="{693DED74-75F3-4EBB-9DB6-CCB2A3BB7744}"/>
          </ac:spMkLst>
        </pc:spChg>
        <pc:spChg chg="add mod">
          <ac:chgData name="ゲスト ユーザー" userId="" providerId="Windows Live" clId="Web-{1FDA89EA-1AEC-4B8A-A395-F1B09F637660}" dt="2021-04-03T09:08:02.314" v="952" actId="20577"/>
          <ac:spMkLst>
            <pc:docMk/>
            <pc:sldMk cId="1437993562" sldId="394"/>
            <ac:spMk id="15" creationId="{9FC12C77-11ED-4F27-87D6-8686E8A172DA}"/>
          </ac:spMkLst>
        </pc:spChg>
        <pc:spChg chg="add mod">
          <ac:chgData name="ゲスト ユーザー" userId="" providerId="Windows Live" clId="Web-{1FDA89EA-1AEC-4B8A-A395-F1B09F637660}" dt="2021-04-03T09:08:08.032" v="954" actId="1076"/>
          <ac:spMkLst>
            <pc:docMk/>
            <pc:sldMk cId="1437993562" sldId="394"/>
            <ac:spMk id="16" creationId="{EBC90CA9-93AF-4B0A-99AD-F8636207FCEA}"/>
          </ac:spMkLst>
        </pc:spChg>
        <pc:spChg chg="add mod">
          <ac:chgData name="ゲスト ユーザー" userId="" providerId="Windows Live" clId="Web-{1FDA89EA-1AEC-4B8A-A395-F1B09F637660}" dt="2021-04-03T09:08:16.345" v="956" actId="1076"/>
          <ac:spMkLst>
            <pc:docMk/>
            <pc:sldMk cId="1437993562" sldId="394"/>
            <ac:spMk id="17" creationId="{B4388FD5-EB8F-4B83-A39C-41A0FD30FB9C}"/>
          </ac:spMkLst>
        </pc:spChg>
        <pc:spChg chg="add mod">
          <ac:chgData name="ゲスト ユーザー" userId="" providerId="Windows Live" clId="Web-{1FDA89EA-1AEC-4B8A-A395-F1B09F637660}" dt="2021-04-03T09:08:23.033" v="958" actId="1076"/>
          <ac:spMkLst>
            <pc:docMk/>
            <pc:sldMk cId="1437993562" sldId="394"/>
            <ac:spMk id="18" creationId="{F7176565-E426-4E08-8572-7871E7142BD7}"/>
          </ac:spMkLst>
        </pc:spChg>
        <pc:spChg chg="add mod">
          <ac:chgData name="ゲスト ユーザー" userId="" providerId="Windows Live" clId="Web-{1FDA89EA-1AEC-4B8A-A395-F1B09F637660}" dt="2021-04-03T09:08:31.393" v="963" actId="20577"/>
          <ac:spMkLst>
            <pc:docMk/>
            <pc:sldMk cId="1437993562" sldId="394"/>
            <ac:spMk id="19" creationId="{3846DD01-FC87-4B7F-BA79-311B7795D219}"/>
          </ac:spMkLst>
        </pc:spChg>
        <pc:spChg chg="add mod">
          <ac:chgData name="ゲスト ユーザー" userId="" providerId="Windows Live" clId="Web-{1FDA89EA-1AEC-4B8A-A395-F1B09F637660}" dt="2021-04-03T09:08:48.346" v="968" actId="1076"/>
          <ac:spMkLst>
            <pc:docMk/>
            <pc:sldMk cId="1437993562" sldId="394"/>
            <ac:spMk id="20" creationId="{E3C31FB5-149F-4012-AB12-C68F1F50EE89}"/>
          </ac:spMkLst>
        </pc:spChg>
      </pc:sldChg>
      <pc:sldChg chg="addSp modSp">
        <pc:chgData name="ゲスト ユーザー" userId="" providerId="Windows Live" clId="Web-{1FDA89EA-1AEC-4B8A-A395-F1B09F637660}" dt="2021-04-03T08:51:44.965" v="556" actId="20577"/>
        <pc:sldMkLst>
          <pc:docMk/>
          <pc:sldMk cId="3369891257" sldId="395"/>
        </pc:sldMkLst>
        <pc:spChg chg="mod">
          <ac:chgData name="ゲスト ユーザー" userId="" providerId="Windows Live" clId="Web-{1FDA89EA-1AEC-4B8A-A395-F1B09F637660}" dt="2021-04-03T08:50:16.275" v="520" actId="20577"/>
          <ac:spMkLst>
            <pc:docMk/>
            <pc:sldMk cId="3369891257" sldId="395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6:36.444" v="443" actId="20577"/>
          <ac:spMkLst>
            <pc:docMk/>
            <pc:sldMk cId="3369891257" sldId="395"/>
            <ac:spMk id="5" creationId="{629CCC97-B0ED-4D87-B313-FA1A2BEC3285}"/>
          </ac:spMkLst>
        </pc:spChg>
        <pc:spChg chg="add mod">
          <ac:chgData name="ゲスト ユーザー" userId="" providerId="Windows Live" clId="Web-{1FDA89EA-1AEC-4B8A-A395-F1B09F637660}" dt="2021-04-03T08:48:44.618" v="486" actId="20577"/>
          <ac:spMkLst>
            <pc:docMk/>
            <pc:sldMk cId="3369891257" sldId="395"/>
            <ac:spMk id="13" creationId="{099958F0-2689-4A42-91E6-698E75DC2B6B}"/>
          </ac:spMkLst>
        </pc:spChg>
        <pc:spChg chg="add mod">
          <ac:chgData name="ゲスト ユーザー" userId="" providerId="Windows Live" clId="Web-{1FDA89EA-1AEC-4B8A-A395-F1B09F637660}" dt="2021-04-03T08:46:44.694" v="446" actId="20577"/>
          <ac:spMkLst>
            <pc:docMk/>
            <pc:sldMk cId="3369891257" sldId="395"/>
            <ac:spMk id="17" creationId="{6EF1543E-400F-4276-A5DA-DE065619B713}"/>
          </ac:spMkLst>
        </pc:spChg>
        <pc:spChg chg="add mod">
          <ac:chgData name="ゲスト ユーザー" userId="" providerId="Windows Live" clId="Web-{1FDA89EA-1AEC-4B8A-A395-F1B09F637660}" dt="2021-04-03T08:49:57.322" v="516" actId="1076"/>
          <ac:spMkLst>
            <pc:docMk/>
            <pc:sldMk cId="3369891257" sldId="395"/>
            <ac:spMk id="20" creationId="{F10D89DF-7C17-42E4-9DEC-3C8B1F1111EF}"/>
          </ac:spMkLst>
        </pc:spChg>
        <pc:spChg chg="add mod">
          <ac:chgData name="ゲスト ユーザー" userId="" providerId="Windows Live" clId="Web-{1FDA89EA-1AEC-4B8A-A395-F1B09F637660}" dt="2021-04-03T08:51:15.198" v="546" actId="1076"/>
          <ac:spMkLst>
            <pc:docMk/>
            <pc:sldMk cId="3369891257" sldId="395"/>
            <ac:spMk id="21" creationId="{8D69CF63-96DE-440E-9EAE-5C8094AEEA18}"/>
          </ac:spMkLst>
        </pc:spChg>
        <pc:spChg chg="add mod">
          <ac:chgData name="ゲスト ユーザー" userId="" providerId="Windows Live" clId="Web-{1FDA89EA-1AEC-4B8A-A395-F1B09F637660}" dt="2021-04-03T08:49:20.368" v="500" actId="20577"/>
          <ac:spMkLst>
            <pc:docMk/>
            <pc:sldMk cId="3369891257" sldId="395"/>
            <ac:spMk id="22" creationId="{6CDB08D9-1579-40B0-92ED-F1204A6201F7}"/>
          </ac:spMkLst>
        </pc:spChg>
        <pc:spChg chg="add mod">
          <ac:chgData name="ゲスト ユーザー" userId="" providerId="Windows Live" clId="Web-{1FDA89EA-1AEC-4B8A-A395-F1B09F637660}" dt="2021-04-03T08:49:33.306" v="505" actId="20577"/>
          <ac:spMkLst>
            <pc:docMk/>
            <pc:sldMk cId="3369891257" sldId="395"/>
            <ac:spMk id="23" creationId="{3BCDF3F5-70D9-431F-AF71-12FE2B58C737}"/>
          </ac:spMkLst>
        </pc:spChg>
        <pc:spChg chg="add mod">
          <ac:chgData name="ゲスト ユーザー" userId="" providerId="Windows Live" clId="Web-{1FDA89EA-1AEC-4B8A-A395-F1B09F637660}" dt="2021-04-03T08:49:50.369" v="515" actId="20577"/>
          <ac:spMkLst>
            <pc:docMk/>
            <pc:sldMk cId="3369891257" sldId="395"/>
            <ac:spMk id="24" creationId="{98E66EDE-4DA3-435F-A667-F7F026A82FFE}"/>
          </ac:spMkLst>
        </pc:spChg>
        <pc:spChg chg="add mod">
          <ac:chgData name="ゲスト ユーザー" userId="" providerId="Windows Live" clId="Web-{1FDA89EA-1AEC-4B8A-A395-F1B09F637660}" dt="2021-04-03T08:50:33.244" v="529" actId="20577"/>
          <ac:spMkLst>
            <pc:docMk/>
            <pc:sldMk cId="3369891257" sldId="395"/>
            <ac:spMk id="25" creationId="{D5D51F57-78A6-4BFA-BE7E-FA3F91B7F4B9}"/>
          </ac:spMkLst>
        </pc:spChg>
        <pc:spChg chg="add mod">
          <ac:chgData name="ゲスト ユーザー" userId="" providerId="Windows Live" clId="Web-{1FDA89EA-1AEC-4B8A-A395-F1B09F637660}" dt="2021-04-03T08:50:26.713" v="524" actId="1076"/>
          <ac:spMkLst>
            <pc:docMk/>
            <pc:sldMk cId="3369891257" sldId="395"/>
            <ac:spMk id="26" creationId="{7CE06785-E0EC-45B1-9C4B-0C3C54891590}"/>
          </ac:spMkLst>
        </pc:spChg>
        <pc:spChg chg="add mod">
          <ac:chgData name="ゲスト ユーザー" userId="" providerId="Windows Live" clId="Web-{1FDA89EA-1AEC-4B8A-A395-F1B09F637660}" dt="2021-04-03T08:50:42.807" v="534" actId="20577"/>
          <ac:spMkLst>
            <pc:docMk/>
            <pc:sldMk cId="3369891257" sldId="395"/>
            <ac:spMk id="27" creationId="{C08204D5-E301-4319-B5FC-BA5FE71E13AA}"/>
          </ac:spMkLst>
        </pc:spChg>
        <pc:spChg chg="add mod">
          <ac:chgData name="ゲスト ユーザー" userId="" providerId="Windows Live" clId="Web-{1FDA89EA-1AEC-4B8A-A395-F1B09F637660}" dt="2021-04-03T08:50:56.682" v="538" actId="1076"/>
          <ac:spMkLst>
            <pc:docMk/>
            <pc:sldMk cId="3369891257" sldId="395"/>
            <ac:spMk id="28" creationId="{E3C74C9B-7542-4A43-9314-BADEB2F03A84}"/>
          </ac:spMkLst>
        </pc:spChg>
        <pc:spChg chg="add mod">
          <ac:chgData name="ゲスト ユーザー" userId="" providerId="Windows Live" clId="Web-{1FDA89EA-1AEC-4B8A-A395-F1B09F637660}" dt="2021-04-03T08:51:11.683" v="545" actId="1076"/>
          <ac:spMkLst>
            <pc:docMk/>
            <pc:sldMk cId="3369891257" sldId="395"/>
            <ac:spMk id="29" creationId="{802B2D07-F5FB-4CC4-ACD3-2578BF08733B}"/>
          </ac:spMkLst>
        </pc:spChg>
        <pc:spChg chg="add mod">
          <ac:chgData name="ゲスト ユーザー" userId="" providerId="Windows Live" clId="Web-{1FDA89EA-1AEC-4B8A-A395-F1B09F637660}" dt="2021-04-03T08:51:26.230" v="553" actId="20577"/>
          <ac:spMkLst>
            <pc:docMk/>
            <pc:sldMk cId="3369891257" sldId="395"/>
            <ac:spMk id="30" creationId="{5DA49015-EA17-445D-BE04-DE9ECD9D4198}"/>
          </ac:spMkLst>
        </pc:spChg>
        <pc:spChg chg="add mod">
          <ac:chgData name="ゲスト ユーザー" userId="" providerId="Windows Live" clId="Web-{1FDA89EA-1AEC-4B8A-A395-F1B09F637660}" dt="2021-04-03T08:51:44.965" v="556" actId="20577"/>
          <ac:spMkLst>
            <pc:docMk/>
            <pc:sldMk cId="3369891257" sldId="395"/>
            <ac:spMk id="31" creationId="{31935DB9-3FE5-4A23-8FCD-2D98A81F997A}"/>
          </ac:spMkLst>
        </pc:spChg>
      </pc:sldChg>
      <pc:sldChg chg="addSp modSp">
        <pc:chgData name="ゲスト ユーザー" userId="" providerId="Windows Live" clId="Web-{1FDA89EA-1AEC-4B8A-A395-F1B09F637660}" dt="2021-04-03T09:06:42.265" v="901" actId="1076"/>
        <pc:sldMkLst>
          <pc:docMk/>
          <pc:sldMk cId="2227321424" sldId="396"/>
        </pc:sldMkLst>
        <pc:spChg chg="add mod">
          <ac:chgData name="ゲスト ユーザー" userId="" providerId="Windows Live" clId="Web-{1FDA89EA-1AEC-4B8A-A395-F1B09F637660}" dt="2021-04-03T08:43:58.223" v="375" actId="20577"/>
          <ac:spMkLst>
            <pc:docMk/>
            <pc:sldMk cId="2227321424" sldId="396"/>
            <ac:spMk id="5" creationId="{5B2EB0DF-0317-4757-BF07-C155112191CD}"/>
          </ac:spMkLst>
        </pc:spChg>
        <pc:spChg chg="mod">
          <ac:chgData name="ゲスト ユーザー" userId="" providerId="Windows Live" clId="Web-{1FDA89EA-1AEC-4B8A-A395-F1B09F637660}" dt="2021-04-03T09:06:25.218" v="897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FDA89EA-1AEC-4B8A-A395-F1B09F637660}" dt="2021-04-03T09:05:55.593" v="878" actId="20577"/>
          <ac:spMkLst>
            <pc:docMk/>
            <pc:sldMk cId="2227321424" sldId="396"/>
            <ac:spMk id="9" creationId="{98CFBC97-27AA-4B9F-9A19-DF54E305C02B}"/>
          </ac:spMkLst>
        </pc:spChg>
        <pc:spChg chg="add mod">
          <ac:chgData name="ゲスト ユーザー" userId="" providerId="Windows Live" clId="Web-{1FDA89EA-1AEC-4B8A-A395-F1B09F637660}" dt="2021-04-03T08:44:08.582" v="379" actId="1076"/>
          <ac:spMkLst>
            <pc:docMk/>
            <pc:sldMk cId="2227321424" sldId="396"/>
            <ac:spMk id="13" creationId="{CAF51BF6-60DC-4644-B9AF-BA3DF33F2D1A}"/>
          </ac:spMkLst>
        </pc:spChg>
        <pc:spChg chg="add mod">
          <ac:chgData name="ゲスト ユーザー" userId="" providerId="Windows Live" clId="Web-{1FDA89EA-1AEC-4B8A-A395-F1B09F637660}" dt="2021-04-03T09:06:10.077" v="889" actId="1076"/>
          <ac:spMkLst>
            <pc:docMk/>
            <pc:sldMk cId="2227321424" sldId="396"/>
            <ac:spMk id="15" creationId="{A0290F6C-2D25-4248-8A02-B83E79D8FCDE}"/>
          </ac:spMkLst>
        </pc:spChg>
        <pc:spChg chg="add mod">
          <ac:chgData name="ゲスト ユーザー" userId="" providerId="Windows Live" clId="Web-{1FDA89EA-1AEC-4B8A-A395-F1B09F637660}" dt="2021-04-03T09:06:19.734" v="896" actId="20577"/>
          <ac:spMkLst>
            <pc:docMk/>
            <pc:sldMk cId="2227321424" sldId="396"/>
            <ac:spMk id="16" creationId="{1F20CFC0-A834-497D-89FA-9FAB634FD3DE}"/>
          </ac:spMkLst>
        </pc:spChg>
        <pc:spChg chg="add mod">
          <ac:chgData name="ゲスト ユーザー" userId="" providerId="Windows Live" clId="Web-{1FDA89EA-1AEC-4B8A-A395-F1B09F637660}" dt="2021-04-03T09:06:33.828" v="899" actId="1076"/>
          <ac:spMkLst>
            <pc:docMk/>
            <pc:sldMk cId="2227321424" sldId="396"/>
            <ac:spMk id="17" creationId="{8082A9FD-B32F-412A-B908-C8E1D78C9051}"/>
          </ac:spMkLst>
        </pc:spChg>
        <pc:spChg chg="add mod">
          <ac:chgData name="ゲスト ユーザー" userId="" providerId="Windows Live" clId="Web-{1FDA89EA-1AEC-4B8A-A395-F1B09F637660}" dt="2021-04-03T09:06:42.265" v="901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addSp modSp">
        <pc:chgData name="ゲスト ユーザー" userId="" providerId="Windows Live" clId="Web-{1FDA89EA-1AEC-4B8A-A395-F1B09F637660}" dt="2021-04-03T09:05:42.249" v="873" actId="20577"/>
        <pc:sldMkLst>
          <pc:docMk/>
          <pc:sldMk cId="3514552921" sldId="397"/>
        </pc:sldMkLst>
        <pc:spChg chg="mod">
          <ac:chgData name="ゲスト ユーザー" userId="" providerId="Windows Live" clId="Web-{1FDA89EA-1AEC-4B8A-A395-F1B09F637660}" dt="2021-04-03T09:03:27.012" v="809" actId="20577"/>
          <ac:spMkLst>
            <pc:docMk/>
            <pc:sldMk cId="3514552921" sldId="397"/>
            <ac:spMk id="3" creationId="{3CB21E07-D58C-456C-86C7-C3C437854117}"/>
          </ac:spMkLst>
        </pc:spChg>
        <pc:spChg chg="add mod">
          <ac:chgData name="ゲスト ユーザー" userId="" providerId="Windows Live" clId="Web-{1FDA89EA-1AEC-4B8A-A395-F1B09F637660}" dt="2021-04-03T08:44:22.629" v="384" actId="20577"/>
          <ac:spMkLst>
            <pc:docMk/>
            <pc:sldMk cId="3514552921" sldId="397"/>
            <ac:spMk id="5" creationId="{A5478411-DA3A-47E2-B5FF-1F9A6F2ED5FF}"/>
          </ac:spMkLst>
        </pc:spChg>
        <pc:spChg chg="add mod">
          <ac:chgData name="ゲスト ユーザー" userId="" providerId="Windows Live" clId="Web-{1FDA89EA-1AEC-4B8A-A395-F1B09F637660}" dt="2021-04-03T09:03:01.277" v="803" actId="1076"/>
          <ac:spMkLst>
            <pc:docMk/>
            <pc:sldMk cId="3514552921" sldId="397"/>
            <ac:spMk id="10" creationId="{6B2D1DB1-683A-4685-B8F6-77F9682CACB5}"/>
          </ac:spMkLst>
        </pc:spChg>
        <pc:spChg chg="add mod">
          <ac:chgData name="ゲスト ユーザー" userId="" providerId="Windows Live" clId="Web-{1FDA89EA-1AEC-4B8A-A395-F1B09F637660}" dt="2021-04-03T08:44:32.427" v="388" actId="1076"/>
          <ac:spMkLst>
            <pc:docMk/>
            <pc:sldMk cId="3514552921" sldId="397"/>
            <ac:spMk id="13" creationId="{BF2A5528-C283-475B-AE3F-1D962AEF7A18}"/>
          </ac:spMkLst>
        </pc:spChg>
        <pc:spChg chg="add mod">
          <ac:chgData name="ゲスト ユーザー" userId="" providerId="Windows Live" clId="Web-{1FDA89EA-1AEC-4B8A-A395-F1B09F637660}" dt="2021-04-03T09:03:01.277" v="804" actId="1076"/>
          <ac:spMkLst>
            <pc:docMk/>
            <pc:sldMk cId="3514552921" sldId="397"/>
            <ac:spMk id="15" creationId="{CD98B7E4-8CE3-4DF6-94B8-128FA209FCE1}"/>
          </ac:spMkLst>
        </pc:spChg>
        <pc:spChg chg="add mod">
          <ac:chgData name="ゲスト ユーザー" userId="" providerId="Windows Live" clId="Web-{1FDA89EA-1AEC-4B8A-A395-F1B09F637660}" dt="2021-04-03T09:03:15.308" v="806" actId="1076"/>
          <ac:spMkLst>
            <pc:docMk/>
            <pc:sldMk cId="3514552921" sldId="397"/>
            <ac:spMk id="16" creationId="{354B314B-9440-4860-9C88-CB37A032E47B}"/>
          </ac:spMkLst>
        </pc:spChg>
        <pc:spChg chg="add mod">
          <ac:chgData name="ゲスト ユーザー" userId="" providerId="Windows Live" clId="Web-{1FDA89EA-1AEC-4B8A-A395-F1B09F637660}" dt="2021-04-03T09:03:11.152" v="805" actId="1076"/>
          <ac:spMkLst>
            <pc:docMk/>
            <pc:sldMk cId="3514552921" sldId="397"/>
            <ac:spMk id="17" creationId="{BC9E539F-663D-4E8D-9093-6291B73C4640}"/>
          </ac:spMkLst>
        </pc:spChg>
        <pc:spChg chg="add mod">
          <ac:chgData name="ゲスト ユーザー" userId="" providerId="Windows Live" clId="Web-{1FDA89EA-1AEC-4B8A-A395-F1B09F637660}" dt="2021-04-03T09:03:43.668" v="813" actId="20577"/>
          <ac:spMkLst>
            <pc:docMk/>
            <pc:sldMk cId="3514552921" sldId="397"/>
            <ac:spMk id="18" creationId="{0A4D6261-3A46-4B5C-B533-F301F3A32E84}"/>
          </ac:spMkLst>
        </pc:spChg>
        <pc:spChg chg="add mod">
          <ac:chgData name="ゲスト ユーザー" userId="" providerId="Windows Live" clId="Web-{1FDA89EA-1AEC-4B8A-A395-F1B09F637660}" dt="2021-04-03T09:03:54.606" v="822" actId="20577"/>
          <ac:spMkLst>
            <pc:docMk/>
            <pc:sldMk cId="3514552921" sldId="397"/>
            <ac:spMk id="19" creationId="{E10CC1C0-C97B-4B0D-BB06-6B602DB0D027}"/>
          </ac:spMkLst>
        </pc:spChg>
        <pc:spChg chg="add mod">
          <ac:chgData name="ゲスト ユーザー" userId="" providerId="Windows Live" clId="Web-{1FDA89EA-1AEC-4B8A-A395-F1B09F637660}" dt="2021-04-03T09:04:04.903" v="827" actId="20577"/>
          <ac:spMkLst>
            <pc:docMk/>
            <pc:sldMk cId="3514552921" sldId="397"/>
            <ac:spMk id="20" creationId="{6D79CDE6-DF2D-4192-9C7F-70B29F3A714B}"/>
          </ac:spMkLst>
        </pc:spChg>
        <pc:spChg chg="add mod">
          <ac:chgData name="ゲスト ユーザー" userId="" providerId="Windows Live" clId="Web-{1FDA89EA-1AEC-4B8A-A395-F1B09F637660}" dt="2021-04-03T09:04:32.560" v="834" actId="1076"/>
          <ac:spMkLst>
            <pc:docMk/>
            <pc:sldMk cId="3514552921" sldId="397"/>
            <ac:spMk id="21" creationId="{6B677465-5020-43F7-B900-1A0EF1C3DDED}"/>
          </ac:spMkLst>
        </pc:spChg>
        <pc:spChg chg="add mod">
          <ac:chgData name="ゲスト ユーザー" userId="" providerId="Windows Live" clId="Web-{1FDA89EA-1AEC-4B8A-A395-F1B09F637660}" dt="2021-04-03T09:04:43.107" v="836" actId="1076"/>
          <ac:spMkLst>
            <pc:docMk/>
            <pc:sldMk cId="3514552921" sldId="397"/>
            <ac:spMk id="22" creationId="{ECC40EBF-BB46-4471-A519-EEEAAEE42336}"/>
          </ac:spMkLst>
        </pc:spChg>
        <pc:spChg chg="add mod">
          <ac:chgData name="ゲスト ユーザー" userId="" providerId="Windows Live" clId="Web-{1FDA89EA-1AEC-4B8A-A395-F1B09F637660}" dt="2021-04-03T09:04:55.529" v="845" actId="20577"/>
          <ac:spMkLst>
            <pc:docMk/>
            <pc:sldMk cId="3514552921" sldId="397"/>
            <ac:spMk id="23" creationId="{3DD47320-FD49-43E4-B5A7-16EE495098F0}"/>
          </ac:spMkLst>
        </pc:spChg>
        <pc:spChg chg="add mod">
          <ac:chgData name="ゲスト ユーザー" userId="" providerId="Windows Live" clId="Web-{1FDA89EA-1AEC-4B8A-A395-F1B09F637660}" dt="2021-04-03T09:05:07.420" v="856" actId="20577"/>
          <ac:spMkLst>
            <pc:docMk/>
            <pc:sldMk cId="3514552921" sldId="397"/>
            <ac:spMk id="24" creationId="{B23B4249-54EC-45C4-A623-34320BA41D45}"/>
          </ac:spMkLst>
        </pc:spChg>
        <pc:spChg chg="add mod">
          <ac:chgData name="ゲスト ユーザー" userId="" providerId="Windows Live" clId="Web-{1FDA89EA-1AEC-4B8A-A395-F1B09F637660}" dt="2021-04-03T09:05:25.905" v="861" actId="1076"/>
          <ac:spMkLst>
            <pc:docMk/>
            <pc:sldMk cId="3514552921" sldId="397"/>
            <ac:spMk id="25" creationId="{86E712AA-DDA5-45A3-A0B0-6C9AF165D040}"/>
          </ac:spMkLst>
        </pc:spChg>
        <pc:spChg chg="add mod">
          <ac:chgData name="ゲスト ユーザー" userId="" providerId="Windows Live" clId="Web-{1FDA89EA-1AEC-4B8A-A395-F1B09F637660}" dt="2021-04-03T09:05:42.249" v="873" actId="20577"/>
          <ac:spMkLst>
            <pc:docMk/>
            <pc:sldMk cId="3514552921" sldId="397"/>
            <ac:spMk id="26" creationId="{CDF35E48-C5D6-44D2-9BE5-622458BDE8AC}"/>
          </ac:spMkLst>
        </pc:spChg>
      </pc:sldChg>
      <pc:sldChg chg="addSp delSp modSp">
        <pc:chgData name="ゲスト ユーザー" userId="" providerId="Windows Live" clId="Web-{1FDA89EA-1AEC-4B8A-A395-F1B09F637660}" dt="2021-04-03T09:00:22.821" v="755"/>
        <pc:sldMkLst>
          <pc:docMk/>
          <pc:sldMk cId="3602866331" sldId="398"/>
        </pc:sldMkLst>
        <pc:spChg chg="mod">
          <ac:chgData name="ゲスト ユーザー" userId="" providerId="Windows Live" clId="Web-{1FDA89EA-1AEC-4B8A-A395-F1B09F637660}" dt="2021-04-03T08:56:34.672" v="684" actId="14100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FDA89EA-1AEC-4B8A-A395-F1B09F637660}" dt="2021-04-03T08:56:29.078" v="682" actId="14100"/>
          <ac:spMkLst>
            <pc:docMk/>
            <pc:sldMk cId="3602866331" sldId="398"/>
            <ac:spMk id="4" creationId="{83B0A878-393B-46A3-903D-A7B604038F61}"/>
          </ac:spMkLst>
        </pc:spChg>
        <pc:spChg chg="add mod">
          <ac:chgData name="ゲスト ユーザー" userId="" providerId="Windows Live" clId="Web-{1FDA89EA-1AEC-4B8A-A395-F1B09F637660}" dt="2021-04-03T08:45:11.490" v="396" actId="1076"/>
          <ac:spMkLst>
            <pc:docMk/>
            <pc:sldMk cId="3602866331" sldId="398"/>
            <ac:spMk id="7" creationId="{FB24491F-3308-4F86-8CD6-82BF971F3F5A}"/>
          </ac:spMkLst>
        </pc:spChg>
        <pc:spChg chg="add mod">
          <ac:chgData name="ゲスト ユーザー" userId="" providerId="Windows Live" clId="Web-{1FDA89EA-1AEC-4B8A-A395-F1B09F637660}" dt="2021-04-03T08:56:58" v="695" actId="1076"/>
          <ac:spMkLst>
            <pc:docMk/>
            <pc:sldMk cId="3602866331" sldId="398"/>
            <ac:spMk id="8" creationId="{55D7683D-D76D-4200-BAF0-150D2F6B1665}"/>
          </ac:spMkLst>
        </pc:spChg>
        <pc:spChg chg="add mod">
          <ac:chgData name="ゲスト ユーザー" userId="" providerId="Windows Live" clId="Web-{1FDA89EA-1AEC-4B8A-A395-F1B09F637660}" dt="2021-04-03T08:45:18.474" v="399" actId="20577"/>
          <ac:spMkLst>
            <pc:docMk/>
            <pc:sldMk cId="3602866331" sldId="398"/>
            <ac:spMk id="12" creationId="{4142CF1B-D8CA-47A2-B9B2-EC775DC6D16E}"/>
          </ac:spMkLst>
        </pc:spChg>
        <pc:spChg chg="add mod">
          <ac:chgData name="ゲスト ユーザー" userId="" providerId="Windows Live" clId="Web-{1FDA89EA-1AEC-4B8A-A395-F1B09F637660}" dt="2021-04-03T08:45:29.240" v="403" actId="1076"/>
          <ac:spMkLst>
            <pc:docMk/>
            <pc:sldMk cId="3602866331" sldId="398"/>
            <ac:spMk id="13" creationId="{B8037A14-627C-4149-83B6-7B7EE186E2E2}"/>
          </ac:spMkLst>
        </pc:spChg>
        <pc:spChg chg="add mod">
          <ac:chgData name="ゲスト ユーザー" userId="" providerId="Windows Live" clId="Web-{1FDA89EA-1AEC-4B8A-A395-F1B09F637660}" dt="2021-04-03T08:45:38.006" v="407" actId="20577"/>
          <ac:spMkLst>
            <pc:docMk/>
            <pc:sldMk cId="3602866331" sldId="398"/>
            <ac:spMk id="14" creationId="{325D230A-90CD-42B9-A305-E3A77223DA10}"/>
          </ac:spMkLst>
        </pc:spChg>
        <pc:spChg chg="add mod">
          <ac:chgData name="ゲスト ユーザー" userId="" providerId="Windows Live" clId="Web-{1FDA89EA-1AEC-4B8A-A395-F1B09F637660}" dt="2021-04-03T08:57:14.047" v="703" actId="20577"/>
          <ac:spMkLst>
            <pc:docMk/>
            <pc:sldMk cId="3602866331" sldId="398"/>
            <ac:spMk id="17" creationId="{6B1588B2-9C9B-481E-896C-B20FAE14E673}"/>
          </ac:spMkLst>
        </pc:spChg>
        <pc:spChg chg="add mod">
          <ac:chgData name="ゲスト ユーザー" userId="" providerId="Windows Live" clId="Web-{1FDA89EA-1AEC-4B8A-A395-F1B09F637660}" dt="2021-04-03T08:57:22.032" v="706" actId="20577"/>
          <ac:spMkLst>
            <pc:docMk/>
            <pc:sldMk cId="3602866331" sldId="398"/>
            <ac:spMk id="18" creationId="{3F52E6A0-D03E-4AD1-922A-899F130F72A8}"/>
          </ac:spMkLst>
        </pc:spChg>
        <pc:spChg chg="add mod">
          <ac:chgData name="ゲスト ユーザー" userId="" providerId="Windows Live" clId="Web-{1FDA89EA-1AEC-4B8A-A395-F1B09F637660}" dt="2021-04-03T08:57:32.344" v="709" actId="20577"/>
          <ac:spMkLst>
            <pc:docMk/>
            <pc:sldMk cId="3602866331" sldId="398"/>
            <ac:spMk id="19" creationId="{FDA1BCF2-B4EF-4C43-A2E5-B90AB5833DCD}"/>
          </ac:spMkLst>
        </pc:spChg>
        <pc:spChg chg="add mod">
          <ac:chgData name="ゲスト ユーザー" userId="" providerId="Windows Live" clId="Web-{1FDA89EA-1AEC-4B8A-A395-F1B09F637660}" dt="2021-04-03T08:57:45.970" v="713" actId="20577"/>
          <ac:spMkLst>
            <pc:docMk/>
            <pc:sldMk cId="3602866331" sldId="398"/>
            <ac:spMk id="20" creationId="{FE7ECE2A-A026-4C83-90B8-AFF66ACE276E}"/>
          </ac:spMkLst>
        </pc:spChg>
        <pc:spChg chg="add mod">
          <ac:chgData name="ゲスト ユーザー" userId="" providerId="Windows Live" clId="Web-{1FDA89EA-1AEC-4B8A-A395-F1B09F637660}" dt="2021-04-03T08:57:58.001" v="722" actId="20577"/>
          <ac:spMkLst>
            <pc:docMk/>
            <pc:sldMk cId="3602866331" sldId="398"/>
            <ac:spMk id="21" creationId="{8ED4DB2E-68A4-4610-A0C5-2D9A807FB1F8}"/>
          </ac:spMkLst>
        </pc:spChg>
        <pc:spChg chg="add mod">
          <ac:chgData name="ゲスト ユーザー" userId="" providerId="Windows Live" clId="Web-{1FDA89EA-1AEC-4B8A-A395-F1B09F637660}" dt="2021-04-03T08:59:59.992" v="728" actId="1076"/>
          <ac:spMkLst>
            <pc:docMk/>
            <pc:sldMk cId="3602866331" sldId="398"/>
            <ac:spMk id="22" creationId="{C4926979-6DC2-4F33-B2BD-7B8F8652B9C2}"/>
          </ac:spMkLst>
        </pc:spChg>
        <pc:spChg chg="add del">
          <ac:chgData name="ゲスト ユーザー" userId="" providerId="Windows Live" clId="Web-{1FDA89EA-1AEC-4B8A-A395-F1B09F637660}" dt="2021-04-03T09:00:22.821" v="755"/>
          <ac:spMkLst>
            <pc:docMk/>
            <pc:sldMk cId="3602866331" sldId="398"/>
            <ac:spMk id="23" creationId="{215AED13-D0EC-4415-9D32-685998DB36F0}"/>
          </ac:spMkLst>
        </pc:spChg>
        <pc:spChg chg="add del">
          <ac:chgData name="ゲスト ユーザー" userId="" providerId="Windows Live" clId="Web-{1FDA89EA-1AEC-4B8A-A395-F1B09F637660}" dt="2021-04-03T09:00:19.680" v="754"/>
          <ac:spMkLst>
            <pc:docMk/>
            <pc:sldMk cId="3602866331" sldId="398"/>
            <ac:spMk id="24" creationId="{E2B508FB-1845-4FE1-BDF4-E1E7DF94839C}"/>
          </ac:spMkLst>
        </pc:spChg>
        <pc:spChg chg="add del">
          <ac:chgData name="ゲスト ユーザー" userId="" providerId="Windows Live" clId="Web-{1FDA89EA-1AEC-4B8A-A395-F1B09F637660}" dt="2021-04-03T09:00:16.024" v="753"/>
          <ac:spMkLst>
            <pc:docMk/>
            <pc:sldMk cId="3602866331" sldId="398"/>
            <ac:spMk id="25" creationId="{DDE89F40-1127-42AA-84CD-1CAC39332212}"/>
          </ac:spMkLst>
        </pc:spChg>
        <pc:spChg chg="add del">
          <ac:chgData name="ゲスト ユーザー" userId="" providerId="Windows Live" clId="Web-{1FDA89EA-1AEC-4B8A-A395-F1B09F637660}" dt="2021-04-03T09:00:13.399" v="752"/>
          <ac:spMkLst>
            <pc:docMk/>
            <pc:sldMk cId="3602866331" sldId="398"/>
            <ac:spMk id="26" creationId="{C4CD1662-A19A-451A-A16F-0102EE6200F6}"/>
          </ac:spMkLst>
        </pc:spChg>
        <pc:spChg chg="add del">
          <ac:chgData name="ゲスト ユーザー" userId="" providerId="Windows Live" clId="Web-{1FDA89EA-1AEC-4B8A-A395-F1B09F637660}" dt="2021-04-03T09:00:11.165" v="751"/>
          <ac:spMkLst>
            <pc:docMk/>
            <pc:sldMk cId="3602866331" sldId="398"/>
            <ac:spMk id="27" creationId="{3E485710-2FAD-4B54-B80B-1F7452F7B0FC}"/>
          </ac:spMkLst>
        </pc:spChg>
        <pc:spChg chg="add mod">
          <ac:chgData name="ゲスト ユーザー" userId="" providerId="Windows Live" clId="Web-{1FDA89EA-1AEC-4B8A-A395-F1B09F637660}" dt="2021-04-03T09:00:00.508" v="737" actId="20577"/>
          <ac:spMkLst>
            <pc:docMk/>
            <pc:sldMk cId="3602866331" sldId="398"/>
            <ac:spMk id="28" creationId="{C61958C7-767F-499C-9A9B-308F22A07B07}"/>
          </ac:spMkLst>
        </pc:spChg>
        <pc:spChg chg="add mod">
          <ac:chgData name="ゲスト ユーザー" userId="" providerId="Windows Live" clId="Web-{1FDA89EA-1AEC-4B8A-A395-F1B09F637660}" dt="2021-04-03T09:00:00.758" v="742" actId="20577"/>
          <ac:spMkLst>
            <pc:docMk/>
            <pc:sldMk cId="3602866331" sldId="398"/>
            <ac:spMk id="29" creationId="{D9E8E7B8-E977-4840-A766-C7D38FDEE894}"/>
          </ac:spMkLst>
        </pc:spChg>
        <pc:spChg chg="add">
          <ac:chgData name="ゲスト ユーザー" userId="" providerId="Windows Live" clId="Web-{1FDA89EA-1AEC-4B8A-A395-F1B09F637660}" dt="2021-04-03T09:00:00.821" v="743"/>
          <ac:spMkLst>
            <pc:docMk/>
            <pc:sldMk cId="3602866331" sldId="398"/>
            <ac:spMk id="30" creationId="{C2644F13-D147-483B-B0AD-E50F7A5CE6D0}"/>
          </ac:spMkLst>
        </pc:spChg>
        <pc:spChg chg="add del">
          <ac:chgData name="ゲスト ユーザー" userId="" providerId="Windows Live" clId="Web-{1FDA89EA-1AEC-4B8A-A395-F1B09F637660}" dt="2021-04-03T09:00:06.586" v="750"/>
          <ac:spMkLst>
            <pc:docMk/>
            <pc:sldMk cId="3602866331" sldId="398"/>
            <ac:spMk id="31" creationId="{B238A5FC-1FF4-438A-8337-21F55E706904}"/>
          </ac:spMkLst>
        </pc:spChg>
        <pc:spChg chg="add mod">
          <ac:chgData name="ゲスト ユーザー" userId="" providerId="Windows Live" clId="Web-{1FDA89EA-1AEC-4B8A-A395-F1B09F637660}" dt="2021-04-03T09:00:01.321" v="749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ゲスト ユーザー" userId="" providerId="Windows Live" clId="Web-{1FDA89EA-1AEC-4B8A-A395-F1B09F637660}" dt="2021-04-03T08:56:25.187" v="681" actId="1076"/>
          <ac:picMkLst>
            <pc:docMk/>
            <pc:sldMk cId="3602866331" sldId="398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1FDA89EA-1AEC-4B8A-A395-F1B09F637660}" dt="2021-04-03T09:01:46.744" v="782" actId="1076"/>
        <pc:sldMkLst>
          <pc:docMk/>
          <pc:sldMk cId="1478276692" sldId="399"/>
        </pc:sldMkLst>
        <pc:spChg chg="add mod">
          <ac:chgData name="ゲスト ユーザー" userId="" providerId="Windows Live" clId="Web-{1FDA89EA-1AEC-4B8A-A395-F1B09F637660}" dt="2021-04-03T08:44:57.630" v="392" actId="20577"/>
          <ac:spMkLst>
            <pc:docMk/>
            <pc:sldMk cId="1478276692" sldId="399"/>
            <ac:spMk id="7" creationId="{9AB2D6B9-8BEC-4786-81C4-D2E8CBFC97E6}"/>
          </ac:spMkLst>
        </pc:spChg>
        <pc:spChg chg="add mod">
          <ac:chgData name="ゲスト ユーザー" userId="" providerId="Windows Live" clId="Web-{1FDA89EA-1AEC-4B8A-A395-F1B09F637660}" dt="2021-04-03T09:00:35.681" v="757" actId="1076"/>
          <ac:spMkLst>
            <pc:docMk/>
            <pc:sldMk cId="1478276692" sldId="399"/>
            <ac:spMk id="8" creationId="{F87A2EE3-A278-4A76-B4F8-CA995CDA7FE0}"/>
          </ac:spMkLst>
        </pc:spChg>
        <pc:spChg chg="add mod">
          <ac:chgData name="ゲスト ユーザー" userId="" providerId="Windows Live" clId="Web-{1FDA89EA-1AEC-4B8A-A395-F1B09F637660}" dt="2021-04-03T09:00:46.556" v="767" actId="20577"/>
          <ac:spMkLst>
            <pc:docMk/>
            <pc:sldMk cId="1478276692" sldId="399"/>
            <ac:spMk id="12" creationId="{8B372773-3936-4140-BC59-33DA4DB21F2F}"/>
          </ac:spMkLst>
        </pc:spChg>
        <pc:spChg chg="add mod">
          <ac:chgData name="ゲスト ユーザー" userId="" providerId="Windows Live" clId="Web-{1FDA89EA-1AEC-4B8A-A395-F1B09F637660}" dt="2021-04-03T09:01:15.494" v="769" actId="1076"/>
          <ac:spMkLst>
            <pc:docMk/>
            <pc:sldMk cId="1478276692" sldId="399"/>
            <ac:spMk id="13" creationId="{AA2E49C1-31B8-4BB3-9573-48C45D9DDC48}"/>
          </ac:spMkLst>
        </pc:spChg>
        <pc:spChg chg="add mod">
          <ac:chgData name="ゲスト ユーザー" userId="" providerId="Windows Live" clId="Web-{1FDA89EA-1AEC-4B8A-A395-F1B09F637660}" dt="2021-04-03T09:01:22.213" v="773" actId="20577"/>
          <ac:spMkLst>
            <pc:docMk/>
            <pc:sldMk cId="1478276692" sldId="399"/>
            <ac:spMk id="14" creationId="{35597BD6-CD27-4B30-A8FA-A08175C0C671}"/>
          </ac:spMkLst>
        </pc:spChg>
        <pc:spChg chg="add mod">
          <ac:chgData name="ゲスト ユーザー" userId="" providerId="Windows Live" clId="Web-{1FDA89EA-1AEC-4B8A-A395-F1B09F637660}" dt="2021-04-03T09:01:38.572" v="780" actId="20577"/>
          <ac:spMkLst>
            <pc:docMk/>
            <pc:sldMk cId="1478276692" sldId="399"/>
            <ac:spMk id="15" creationId="{C8A8C2B7-5B6E-436D-8280-2251667A2736}"/>
          </ac:spMkLst>
        </pc:spChg>
        <pc:spChg chg="add mod">
          <ac:chgData name="ゲスト ユーザー" userId="" providerId="Windows Live" clId="Web-{1FDA89EA-1AEC-4B8A-A395-F1B09F637660}" dt="2021-04-03T09:01:46.744" v="782" actId="1076"/>
          <ac:spMkLst>
            <pc:docMk/>
            <pc:sldMk cId="1478276692" sldId="399"/>
            <ac:spMk id="16" creationId="{EE59EC73-4AB4-4305-B286-97C2FABF46FA}"/>
          </ac:spMkLst>
        </pc:spChg>
      </pc:sldChg>
      <pc:sldChg chg="addSp modSp">
        <pc:chgData name="ゲスト ユーザー" userId="" providerId="Windows Live" clId="Web-{1FDA89EA-1AEC-4B8A-A395-F1B09F637660}" dt="2021-04-03T08:55:38.124" v="673" actId="20577"/>
        <pc:sldMkLst>
          <pc:docMk/>
          <pc:sldMk cId="1005707485" sldId="400"/>
        </pc:sldMkLst>
        <pc:spChg chg="add mod">
          <ac:chgData name="ゲスト ユーザー" userId="" providerId="Windows Live" clId="Web-{1FDA89EA-1AEC-4B8A-A395-F1B09F637660}" dt="2021-04-03T08:45:49.709" v="413" actId="1076"/>
          <ac:spMkLst>
            <pc:docMk/>
            <pc:sldMk cId="1005707485" sldId="400"/>
            <ac:spMk id="5" creationId="{0AC8E13B-8268-43DB-BD0B-2CCC6C15F94D}"/>
          </ac:spMkLst>
        </pc:spChg>
        <pc:spChg chg="add mod">
          <ac:chgData name="ゲスト ユーザー" userId="" providerId="Windows Live" clId="Web-{1FDA89EA-1AEC-4B8A-A395-F1B09F637660}" dt="2021-04-03T08:54:30.232" v="633" actId="14100"/>
          <ac:spMkLst>
            <pc:docMk/>
            <pc:sldMk cId="1005707485" sldId="400"/>
            <ac:spMk id="7" creationId="{E25F07EC-7B32-47F6-94E3-CEB185E7BEC8}"/>
          </ac:spMkLst>
        </pc:spChg>
        <pc:spChg chg="add mod">
          <ac:chgData name="ゲスト ユーザー" userId="" providerId="Windows Live" clId="Web-{1FDA89EA-1AEC-4B8A-A395-F1B09F637660}" dt="2021-04-03T08:45:56.928" v="417" actId="20577"/>
          <ac:spMkLst>
            <pc:docMk/>
            <pc:sldMk cId="1005707485" sldId="400"/>
            <ac:spMk id="10" creationId="{D54F35FA-F5A4-42B9-A8BA-2E48FD757F94}"/>
          </ac:spMkLst>
        </pc:spChg>
        <pc:spChg chg="add mod">
          <ac:chgData name="ゲスト ユーザー" userId="" providerId="Windows Live" clId="Web-{1FDA89EA-1AEC-4B8A-A395-F1B09F637660}" dt="2021-04-03T08:54:51.420" v="644" actId="20577"/>
          <ac:spMkLst>
            <pc:docMk/>
            <pc:sldMk cId="1005707485" sldId="400"/>
            <ac:spMk id="13" creationId="{BEEF7443-9EB5-4633-9ED5-69D733FE4552}"/>
          </ac:spMkLst>
        </pc:spChg>
        <pc:spChg chg="add mod">
          <ac:chgData name="ゲスト ユーザー" userId="" providerId="Windows Live" clId="Web-{1FDA89EA-1AEC-4B8A-A395-F1B09F637660}" dt="2021-04-03T08:55:03.248" v="653" actId="20577"/>
          <ac:spMkLst>
            <pc:docMk/>
            <pc:sldMk cId="1005707485" sldId="400"/>
            <ac:spMk id="14" creationId="{08E8DDE7-55EF-49A7-B9D6-5AB9DCC84EB1}"/>
          </ac:spMkLst>
        </pc:spChg>
        <pc:spChg chg="add mod">
          <ac:chgData name="ゲスト ユーザー" userId="" providerId="Windows Live" clId="Web-{1FDA89EA-1AEC-4B8A-A395-F1B09F637660}" dt="2021-04-03T08:55:19.780" v="662" actId="1076"/>
          <ac:spMkLst>
            <pc:docMk/>
            <pc:sldMk cId="1005707485" sldId="400"/>
            <ac:spMk id="15" creationId="{16E5F3EF-1C38-4D78-849D-F6F261F5B798}"/>
          </ac:spMkLst>
        </pc:spChg>
        <pc:spChg chg="add mod">
          <ac:chgData name="ゲスト ユーザー" userId="" providerId="Windows Live" clId="Web-{1FDA89EA-1AEC-4B8A-A395-F1B09F637660}" dt="2021-04-03T08:55:31.202" v="669" actId="1076"/>
          <ac:spMkLst>
            <pc:docMk/>
            <pc:sldMk cId="1005707485" sldId="400"/>
            <ac:spMk id="16" creationId="{3BF4D604-ADE9-4672-B83D-9EB6B58ED63C}"/>
          </ac:spMkLst>
        </pc:spChg>
        <pc:spChg chg="add mod">
          <ac:chgData name="ゲスト ユーザー" userId="" providerId="Windows Live" clId="Web-{1FDA89EA-1AEC-4B8A-A395-F1B09F637660}" dt="2021-04-03T08:55:38.124" v="673" actId="20577"/>
          <ac:spMkLst>
            <pc:docMk/>
            <pc:sldMk cId="1005707485" sldId="400"/>
            <ac:spMk id="17" creationId="{80E0A81E-C8F4-4060-AC96-2AB46A0C8C6B}"/>
          </ac:spMkLst>
        </pc:spChg>
      </pc:sldChg>
      <pc:sldChg chg="addSp modSp">
        <pc:chgData name="ゲスト ユーザー" userId="" providerId="Windows Live" clId="Web-{1FDA89EA-1AEC-4B8A-A395-F1B09F637660}" dt="2021-04-03T08:53:13.216" v="598" actId="20577"/>
        <pc:sldMkLst>
          <pc:docMk/>
          <pc:sldMk cId="3573718358" sldId="401"/>
        </pc:sldMkLst>
        <pc:spChg chg="add mod">
          <ac:chgData name="ゲスト ユーザー" userId="" providerId="Windows Live" clId="Web-{1FDA89EA-1AEC-4B8A-A395-F1B09F637660}" dt="2021-04-03T08:46:13.725" v="428" actId="20577"/>
          <ac:spMkLst>
            <pc:docMk/>
            <pc:sldMk cId="3573718358" sldId="401"/>
            <ac:spMk id="5" creationId="{F46C7508-016E-47B8-83AA-061232264FE0}"/>
          </ac:spMkLst>
        </pc:spChg>
        <pc:spChg chg="add mod">
          <ac:chgData name="ゲスト ユーザー" userId="" providerId="Windows Live" clId="Web-{1FDA89EA-1AEC-4B8A-A395-F1B09F637660}" dt="2021-04-03T08:51:59.793" v="564" actId="20577"/>
          <ac:spMkLst>
            <pc:docMk/>
            <pc:sldMk cId="3573718358" sldId="401"/>
            <ac:spMk id="9" creationId="{5C332ABA-0592-4364-A6AE-AA00A2333003}"/>
          </ac:spMkLst>
        </pc:spChg>
        <pc:spChg chg="add mod">
          <ac:chgData name="ゲスト ユーザー" userId="" providerId="Windows Live" clId="Web-{1FDA89EA-1AEC-4B8A-A395-F1B09F637660}" dt="2021-04-03T08:46:25.569" v="437" actId="20577"/>
          <ac:spMkLst>
            <pc:docMk/>
            <pc:sldMk cId="3573718358" sldId="401"/>
            <ac:spMk id="13" creationId="{8CE87526-EA32-4EAA-B33A-1651D2CA9A97}"/>
          </ac:spMkLst>
        </pc:spChg>
        <pc:spChg chg="add mod">
          <ac:chgData name="ゲスト ユーザー" userId="" providerId="Windows Live" clId="Web-{1FDA89EA-1AEC-4B8A-A395-F1B09F637660}" dt="2021-04-03T08:52:12.215" v="573" actId="20577"/>
          <ac:spMkLst>
            <pc:docMk/>
            <pc:sldMk cId="3573718358" sldId="401"/>
            <ac:spMk id="16" creationId="{1EE9605A-58BB-4F3D-AD47-28507361877A}"/>
          </ac:spMkLst>
        </pc:spChg>
        <pc:spChg chg="add mod">
          <ac:chgData name="ゲスト ユーザー" userId="" providerId="Windows Live" clId="Web-{1FDA89EA-1AEC-4B8A-A395-F1B09F637660}" dt="2021-04-03T08:52:21.777" v="577" actId="20577"/>
          <ac:spMkLst>
            <pc:docMk/>
            <pc:sldMk cId="3573718358" sldId="401"/>
            <ac:spMk id="17" creationId="{D4141865-EA5F-421C-BF8F-9F87B7176261}"/>
          </ac:spMkLst>
        </pc:spChg>
        <pc:spChg chg="add mod">
          <ac:chgData name="ゲスト ユーザー" userId="" providerId="Windows Live" clId="Web-{1FDA89EA-1AEC-4B8A-A395-F1B09F637660}" dt="2021-04-03T08:52:30.199" v="581" actId="20577"/>
          <ac:spMkLst>
            <pc:docMk/>
            <pc:sldMk cId="3573718358" sldId="401"/>
            <ac:spMk id="18" creationId="{8A5D00D4-199A-4A60-8B13-2BF670B18102}"/>
          </ac:spMkLst>
        </pc:spChg>
        <pc:spChg chg="add mod">
          <ac:chgData name="ゲスト ユーザー" userId="" providerId="Windows Live" clId="Web-{1FDA89EA-1AEC-4B8A-A395-F1B09F637660}" dt="2021-04-03T08:52:40.621" v="587" actId="20577"/>
          <ac:spMkLst>
            <pc:docMk/>
            <pc:sldMk cId="3573718358" sldId="401"/>
            <ac:spMk id="19" creationId="{27010FF5-BDC5-41C6-A725-DACC77C30204}"/>
          </ac:spMkLst>
        </pc:spChg>
        <pc:spChg chg="add mod">
          <ac:chgData name="ゲスト ユーザー" userId="" providerId="Windows Live" clId="Web-{1FDA89EA-1AEC-4B8A-A395-F1B09F637660}" dt="2021-04-03T08:52:57.387" v="590" actId="20577"/>
          <ac:spMkLst>
            <pc:docMk/>
            <pc:sldMk cId="3573718358" sldId="401"/>
            <ac:spMk id="20" creationId="{D4DE3004-D5AA-4107-B594-E528DC1E4819}"/>
          </ac:spMkLst>
        </pc:spChg>
        <pc:spChg chg="add mod">
          <ac:chgData name="ゲスト ユーザー" userId="" providerId="Windows Live" clId="Web-{1FDA89EA-1AEC-4B8A-A395-F1B09F637660}" dt="2021-04-03T08:53:05.778" v="593" actId="20577"/>
          <ac:spMkLst>
            <pc:docMk/>
            <pc:sldMk cId="3573718358" sldId="401"/>
            <ac:spMk id="21" creationId="{AC5E8765-496A-491D-BABF-DCF83B8D702B}"/>
          </ac:spMkLst>
        </pc:spChg>
        <pc:spChg chg="add mod">
          <ac:chgData name="ゲスト ユーザー" userId="" providerId="Windows Live" clId="Web-{1FDA89EA-1AEC-4B8A-A395-F1B09F637660}" dt="2021-04-03T08:53:13.216" v="598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addSp modSp">
        <pc:chgData name="ゲスト ユーザー" userId="" providerId="Windows Live" clId="Web-{1FDA89EA-1AEC-4B8A-A395-F1B09F637660}" dt="2021-04-03T08:30:48.648" v="35" actId="20577"/>
        <pc:sldMkLst>
          <pc:docMk/>
          <pc:sldMk cId="3842264544" sldId="402"/>
        </pc:sldMkLst>
        <pc:spChg chg="add mod">
          <ac:chgData name="ゲスト ユーザー" userId="" providerId="Windows Live" clId="Web-{1FDA89EA-1AEC-4B8A-A395-F1B09F637660}" dt="2021-04-03T08:30:48.648" v="35" actId="20577"/>
          <ac:spMkLst>
            <pc:docMk/>
            <pc:sldMk cId="3842264544" sldId="402"/>
            <ac:spMk id="8" creationId="{856EBED2-E768-46ED-BCF5-AD297B5B6D68}"/>
          </ac:spMkLst>
        </pc:spChg>
      </pc:sldChg>
      <pc:sldChg chg="addSp modSp">
        <pc:chgData name="ゲスト ユーザー" userId="" providerId="Windows Live" clId="Web-{1FDA89EA-1AEC-4B8A-A395-F1B09F637660}" dt="2021-04-03T08:34:46.246" v="148" actId="1076"/>
        <pc:sldMkLst>
          <pc:docMk/>
          <pc:sldMk cId="933237002" sldId="403"/>
        </pc:sldMkLst>
        <pc:spChg chg="add mod">
          <ac:chgData name="ゲスト ユーザー" userId="" providerId="Windows Live" clId="Web-{1FDA89EA-1AEC-4B8A-A395-F1B09F637660}" dt="2021-04-03T08:34:33.152" v="143" actId="1076"/>
          <ac:spMkLst>
            <pc:docMk/>
            <pc:sldMk cId="933237002" sldId="403"/>
            <ac:spMk id="6" creationId="{7E8163A3-0CA8-4204-A4B6-2D615B2B8E56}"/>
          </ac:spMkLst>
        </pc:spChg>
        <pc:spChg chg="add mod">
          <ac:chgData name="ゲスト ユーザー" userId="" providerId="Windows Live" clId="Web-{1FDA89EA-1AEC-4B8A-A395-F1B09F637660}" dt="2021-04-03T08:34:46.246" v="148" actId="1076"/>
          <ac:spMkLst>
            <pc:docMk/>
            <pc:sldMk cId="933237002" sldId="403"/>
            <ac:spMk id="34" creationId="{A924D3AD-2DDA-48D4-9C54-6B0016670173}"/>
          </ac:spMkLst>
        </pc:spChg>
      </pc:sldChg>
      <pc:sldChg chg="addSp modSp">
        <pc:chgData name="ゲスト ユーザー" userId="" providerId="Windows Live" clId="Web-{1FDA89EA-1AEC-4B8A-A395-F1B09F637660}" dt="2021-04-03T08:35:05.887" v="155" actId="1076"/>
        <pc:sldMkLst>
          <pc:docMk/>
          <pc:sldMk cId="724139233" sldId="406"/>
        </pc:sldMkLst>
        <pc:spChg chg="add mod">
          <ac:chgData name="ゲスト ユーザー" userId="" providerId="Windows Live" clId="Web-{1FDA89EA-1AEC-4B8A-A395-F1B09F637660}" dt="2021-04-03T08:35:05.887" v="155" actId="1076"/>
          <ac:spMkLst>
            <pc:docMk/>
            <pc:sldMk cId="724139233" sldId="406"/>
            <ac:spMk id="10" creationId="{B7196993-CA53-4F0D-A315-B909081388E6}"/>
          </ac:spMkLst>
        </pc:spChg>
      </pc:sldChg>
      <pc:sldChg chg="addSp modSp">
        <pc:chgData name="ゲスト ユーザー" userId="" providerId="Windows Live" clId="Web-{1FDA89EA-1AEC-4B8A-A395-F1B09F637660}" dt="2021-04-03T08:35:29.621" v="169" actId="1076"/>
        <pc:sldMkLst>
          <pc:docMk/>
          <pc:sldMk cId="4052345894" sldId="407"/>
        </pc:sldMkLst>
        <pc:spChg chg="add mod">
          <ac:chgData name="ゲスト ユーザー" userId="" providerId="Windows Live" clId="Web-{1FDA89EA-1AEC-4B8A-A395-F1B09F637660}" dt="2021-04-03T08:35:16.934" v="161" actId="1076"/>
          <ac:spMkLst>
            <pc:docMk/>
            <pc:sldMk cId="4052345894" sldId="407"/>
            <ac:spMk id="6" creationId="{B519E46E-5EBA-4960-AB88-E73786F41007}"/>
          </ac:spMkLst>
        </pc:spChg>
        <pc:spChg chg="add mod">
          <ac:chgData name="ゲスト ユーザー" userId="" providerId="Windows Live" clId="Web-{1FDA89EA-1AEC-4B8A-A395-F1B09F637660}" dt="2021-04-03T08:35:29.621" v="169" actId="1076"/>
          <ac:spMkLst>
            <pc:docMk/>
            <pc:sldMk cId="4052345894" sldId="407"/>
            <ac:spMk id="7" creationId="{8C7AAC8A-9D18-402A-BF1C-E41335BB4613}"/>
          </ac:spMkLst>
        </pc:spChg>
      </pc:sldChg>
      <pc:sldChg chg="addSp modSp">
        <pc:chgData name="ゲスト ユーザー" userId="" providerId="Windows Live" clId="Web-{1FDA89EA-1AEC-4B8A-A395-F1B09F637660}" dt="2021-04-03T08:35:56.091" v="180" actId="1076"/>
        <pc:sldMkLst>
          <pc:docMk/>
          <pc:sldMk cId="1822278021" sldId="408"/>
        </pc:sldMkLst>
        <pc:spChg chg="add mod">
          <ac:chgData name="ゲスト ユーザー" userId="" providerId="Windows Live" clId="Web-{1FDA89EA-1AEC-4B8A-A395-F1B09F637660}" dt="2021-04-03T08:35:41.528" v="173" actId="20577"/>
          <ac:spMkLst>
            <pc:docMk/>
            <pc:sldMk cId="1822278021" sldId="408"/>
            <ac:spMk id="10" creationId="{FECF2C5F-926C-46B5-9D97-D6697007D0D3}"/>
          </ac:spMkLst>
        </pc:spChg>
        <pc:spChg chg="add mod">
          <ac:chgData name="ゲスト ユーザー" userId="" providerId="Windows Live" clId="Web-{1FDA89EA-1AEC-4B8A-A395-F1B09F637660}" dt="2021-04-03T08:35:56.091" v="180" actId="1076"/>
          <ac:spMkLst>
            <pc:docMk/>
            <pc:sldMk cId="1822278021" sldId="408"/>
            <ac:spMk id="22" creationId="{3EAB2C28-54D2-4E53-9CD4-918F5EE63A08}"/>
          </ac:spMkLst>
        </pc:spChg>
      </pc:sldChg>
      <pc:sldChg chg="addSp modSp">
        <pc:chgData name="ゲスト ユーザー" userId="" providerId="Windows Live" clId="Web-{1FDA89EA-1AEC-4B8A-A395-F1B09F637660}" dt="2021-04-03T08:36:26.138" v="189" actId="1076"/>
        <pc:sldMkLst>
          <pc:docMk/>
          <pc:sldMk cId="273517797" sldId="409"/>
        </pc:sldMkLst>
        <pc:spChg chg="add">
          <ac:chgData name="ゲスト ユーザー" userId="" providerId="Windows Live" clId="Web-{1FDA89EA-1AEC-4B8A-A395-F1B09F637660}" dt="2021-04-03T08:36:14.606" v="183"/>
          <ac:spMkLst>
            <pc:docMk/>
            <pc:sldMk cId="273517797" sldId="409"/>
            <ac:spMk id="6" creationId="{E07C9296-FEA5-4C6A-8CEC-19590179A2B7}"/>
          </ac:spMkLst>
        </pc:spChg>
        <pc:spChg chg="add mod">
          <ac:chgData name="ゲスト ユーザー" userId="" providerId="Windows Live" clId="Web-{1FDA89EA-1AEC-4B8A-A395-F1B09F637660}" dt="2021-04-03T08:36:26.138" v="189" actId="1076"/>
          <ac:spMkLst>
            <pc:docMk/>
            <pc:sldMk cId="273517797" sldId="409"/>
            <ac:spMk id="7" creationId="{E7AE37FC-A0C1-4E4C-879B-7542EA5DCA9E}"/>
          </ac:spMkLst>
        </pc:spChg>
      </pc:sldChg>
      <pc:sldChg chg="addSp modSp">
        <pc:chgData name="ゲスト ユーザー" userId="" providerId="Windows Live" clId="Web-{1FDA89EA-1AEC-4B8A-A395-F1B09F637660}" dt="2021-04-03T08:36:37.232" v="196" actId="1076"/>
        <pc:sldMkLst>
          <pc:docMk/>
          <pc:sldMk cId="143333621" sldId="410"/>
        </pc:sldMkLst>
        <pc:spChg chg="add mod">
          <ac:chgData name="ゲスト ユーザー" userId="" providerId="Windows Live" clId="Web-{1FDA89EA-1AEC-4B8A-A395-F1B09F637660}" dt="2021-04-03T08:36:37.232" v="196" actId="1076"/>
          <ac:spMkLst>
            <pc:docMk/>
            <pc:sldMk cId="143333621" sldId="410"/>
            <ac:spMk id="8" creationId="{8D9605D6-7B67-4BAC-9F24-B4CABE7EF282}"/>
          </ac:spMkLst>
        </pc:spChg>
      </pc:sldChg>
      <pc:sldChg chg="add del replId">
        <pc:chgData name="ゲスト ユーザー" userId="" providerId="Windows Live" clId="Web-{1FDA89EA-1AEC-4B8A-A395-F1B09F637660}" dt="2021-04-03T08:36:02.153" v="182"/>
        <pc:sldMkLst>
          <pc:docMk/>
          <pc:sldMk cId="323686325" sldId="411"/>
        </pc:sldMkLst>
      </pc:sldChg>
    </pc:docChg>
  </pc:docChgLst>
  <pc:docChgLst>
    <pc:chgData name="ゲスト ユーザー" providerId="Windows Live" clId="Web-{5EE512EA-5BA5-47EA-9F91-7572ADB74980}"/>
    <pc:docChg chg="modSld">
      <pc:chgData name="ゲスト ユーザー" userId="" providerId="Windows Live" clId="Web-{5EE512EA-5BA5-47EA-9F91-7572ADB74980}" dt="2021-04-01T05:12:12.813" v="611" actId="14100"/>
      <pc:docMkLst>
        <pc:docMk/>
      </pc:docMkLst>
      <pc:sldChg chg="addSp delSp modSp">
        <pc:chgData name="ゲスト ユーザー" userId="" providerId="Windows Live" clId="Web-{5EE512EA-5BA5-47EA-9F91-7572ADB74980}" dt="2021-04-01T05:05:34.210" v="463"/>
        <pc:sldMkLst>
          <pc:docMk/>
          <pc:sldMk cId="933237002" sldId="403"/>
        </pc:sldMkLst>
        <pc:spChg chg="mod">
          <ac:chgData name="ゲスト ユーザー" userId="" providerId="Windows Live" clId="Web-{5EE512EA-5BA5-47EA-9F91-7572ADB74980}" dt="2021-04-01T05:00:13.578" v="367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05:03.787" v="458" actId="20577"/>
          <ac:spMkLst>
            <pc:docMk/>
            <pc:sldMk cId="933237002" sldId="403"/>
            <ac:spMk id="4" creationId="{83B0A878-393B-46A3-903D-A7B604038F61}"/>
          </ac:spMkLst>
        </pc:spChg>
        <pc:spChg chg="add mod">
          <ac:chgData name="ゲスト ユーザー" userId="" providerId="Windows Live" clId="Web-{5EE512EA-5BA5-47EA-9F91-7572ADB74980}" dt="2021-04-01T05:05:34.210" v="463"/>
          <ac:spMkLst>
            <pc:docMk/>
            <pc:sldMk cId="933237002" sldId="403"/>
            <ac:spMk id="9" creationId="{DA41267F-D42B-45AB-9699-C18AF84D9A9F}"/>
          </ac:spMkLst>
        </pc:spChg>
        <pc:spChg chg="mod">
          <ac:chgData name="ゲスト ユーザー" userId="" providerId="Windows Live" clId="Web-{5EE512EA-5BA5-47EA-9F91-7572ADB74980}" dt="2021-04-01T05:00:04.859" v="365" actId="20577"/>
          <ac:spMkLst>
            <pc:docMk/>
            <pc:sldMk cId="933237002" sldId="403"/>
            <ac:spMk id="233" creationId="{00000000-0000-0000-0000-000000000000}"/>
          </ac:spMkLst>
        </pc:spChg>
        <pc:picChg chg="add mod">
          <ac:chgData name="ゲスト ユーザー" userId="" providerId="Windows Live" clId="Web-{5EE512EA-5BA5-47EA-9F91-7572ADB74980}" dt="2021-04-01T05:05:09.553" v="459" actId="1076"/>
          <ac:picMkLst>
            <pc:docMk/>
            <pc:sldMk cId="933237002" sldId="403"/>
            <ac:picMk id="5" creationId="{B4C7EAA7-A644-4EF2-B783-22DEFA420F0E}"/>
          </ac:picMkLst>
        </pc:picChg>
        <pc:picChg chg="add mod">
          <ac:chgData name="ゲスト ユーザー" userId="" providerId="Windows Live" clId="Web-{5EE512EA-5BA5-47EA-9F91-7572ADB74980}" dt="2021-04-01T05:03:00.363" v="373" actId="1076"/>
          <ac:picMkLst>
            <pc:docMk/>
            <pc:sldMk cId="933237002" sldId="403"/>
            <ac:picMk id="6" creationId="{DAEAC238-FFBA-4DBF-B617-D13E3581F2F8}"/>
          </ac:picMkLst>
        </pc:picChg>
        <pc:picChg chg="del">
          <ac:chgData name="ゲスト ユーザー" userId="" providerId="Windows Live" clId="Web-{5EE512EA-5BA5-47EA-9F91-7572ADB74980}" dt="2021-04-01T04:55:21.290" v="303"/>
          <ac:picMkLst>
            <pc:docMk/>
            <pc:sldMk cId="933237002" sldId="403"/>
            <ac:picMk id="8" creationId="{01D5A234-04A6-4131-A30D-E79263B20512}"/>
          </ac:picMkLst>
        </pc:picChg>
        <pc:cxnChg chg="add mod">
          <ac:chgData name="ゲスト ユーザー" userId="" providerId="Windows Live" clId="Web-{5EE512EA-5BA5-47EA-9F91-7572ADB74980}" dt="2021-04-01T05:04:03.520" v="430" actId="14100"/>
          <ac:cxnSpMkLst>
            <pc:docMk/>
            <pc:sldMk cId="933237002" sldId="403"/>
            <ac:cxnSpMk id="7" creationId="{9960EFDB-1F59-4C06-A99D-B464499A645E}"/>
          </ac:cxnSpMkLst>
        </pc:cxnChg>
        <pc:cxnChg chg="add mod">
          <ac:chgData name="ゲスト ユーザー" userId="" providerId="Windows Live" clId="Web-{5EE512EA-5BA5-47EA-9F91-7572ADB74980}" dt="2021-04-01T05:04:12.833" v="433" actId="14100"/>
          <ac:cxnSpMkLst>
            <pc:docMk/>
            <pc:sldMk cId="933237002" sldId="403"/>
            <ac:cxnSpMk id="11" creationId="{993BC8AA-1970-481C-A6F1-79AD3FA8861E}"/>
          </ac:cxnSpMkLst>
        </pc:cxnChg>
        <pc:cxnChg chg="add mod">
          <ac:chgData name="ゲスト ユーザー" userId="" providerId="Windows Live" clId="Web-{5EE512EA-5BA5-47EA-9F91-7572ADB74980}" dt="2021-04-01T05:04:29.177" v="435" actId="1076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modSp">
        <pc:chgData name="ゲスト ユーザー" userId="" providerId="Windows Live" clId="Web-{5EE512EA-5BA5-47EA-9F91-7572ADB74980}" dt="2021-04-01T05:07:54.557" v="548" actId="20577"/>
        <pc:sldMkLst>
          <pc:docMk/>
          <pc:sldMk cId="3143066674" sldId="404"/>
        </pc:sldMkLst>
        <pc:spChg chg="add mod">
          <ac:chgData name="ゲスト ユーザー" userId="" providerId="Windows Live" clId="Web-{5EE512EA-5BA5-47EA-9F91-7572ADB74980}" dt="2021-04-01T05:07:50.979" v="547" actId="20577"/>
          <ac:spMkLst>
            <pc:docMk/>
            <pc:sldMk cId="3143066674" sldId="404"/>
            <ac:spMk id="5" creationId="{A93BF6CD-FC30-4483-B5F7-49B266647C32}"/>
          </ac:spMkLst>
        </pc:spChg>
        <pc:spChg chg="add mod">
          <ac:chgData name="ゲスト ユーザー" userId="" providerId="Windows Live" clId="Web-{5EE512EA-5BA5-47EA-9F91-7572ADB74980}" dt="2021-04-01T05:07:54.557" v="548" actId="20577"/>
          <ac:spMkLst>
            <pc:docMk/>
            <pc:sldMk cId="3143066674" sldId="404"/>
            <ac:spMk id="9" creationId="{CDD40B6D-FB5A-47C7-A866-351E80918B2F}"/>
          </ac:spMkLst>
        </pc:spChg>
      </pc:sldChg>
      <pc:sldChg chg="addSp delSp modSp">
        <pc:chgData name="ゲスト ユーザー" userId="" providerId="Windows Live" clId="Web-{5EE512EA-5BA5-47EA-9F91-7572ADB74980}" dt="2021-04-01T05:12:12.813" v="611" actId="14100"/>
        <pc:sldMkLst>
          <pc:docMk/>
          <pc:sldMk cId="3561179069" sldId="405"/>
        </pc:sldMkLst>
        <pc:spChg chg="mod">
          <ac:chgData name="ゲスト ユーザー" userId="" providerId="Windows Live" clId="Web-{5EE512EA-5BA5-47EA-9F91-7572ADB74980}" dt="2021-04-01T05:10:40.842" v="600" actId="14100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5EE512EA-5BA5-47EA-9F91-7572ADB74980}" dt="2021-04-01T05:10:43.342" v="601" actId="14100"/>
          <ac:spMkLst>
            <pc:docMk/>
            <pc:sldMk cId="3561179069" sldId="405"/>
            <ac:spMk id="4" creationId="{83B0A878-393B-46A3-903D-A7B604038F61}"/>
          </ac:spMkLst>
        </pc:spChg>
        <pc:picChg chg="mod">
          <ac:chgData name="ゲスト ユーザー" userId="" providerId="Windows Live" clId="Web-{5EE512EA-5BA5-47EA-9F91-7572ADB74980}" dt="2021-04-01T05:08:35.714" v="559" actId="1076"/>
          <ac:picMkLst>
            <pc:docMk/>
            <pc:sldMk cId="3561179069" sldId="405"/>
            <ac:picMk id="2" creationId="{D1AB2A08-D781-4CAE-98EC-39746D9F1FFA}"/>
          </ac:picMkLst>
        </pc:picChg>
        <pc:picChg chg="add del mod">
          <ac:chgData name="ゲスト ユーザー" userId="" providerId="Windows Live" clId="Web-{5EE512EA-5BA5-47EA-9F91-7572ADB74980}" dt="2021-04-01T05:10:11.638" v="596"/>
          <ac:picMkLst>
            <pc:docMk/>
            <pc:sldMk cId="3561179069" sldId="405"/>
            <ac:picMk id="5" creationId="{27573417-A4A3-4B19-B6D5-55E1003E610D}"/>
          </ac:picMkLst>
        </pc:picChg>
        <pc:picChg chg="del">
          <ac:chgData name="ゲスト ユーザー" userId="" providerId="Windows Live" clId="Web-{5EE512EA-5BA5-47EA-9F91-7572ADB74980}" dt="2021-04-01T05:10:31.139" v="597"/>
          <ac:picMkLst>
            <pc:docMk/>
            <pc:sldMk cId="3561179069" sldId="405"/>
            <ac:picMk id="6" creationId="{08E2FF6F-7EAA-4D4F-93DA-EC0DD711FBBE}"/>
          </ac:picMkLst>
        </pc:picChg>
        <pc:picChg chg="add mod">
          <ac:chgData name="ゲスト ユーザー" userId="" providerId="Windows Live" clId="Web-{5EE512EA-5BA5-47EA-9F91-7572ADB74980}" dt="2021-04-01T05:11:31.015" v="607" actId="1076"/>
          <ac:picMkLst>
            <pc:docMk/>
            <pc:sldMk cId="3561179069" sldId="405"/>
            <ac:picMk id="7" creationId="{08F1A6F3-7C0F-4C97-9E1B-D5F9EC5B546A}"/>
          </ac:picMkLst>
        </pc:picChg>
        <pc:picChg chg="add mod">
          <ac:chgData name="ゲスト ユーザー" userId="" providerId="Windows Live" clId="Web-{5EE512EA-5BA5-47EA-9F91-7572ADB74980}" dt="2021-04-01T05:11:33.421" v="608" actId="1076"/>
          <ac:picMkLst>
            <pc:docMk/>
            <pc:sldMk cId="3561179069" sldId="405"/>
            <ac:picMk id="8" creationId="{C50DC8AF-1324-47EC-97FD-D4FE19B98508}"/>
          </ac:picMkLst>
        </pc:picChg>
        <pc:picChg chg="add mod">
          <ac:chgData name="ゲスト ユーザー" userId="" providerId="Windows Live" clId="Web-{5EE512EA-5BA5-47EA-9F91-7572ADB74980}" dt="2021-04-01T05:12:12.813" v="611" actId="14100"/>
          <ac:picMkLst>
            <pc:docMk/>
            <pc:sldMk cId="3561179069" sldId="405"/>
            <ac:picMk id="9" creationId="{78F96F8F-B892-481A-B62F-821BDC9BB444}"/>
          </ac:picMkLst>
        </pc:picChg>
        <pc:picChg chg="mod">
          <ac:chgData name="ゲスト ユーザー" userId="" providerId="Windows Live" clId="Web-{5EE512EA-5BA5-47EA-9F91-7572ADB74980}" dt="2021-04-01T05:08:37.183" v="560" actId="1076"/>
          <ac:picMkLst>
            <pc:docMk/>
            <pc:sldMk cId="3561179069" sldId="405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1E96D5D-749C-46EA-8BB0-BBAE6DBAAF58}"/>
    <pc:docChg chg="addSld delSld modSld sldOrd">
      <pc:chgData name="ゲスト ユーザー" userId="" providerId="Windows Live" clId="Web-{11E96D5D-749C-46EA-8BB0-BBAE6DBAAF58}" dt="2021-03-29T01:55:25.686" v="1497" actId="20577"/>
      <pc:docMkLst>
        <pc:docMk/>
      </pc:docMkLst>
      <pc:sldChg chg="del">
        <pc:chgData name="ゲスト ユーザー" userId="" providerId="Windows Live" clId="Web-{11E96D5D-749C-46EA-8BB0-BBAE6DBAAF58}" dt="2021-03-29T01:31:06.553" v="1427"/>
        <pc:sldMkLst>
          <pc:docMk/>
          <pc:sldMk cId="0" sldId="315"/>
        </pc:sldMkLst>
      </pc:sldChg>
      <pc:sldChg chg="modSp">
        <pc:chgData name="ゲスト ユーザー" userId="" providerId="Windows Live" clId="Web-{11E96D5D-749C-46EA-8BB0-BBAE6DBAAF58}" dt="2021-03-29T01:53:16.839" v="1458" actId="20577"/>
        <pc:sldMkLst>
          <pc:docMk/>
          <pc:sldMk cId="0" sldId="316"/>
        </pc:sldMkLst>
        <pc:spChg chg="mod">
          <ac:chgData name="ゲスト ユーザー" userId="" providerId="Windows Live" clId="Web-{11E96D5D-749C-46EA-8BB0-BBAE6DBAAF58}" dt="2021-03-29T01:52:57.667" v="1446" actId="1076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1E96D5D-749C-46EA-8BB0-BBAE6DBAAF58}" dt="2021-03-29T01:53:16.839" v="1458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1E96D5D-749C-46EA-8BB0-BBAE6DBAAF58}" dt="2021-03-29T01:53:02.230" v="1447" actId="1076"/>
          <ac:spMkLst>
            <pc:docMk/>
            <pc:sldMk cId="0" sldId="316"/>
            <ac:spMk id="1014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55:25.686" v="1497" actId="20577"/>
        <pc:sldMkLst>
          <pc:docMk/>
          <pc:sldMk cId="1983677846" sldId="349"/>
        </pc:sldMkLst>
        <pc:spChg chg="mod">
          <ac:chgData name="ゲスト ユーザー" userId="" providerId="Windows Live" clId="Web-{11E96D5D-749C-46EA-8BB0-BBAE6DBAAF58}" dt="2021-03-29T01:54:51.482" v="148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1E96D5D-749C-46EA-8BB0-BBAE6DBAAF58}" dt="2021-03-29T01:55:25.686" v="1497" actId="20577"/>
          <ac:spMkLst>
            <pc:docMk/>
            <pc:sldMk cId="1983677846" sldId="349"/>
            <ac:spMk id="8" creationId="{49F937B6-C496-433C-9B86-8FFA5958DE85}"/>
          </ac:spMkLst>
        </pc:spChg>
        <pc:spChg chg="mod">
          <ac:chgData name="ゲスト ユーザー" userId="" providerId="Windows Live" clId="Web-{11E96D5D-749C-46EA-8BB0-BBAE6DBAAF58}" dt="2021-03-29T01:29:30.207" v="1395" actId="20577"/>
          <ac:spMkLst>
            <pc:docMk/>
            <pc:sldMk cId="1983677846" sldId="349"/>
            <ac:spMk id="350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29:57.380" v="1423"/>
          <ac:picMkLst>
            <pc:docMk/>
            <pc:sldMk cId="1983677846" sldId="349"/>
            <ac:picMk id="4" creationId="{5F5F680F-7F24-4F26-834A-0E0774899C78}"/>
          </ac:picMkLst>
        </pc:picChg>
        <pc:picChg chg="add mod">
          <ac:chgData name="ゲスト ユーザー" userId="" providerId="Windows Live" clId="Web-{11E96D5D-749C-46EA-8BB0-BBAE6DBAAF58}" dt="2021-03-29T01:30:58.584" v="1426" actId="14100"/>
          <ac:picMkLst>
            <pc:docMk/>
            <pc:sldMk cId="1983677846" sldId="349"/>
            <ac:picMk id="6" creationId="{03351E66-2E5C-4E62-95A1-7A8AA1733E6A}"/>
          </ac:picMkLst>
        </pc:picChg>
      </pc:sldChg>
      <pc:sldChg chg="addSp delSp modSp">
        <pc:chgData name="ゲスト ユーザー" userId="" providerId="Windows Live" clId="Web-{11E96D5D-749C-46EA-8BB0-BBAE6DBAAF58}" dt="2021-03-29T01:54:29.513" v="1472" actId="1076"/>
        <pc:sldMkLst>
          <pc:docMk/>
          <pc:sldMk cId="3429178118" sldId="352"/>
        </pc:sldMkLst>
        <pc:spChg chg="add mod">
          <ac:chgData name="ゲスト ユーザー" userId="" providerId="Windows Live" clId="Web-{11E96D5D-749C-46EA-8BB0-BBAE6DBAAF58}" dt="2021-03-29T01:53:53.684" v="1466" actId="1076"/>
          <ac:spMkLst>
            <pc:docMk/>
            <pc:sldMk cId="3429178118" sldId="352"/>
            <ac:spMk id="3" creationId="{1D655D8A-CF30-4F2F-8A3A-876CBF18EE41}"/>
          </ac:spMkLst>
        </pc:spChg>
        <pc:spChg chg="add mod">
          <ac:chgData name="ゲスト ユーザー" userId="" providerId="Windows Live" clId="Web-{11E96D5D-749C-46EA-8BB0-BBAE6DBAAF58}" dt="2021-03-29T01:54:14.153" v="1470" actId="1076"/>
          <ac:spMkLst>
            <pc:docMk/>
            <pc:sldMk cId="3429178118" sldId="352"/>
            <ac:spMk id="5" creationId="{DBD60111-AFC9-4210-A4A3-5497900B6C09}"/>
          </ac:spMkLst>
        </pc:spChg>
        <pc:spChg chg="add mod">
          <ac:chgData name="ゲスト ユーザー" userId="" providerId="Windows Live" clId="Web-{11E96D5D-749C-46EA-8BB0-BBAE6DBAAF58}" dt="2021-03-29T01:54:29.513" v="1472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11E96D5D-749C-46EA-8BB0-BBAE6DBAAF58}" dt="2021-03-29T01:53:55.309" v="1467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11E96D5D-749C-46EA-8BB0-BBAE6DBAAF58}" dt="2021-03-29T01:31:55.038" v="1436"/>
          <ac:picMkLst>
            <pc:docMk/>
            <pc:sldMk cId="3429178118" sldId="352"/>
            <ac:picMk id="3" creationId="{9A74BBE9-22E8-4521-B35C-2955828742B2}"/>
          </ac:picMkLst>
        </pc:picChg>
        <pc:picChg chg="add mod">
          <ac:chgData name="ゲスト ユーザー" userId="" providerId="Windows Live" clId="Web-{11E96D5D-749C-46EA-8BB0-BBAE6DBAAF58}" dt="2021-03-29T01:53:59.043" v="1468" actId="1076"/>
          <ac:picMkLst>
            <pc:docMk/>
            <pc:sldMk cId="3429178118" sldId="352"/>
            <ac:picMk id="4" creationId="{821A2551-91E1-4862-8C20-5A1C7722E054}"/>
          </ac:picMkLst>
        </pc:picChg>
        <pc:picChg chg="mod">
          <ac:chgData name="ゲスト ユーザー" userId="" providerId="Windows Live" clId="Web-{11E96D5D-749C-46EA-8BB0-BBAE6DBAAF58}" dt="2021-03-29T01:32:49.757" v="1441" actId="1076"/>
          <ac:picMkLst>
            <pc:docMk/>
            <pc:sldMk cId="3429178118" sldId="352"/>
            <ac:picMk id="1008" creationId="{00000000-0000-0000-0000-000000000000}"/>
          </ac:picMkLst>
        </pc:picChg>
      </pc:sldChg>
      <pc:sldChg chg="addSp modSp">
        <pc:chgData name="ゲスト ユーザー" userId="" providerId="Windows Live" clId="Web-{11E96D5D-749C-46EA-8BB0-BBAE6DBAAF58}" dt="2021-03-28T23:52:50.512" v="7"/>
        <pc:sldMkLst>
          <pc:docMk/>
          <pc:sldMk cId="487441661" sldId="380"/>
        </pc:sldMkLst>
        <pc:spChg chg="mod">
          <ac:chgData name="ゲスト ユーザー" userId="" providerId="Windows Live" clId="Web-{11E96D5D-749C-46EA-8BB0-BBAE6DBAAF58}" dt="2021-03-28T23:52:20.808" v="2" actId="20577"/>
          <ac:spMkLst>
            <pc:docMk/>
            <pc:sldMk cId="487441661" sldId="380"/>
            <ac:spMk id="3" creationId="{3CB21E07-D58C-456C-86C7-C3C437854117}"/>
          </ac:spMkLst>
        </pc:spChg>
        <pc:spChg chg="add mod">
          <ac:chgData name="ゲスト ユーザー" userId="" providerId="Windows Live" clId="Web-{11E96D5D-749C-46EA-8BB0-BBAE6DBAAF58}" dt="2021-03-28T23:52:50.512" v="7"/>
          <ac:spMkLst>
            <pc:docMk/>
            <pc:sldMk cId="487441661" sldId="380"/>
            <ac:spMk id="5" creationId="{D2DC5F59-6B65-4838-8246-F27375283975}"/>
          </ac:spMkLst>
        </pc:spChg>
        <pc:picChg chg="mod">
          <ac:chgData name="ゲスト ユーザー" userId="" providerId="Windows Live" clId="Web-{11E96D5D-749C-46EA-8BB0-BBAE6DBAAF58}" dt="2021-03-28T23:52:14.777" v="1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modSp">
        <pc:chgData name="ゲスト ユーザー" userId="" providerId="Windows Live" clId="Web-{11E96D5D-749C-46EA-8BB0-BBAE6DBAAF58}" dt="2021-03-28T23:53:38.669" v="9" actId="20577"/>
        <pc:sldMkLst>
          <pc:docMk/>
          <pc:sldMk cId="1763923060" sldId="386"/>
        </pc:sldMkLst>
        <pc:spChg chg="mod">
          <ac:chgData name="ゲスト ユーザー" userId="" providerId="Windows Live" clId="Web-{11E96D5D-749C-46EA-8BB0-BBAE6DBAAF58}" dt="2021-03-28T23:53:38.669" v="9" actId="20577"/>
          <ac:spMkLst>
            <pc:docMk/>
            <pc:sldMk cId="1763923060" sldId="386"/>
            <ac:spMk id="4" creationId="{83B0A878-393B-46A3-903D-A7B604038F61}"/>
          </ac:spMkLst>
        </pc:spChg>
      </pc:sldChg>
      <pc:sldChg chg="modSp">
        <pc:chgData name="ゲスト ユーザー" userId="" providerId="Windows Live" clId="Web-{11E96D5D-749C-46EA-8BB0-BBAE6DBAAF58}" dt="2021-03-28T23:58:12.408" v="76" actId="20577"/>
        <pc:sldMkLst>
          <pc:docMk/>
          <pc:sldMk cId="2958665779" sldId="388"/>
        </pc:sldMkLst>
        <pc:spChg chg="mod">
          <ac:chgData name="ゲスト ユーザー" userId="" providerId="Windows Live" clId="Web-{11E96D5D-749C-46EA-8BB0-BBAE6DBAAF58}" dt="2021-03-28T23:54:59.982" v="10" actId="14100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8:12.408" v="76" actId="20577"/>
          <ac:spMkLst>
            <pc:docMk/>
            <pc:sldMk cId="2958665779" sldId="388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7:30.251" v="72" actId="20577"/>
        <pc:sldMkLst>
          <pc:docMk/>
          <pc:sldMk cId="4013167309" sldId="389"/>
        </pc:sldMkLst>
        <pc:spChg chg="mod">
          <ac:chgData name="ゲスト ユーザー" userId="" providerId="Windows Live" clId="Web-{11E96D5D-749C-46EA-8BB0-BBAE6DBAAF58}" dt="2021-03-28T23:57:30.251" v="72" actId="20577"/>
          <ac:spMkLst>
            <pc:docMk/>
            <pc:sldMk cId="4013167309" sldId="389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9:34.487" v="124" actId="20577"/>
        <pc:sldMkLst>
          <pc:docMk/>
          <pc:sldMk cId="4192093228" sldId="390"/>
        </pc:sldMkLst>
        <pc:spChg chg="mod">
          <ac:chgData name="ゲスト ユーザー" userId="" providerId="Windows Live" clId="Web-{11E96D5D-749C-46EA-8BB0-BBAE6DBAAF58}" dt="2021-03-28T23:59:34.487" v="124" actId="20577"/>
          <ac:spMkLst>
            <pc:docMk/>
            <pc:sldMk cId="4192093228" sldId="390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9T00:03:30.053" v="132" actId="20577"/>
        <pc:sldMkLst>
          <pc:docMk/>
          <pc:sldMk cId="932313351" sldId="391"/>
        </pc:sldMkLst>
        <pc:spChg chg="mod">
          <ac:chgData name="ゲスト ユーザー" userId="" providerId="Windows Live" clId="Web-{11E96D5D-749C-46EA-8BB0-BBAE6DBAAF58}" dt="2021-03-29T00:03:30.053" v="132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8T23:59:58.159" v="127" actId="20577"/>
          <ac:spMkLst>
            <pc:docMk/>
            <pc:sldMk cId="932313351" sldId="391"/>
            <ac:spMk id="233" creationId="{00000000-0000-0000-0000-000000000000}"/>
          </ac:spMkLst>
        </pc:spChg>
      </pc:sldChg>
      <pc:sldChg chg="modSp">
        <pc:chgData name="ゲスト ユーザー" userId="" providerId="Windows Live" clId="Web-{11E96D5D-749C-46EA-8BB0-BBAE6DBAAF58}" dt="2021-03-28T23:56:11.875" v="40" actId="20577"/>
        <pc:sldMkLst>
          <pc:docMk/>
          <pc:sldMk cId="3705177428" sldId="392"/>
        </pc:sldMkLst>
        <pc:spChg chg="mod">
          <ac:chgData name="ゲスト ユーザー" userId="" providerId="Windows Live" clId="Web-{11E96D5D-749C-46EA-8BB0-BBAE6DBAAF58}" dt="2021-03-28T23:56:11.875" v="40" actId="20577"/>
          <ac:spMkLst>
            <pc:docMk/>
            <pc:sldMk cId="3705177428" sldId="392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11E96D5D-749C-46EA-8BB0-BBAE6DBAAF58}" dt="2021-03-29T01:21:58.326" v="1306" actId="14100"/>
        <pc:sldMkLst>
          <pc:docMk/>
          <pc:sldMk cId="3855619363" sldId="393"/>
        </pc:sldMkLst>
        <pc:spChg chg="mod">
          <ac:chgData name="ゲスト ユーザー" userId="" providerId="Windows Live" clId="Web-{11E96D5D-749C-46EA-8BB0-BBAE6DBAAF58}" dt="2021-03-29T01:03:32.372" v="1085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3:29.278" v="1084" actId="1076"/>
          <ac:spMkLst>
            <pc:docMk/>
            <pc:sldMk cId="3855619363" sldId="393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1:03:20.153" v="1080" actId="20577"/>
          <ac:spMkLst>
            <pc:docMk/>
            <pc:sldMk cId="3855619363" sldId="393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3:36.372" v="1087" actId="1076"/>
          <ac:picMkLst>
            <pc:docMk/>
            <pc:sldMk cId="3855619363" sldId="393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1:21:34.904" v="1303"/>
          <ac:picMkLst>
            <pc:docMk/>
            <pc:sldMk cId="3855619363" sldId="393"/>
            <ac:picMk id="5" creationId="{A12BB7FB-F976-4BA8-AE15-39B42D3FA0E2}"/>
          </ac:picMkLst>
        </pc:picChg>
        <pc:picChg chg="del">
          <ac:chgData name="ゲスト ユーザー" userId="" providerId="Windows Live" clId="Web-{11E96D5D-749C-46EA-8BB0-BBAE6DBAAF58}" dt="2021-03-29T01:12:55.411" v="1113"/>
          <ac:picMkLst>
            <pc:docMk/>
            <pc:sldMk cId="3855619363" sldId="393"/>
            <ac:picMk id="6" creationId="{1ABD4D18-7C61-44FD-898D-992E087045C9}"/>
          </ac:picMkLst>
        </pc:picChg>
        <pc:picChg chg="add mod">
          <ac:chgData name="ゲスト ユーザー" userId="" providerId="Windows Live" clId="Web-{11E96D5D-749C-46EA-8BB0-BBAE6DBAAF58}" dt="2021-03-29T01:21:58.326" v="1306" actId="14100"/>
          <ac:picMkLst>
            <pc:docMk/>
            <pc:sldMk cId="3855619363" sldId="393"/>
            <ac:picMk id="7" creationId="{A5B9F7C5-594B-4381-B760-4DCC463632A4}"/>
          </ac:picMkLst>
        </pc:picChg>
        <pc:picChg chg="mod">
          <ac:chgData name="ゲスト ユーザー" userId="" providerId="Windows Live" clId="Web-{11E96D5D-749C-46EA-8BB0-BBAE6DBAAF58}" dt="2021-03-29T01:03:34.466" v="1086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11E96D5D-749C-46EA-8BB0-BBAE6DBAAF58}" dt="2021-03-29T00:44:16.777" v="734" actId="1076"/>
        <pc:sldMkLst>
          <pc:docMk/>
          <pc:sldMk cId="1437993562" sldId="394"/>
        </pc:sldMkLst>
        <pc:spChg chg="mod">
          <ac:chgData name="ゲスト ユーザー" userId="" providerId="Windows Live" clId="Web-{11E96D5D-749C-46EA-8BB0-BBAE6DBAAF58}" dt="2021-03-29T00:41:04.493" v="729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41:12.961" v="730" actId="14100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40:38.664" v="714" actId="20577"/>
          <ac:spMkLst>
            <pc:docMk/>
            <pc:sldMk cId="1437993562" sldId="394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8T23:55:50.202" v="20"/>
          <ac:picMkLst>
            <pc:docMk/>
            <pc:sldMk cId="1437993562" sldId="394"/>
            <ac:picMk id="5" creationId="{CF164DDD-BCD9-4E93-8404-452391BE545E}"/>
          </ac:picMkLst>
        </pc:picChg>
        <pc:picChg chg="add mod">
          <ac:chgData name="ゲスト ユーザー" userId="" providerId="Windows Live" clId="Web-{11E96D5D-749C-46EA-8BB0-BBAE6DBAAF58}" dt="2021-03-29T00:43:43.229" v="732" actId="1076"/>
          <ac:picMkLst>
            <pc:docMk/>
            <pc:sldMk cId="1437993562" sldId="394"/>
            <ac:picMk id="6" creationId="{7FBB6387-0E06-4477-8323-61874501340F}"/>
          </ac:picMkLst>
        </pc:picChg>
        <pc:picChg chg="add mod">
          <ac:chgData name="ゲスト ユーザー" userId="" providerId="Windows Live" clId="Web-{11E96D5D-749C-46EA-8BB0-BBAE6DBAAF58}" dt="2021-03-29T00:44:16.777" v="734" actId="1076"/>
          <ac:picMkLst>
            <pc:docMk/>
            <pc:sldMk cId="1437993562" sldId="394"/>
            <ac:picMk id="7" creationId="{E0D996B9-E495-4EB3-9475-505E03D233E9}"/>
          </ac:picMkLst>
        </pc:picChg>
      </pc:sldChg>
      <pc:sldChg chg="addSp modSp">
        <pc:chgData name="ゲスト ユーザー" userId="" providerId="Windows Live" clId="Web-{11E96D5D-749C-46EA-8BB0-BBAE6DBAAF58}" dt="2021-03-29T01:28:20.722" v="1394" actId="1076"/>
        <pc:sldMkLst>
          <pc:docMk/>
          <pc:sldMk cId="3369891257" sldId="395"/>
        </pc:sldMkLst>
        <pc:spChg chg="mod">
          <ac:chgData name="ゲスト ユーザー" userId="" providerId="Windows Live" clId="Web-{11E96D5D-749C-46EA-8BB0-BBAE6DBAAF58}" dt="2021-03-29T01:28:16.566" v="139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22:28.701" v="1318" actId="1076"/>
          <ac:spMkLst>
            <pc:docMk/>
            <pc:sldMk cId="3369891257" sldId="395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5:32.766" v="1358" actId="1076"/>
          <ac:spMkLst>
            <pc:docMk/>
            <pc:sldMk cId="3369891257" sldId="395"/>
            <ac:spMk id="6" creationId="{7BD69983-A671-444C-8B2A-A5B7E73B7F4B}"/>
          </ac:spMkLst>
        </pc:spChg>
        <pc:spChg chg="add mod">
          <ac:chgData name="ゲスト ユーザー" userId="" providerId="Windows Live" clId="Web-{11E96D5D-749C-46EA-8BB0-BBAE6DBAAF58}" dt="2021-03-29T01:27:19.065" v="1372" actId="1076"/>
          <ac:spMkLst>
            <pc:docMk/>
            <pc:sldMk cId="3369891257" sldId="395"/>
            <ac:spMk id="10" creationId="{0A582AD1-439B-41EE-A8DB-F295263AE954}"/>
          </ac:spMkLst>
        </pc:spChg>
        <pc:spChg chg="add mod">
          <ac:chgData name="ゲスト ユーザー" userId="" providerId="Windows Live" clId="Web-{11E96D5D-749C-46EA-8BB0-BBAE6DBAAF58}" dt="2021-03-29T01:28:05.128" v="1388" actId="20577"/>
          <ac:spMkLst>
            <pc:docMk/>
            <pc:sldMk cId="3369891257" sldId="395"/>
            <ac:spMk id="14" creationId="{9F8038C8-4D24-461D-910C-99E574DA2E32}"/>
          </ac:spMkLst>
        </pc:spChg>
        <pc:spChg chg="mod">
          <ac:chgData name="ゲスト ユーザー" userId="" providerId="Windows Live" clId="Web-{11E96D5D-749C-46EA-8BB0-BBAE6DBAAF58}" dt="2021-03-29T01:20:31.668" v="1300" actId="20577"/>
          <ac:spMkLst>
            <pc:docMk/>
            <pc:sldMk cId="3369891257" sldId="395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28:20.722" v="1394" actId="1076"/>
          <ac:picMkLst>
            <pc:docMk/>
            <pc:sldMk cId="3369891257" sldId="395"/>
            <ac:picMk id="2" creationId="{D1AB2A08-D781-4CAE-98EC-39746D9F1FFA}"/>
          </ac:picMkLst>
        </pc:picChg>
        <pc:picChg chg="mod">
          <ac:chgData name="ゲスト ユーザー" userId="" providerId="Windows Live" clId="Web-{11E96D5D-749C-46EA-8BB0-BBAE6DBAAF58}" dt="2021-03-29T01:26:13.408" v="1363" actId="1076"/>
          <ac:picMkLst>
            <pc:docMk/>
            <pc:sldMk cId="3369891257" sldId="395"/>
            <ac:picMk id="5" creationId="{7D017015-DA69-45D0-86EE-64D8AE919DB5}"/>
          </ac:picMkLst>
        </pc:picChg>
        <pc:picChg chg="add mod">
          <ac:chgData name="ゲスト ユーザー" userId="" providerId="Windows Live" clId="Web-{11E96D5D-749C-46EA-8BB0-BBAE6DBAAF58}" dt="2021-03-29T01:25:13.204" v="1355" actId="14100"/>
          <ac:picMkLst>
            <pc:docMk/>
            <pc:sldMk cId="3369891257" sldId="395"/>
            <ac:picMk id="8" creationId="{F96535FE-5F09-48AF-94BC-648E0C0B4D20}"/>
          </ac:picMkLst>
        </pc:picChg>
        <pc:picChg chg="mod">
          <ac:chgData name="ゲスト ユーザー" userId="" providerId="Windows Live" clId="Web-{11E96D5D-749C-46EA-8BB0-BBAE6DBAAF58}" dt="2021-03-29T01:22:36.592" v="1321" actId="1076"/>
          <ac:picMkLst>
            <pc:docMk/>
            <pc:sldMk cId="3369891257" sldId="395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1:26:08.126" v="1362" actId="1076"/>
          <ac:cxnSpMkLst>
            <pc:docMk/>
            <pc:sldMk cId="3369891257" sldId="395"/>
            <ac:cxnSpMk id="7" creationId="{02700971-1778-45D1-86C4-FA400C3ED524}"/>
          </ac:cxnSpMkLst>
        </pc:cxnChg>
        <pc:cxnChg chg="add mod">
          <ac:chgData name="ゲスト ユーザー" userId="" providerId="Windows Live" clId="Web-{11E96D5D-749C-46EA-8BB0-BBAE6DBAAF58}" dt="2021-03-29T01:27:14.299" v="1371" actId="1076"/>
          <ac:cxnSpMkLst>
            <pc:docMk/>
            <pc:sldMk cId="3369891257" sldId="395"/>
            <ac:cxnSpMk id="9" creationId="{2D56806C-1B0C-4A17-B4AB-63829F36732F}"/>
          </ac:cxnSpMkLst>
        </pc:cxnChg>
        <pc:cxnChg chg="add mod">
          <ac:chgData name="ゲスト ユーザー" userId="" providerId="Windows Live" clId="Web-{11E96D5D-749C-46EA-8BB0-BBAE6DBAAF58}" dt="2021-03-29T01:28:10.331" v="1389" actId="1076"/>
          <ac:cxnSpMkLst>
            <pc:docMk/>
            <pc:sldMk cId="3369891257" sldId="395"/>
            <ac:cxnSpMk id="11" creationId="{34F18296-B364-440E-812D-3B7D1C19967D}"/>
          </ac:cxnSpMkLst>
        </pc:cxnChg>
      </pc:sldChg>
      <pc:sldChg chg="addSp modSp add replId">
        <pc:chgData name="ゲスト ユーザー" userId="" providerId="Windows Live" clId="Web-{11E96D5D-749C-46EA-8BB0-BBAE6DBAAF58}" dt="2021-03-29T00:49:53.063" v="817"/>
        <pc:sldMkLst>
          <pc:docMk/>
          <pc:sldMk cId="2227321424" sldId="396"/>
        </pc:sldMkLst>
        <pc:spChg chg="mod">
          <ac:chgData name="ゲスト ユーザー" userId="" providerId="Windows Live" clId="Web-{11E96D5D-749C-46EA-8BB0-BBAE6DBAAF58}" dt="2021-03-29T00:36:56.254" v="645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04:29.819" v="148" actId="1076"/>
          <ac:spMkLst>
            <pc:docMk/>
            <pc:sldMk cId="2227321424" sldId="396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0:47:27.733" v="800" actId="1076"/>
          <ac:spMkLst>
            <pc:docMk/>
            <pc:sldMk cId="2227321424" sldId="396"/>
            <ac:spMk id="6" creationId="{E77E991E-0CBA-4E09-AC10-E7FC1A5BBC96}"/>
          </ac:spMkLst>
        </pc:spChg>
        <pc:spChg chg="add mod">
          <ac:chgData name="ゲスト ユーザー" userId="" providerId="Windows Live" clId="Web-{11E96D5D-749C-46EA-8BB0-BBAE6DBAAF58}" dt="2021-03-29T00:49:35.813" v="815" actId="20577"/>
          <ac:spMkLst>
            <pc:docMk/>
            <pc:sldMk cId="2227321424" sldId="396"/>
            <ac:spMk id="8" creationId="{B5C09F02-D1B7-4305-B8EB-C6C275E89D27}"/>
          </ac:spMkLst>
        </pc:spChg>
        <pc:spChg chg="add mod">
          <ac:chgData name="ゲスト ユーザー" userId="" providerId="Windows Live" clId="Web-{11E96D5D-749C-46EA-8BB0-BBAE6DBAAF58}" dt="2021-03-29T00:49:53.063" v="817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11E96D5D-749C-46EA-8BB0-BBAE6DBAAF58}" dt="2021-03-29T00:45:02.230" v="759" actId="20577"/>
          <ac:spMkLst>
            <pc:docMk/>
            <pc:sldMk cId="2227321424" sldId="396"/>
            <ac:spMk id="233" creationId="{00000000-0000-0000-0000-000000000000}"/>
          </ac:spMkLst>
        </pc:spChg>
        <pc:picChg chg="add mod">
          <ac:chgData name="ゲスト ユーザー" userId="" providerId="Windows Live" clId="Web-{11E96D5D-749C-46EA-8BB0-BBAE6DBAAF58}" dt="2021-03-29T00:47:23.217" v="799" actId="1076"/>
          <ac:picMkLst>
            <pc:docMk/>
            <pc:sldMk cId="2227321424" sldId="396"/>
            <ac:picMk id="5" creationId="{6905CF9B-4DBC-40E2-A0FA-9039BBD17DBA}"/>
          </ac:picMkLst>
        </pc:picChg>
      </pc:sldChg>
      <pc:sldChg chg="addSp delSp modSp add replId">
        <pc:chgData name="ゲスト ユーザー" userId="" providerId="Windows Live" clId="Web-{11E96D5D-749C-46EA-8BB0-BBAE6DBAAF58}" dt="2021-03-29T00:59:17.306" v="1011" actId="14100"/>
        <pc:sldMkLst>
          <pc:docMk/>
          <pc:sldMk cId="3514552921" sldId="397"/>
        </pc:sldMkLst>
        <pc:spChg chg="mod">
          <ac:chgData name="ゲスト ユーザー" userId="" providerId="Windows Live" clId="Web-{11E96D5D-749C-46EA-8BB0-BBAE6DBAAF58}" dt="2021-03-29T00:38:04.677" v="680" actId="1076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0:34:52.143" v="625" actId="20577"/>
          <ac:spMkLst>
            <pc:docMk/>
            <pc:sldMk cId="3514552921" sldId="397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50:34.751" v="830" actId="20577"/>
          <ac:spMkLst>
            <pc:docMk/>
            <pc:sldMk cId="3514552921" sldId="397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27:23.340" v="312" actId="1076"/>
          <ac:picMkLst>
            <pc:docMk/>
            <pc:sldMk cId="3514552921" sldId="397"/>
            <ac:picMk id="2" creationId="{D1AB2A08-D781-4CAE-98EC-39746D9F1FFA}"/>
          </ac:picMkLst>
        </pc:picChg>
        <pc:picChg chg="add del mod">
          <ac:chgData name="ゲスト ユーザー" userId="" providerId="Windows Live" clId="Web-{11E96D5D-749C-46EA-8BB0-BBAE6DBAAF58}" dt="2021-03-29T00:56:38.053" v="980"/>
          <ac:picMkLst>
            <pc:docMk/>
            <pc:sldMk cId="3514552921" sldId="397"/>
            <ac:picMk id="5" creationId="{D2178218-FF54-40FD-928F-1A291B7574CE}"/>
          </ac:picMkLst>
        </pc:picChg>
        <pc:picChg chg="add mod">
          <ac:chgData name="ゲスト ユーザー" userId="" providerId="Windows Live" clId="Web-{11E96D5D-749C-46EA-8BB0-BBAE6DBAAF58}" dt="2021-03-29T00:57:27.335" v="990" actId="1076"/>
          <ac:picMkLst>
            <pc:docMk/>
            <pc:sldMk cId="3514552921" sldId="397"/>
            <ac:picMk id="6" creationId="{E89930B7-8C1F-4AAF-B711-8FF9E88305B9}"/>
          </ac:picMkLst>
        </pc:picChg>
        <pc:picChg chg="add mod">
          <ac:chgData name="ゲスト ユーザー" userId="" providerId="Windows Live" clId="Web-{11E96D5D-749C-46EA-8BB0-BBAE6DBAAF58}" dt="2021-03-29T00:57:23.445" v="988" actId="1076"/>
          <ac:picMkLst>
            <pc:docMk/>
            <pc:sldMk cId="3514552921" sldId="397"/>
            <ac:picMk id="7" creationId="{1F161577-D68C-4276-96DC-2FD5DC457118}"/>
          </ac:picMkLst>
        </pc:picChg>
        <pc:picChg chg="mod">
          <ac:chgData name="ゲスト ユーザー" userId="" providerId="Windows Live" clId="Web-{11E96D5D-749C-46EA-8BB0-BBAE6DBAAF58}" dt="2021-03-29T00:27:24.746" v="313" actId="1076"/>
          <ac:picMkLst>
            <pc:docMk/>
            <pc:sldMk cId="3514552921" sldId="397"/>
            <ac:picMk id="236" creationId="{00000000-0000-0000-0000-000000000000}"/>
          </ac:picMkLst>
        </pc:picChg>
        <pc:cxnChg chg="add mod">
          <ac:chgData name="ゲスト ユーザー" userId="" providerId="Windows Live" clId="Web-{11E96D5D-749C-46EA-8BB0-BBAE6DBAAF58}" dt="2021-03-29T00:57:53.367" v="996" actId="14100"/>
          <ac:cxnSpMkLst>
            <pc:docMk/>
            <pc:sldMk cId="3514552921" sldId="397"/>
            <ac:cxnSpMk id="8" creationId="{21ED4B1A-6E83-441D-8861-08ADB264236D}"/>
          </ac:cxnSpMkLst>
        </pc:cxnChg>
        <pc:cxnChg chg="add mod">
          <ac:chgData name="ゲスト ユーザー" userId="" providerId="Windows Live" clId="Web-{11E96D5D-749C-46EA-8BB0-BBAE6DBAAF58}" dt="2021-03-29T00:59:17.306" v="1011" actId="14100"/>
          <ac:cxnSpMkLst>
            <pc:docMk/>
            <pc:sldMk cId="3514552921" sldId="397"/>
            <ac:cxnSpMk id="9" creationId="{C2122F3B-17DF-4AC3-846C-8ABA6BE67B93}"/>
          </ac:cxnSpMkLst>
        </pc:cxnChg>
      </pc:sldChg>
      <pc:sldChg chg="addSp modSp add replId">
        <pc:chgData name="ゲスト ユーザー" userId="" providerId="Windows Live" clId="Web-{11E96D5D-749C-46EA-8BB0-BBAE6DBAAF58}" dt="2021-03-29T01:01:57.355" v="1058" actId="14100"/>
        <pc:sldMkLst>
          <pc:docMk/>
          <pc:sldMk cId="3602866331" sldId="398"/>
        </pc:sldMkLst>
        <pc:spChg chg="mod">
          <ac:chgData name="ゲスト ユーザー" userId="" providerId="Windows Live" clId="Web-{11E96D5D-749C-46EA-8BB0-BBAE6DBAAF58}" dt="2021-03-29T01:01:29.808" v="1031" actId="1076"/>
          <ac:spMkLst>
            <pc:docMk/>
            <pc:sldMk cId="3602866331" sldId="398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1:57.355" v="1058" actId="14100"/>
          <ac:spMkLst>
            <pc:docMk/>
            <pc:sldMk cId="3602866331" sldId="398"/>
            <ac:spMk id="4" creationId="{83B0A878-393B-46A3-903D-A7B604038F61}"/>
          </ac:spMkLst>
        </pc:spChg>
        <pc:spChg chg="mod">
          <ac:chgData name="ゲスト ユーザー" userId="" providerId="Windows Live" clId="Web-{11E96D5D-749C-46EA-8BB0-BBAE6DBAAF58}" dt="2021-03-29T00:34:13.580" v="604" actId="20577"/>
          <ac:spMkLst>
            <pc:docMk/>
            <pc:sldMk cId="3602866331" sldId="398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1:01:35.292" v="1033" actId="1076"/>
          <ac:picMkLst>
            <pc:docMk/>
            <pc:sldMk cId="3602866331" sldId="398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0:33:09.157" v="567" actId="14100"/>
          <ac:picMkLst>
            <pc:docMk/>
            <pc:sldMk cId="3602866331" sldId="398"/>
            <ac:picMk id="5" creationId="{BD487D29-C1DB-4654-B230-FC90D17FB8D4}"/>
          </ac:picMkLst>
        </pc:picChg>
        <pc:picChg chg="mod">
          <ac:chgData name="ゲスト ユーザー" userId="" providerId="Windows Live" clId="Web-{11E96D5D-749C-46EA-8BB0-BBAE6DBAAF58}" dt="2021-03-29T01:01:27.573" v="1030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addSp modSp add replId">
        <pc:chgData name="ゲスト ユーザー" userId="" providerId="Windows Live" clId="Web-{11E96D5D-749C-46EA-8BB0-BBAE6DBAAF58}" dt="2021-03-29T01:01:10.401" v="1027" actId="1076"/>
        <pc:sldMkLst>
          <pc:docMk/>
          <pc:sldMk cId="1478276692" sldId="399"/>
        </pc:sldMkLst>
        <pc:spChg chg="mod">
          <ac:chgData name="ゲスト ユーザー" userId="" providerId="Windows Live" clId="Web-{11E96D5D-749C-46EA-8BB0-BBAE6DBAAF58}" dt="2021-03-29T00:58:03.570" v="1004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0:42.947" v="1020" actId="20577"/>
          <ac:spMkLst>
            <pc:docMk/>
            <pc:sldMk cId="1478276692" sldId="399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01:10.401" v="1027" actId="1076"/>
          <ac:spMkLst>
            <pc:docMk/>
            <pc:sldMk cId="1478276692" sldId="399"/>
            <ac:spMk id="6" creationId="{7981EBCC-0F31-4A59-AB16-284954AAD2F5}"/>
          </ac:spMkLst>
        </pc:spChg>
        <pc:spChg chg="mod">
          <ac:chgData name="ゲスト ユーザー" userId="" providerId="Windows Live" clId="Web-{11E96D5D-749C-46EA-8BB0-BBAE6DBAAF58}" dt="2021-03-29T00:52:37.425" v="841" actId="20577"/>
          <ac:spMkLst>
            <pc:docMk/>
            <pc:sldMk cId="1478276692" sldId="399"/>
            <ac:spMk id="233" creationId="{00000000-0000-0000-0000-000000000000}"/>
          </ac:spMkLst>
        </pc:spChg>
        <pc:picChg chg="mod">
          <ac:chgData name="ゲスト ユーザー" userId="" providerId="Windows Live" clId="Web-{11E96D5D-749C-46EA-8BB0-BBAE6DBAAF58}" dt="2021-03-29T00:52:45.628" v="846" actId="1076"/>
          <ac:picMkLst>
            <pc:docMk/>
            <pc:sldMk cId="1478276692" sldId="399"/>
            <ac:picMk id="2" creationId="{D1AB2A08-D781-4CAE-98EC-39746D9F1FFA}"/>
          </ac:picMkLst>
        </pc:picChg>
        <pc:picChg chg="add mod">
          <ac:chgData name="ゲスト ユーザー" userId="" providerId="Windows Live" clId="Web-{11E96D5D-749C-46EA-8BB0-BBAE6DBAAF58}" dt="2021-03-29T01:00:37.338" v="1013" actId="1076"/>
          <ac:picMkLst>
            <pc:docMk/>
            <pc:sldMk cId="1478276692" sldId="399"/>
            <ac:picMk id="5" creationId="{5D1F3D01-3A1B-42F2-B494-4DB99B2193D0}"/>
          </ac:picMkLst>
        </pc:picChg>
        <pc:picChg chg="mod">
          <ac:chgData name="ゲスト ユーザー" userId="" providerId="Windows Live" clId="Web-{11E96D5D-749C-46EA-8BB0-BBAE6DBAAF58}" dt="2021-03-29T00:52:43.659" v="845" actId="1076"/>
          <ac:picMkLst>
            <pc:docMk/>
            <pc:sldMk cId="1478276692" sldId="399"/>
            <ac:picMk id="236" creationId="{00000000-0000-0000-0000-000000000000}"/>
          </ac:picMkLst>
        </pc:picChg>
      </pc:sldChg>
      <pc:sldChg chg="addSp delSp modSp add ord replId">
        <pc:chgData name="ゲスト ユーザー" userId="" providerId="Windows Live" clId="Web-{11E96D5D-749C-46EA-8BB0-BBAE6DBAAF58}" dt="2021-03-29T01:21:16.356" v="1302"/>
        <pc:sldMkLst>
          <pc:docMk/>
          <pc:sldMk cId="1005707485" sldId="400"/>
        </pc:sldMkLst>
        <pc:spChg chg="mod">
          <ac:chgData name="ゲスト ユーザー" userId="" providerId="Windows Live" clId="Web-{11E96D5D-749C-46EA-8BB0-BBAE6DBAAF58}" dt="2021-03-29T01:04:09.669" v="1112" actId="20577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02:59.528" v="1069" actId="20577"/>
          <ac:spMkLst>
            <pc:docMk/>
            <pc:sldMk cId="1005707485" sldId="400"/>
            <ac:spMk id="4" creationId="{83B0A878-393B-46A3-903D-A7B604038F61}"/>
          </ac:spMkLst>
        </pc:spChg>
        <pc:picChg chg="del">
          <ac:chgData name="ゲスト ユーザー" userId="" providerId="Windows Live" clId="Web-{11E96D5D-749C-46EA-8BB0-BBAE6DBAAF58}" dt="2021-03-29T01:21:15.872" v="1301"/>
          <ac:picMkLst>
            <pc:docMk/>
            <pc:sldMk cId="1005707485" sldId="400"/>
            <ac:picMk id="5" creationId="{CF164DDD-BCD9-4E93-8404-452391BE545E}"/>
          </ac:picMkLst>
        </pc:picChg>
        <pc:picChg chg="add">
          <ac:chgData name="ゲスト ユーザー" userId="" providerId="Windows Live" clId="Web-{11E96D5D-749C-46EA-8BB0-BBAE6DBAAF58}" dt="2021-03-29T01:21:16.356" v="1302"/>
          <ac:picMkLst>
            <pc:docMk/>
            <pc:sldMk cId="1005707485" sldId="400"/>
            <ac:picMk id="6" creationId="{ADAA471F-61B5-4A68-B79D-8EDF126AA7D7}"/>
          </ac:picMkLst>
        </pc:picChg>
      </pc:sldChg>
      <pc:sldChg chg="addSp delSp modSp add replId">
        <pc:chgData name="ゲスト ユーザー" userId="" providerId="Windows Live" clId="Web-{11E96D5D-749C-46EA-8BB0-BBAE6DBAAF58}" dt="2021-03-29T01:20:17.699" v="1295" actId="1076"/>
        <pc:sldMkLst>
          <pc:docMk/>
          <pc:sldMk cId="3573718358" sldId="401"/>
        </pc:sldMkLst>
        <pc:spChg chg="mod">
          <ac:chgData name="ゲスト ユーザー" userId="" providerId="Windows Live" clId="Web-{11E96D5D-749C-46EA-8BB0-BBAE6DBAAF58}" dt="2021-03-29T01:18:55.557" v="1280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11E96D5D-749C-46EA-8BB0-BBAE6DBAAF58}" dt="2021-03-29T01:18:37.948" v="1264" actId="20577"/>
          <ac:spMkLst>
            <pc:docMk/>
            <pc:sldMk cId="3573718358" sldId="401"/>
            <ac:spMk id="4" creationId="{83B0A878-393B-46A3-903D-A7B604038F61}"/>
          </ac:spMkLst>
        </pc:spChg>
        <pc:spChg chg="add mod">
          <ac:chgData name="ゲスト ユーザー" userId="" providerId="Windows Live" clId="Web-{11E96D5D-749C-46EA-8BB0-BBAE6DBAAF58}" dt="2021-03-29T01:20:13.574" v="1294" actId="1076"/>
          <ac:spMkLst>
            <pc:docMk/>
            <pc:sldMk cId="3573718358" sldId="401"/>
            <ac:spMk id="8" creationId="{66C73764-0A5B-452C-8C1C-90445FED4D05}"/>
          </ac:spMkLst>
        </pc:spChg>
        <pc:spChg chg="add mod">
          <ac:chgData name="ゲスト ユーザー" userId="" providerId="Windows Live" clId="Web-{11E96D5D-749C-46EA-8BB0-BBAE6DBAAF58}" dt="2021-03-29T01:20:17.699" v="1295" actId="1076"/>
          <ac:spMkLst>
            <pc:docMk/>
            <pc:sldMk cId="3573718358" sldId="401"/>
            <ac:spMk id="12" creationId="{8A6A66FB-E489-466B-90A0-21CE80C976C1}"/>
          </ac:spMkLst>
        </pc:spChg>
        <pc:spChg chg="mod">
          <ac:chgData name="ゲスト ユーザー" userId="" providerId="Windows Live" clId="Web-{11E96D5D-749C-46EA-8BB0-BBAE6DBAAF58}" dt="2021-03-29T01:14:41.007" v="1151" actId="20577"/>
          <ac:spMkLst>
            <pc:docMk/>
            <pc:sldMk cId="3573718358" sldId="401"/>
            <ac:spMk id="233" creationId="{00000000-0000-0000-0000-000000000000}"/>
          </ac:spMkLst>
        </pc:spChg>
        <pc:picChg chg="del">
          <ac:chgData name="ゲスト ユーザー" userId="" providerId="Windows Live" clId="Web-{11E96D5D-749C-46EA-8BB0-BBAE6DBAAF58}" dt="2021-03-29T01:18:59.151" v="1281"/>
          <ac:picMkLst>
            <pc:docMk/>
            <pc:sldMk cId="3573718358" sldId="401"/>
            <ac:picMk id="5" creationId="{A12BB7FB-F976-4BA8-AE15-39B42D3FA0E2}"/>
          </ac:picMkLst>
        </pc:picChg>
        <pc:picChg chg="add mod">
          <ac:chgData name="ゲスト ユーザー" userId="" providerId="Windows Live" clId="Web-{11E96D5D-749C-46EA-8BB0-BBAE6DBAAF58}" dt="2021-03-29T01:19:48.824" v="1288" actId="14100"/>
          <ac:picMkLst>
            <pc:docMk/>
            <pc:sldMk cId="3573718358" sldId="401"/>
            <ac:picMk id="6" creationId="{D1D074FF-4F18-4B9A-A30F-7640066F59CB}"/>
          </ac:picMkLst>
        </pc:picChg>
        <pc:picChg chg="add mod">
          <ac:chgData name="ゲスト ユーザー" userId="" providerId="Windows Live" clId="Web-{11E96D5D-749C-46EA-8BB0-BBAE6DBAAF58}" dt="2021-03-29T01:19:46.199" v="1287" actId="1076"/>
          <ac:picMkLst>
            <pc:docMk/>
            <pc:sldMk cId="3573718358" sldId="401"/>
            <ac:picMk id="7" creationId="{9A4A4CFD-6DA5-4C10-A8F0-1CBA54A933CD}"/>
          </ac:picMkLst>
        </pc:picChg>
      </pc:sldChg>
    </pc:docChg>
  </pc:docChgLst>
  <pc:docChgLst>
    <pc:chgData name="ゲスト ユーザー" providerId="Windows Live" clId="Web-{FDD48489-4098-4B6B-9ED2-AD11EA58D177}"/>
    <pc:docChg chg="addSld modSld">
      <pc:chgData name="ゲスト ユーザー" userId="" providerId="Windows Live" clId="Web-{FDD48489-4098-4B6B-9ED2-AD11EA58D177}" dt="2021-03-22T08:31:55.109" v="468"/>
      <pc:docMkLst>
        <pc:docMk/>
      </pc:docMkLst>
      <pc:sldChg chg="addSp modSp">
        <pc:chgData name="ゲスト ユーザー" userId="" providerId="Windows Live" clId="Web-{FDD48489-4098-4B6B-9ED2-AD11EA58D177}" dt="2021-03-22T07:49:06.694" v="17" actId="14100"/>
        <pc:sldMkLst>
          <pc:docMk/>
          <pc:sldMk cId="0" sldId="263"/>
        </pc:sldMkLst>
        <pc:spChg chg="add mod">
          <ac:chgData name="ゲスト ユーザー" userId="" providerId="Windows Live" clId="Web-{FDD48489-4098-4B6B-9ED2-AD11EA58D177}" dt="2021-03-22T07:48:20.849" v="3" actId="14100"/>
          <ac:spMkLst>
            <pc:docMk/>
            <pc:sldMk cId="0" sldId="263"/>
            <ac:spMk id="3" creationId="{A5C00813-D336-421A-89C8-2A6C579D8047}"/>
          </ac:spMkLst>
        </pc:spChg>
        <pc:spChg chg="add mod">
          <ac:chgData name="ゲスト ユーザー" userId="" providerId="Windows Live" clId="Web-{FDD48489-4098-4B6B-9ED2-AD11EA58D177}" dt="2021-03-22T07:49:06.694" v="17" actId="14100"/>
          <ac:spMkLst>
            <pc:docMk/>
            <pc:sldMk cId="0" sldId="263"/>
            <ac:spMk id="5" creationId="{7A96316F-803C-479C-9255-1A64E37D91EE}"/>
          </ac:spMkLst>
        </pc:spChg>
      </pc:sldChg>
      <pc:sldChg chg="modSp">
        <pc:chgData name="ゲスト ユーザー" userId="" providerId="Windows Live" clId="Web-{FDD48489-4098-4B6B-9ED2-AD11EA58D177}" dt="2021-03-22T07:49:18.584" v="18" actId="1076"/>
        <pc:sldMkLst>
          <pc:docMk/>
          <pc:sldMk cId="0" sldId="264"/>
        </pc:sldMkLst>
        <pc:picChg chg="mod">
          <ac:chgData name="ゲスト ユーザー" userId="" providerId="Windows Live" clId="Web-{FDD48489-4098-4B6B-9ED2-AD11EA58D177}" dt="2021-03-22T07:49:18.584" v="18" actId="1076"/>
          <ac:picMkLst>
            <pc:docMk/>
            <pc:sldMk cId="0" sldId="264"/>
            <ac:picMk id="3" creationId="{F9A78ED8-1899-4557-A43F-3C083537EB9C}"/>
          </ac:picMkLst>
        </pc:picChg>
      </pc:sldChg>
      <pc:sldChg chg="modSp">
        <pc:chgData name="ゲスト ユーザー" userId="" providerId="Windows Live" clId="Web-{FDD48489-4098-4B6B-9ED2-AD11EA58D177}" dt="2021-03-22T07:49:37.397" v="19" actId="14100"/>
        <pc:sldMkLst>
          <pc:docMk/>
          <pc:sldMk cId="0" sldId="266"/>
        </pc:sldMkLst>
        <pc:spChg chg="mod">
          <ac:chgData name="ゲスト ユーザー" userId="" providerId="Windows Live" clId="Web-{FDD48489-4098-4B6B-9ED2-AD11EA58D177}" dt="2021-03-22T07:49:37.397" v="19" actId="14100"/>
          <ac:spMkLst>
            <pc:docMk/>
            <pc:sldMk cId="0" sldId="266"/>
            <ac:spMk id="25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7:55:54.468" v="117" actId="20577"/>
        <pc:sldMkLst>
          <pc:docMk/>
          <pc:sldMk cId="0" sldId="267"/>
        </pc:sldMkLst>
        <pc:spChg chg="mod">
          <ac:chgData name="ゲスト ユーザー" userId="" providerId="Windows Live" clId="Web-{FDD48489-4098-4B6B-9ED2-AD11EA58D177}" dt="2021-03-22T07:55:54.468" v="1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modSp">
        <pc:chgData name="ゲスト ユーザー" userId="" providerId="Windows Live" clId="Web-{FDD48489-4098-4B6B-9ED2-AD11EA58D177}" dt="2021-03-22T07:56:11.140" v="120" actId="20577"/>
        <pc:sldMkLst>
          <pc:docMk/>
          <pc:sldMk cId="0" sldId="268"/>
        </pc:sldMkLst>
        <pc:spChg chg="add mod">
          <ac:chgData name="ゲスト ユーザー" userId="" providerId="Windows Live" clId="Web-{FDD48489-4098-4B6B-9ED2-AD11EA58D177}" dt="2021-03-22T07:54:42.935" v="60"/>
          <ac:spMkLst>
            <pc:docMk/>
            <pc:sldMk cId="0" sldId="268"/>
            <ac:spMk id="4" creationId="{1356C01A-CA7E-421D-B38F-C23FDF764C8B}"/>
          </ac:spMkLst>
        </pc:spChg>
        <pc:spChg chg="add mod">
          <ac:chgData name="ゲスト ユーザー" userId="" providerId="Windows Live" clId="Web-{FDD48489-4098-4B6B-9ED2-AD11EA58D177}" dt="2021-03-22T07:53:46.012" v="53" actId="14100"/>
          <ac:spMkLst>
            <pc:docMk/>
            <pc:sldMk cId="0" sldId="268"/>
            <ac:spMk id="5" creationId="{44601B0E-5A78-41A2-9E31-6897B62909B0}"/>
          </ac:spMkLst>
        </pc:spChg>
        <pc:spChg chg="mod">
          <ac:chgData name="ゲスト ユーザー" userId="" providerId="Windows Live" clId="Web-{FDD48489-4098-4B6B-9ED2-AD11EA58D177}" dt="2021-03-22T07:56:11.140" v="120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7:51:13.931" v="32" actId="20577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7:51:51.307" v="35" actId="1076"/>
          <ac:picMkLst>
            <pc:docMk/>
            <pc:sldMk cId="0" sldId="268"/>
            <ac:picMk id="3" creationId="{F9C7FFEE-53A3-4234-B3BD-E923B1A4863F}"/>
          </ac:picMkLst>
        </pc:picChg>
      </pc:sldChg>
      <pc:sldChg chg="modSp">
        <pc:chgData name="ゲスト ユーザー" userId="" providerId="Windows Live" clId="Web-{FDD48489-4098-4B6B-9ED2-AD11EA58D177}" dt="2021-03-22T07:56:23.125" v="125" actId="20577"/>
        <pc:sldMkLst>
          <pc:docMk/>
          <pc:sldMk cId="0" sldId="269"/>
        </pc:sldMkLst>
        <pc:spChg chg="mod">
          <ac:chgData name="ゲスト ユーザー" userId="" providerId="Windows Live" clId="Web-{FDD48489-4098-4B6B-9ED2-AD11EA58D177}" dt="2021-03-22T07:56:23.125" v="125" actId="20577"/>
          <ac:spMkLst>
            <pc:docMk/>
            <pc:sldMk cId="0" sldId="269"/>
            <ac:spMk id="296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52.007" v="347" actId="20577"/>
        <pc:sldMkLst>
          <pc:docMk/>
          <pc:sldMk cId="0" sldId="274"/>
        </pc:sldMkLst>
        <pc:spChg chg="mod">
          <ac:chgData name="ゲスト ユーザー" userId="" providerId="Windows Live" clId="Web-{FDD48489-4098-4B6B-9ED2-AD11EA58D177}" dt="2021-03-22T08:13:52.007" v="347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13:32.788" v="346" actId="20577"/>
        <pc:sldMkLst>
          <pc:docMk/>
          <pc:sldMk cId="0" sldId="275"/>
        </pc:sldMkLst>
        <pc:spChg chg="mod">
          <ac:chgData name="ゲスト ユーザー" userId="" providerId="Windows Live" clId="Web-{FDD48489-4098-4B6B-9ED2-AD11EA58D177}" dt="2021-03-22T08:13:32.788" v="346" actId="20577"/>
          <ac:spMkLst>
            <pc:docMk/>
            <pc:sldMk cId="0" sldId="275"/>
            <ac:spMk id="384" creationId="{00000000-0000-0000-0000-000000000000}"/>
          </ac:spMkLst>
        </pc:spChg>
      </pc:sldChg>
      <pc:sldChg chg="modSp">
        <pc:chgData name="ゲスト ユーザー" userId="" providerId="Windows Live" clId="Web-{FDD48489-4098-4B6B-9ED2-AD11EA58D177}" dt="2021-03-22T08:06:11.700" v="227" actId="20577"/>
        <pc:sldMkLst>
          <pc:docMk/>
          <pc:sldMk cId="0" sldId="277"/>
        </pc:sldMkLst>
        <pc:spChg chg="mod">
          <ac:chgData name="ゲスト ユーザー" userId="" providerId="Windows Live" clId="Web-{FDD48489-4098-4B6B-9ED2-AD11EA58D177}" dt="2021-03-22T08:06:11.700" v="227" actId="20577"/>
          <ac:spMkLst>
            <pc:docMk/>
            <pc:sldMk cId="0" sldId="277"/>
            <ac:spMk id="409" creationId="{00000000-0000-0000-0000-000000000000}"/>
          </ac:spMkLst>
        </pc:spChg>
      </pc:sldChg>
      <pc:sldChg chg="addSp delSp modSp">
        <pc:chgData name="ゲスト ユーザー" userId="" providerId="Windows Live" clId="Web-{FDD48489-4098-4B6B-9ED2-AD11EA58D177}" dt="2021-03-22T08:03:25.947" v="163"/>
        <pc:sldMkLst>
          <pc:docMk/>
          <pc:sldMk cId="0" sldId="278"/>
        </pc:sldMkLst>
        <pc:spChg chg="add mod">
          <ac:chgData name="ゲスト ユーザー" userId="" providerId="Windows Live" clId="Web-{FDD48489-4098-4B6B-9ED2-AD11EA58D177}" dt="2021-03-22T08:03:20.103" v="162"/>
          <ac:spMkLst>
            <pc:docMk/>
            <pc:sldMk cId="0" sldId="278"/>
            <ac:spMk id="5" creationId="{70E14437-4B68-44C7-AC23-831AF17B010D}"/>
          </ac:spMkLst>
        </pc:spChg>
        <pc:spChg chg="add mod">
          <ac:chgData name="ゲスト ユーザー" userId="" providerId="Windows Live" clId="Web-{FDD48489-4098-4B6B-9ED2-AD11EA58D177}" dt="2021-03-22T08:03:25.947" v="163"/>
          <ac:spMkLst>
            <pc:docMk/>
            <pc:sldMk cId="0" sldId="278"/>
            <ac:spMk id="11" creationId="{08CA1571-D13E-4DD2-8324-B21A4396F41A}"/>
          </ac:spMkLst>
        </pc:spChg>
        <pc:picChg chg="add mod">
          <ac:chgData name="ゲスト ユーザー" userId="" providerId="Windows Live" clId="Web-{FDD48489-4098-4B6B-9ED2-AD11EA58D177}" dt="2021-03-22T07:59:16.019" v="129" actId="1076"/>
          <ac:picMkLst>
            <pc:docMk/>
            <pc:sldMk cId="0" sldId="278"/>
            <ac:picMk id="2" creationId="{9CB1352F-408A-459E-BC68-B1DA8E977502}"/>
          </ac:picMkLst>
        </pc:picChg>
        <pc:picChg chg="add mod">
          <ac:chgData name="ゲスト ユーザー" userId="" providerId="Windows Live" clId="Web-{FDD48489-4098-4B6B-9ED2-AD11EA58D177}" dt="2021-03-22T08:01:10.725" v="138" actId="1076"/>
          <ac:picMkLst>
            <pc:docMk/>
            <pc:sldMk cId="0" sldId="278"/>
            <ac:picMk id="3" creationId="{97C7888D-5044-4CE5-8F1E-38EB931C182B}"/>
          </ac:picMkLst>
        </pc:picChg>
        <pc:picChg chg="add del mod">
          <ac:chgData name="ゲスト ユーザー" userId="" providerId="Windows Live" clId="Web-{FDD48489-4098-4B6B-9ED2-AD11EA58D177}" dt="2021-03-22T08:01:50.476" v="145"/>
          <ac:picMkLst>
            <pc:docMk/>
            <pc:sldMk cId="0" sldId="278"/>
            <ac:picMk id="4" creationId="{5BB9ACD4-53D2-425C-95E2-1DC68859E92A}"/>
          </ac:picMkLst>
        </pc:picChg>
        <pc:picChg chg="add mod ord">
          <ac:chgData name="ゲスト ユーザー" userId="" providerId="Windows Live" clId="Web-{FDD48489-4098-4B6B-9ED2-AD11EA58D177}" dt="2021-03-22T08:02:51.759" v="158"/>
          <ac:picMkLst>
            <pc:docMk/>
            <pc:sldMk cId="0" sldId="278"/>
            <ac:picMk id="6" creationId="{212891BF-BA14-47B2-BB93-D1226624EC66}"/>
          </ac:picMkLst>
        </pc:picChg>
      </pc:sldChg>
      <pc:sldChg chg="addSp delSp modSp">
        <pc:chgData name="ゲスト ユーザー" userId="" providerId="Windows Live" clId="Web-{FDD48489-4098-4B6B-9ED2-AD11EA58D177}" dt="2021-03-22T08:12:39.334" v="342" actId="20577"/>
        <pc:sldMkLst>
          <pc:docMk/>
          <pc:sldMk cId="0" sldId="279"/>
        </pc:sldMkLst>
        <pc:spChg chg="add del mod">
          <ac:chgData name="ゲスト ユーザー" userId="" providerId="Windows Live" clId="Web-{FDD48489-4098-4B6B-9ED2-AD11EA58D177}" dt="2021-03-22T08:09:41.893" v="271"/>
          <ac:spMkLst>
            <pc:docMk/>
            <pc:sldMk cId="0" sldId="279"/>
            <ac:spMk id="3" creationId="{0E255918-DC53-46B3-A964-7CC74950C2DB}"/>
          </ac:spMkLst>
        </pc:spChg>
        <pc:spChg chg="add mod">
          <ac:chgData name="ゲスト ユーザー" userId="" providerId="Windows Live" clId="Web-{FDD48489-4098-4B6B-9ED2-AD11EA58D177}" dt="2021-03-22T08:10:24.862" v="276" actId="14100"/>
          <ac:spMkLst>
            <pc:docMk/>
            <pc:sldMk cId="0" sldId="279"/>
            <ac:spMk id="4" creationId="{B0C55C97-F726-484D-9A5B-B07FAB70C196}"/>
          </ac:spMkLst>
        </pc:spChg>
        <pc:spChg chg="mod">
          <ac:chgData name="ゲスト ユーザー" userId="" providerId="Windows Live" clId="Web-{FDD48489-4098-4B6B-9ED2-AD11EA58D177}" dt="2021-03-22T08:11:56.505" v="336" actId="20577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FDD48489-4098-4B6B-9ED2-AD11EA58D177}" dt="2021-03-22T08:12:39.334" v="342" actId="20577"/>
          <ac:spMkLst>
            <pc:docMk/>
            <pc:sldMk cId="0" sldId="279"/>
            <ac:spMk id="432" creationId="{00000000-0000-0000-0000-000000000000}"/>
          </ac:spMkLst>
        </pc:spChg>
        <pc:picChg chg="mod">
          <ac:chgData name="ゲスト ユーザー" userId="" providerId="Windows Live" clId="Web-{FDD48489-4098-4B6B-9ED2-AD11EA58D177}" dt="2021-03-22T08:11:46.473" v="333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FDD48489-4098-4B6B-9ED2-AD11EA58D177}" dt="2021-03-22T08:12:04.146" v="338" actId="1076"/>
          <ac:picMkLst>
            <pc:docMk/>
            <pc:sldMk cId="0" sldId="279"/>
            <ac:picMk id="431" creationId="{00000000-0000-0000-0000-000000000000}"/>
          </ac:picMkLst>
        </pc:picChg>
      </pc:sldChg>
      <pc:sldChg chg="modSp">
        <pc:chgData name="ゲスト ユーザー" userId="" providerId="Windows Live" clId="Web-{FDD48489-4098-4B6B-9ED2-AD11EA58D177}" dt="2021-03-22T08:14:30.946" v="348" actId="20577"/>
        <pc:sldMkLst>
          <pc:docMk/>
          <pc:sldMk cId="156761354" sldId="320"/>
        </pc:sldMkLst>
        <pc:spChg chg="mod">
          <ac:chgData name="ゲスト ユーザー" userId="" providerId="Windows Live" clId="Web-{FDD48489-4098-4B6B-9ED2-AD11EA58D177}" dt="2021-03-22T08:14:30.946" v="348" actId="20577"/>
          <ac:spMkLst>
            <pc:docMk/>
            <pc:sldMk cId="156761354" sldId="32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5:45.119" v="372" actId="20577"/>
        <pc:sldMkLst>
          <pc:docMk/>
          <pc:sldMk cId="562492338" sldId="322"/>
        </pc:sldMkLst>
        <pc:spChg chg="mod">
          <ac:chgData name="ゲスト ユーザー" userId="" providerId="Windows Live" clId="Web-{FDD48489-4098-4B6B-9ED2-AD11EA58D177}" dt="2021-03-22T08:15:45.119" v="372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19:20.671" v="398" actId="20577"/>
        <pc:sldMkLst>
          <pc:docMk/>
          <pc:sldMk cId="2202833139" sldId="323"/>
        </pc:sldMkLst>
        <pc:spChg chg="mod">
          <ac:chgData name="ゲスト ユーザー" userId="" providerId="Windows Live" clId="Web-{FDD48489-4098-4B6B-9ED2-AD11EA58D177}" dt="2021-03-22T08:19:20.671" v="398" actId="20577"/>
          <ac:spMkLst>
            <pc:docMk/>
            <pc:sldMk cId="2202833139" sldId="323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FDD48489-4098-4B6B-9ED2-AD11EA58D177}" dt="2021-03-22T08:23:27.364" v="408" actId="14100"/>
        <pc:sldMkLst>
          <pc:docMk/>
          <pc:sldMk cId="2287875244" sldId="326"/>
        </pc:sldMkLst>
        <pc:spChg chg="add mod">
          <ac:chgData name="ゲスト ユーザー" userId="" providerId="Windows Live" clId="Web-{FDD48489-4098-4B6B-9ED2-AD11EA58D177}" dt="2021-03-22T08:23:27.364" v="408" actId="14100"/>
          <ac:spMkLst>
            <pc:docMk/>
            <pc:sldMk cId="2287875244" sldId="326"/>
            <ac:spMk id="5" creationId="{F460A356-991B-4C3E-9645-B395CDBBCDDE}"/>
          </ac:spMkLst>
        </pc:spChg>
      </pc:sldChg>
      <pc:sldChg chg="modSp">
        <pc:chgData name="ゲスト ユーザー" userId="" providerId="Windows Live" clId="Web-{FDD48489-4098-4B6B-9ED2-AD11EA58D177}" dt="2021-03-22T08:24:59.506" v="418" actId="20577"/>
        <pc:sldMkLst>
          <pc:docMk/>
          <pc:sldMk cId="2539985523" sldId="329"/>
        </pc:sldMkLst>
        <pc:spChg chg="mod">
          <ac:chgData name="ゲスト ユーザー" userId="" providerId="Windows Live" clId="Web-{FDD48489-4098-4B6B-9ED2-AD11EA58D177}" dt="2021-03-22T08:24:59.506" v="418" actId="20577"/>
          <ac:spMkLst>
            <pc:docMk/>
            <pc:sldMk cId="2539985523" sldId="329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6:13.242" v="421" actId="20577"/>
        <pc:sldMkLst>
          <pc:docMk/>
          <pc:sldMk cId="2026746202" sldId="330"/>
        </pc:sldMkLst>
        <pc:spChg chg="mod">
          <ac:chgData name="ゲスト ユーザー" userId="" providerId="Windows Live" clId="Web-{FDD48489-4098-4B6B-9ED2-AD11EA58D177}" dt="2021-03-22T08:26:13.242" v="421" actId="20577"/>
          <ac:spMkLst>
            <pc:docMk/>
            <pc:sldMk cId="2026746202" sldId="330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5:24.820" v="420" actId="14100"/>
        <pc:sldMkLst>
          <pc:docMk/>
          <pc:sldMk cId="3785275960" sldId="331"/>
        </pc:sldMkLst>
        <pc:spChg chg="mod">
          <ac:chgData name="ゲスト ユーザー" userId="" providerId="Windows Live" clId="Web-{FDD48489-4098-4B6B-9ED2-AD11EA58D177}" dt="2021-03-22T08:25:24.820" v="420" actId="14100"/>
          <ac:spMkLst>
            <pc:docMk/>
            <pc:sldMk cId="3785275960" sldId="331"/>
            <ac:spMk id="6" creationId="{A37D0B3E-E398-46E3-862F-CB12BB9ACA59}"/>
          </ac:spMkLst>
        </pc:spChg>
      </pc:sldChg>
      <pc:sldChg chg="modSp">
        <pc:chgData name="ゲスト ユーザー" userId="" providerId="Windows Live" clId="Web-{FDD48489-4098-4B6B-9ED2-AD11EA58D177}" dt="2021-03-22T08:22:29.034" v="405" actId="20577"/>
        <pc:sldMkLst>
          <pc:docMk/>
          <pc:sldMk cId="1515517985" sldId="333"/>
        </pc:sldMkLst>
        <pc:spChg chg="mod">
          <ac:chgData name="ゲスト ユーザー" userId="" providerId="Windows Live" clId="Web-{FDD48489-4098-4B6B-9ED2-AD11EA58D177}" dt="2021-03-22T08:18:45.123" v="39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22:29.034" v="405" actId="20577"/>
          <ac:spMkLst>
            <pc:docMk/>
            <pc:sldMk cId="1515517985" sldId="333"/>
            <ac:spMk id="6" creationId="{A37D0B3E-E398-46E3-862F-CB12BB9ACA59}"/>
          </ac:spMkLst>
        </pc:spChg>
        <pc:picChg chg="mod">
          <ac:chgData name="ゲスト ユーザー" userId="" providerId="Windows Live" clId="Web-{FDD48489-4098-4B6B-9ED2-AD11EA58D177}" dt="2021-03-22T08:17:20.434" v="387" actId="1076"/>
          <ac:picMkLst>
            <pc:docMk/>
            <pc:sldMk cId="1515517985" sldId="333"/>
            <ac:picMk id="5" creationId="{2123D3A6-0369-433D-BE08-D625094BE9F6}"/>
          </ac:picMkLst>
        </pc:picChg>
      </pc:sldChg>
      <pc:sldChg chg="modSp">
        <pc:chgData name="ゲスト ユーザー" userId="" providerId="Windows Live" clId="Web-{FDD48489-4098-4B6B-9ED2-AD11EA58D177}" dt="2021-03-22T08:27:03.384" v="425" actId="20577"/>
        <pc:sldMkLst>
          <pc:docMk/>
          <pc:sldMk cId="1769068483" sldId="334"/>
        </pc:sldMkLst>
        <pc:spChg chg="mod">
          <ac:chgData name="ゲスト ユーザー" userId="" providerId="Windows Live" clId="Web-{FDD48489-4098-4B6B-9ED2-AD11EA58D177}" dt="2021-03-22T08:27:03.384" v="42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FDD48489-4098-4B6B-9ED2-AD11EA58D177}" dt="2021-03-22T08:24:36.975" v="415" actId="20577"/>
        <pc:sldMkLst>
          <pc:docMk/>
          <pc:sldMk cId="3150105958" sldId="336"/>
        </pc:sldMkLst>
        <pc:spChg chg="mod">
          <ac:chgData name="ゲスト ユーザー" userId="" providerId="Windows Live" clId="Web-{FDD48489-4098-4B6B-9ED2-AD11EA58D177}" dt="2021-03-22T08:24:36.975" v="415" actId="20577"/>
          <ac:spMkLst>
            <pc:docMk/>
            <pc:sldMk cId="3150105958" sldId="336"/>
            <ac:spMk id="4" creationId="{F76CB4E3-2CAA-4681-AF78-9D9173C6BB5A}"/>
          </ac:spMkLst>
        </pc:spChg>
      </pc:sldChg>
      <pc:sldChg chg="delSp modSp add replId">
        <pc:chgData name="ゲスト ユーザー" userId="" providerId="Windows Live" clId="Web-{FDD48489-4098-4B6B-9ED2-AD11EA58D177}" dt="2021-03-22T08:31:55.109" v="468"/>
        <pc:sldMkLst>
          <pc:docMk/>
          <pc:sldMk cId="2230528558" sldId="338"/>
        </pc:sldMkLst>
        <pc:spChg chg="mod">
          <ac:chgData name="ゲスト ユーザー" userId="" providerId="Windows Live" clId="Web-{FDD48489-4098-4B6B-9ED2-AD11EA58D177}" dt="2021-03-22T08:28:32.730" v="445" actId="20577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FDD48489-4098-4B6B-9ED2-AD11EA58D177}" dt="2021-03-22T08:31:52.922" v="467" actId="20577"/>
          <ac:spMkLst>
            <pc:docMk/>
            <pc:sldMk cId="2230528558" sldId="338"/>
            <ac:spMk id="6" creationId="{A37D0B3E-E398-46E3-862F-CB12BB9ACA59}"/>
          </ac:spMkLst>
        </pc:spChg>
        <pc:spChg chg="mod">
          <ac:chgData name="ゲスト ユーザー" userId="" providerId="Windows Live" clId="Web-{FDD48489-4098-4B6B-9ED2-AD11EA58D177}" dt="2021-03-22T08:28:17.120" v="436" actId="20577"/>
          <ac:spMkLst>
            <pc:docMk/>
            <pc:sldMk cId="2230528558" sldId="338"/>
            <ac:spMk id="350" creationId="{00000000-0000-0000-0000-000000000000}"/>
          </ac:spMkLst>
        </pc:spChg>
        <pc:picChg chg="del">
          <ac:chgData name="ゲスト ユーザー" userId="" providerId="Windows Live" clId="Web-{FDD48489-4098-4B6B-9ED2-AD11EA58D177}" dt="2021-03-22T08:31:55.109" v="468"/>
          <ac:picMkLst>
            <pc:docMk/>
            <pc:sldMk cId="2230528558" sldId="338"/>
            <ac:picMk id="4" creationId="{7EE1246B-0E52-42A4-B7E0-2BE862B52D5F}"/>
          </ac:picMkLst>
        </pc:picChg>
      </pc:sldChg>
    </pc:docChg>
  </pc:docChgLst>
  <pc:docChgLst>
    <pc:chgData name="ゲスト ユーザー" providerId="Windows Live" clId="Web-{8964B387-4223-49D4-9993-944CB104E998}"/>
    <pc:docChg chg="addSld delSld modSld">
      <pc:chgData name="ゲスト ユーザー" userId="" providerId="Windows Live" clId="Web-{8964B387-4223-49D4-9993-944CB104E998}" dt="2021-04-02T00:15:15.154" v="103" actId="1076"/>
      <pc:docMkLst>
        <pc:docMk/>
      </pc:docMkLst>
      <pc:sldChg chg="modSp">
        <pc:chgData name="ゲスト ユーザー" userId="" providerId="Windows Live" clId="Web-{8964B387-4223-49D4-9993-944CB104E998}" dt="2021-04-01T23:44:14.163" v="0" actId="20577"/>
        <pc:sldMkLst>
          <pc:docMk/>
          <pc:sldMk cId="1763923060" sldId="386"/>
        </pc:sldMkLst>
        <pc:spChg chg="mod">
          <ac:chgData name="ゲスト ユーザー" userId="" providerId="Windows Live" clId="Web-{8964B387-4223-49D4-9993-944CB104E998}" dt="2021-04-01T23:44:14.163" v="0" actId="20577"/>
          <ac:spMkLst>
            <pc:docMk/>
            <pc:sldMk cId="1763923060" sldId="386"/>
            <ac:spMk id="3" creationId="{3CB21E07-D58C-456C-86C7-C3C437854117}"/>
          </ac:spMkLst>
        </pc:spChg>
      </pc:sldChg>
      <pc:sldChg chg="modSp">
        <pc:chgData name="ゲスト ユーザー" userId="" providerId="Windows Live" clId="Web-{8964B387-4223-49D4-9993-944CB104E998}" dt="2021-04-02T00:09:16.494" v="14" actId="14100"/>
        <pc:sldMkLst>
          <pc:docMk/>
          <pc:sldMk cId="933237002" sldId="403"/>
        </pc:sldMkLst>
        <pc:spChg chg="mod">
          <ac:chgData name="ゲスト ユーザー" userId="" providerId="Windows Live" clId="Web-{8964B387-4223-49D4-9993-944CB104E998}" dt="2021-04-02T00:09:04.603" v="13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8964B387-4223-49D4-9993-944CB104E998}" dt="2021-04-02T00:09:16.494" v="14" actId="14100"/>
          <ac:spMkLst>
            <pc:docMk/>
            <pc:sldMk cId="933237002" sldId="403"/>
            <ac:spMk id="23" creationId="{5B2CB727-2F67-4EA6-AAFA-92B87D73F134}"/>
          </ac:spMkLst>
        </pc:spChg>
      </pc:sldChg>
      <pc:sldChg chg="addSp modSp">
        <pc:chgData name="ゲスト ユーザー" userId="" providerId="Windows Live" clId="Web-{8964B387-4223-49D4-9993-944CB104E998}" dt="2021-04-02T00:10:30.369" v="21"/>
        <pc:sldMkLst>
          <pc:docMk/>
          <pc:sldMk cId="3143066674" sldId="404"/>
        </pc:sldMkLst>
        <pc:spChg chg="add mod">
          <ac:chgData name="ゲスト ユーザー" userId="" providerId="Windows Live" clId="Web-{8964B387-4223-49D4-9993-944CB104E998}" dt="2021-04-02T00:10:30.369" v="21"/>
          <ac:spMkLst>
            <pc:docMk/>
            <pc:sldMk cId="3143066674" sldId="404"/>
            <ac:spMk id="8" creationId="{F332983D-A89F-4FA9-9B33-9511573CE410}"/>
          </ac:spMkLst>
        </pc:spChg>
      </pc:sldChg>
      <pc:sldChg chg="del">
        <pc:chgData name="ゲスト ユーザー" userId="" providerId="Windows Live" clId="Web-{8964B387-4223-49D4-9993-944CB104E998}" dt="2021-04-02T00:10:51.354" v="23"/>
        <pc:sldMkLst>
          <pc:docMk/>
          <pc:sldMk cId="3561179069" sldId="405"/>
        </pc:sldMkLst>
      </pc:sldChg>
      <pc:sldChg chg="delSp modSp add replId">
        <pc:chgData name="ゲスト ユーザー" userId="" providerId="Windows Live" clId="Web-{8964B387-4223-49D4-9993-944CB104E998}" dt="2021-04-02T00:15:15.154" v="103" actId="1076"/>
        <pc:sldMkLst>
          <pc:docMk/>
          <pc:sldMk cId="3908516725" sldId="407"/>
        </pc:sldMkLst>
        <pc:spChg chg="mod">
          <ac:chgData name="ゲスト ユーザー" userId="" providerId="Windows Live" clId="Web-{8964B387-4223-49D4-9993-944CB104E998}" dt="2021-04-02T00:15:08.435" v="100" actId="1076"/>
          <ac:spMkLst>
            <pc:docMk/>
            <pc:sldMk cId="3908516725" sldId="407"/>
            <ac:spMk id="3" creationId="{3CB21E07-D58C-456C-86C7-C3C437854117}"/>
          </ac:spMkLst>
        </pc:spChg>
        <pc:spChg chg="mod">
          <ac:chgData name="ゲスト ユーザー" userId="" providerId="Windows Live" clId="Web-{8964B387-4223-49D4-9993-944CB104E998}" dt="2021-04-02T00:13:37.294" v="48" actId="20577"/>
          <ac:spMkLst>
            <pc:docMk/>
            <pc:sldMk cId="3908516725" sldId="407"/>
            <ac:spMk id="4" creationId="{83B0A878-393B-46A3-903D-A7B604038F61}"/>
          </ac:spMkLst>
        </pc:spChg>
        <pc:spChg chg="del">
          <ac:chgData name="ゲスト ユーザー" userId="" providerId="Windows Live" clId="Web-{8964B387-4223-49D4-9993-944CB104E998}" dt="2021-04-02T00:13:37.372" v="50"/>
          <ac:spMkLst>
            <pc:docMk/>
            <pc:sldMk cId="3908516725" sldId="407"/>
            <ac:spMk id="8" creationId="{F332983D-A89F-4FA9-9B33-9511573CE410}"/>
          </ac:spMkLst>
        </pc:spChg>
        <pc:spChg chg="mod">
          <ac:chgData name="ゲスト ユーザー" userId="" providerId="Windows Live" clId="Web-{8964B387-4223-49D4-9993-944CB104E998}" dt="2021-04-02T00:14:26.607" v="99" actId="20577"/>
          <ac:spMkLst>
            <pc:docMk/>
            <pc:sldMk cId="3908516725" sldId="407"/>
            <ac:spMk id="233" creationId="{00000000-0000-0000-0000-000000000000}"/>
          </ac:spMkLst>
        </pc:spChg>
        <pc:picChg chg="del">
          <ac:chgData name="ゲスト ユーザー" userId="" providerId="Windows Live" clId="Web-{8964B387-4223-49D4-9993-944CB104E998}" dt="2021-04-02T00:13:37.341" v="49"/>
          <ac:picMkLst>
            <pc:docMk/>
            <pc:sldMk cId="3908516725" sldId="407"/>
            <ac:picMk id="5" creationId="{081BAE20-E9DD-4CC3-B9F5-C4F12F21BCB6}"/>
          </ac:picMkLst>
        </pc:picChg>
        <pc:picChg chg="del">
          <ac:chgData name="ゲスト ユーザー" userId="" providerId="Windows Live" clId="Web-{8964B387-4223-49D4-9993-944CB104E998}" dt="2021-04-02T00:13:37.403" v="51"/>
          <ac:picMkLst>
            <pc:docMk/>
            <pc:sldMk cId="3908516725" sldId="407"/>
            <ac:picMk id="6" creationId="{92A190F3-4AE1-4859-9B0A-E9E01D5C5EF1}"/>
          </ac:picMkLst>
        </pc:picChg>
        <pc:picChg chg="mod">
          <ac:chgData name="ゲスト ユーザー" userId="" providerId="Windows Live" clId="Web-{8964B387-4223-49D4-9993-944CB104E998}" dt="2021-04-02T00:15:15.154" v="103" actId="1076"/>
          <ac:picMkLst>
            <pc:docMk/>
            <pc:sldMk cId="3908516725" sldId="407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91C0F2B4-C652-4887-89A2-6D41822B622A}"/>
    <pc:docChg chg="addSld delSld modSld">
      <pc:chgData name="ゲスト ユーザー" userId="" providerId="Windows Live" clId="Web-{91C0F2B4-C652-4887-89A2-6D41822B622A}" dt="2021-03-31T08:31:44.218" v="668" actId="14100"/>
      <pc:docMkLst>
        <pc:docMk/>
      </pc:docMkLst>
      <pc:sldChg chg="addSp modSp">
        <pc:chgData name="ゲスト ユーザー" userId="" providerId="Windows Live" clId="Web-{91C0F2B4-C652-4887-89A2-6D41822B622A}" dt="2021-03-31T07:50:14.649" v="233" actId="1076"/>
        <pc:sldMkLst>
          <pc:docMk/>
          <pc:sldMk cId="4145547618" sldId="362"/>
        </pc:sldMkLst>
        <pc:spChg chg="mod">
          <ac:chgData name="ゲスト ユーザー" userId="" providerId="Windows Live" clId="Web-{91C0F2B4-C652-4887-89A2-6D41822B622A}" dt="2021-03-31T07:34:28.195" v="45" actId="1076"/>
          <ac:spMkLst>
            <pc:docMk/>
            <pc:sldMk cId="4145547618" sldId="36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31:49.704" v="5" actId="20577"/>
          <ac:spMkLst>
            <pc:docMk/>
            <pc:sldMk cId="4145547618" sldId="362"/>
            <ac:spMk id="5" creationId="{6508737F-4F06-49C5-903F-1B6C9FC554F0}"/>
          </ac:spMkLst>
        </pc:spChg>
        <pc:spChg chg="add mod">
          <ac:chgData name="ゲスト ユーザー" userId="" providerId="Windows Live" clId="Web-{91C0F2B4-C652-4887-89A2-6D41822B622A}" dt="2021-03-31T07:35:38.070" v="63" actId="1076"/>
          <ac:spMkLst>
            <pc:docMk/>
            <pc:sldMk cId="4145547618" sldId="362"/>
            <ac:spMk id="10" creationId="{C42E9906-C698-49DB-BF87-51457F1FDC15}"/>
          </ac:spMkLst>
        </pc:spChg>
        <pc:spChg chg="add mod">
          <ac:chgData name="ゲスト ユーザー" userId="" providerId="Windows Live" clId="Web-{91C0F2B4-C652-4887-89A2-6D41822B622A}" dt="2021-03-31T07:32:22.720" v="12" actId="1076"/>
          <ac:spMkLst>
            <pc:docMk/>
            <pc:sldMk cId="4145547618" sldId="362"/>
            <ac:spMk id="13" creationId="{73EF2656-8704-420F-B04F-61C3D8956FBD}"/>
          </ac:spMkLst>
        </pc:spChg>
        <pc:spChg chg="add mod">
          <ac:chgData name="ゲスト ユーザー" userId="" providerId="Windows Live" clId="Web-{91C0F2B4-C652-4887-89A2-6D41822B622A}" dt="2021-03-31T07:32:39.788" v="19" actId="1076"/>
          <ac:spMkLst>
            <pc:docMk/>
            <pc:sldMk cId="4145547618" sldId="362"/>
            <ac:spMk id="14" creationId="{1DE21AA8-C878-4238-9105-93F1F787077C}"/>
          </ac:spMkLst>
        </pc:spChg>
        <pc:spChg chg="add mod">
          <ac:chgData name="ゲスト ユーザー" userId="" providerId="Windows Live" clId="Web-{91C0F2B4-C652-4887-89A2-6D41822B622A}" dt="2021-03-31T07:33:02.241" v="23" actId="1076"/>
          <ac:spMkLst>
            <pc:docMk/>
            <pc:sldMk cId="4145547618" sldId="362"/>
            <ac:spMk id="15" creationId="{0A00B943-0F09-4CE3-BCB8-C5BB07DF31C4}"/>
          </ac:spMkLst>
        </pc:spChg>
        <pc:spChg chg="add mod">
          <ac:chgData name="ゲスト ユーザー" userId="" providerId="Windows Live" clId="Web-{91C0F2B4-C652-4887-89A2-6D41822B622A}" dt="2021-03-31T07:33:24.022" v="33" actId="1076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91C0F2B4-C652-4887-89A2-6D41822B622A}" dt="2021-03-31T07:33:45.054" v="40" actId="1076"/>
          <ac:spMkLst>
            <pc:docMk/>
            <pc:sldMk cId="4145547618" sldId="362"/>
            <ac:spMk id="17" creationId="{F1F35567-B0CC-4FE2-AC54-0A0E61086B25}"/>
          </ac:spMkLst>
        </pc:spChg>
        <pc:spChg chg="add mod">
          <ac:chgData name="ゲスト ユーザー" userId="" providerId="Windows Live" clId="Web-{91C0F2B4-C652-4887-89A2-6D41822B622A}" dt="2021-03-31T07:34:33.929" v="47" actId="1076"/>
          <ac:spMkLst>
            <pc:docMk/>
            <pc:sldMk cId="4145547618" sldId="362"/>
            <ac:spMk id="18" creationId="{E68F867A-2E25-4E9F-AA62-63C0038EE8F8}"/>
          </ac:spMkLst>
        </pc:spChg>
        <pc:spChg chg="add mod">
          <ac:chgData name="ゲスト ユーザー" userId="" providerId="Windows Live" clId="Web-{91C0F2B4-C652-4887-89A2-6D41822B622A}" dt="2021-03-31T07:39:23.632" v="119" actId="1076"/>
          <ac:spMkLst>
            <pc:docMk/>
            <pc:sldMk cId="4145547618" sldId="362"/>
            <ac:spMk id="19" creationId="{BA1BD827-239F-4CA3-A7A9-42DD278F689F}"/>
          </ac:spMkLst>
        </pc:spChg>
        <pc:spChg chg="add mod">
          <ac:chgData name="ゲスト ユーザー" userId="" providerId="Windows Live" clId="Web-{91C0F2B4-C652-4887-89A2-6D41822B622A}" dt="2021-03-31T07:50:14.649" v="233" actId="1076"/>
          <ac:spMkLst>
            <pc:docMk/>
            <pc:sldMk cId="4145547618" sldId="362"/>
            <ac:spMk id="20" creationId="{EF844EF9-FC05-446A-A799-E819EC8D9FCE}"/>
          </ac:spMkLst>
        </pc:spChg>
        <pc:spChg chg="add mod">
          <ac:chgData name="ゲスト ユーザー" userId="" providerId="Windows Live" clId="Web-{91C0F2B4-C652-4887-89A2-6D41822B622A}" dt="2021-03-31T07:35:05.976" v="56" actId="1076"/>
          <ac:spMkLst>
            <pc:docMk/>
            <pc:sldMk cId="4145547618" sldId="362"/>
            <ac:spMk id="21" creationId="{A0E7E031-F3B5-4346-88FC-FC09C2124D8A}"/>
          </ac:spMkLst>
        </pc:spChg>
        <pc:spChg chg="add mod">
          <ac:chgData name="ゲスト ユーザー" userId="" providerId="Windows Live" clId="Web-{91C0F2B4-C652-4887-89A2-6D41822B622A}" dt="2021-03-31T07:35:17.054" v="61" actId="20577"/>
          <ac:spMkLst>
            <pc:docMk/>
            <pc:sldMk cId="4145547618" sldId="362"/>
            <ac:spMk id="22" creationId="{F8C5C5A2-E814-4D91-B87F-251B9BF179AF}"/>
          </ac:spMkLst>
        </pc:spChg>
      </pc:sldChg>
      <pc:sldChg chg="addSp modSp">
        <pc:chgData name="ゲスト ユーザー" userId="" providerId="Windows Live" clId="Web-{91C0F2B4-C652-4887-89A2-6D41822B622A}" dt="2021-03-31T07:40:08.148" v="122" actId="1076"/>
        <pc:sldMkLst>
          <pc:docMk/>
          <pc:sldMk cId="170404140" sldId="364"/>
        </pc:sldMkLst>
        <pc:spChg chg="mod">
          <ac:chgData name="ゲスト ユーザー" userId="" providerId="Windows Live" clId="Web-{91C0F2B4-C652-4887-89A2-6D41822B622A}" dt="2021-03-31T07:35:48.038" v="65" actId="20577"/>
          <ac:spMkLst>
            <pc:docMk/>
            <pc:sldMk cId="170404140" sldId="364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7:38:12.600" v="108" actId="1076"/>
          <ac:spMkLst>
            <pc:docMk/>
            <pc:sldMk cId="170404140" sldId="364"/>
            <ac:spMk id="5" creationId="{1F2B8DE6-7A0C-467F-B43A-3E975D53204D}"/>
          </ac:spMkLst>
        </pc:spChg>
        <pc:spChg chg="add mod">
          <ac:chgData name="ゲスト ユーザー" userId="" providerId="Windows Live" clId="Web-{91C0F2B4-C652-4887-89A2-6D41822B622A}" dt="2021-03-31T07:38:59.116" v="115" actId="1076"/>
          <ac:spMkLst>
            <pc:docMk/>
            <pc:sldMk cId="170404140" sldId="364"/>
            <ac:spMk id="7" creationId="{93966ADA-E16C-41AC-87FF-979649C6CFD9}"/>
          </ac:spMkLst>
        </pc:spChg>
        <pc:spChg chg="add mod">
          <ac:chgData name="ゲスト ユーザー" userId="" providerId="Windows Live" clId="Web-{91C0F2B4-C652-4887-89A2-6D41822B622A}" dt="2021-03-31T07:40:08.148" v="122" actId="1076"/>
          <ac:spMkLst>
            <pc:docMk/>
            <pc:sldMk cId="170404140" sldId="364"/>
            <ac:spMk id="12" creationId="{91FA717E-D383-4850-BE90-EEB40F136350}"/>
          </ac:spMkLst>
        </pc:spChg>
        <pc:picChg chg="mod">
          <ac:chgData name="ゲスト ユーザー" userId="" providerId="Windows Live" clId="Web-{91C0F2B4-C652-4887-89A2-6D41822B622A}" dt="2021-03-31T07:36:37.554" v="69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modSp">
        <pc:chgData name="ゲスト ユーザー" userId="" providerId="Windows Live" clId="Web-{91C0F2B4-C652-4887-89A2-6D41822B622A}" dt="2021-03-31T08:06:01.069" v="404" actId="1076"/>
        <pc:sldMkLst>
          <pc:docMk/>
          <pc:sldMk cId="1795561290" sldId="365"/>
        </pc:sldMkLst>
        <pc:spChg chg="mod">
          <ac:chgData name="ゲスト ユーザー" userId="" providerId="Windows Live" clId="Web-{91C0F2B4-C652-4887-89A2-6D41822B622A}" dt="2021-03-31T07:45:10.056" v="182" actId="14100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45:12.634" v="183" actId="14100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5:35.259" v="185" actId="1076"/>
          <ac:spMkLst>
            <pc:docMk/>
            <pc:sldMk cId="1795561290" sldId="365"/>
            <ac:spMk id="5" creationId="{9A8A3721-16FD-4FBD-B2D1-2913F35B230C}"/>
          </ac:spMkLst>
        </pc:spChg>
        <pc:spChg chg="add mod">
          <ac:chgData name="ゲスト ユーザー" userId="" providerId="Windows Live" clId="Web-{91C0F2B4-C652-4887-89A2-6D41822B622A}" dt="2021-03-31T07:49:57.352" v="232" actId="1076"/>
          <ac:spMkLst>
            <pc:docMk/>
            <pc:sldMk cId="1795561290" sldId="365"/>
            <ac:spMk id="13" creationId="{55D68AD9-DD29-4C8C-8093-37172A87159B}"/>
          </ac:spMkLst>
        </pc:spChg>
        <pc:spChg chg="add mod">
          <ac:chgData name="ゲスト ユーザー" userId="" providerId="Windows Live" clId="Web-{91C0F2B4-C652-4887-89A2-6D41822B622A}" dt="2021-03-31T07:47:39.181" v="216" actId="1076"/>
          <ac:spMkLst>
            <pc:docMk/>
            <pc:sldMk cId="1795561290" sldId="365"/>
            <ac:spMk id="14" creationId="{89556BED-DB30-4B9A-AEA1-0A5D218D4A0B}"/>
          </ac:spMkLst>
        </pc:spChg>
        <pc:spChg chg="add mod">
          <ac:chgData name="ゲスト ユーザー" userId="" providerId="Windows Live" clId="Web-{91C0F2B4-C652-4887-89A2-6D41822B622A}" dt="2021-03-31T07:46:33.243" v="199" actId="1076"/>
          <ac:spMkLst>
            <pc:docMk/>
            <pc:sldMk cId="1795561290" sldId="365"/>
            <ac:spMk id="15" creationId="{471FD883-86BE-48E9-AE65-3701E8EEB188}"/>
          </ac:spMkLst>
        </pc:spChg>
        <pc:spChg chg="add mod">
          <ac:chgData name="ゲスト ユーザー" userId="" providerId="Windows Live" clId="Web-{91C0F2B4-C652-4887-89A2-6D41822B622A}" dt="2021-03-31T07:49:54.665" v="231" actId="1076"/>
          <ac:spMkLst>
            <pc:docMk/>
            <pc:sldMk cId="1795561290" sldId="365"/>
            <ac:spMk id="16" creationId="{8344967D-97F7-4902-8C28-BEAF3E5A871D}"/>
          </ac:spMkLst>
        </pc:spChg>
        <pc:spChg chg="add mod">
          <ac:chgData name="ゲスト ユーザー" userId="" providerId="Windows Live" clId="Web-{91C0F2B4-C652-4887-89A2-6D41822B622A}" dt="2021-03-31T07:49:50.336" v="230" actId="1076"/>
          <ac:spMkLst>
            <pc:docMk/>
            <pc:sldMk cId="1795561290" sldId="365"/>
            <ac:spMk id="17" creationId="{34997B8C-CC21-4864-A147-F13468FC91D9}"/>
          </ac:spMkLst>
        </pc:spChg>
        <pc:spChg chg="add mod">
          <ac:chgData name="ゲスト ユーザー" userId="" providerId="Windows Live" clId="Web-{91C0F2B4-C652-4887-89A2-6D41822B622A}" dt="2021-03-31T07:49:46.993" v="229" actId="1076"/>
          <ac:spMkLst>
            <pc:docMk/>
            <pc:sldMk cId="1795561290" sldId="365"/>
            <ac:spMk id="18" creationId="{B08B0602-3A68-43ED-9DC2-F1B2B11D95F7}"/>
          </ac:spMkLst>
        </pc:spChg>
        <pc:spChg chg="add mod">
          <ac:chgData name="ゲスト ユーザー" userId="" providerId="Windows Live" clId="Web-{91C0F2B4-C652-4887-89A2-6D41822B622A}" dt="2021-03-31T08:06:01.069" v="404" actId="1076"/>
          <ac:spMkLst>
            <pc:docMk/>
            <pc:sldMk cId="1795561290" sldId="365"/>
            <ac:spMk id="19" creationId="{9383F927-D29C-4D68-987B-32E053755C46}"/>
          </ac:spMkLst>
        </pc:spChg>
        <pc:spChg chg="mod">
          <ac:chgData name="ゲスト ユーザー" userId="" providerId="Windows Live" clId="Web-{91C0F2B4-C652-4887-89A2-6D41822B622A}" dt="2021-03-31T07:44:21.150" v="170" actId="20577"/>
          <ac:spMkLst>
            <pc:docMk/>
            <pc:sldMk cId="1795561290" sldId="365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7:44:06.228" v="157" actId="1076"/>
          <ac:picMkLst>
            <pc:docMk/>
            <pc:sldMk cId="1795561290" sldId="365"/>
            <ac:picMk id="2" creationId="{D1AB2A08-D781-4CAE-98EC-39746D9F1FFA}"/>
          </ac:picMkLst>
        </pc:picChg>
      </pc:sldChg>
      <pc:sldChg chg="addSp delSp modSp">
        <pc:chgData name="ゲスト ユーザー" userId="" providerId="Windows Live" clId="Web-{91C0F2B4-C652-4887-89A2-6D41822B622A}" dt="2021-03-31T08:10:58.966" v="482" actId="1076"/>
        <pc:sldMkLst>
          <pc:docMk/>
          <pc:sldMk cId="3087493695" sldId="366"/>
        </pc:sldMkLst>
        <pc:spChg chg="mod">
          <ac:chgData name="ゲスト ユーザー" userId="" providerId="Windows Live" clId="Web-{91C0F2B4-C652-4887-89A2-6D41822B622A}" dt="2021-03-31T08:08:39.325" v="458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04:21.272" v="393" actId="14100"/>
          <ac:spMkLst>
            <pc:docMk/>
            <pc:sldMk cId="3087493695" sldId="36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08:57.513" v="460" actId="1076"/>
          <ac:spMkLst>
            <pc:docMk/>
            <pc:sldMk cId="3087493695" sldId="366"/>
            <ac:spMk id="5" creationId="{A6154BA8-A054-4EB2-BC25-C3829D4967FA}"/>
          </ac:spMkLst>
        </pc:spChg>
        <pc:spChg chg="add mod">
          <ac:chgData name="ゲスト ユーザー" userId="" providerId="Windows Live" clId="Web-{91C0F2B4-C652-4887-89A2-6D41822B622A}" dt="2021-03-31T08:09:19.091" v="461" actId="1076"/>
          <ac:spMkLst>
            <pc:docMk/>
            <pc:sldMk cId="3087493695" sldId="366"/>
            <ac:spMk id="7" creationId="{A8CB4E85-469C-4DE8-9648-BD9A9112EA51}"/>
          </ac:spMkLst>
        </pc:spChg>
        <pc:spChg chg="add mod">
          <ac:chgData name="ゲスト ユーザー" userId="" providerId="Windows Live" clId="Web-{91C0F2B4-C652-4887-89A2-6D41822B622A}" dt="2021-03-31T08:08:49.044" v="45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91C0F2B4-C652-4887-89A2-6D41822B622A}" dt="2021-03-31T08:09:24.466" v="462" actId="1076"/>
          <ac:spMkLst>
            <pc:docMk/>
            <pc:sldMk cId="3087493695" sldId="366"/>
            <ac:spMk id="11" creationId="{93B6BFF0-020F-4E4A-984B-4504A97CAD05}"/>
          </ac:spMkLst>
        </pc:spChg>
        <pc:spChg chg="add del mod">
          <ac:chgData name="ゲスト ユーザー" userId="" providerId="Windows Live" clId="Web-{91C0F2B4-C652-4887-89A2-6D41822B622A}" dt="2021-03-31T08:06:59.194" v="416"/>
          <ac:spMkLst>
            <pc:docMk/>
            <pc:sldMk cId="3087493695" sldId="366"/>
            <ac:spMk id="13" creationId="{B0ACDA6C-C16C-4F94-8BD4-8786F3606DC4}"/>
          </ac:spMkLst>
        </pc:spChg>
        <pc:spChg chg="add mod">
          <ac:chgData name="ゲスト ユーザー" userId="" providerId="Windows Live" clId="Web-{91C0F2B4-C652-4887-89A2-6D41822B622A}" dt="2021-03-31T08:07:38.975" v="422" actId="1076"/>
          <ac:spMkLst>
            <pc:docMk/>
            <pc:sldMk cId="3087493695" sldId="366"/>
            <ac:spMk id="15" creationId="{F26FB63F-D0C6-4871-A095-81D34F4FB90C}"/>
          </ac:spMkLst>
        </pc:spChg>
        <pc:spChg chg="add mod">
          <ac:chgData name="ゲスト ユーザー" userId="" providerId="Windows Live" clId="Web-{91C0F2B4-C652-4887-89A2-6D41822B622A}" dt="2021-03-31T08:07:52.537" v="428" actId="1076"/>
          <ac:spMkLst>
            <pc:docMk/>
            <pc:sldMk cId="3087493695" sldId="366"/>
            <ac:spMk id="17" creationId="{DE267569-A113-41CE-A555-517F03064B94}"/>
          </ac:spMkLst>
        </pc:spChg>
        <pc:spChg chg="add mod">
          <ac:chgData name="ゲスト ユーザー" userId="" providerId="Windows Live" clId="Web-{91C0F2B4-C652-4887-89A2-6D41822B622A}" dt="2021-03-31T08:07:08.865" v="418" actId="1076"/>
          <ac:spMkLst>
            <pc:docMk/>
            <pc:sldMk cId="3087493695" sldId="366"/>
            <ac:spMk id="18" creationId="{78BF2FD7-B2DE-49ED-BA0F-7429B585EF4F}"/>
          </ac:spMkLst>
        </pc:spChg>
        <pc:spChg chg="add mod">
          <ac:chgData name="ゲスト ユーザー" userId="" providerId="Windows Live" clId="Web-{91C0F2B4-C652-4887-89A2-6D41822B622A}" dt="2021-03-31T08:07:16.225" v="420" actId="1076"/>
          <ac:spMkLst>
            <pc:docMk/>
            <pc:sldMk cId="3087493695" sldId="366"/>
            <ac:spMk id="19" creationId="{B9285A5E-3293-4A0E-9353-FEB1035DED40}"/>
          </ac:spMkLst>
        </pc:spChg>
        <pc:spChg chg="add mod">
          <ac:chgData name="ゲスト ユーザー" userId="" providerId="Windows Live" clId="Web-{91C0F2B4-C652-4887-89A2-6D41822B622A}" dt="2021-03-31T08:09:48.341" v="468" actId="1076"/>
          <ac:spMkLst>
            <pc:docMk/>
            <pc:sldMk cId="3087493695" sldId="366"/>
            <ac:spMk id="24" creationId="{EE38C09B-DDF7-435C-92B9-6D1509F37D5D}"/>
          </ac:spMkLst>
        </pc:spChg>
        <pc:spChg chg="add mod">
          <ac:chgData name="ゲスト ユーザー" userId="" providerId="Windows Live" clId="Web-{91C0F2B4-C652-4887-89A2-6D41822B622A}" dt="2021-03-31T08:09:39.091" v="466" actId="1076"/>
          <ac:spMkLst>
            <pc:docMk/>
            <pc:sldMk cId="3087493695" sldId="366"/>
            <ac:spMk id="25" creationId="{D7D4FAD3-7EBB-4EA8-8E0D-EA06CC49D5B7}"/>
          </ac:spMkLst>
        </pc:spChg>
        <pc:spChg chg="add mod">
          <ac:chgData name="ゲスト ユーザー" userId="" providerId="Windows Live" clId="Web-{91C0F2B4-C652-4887-89A2-6D41822B622A}" dt="2021-03-31T08:10:35.466" v="476" actId="1076"/>
          <ac:spMkLst>
            <pc:docMk/>
            <pc:sldMk cId="3087493695" sldId="366"/>
            <ac:spMk id="26" creationId="{D507DEC0-AA24-4A49-A9EC-D5A9738D8E92}"/>
          </ac:spMkLst>
        </pc:spChg>
        <pc:spChg chg="add mod">
          <ac:chgData name="ゲスト ユーザー" userId="" providerId="Windows Live" clId="Web-{91C0F2B4-C652-4887-89A2-6D41822B622A}" dt="2021-03-31T08:10:58.966" v="482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delSp modSp">
        <pc:chgData name="ゲスト ユーザー" userId="" providerId="Windows Live" clId="Web-{91C0F2B4-C652-4887-89A2-6D41822B622A}" dt="2021-03-31T08:03:35.897" v="391" actId="1076"/>
        <pc:sldMkLst>
          <pc:docMk/>
          <pc:sldMk cId="488341773" sldId="367"/>
        </pc:sldMkLst>
        <pc:spChg chg="mod">
          <ac:chgData name="ゲスト ユーザー" userId="" providerId="Windows Live" clId="Web-{91C0F2B4-C652-4887-89A2-6D41822B622A}" dt="2021-03-31T07:56:48.648" v="325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6:19.352" v="318" actId="1076"/>
          <ac:spMkLst>
            <pc:docMk/>
            <pc:sldMk cId="488341773" sldId="367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8:36.398" v="342" actId="20577"/>
          <ac:spMkLst>
            <pc:docMk/>
            <pc:sldMk cId="488341773" sldId="367"/>
            <ac:spMk id="11" creationId="{ED4C3F82-07E9-4641-81F6-4C8D948AF3DB}"/>
          </ac:spMkLst>
        </pc:spChg>
        <pc:spChg chg="add mod">
          <ac:chgData name="ゲスト ユーザー" userId="" providerId="Windows Live" clId="Web-{91C0F2B4-C652-4887-89A2-6D41822B622A}" dt="2021-03-31T07:59:26.992" v="350" actId="1076"/>
          <ac:spMkLst>
            <pc:docMk/>
            <pc:sldMk cId="488341773" sldId="367"/>
            <ac:spMk id="14" creationId="{323C13E0-FAA1-4D1E-975D-62850E56C87D}"/>
          </ac:spMkLst>
        </pc:spChg>
        <pc:spChg chg="add mod">
          <ac:chgData name="ゲスト ユーザー" userId="" providerId="Windows Live" clId="Web-{91C0F2B4-C652-4887-89A2-6D41822B622A}" dt="2021-03-31T08:00:10.445" v="361" actId="1076"/>
          <ac:spMkLst>
            <pc:docMk/>
            <pc:sldMk cId="488341773" sldId="367"/>
            <ac:spMk id="15" creationId="{E1025F42-8069-468F-B6F1-C459D0C7C99F}"/>
          </ac:spMkLst>
        </pc:spChg>
        <pc:spChg chg="mod">
          <ac:chgData name="ゲスト ユーザー" userId="" providerId="Windows Live" clId="Web-{91C0F2B4-C652-4887-89A2-6D41822B622A}" dt="2021-03-31T07:56:13.617" v="316" actId="14100"/>
          <ac:spMkLst>
            <pc:docMk/>
            <pc:sldMk cId="488341773" sldId="367"/>
            <ac:spMk id="17" creationId="{CBA7D0FA-015B-4944-856F-7F14EB290D13}"/>
          </ac:spMkLst>
        </pc:spChg>
        <pc:spChg chg="add mod">
          <ac:chgData name="ゲスト ユーザー" userId="" providerId="Windows Live" clId="Web-{91C0F2B4-C652-4887-89A2-6D41822B622A}" dt="2021-03-31T08:02:48.132" v="384" actId="1076"/>
          <ac:spMkLst>
            <pc:docMk/>
            <pc:sldMk cId="488341773" sldId="367"/>
            <ac:spMk id="18" creationId="{B722CEB3-BF41-4CCA-935B-662963981712}"/>
          </ac:spMkLst>
        </pc:spChg>
        <pc:spChg chg="del mod">
          <ac:chgData name="ゲスト ユーザー" userId="" providerId="Windows Live" clId="Web-{91C0F2B4-C652-4887-89A2-6D41822B622A}" dt="2021-03-31T07:55:08.179" v="299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91C0F2B4-C652-4887-89A2-6D41822B622A}" dt="2021-03-31T07:58:33.398" v="341" actId="20577"/>
          <ac:spMkLst>
            <pc:docMk/>
            <pc:sldMk cId="488341773" sldId="367"/>
            <ac:spMk id="22" creationId="{2F7260FF-168A-47AC-9417-5F2A263D73C1}"/>
          </ac:spMkLst>
        </pc:spChg>
        <pc:spChg chg="add mod">
          <ac:chgData name="ゲスト ユーザー" userId="" providerId="Windows Live" clId="Web-{91C0F2B4-C652-4887-89A2-6D41822B622A}" dt="2021-03-31T07:59:47.117" v="359" actId="1076"/>
          <ac:spMkLst>
            <pc:docMk/>
            <pc:sldMk cId="488341773" sldId="367"/>
            <ac:spMk id="26" creationId="{E67E2AB1-ABC0-4813-A6E4-A9ADC9406510}"/>
          </ac:spMkLst>
        </pc:spChg>
        <pc:spChg chg="add mod">
          <ac:chgData name="ゲスト ユーザー" userId="" providerId="Windows Live" clId="Web-{91C0F2B4-C652-4887-89A2-6D41822B622A}" dt="2021-03-31T08:00:22.179" v="364" actId="20577"/>
          <ac:spMkLst>
            <pc:docMk/>
            <pc:sldMk cId="488341773" sldId="367"/>
            <ac:spMk id="27" creationId="{7CFA41B8-8856-495F-9D00-EADE0BEA8C9E}"/>
          </ac:spMkLst>
        </pc:spChg>
        <pc:spChg chg="add mod">
          <ac:chgData name="ゲスト ユーザー" userId="" providerId="Windows Live" clId="Web-{91C0F2B4-C652-4887-89A2-6D41822B622A}" dt="2021-03-31T08:00:35.273" v="366" actId="1076"/>
          <ac:spMkLst>
            <pc:docMk/>
            <pc:sldMk cId="488341773" sldId="367"/>
            <ac:spMk id="28" creationId="{C481E0FC-7632-4C11-BC5B-7DD299A5113C}"/>
          </ac:spMkLst>
        </pc:spChg>
        <pc:spChg chg="add mod">
          <ac:chgData name="ゲスト ユーザー" userId="" providerId="Windows Live" clId="Web-{91C0F2B4-C652-4887-89A2-6D41822B622A}" dt="2021-03-31T08:02:09.069" v="370" actId="1076"/>
          <ac:spMkLst>
            <pc:docMk/>
            <pc:sldMk cId="488341773" sldId="367"/>
            <ac:spMk id="29" creationId="{153C7042-D770-45B8-9D51-691DE9A28CA2}"/>
          </ac:spMkLst>
        </pc:spChg>
        <pc:spChg chg="add mod">
          <ac:chgData name="ゲスト ユーザー" userId="" providerId="Windows Live" clId="Web-{91C0F2B4-C652-4887-89A2-6D41822B622A}" dt="2021-03-31T08:02:21.194" v="379" actId="1076"/>
          <ac:spMkLst>
            <pc:docMk/>
            <pc:sldMk cId="488341773" sldId="367"/>
            <ac:spMk id="30" creationId="{A392D4F8-14CD-4522-99FF-D6C3D48B58A8}"/>
          </ac:spMkLst>
        </pc:spChg>
        <pc:spChg chg="add mod">
          <ac:chgData name="ゲスト ユーザー" userId="" providerId="Windows Live" clId="Web-{91C0F2B4-C652-4887-89A2-6D41822B622A}" dt="2021-03-31T08:02:50.491" v="385" actId="1076"/>
          <ac:spMkLst>
            <pc:docMk/>
            <pc:sldMk cId="488341773" sldId="367"/>
            <ac:spMk id="33" creationId="{C2E63900-333D-4854-89CB-09BE6CDE1057}"/>
          </ac:spMkLst>
        </pc:spChg>
        <pc:spChg chg="add mod">
          <ac:chgData name="ゲスト ユーザー" userId="" providerId="Windows Live" clId="Web-{91C0F2B4-C652-4887-89A2-6D41822B622A}" dt="2021-03-31T08:03:35.897" v="391" actId="1076"/>
          <ac:spMkLst>
            <pc:docMk/>
            <pc:sldMk cId="488341773" sldId="367"/>
            <ac:spMk id="34" creationId="{7CAD26A9-412A-42BA-97DF-273555549AF7}"/>
          </ac:spMkLst>
        </pc:spChg>
        <pc:picChg chg="mod">
          <ac:chgData name="ゲスト ユーザー" userId="" providerId="Windows Live" clId="Web-{91C0F2B4-C652-4887-89A2-6D41822B622A}" dt="2021-03-31T07:54:36.679" v="289" actId="1076"/>
          <ac:picMkLst>
            <pc:docMk/>
            <pc:sldMk cId="488341773" sldId="367"/>
            <ac:picMk id="2" creationId="{D1AB2A08-D781-4CAE-98EC-39746D9F1FFA}"/>
          </ac:picMkLst>
        </pc:picChg>
        <pc:picChg chg="mod">
          <ac:chgData name="ゲスト ユーザー" userId="" providerId="Windows Live" clId="Web-{91C0F2B4-C652-4887-89A2-6D41822B622A}" dt="2021-03-31T07:56:16.586" v="317" actId="1076"/>
          <ac:picMkLst>
            <pc:docMk/>
            <pc:sldMk cId="488341773" sldId="367"/>
            <ac:picMk id="6" creationId="{334F272F-B526-4DB0-885E-C022ECF1FA8E}"/>
          </ac:picMkLst>
        </pc:picChg>
        <pc:picChg chg="mod">
          <ac:chgData name="ゲスト ユーザー" userId="" providerId="Windows Live" clId="Web-{91C0F2B4-C652-4887-89A2-6D41822B622A}" dt="2021-03-31T07:54:35.007" v="288" actId="1076"/>
          <ac:picMkLst>
            <pc:docMk/>
            <pc:sldMk cId="488341773" sldId="36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91C0F2B4-C652-4887-89A2-6D41822B622A}" dt="2021-03-31T08:14:44.655" v="535" actId="1076"/>
        <pc:sldMkLst>
          <pc:docMk/>
          <pc:sldMk cId="2927455972" sldId="368"/>
        </pc:sldMkLst>
        <pc:spChg chg="mod">
          <ac:chgData name="ゲスト ユーザー" userId="" providerId="Windows Live" clId="Web-{91C0F2B4-C652-4887-89A2-6D41822B622A}" dt="2021-03-31T08:11:08.872" v="48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4:09.950" v="529" actId="20577"/>
          <ac:spMkLst>
            <pc:docMk/>
            <pc:sldMk cId="2927455972" sldId="368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1:42.684" v="485" actId="1076"/>
          <ac:spMkLst>
            <pc:docMk/>
            <pc:sldMk cId="2927455972" sldId="368"/>
            <ac:spMk id="6" creationId="{F9014197-F995-43D2-AC5B-4F96EF33765D}"/>
          </ac:spMkLst>
        </pc:spChg>
        <pc:spChg chg="add mod">
          <ac:chgData name="ゲスト ユーザー" userId="" providerId="Windows Live" clId="Web-{91C0F2B4-C652-4887-89A2-6D41822B622A}" dt="2021-03-31T08:13:26.715" v="522" actId="20577"/>
          <ac:spMkLst>
            <pc:docMk/>
            <pc:sldMk cId="2927455972" sldId="368"/>
            <ac:spMk id="11" creationId="{75BBD308-2384-4B15-A094-FB5A511F78E4}"/>
          </ac:spMkLst>
        </pc:spChg>
        <pc:spChg chg="add mod">
          <ac:chgData name="ゲスト ユーザー" userId="" providerId="Windows Live" clId="Web-{91C0F2B4-C652-4887-89A2-6D41822B622A}" dt="2021-03-31T08:13:41.684" v="524" actId="1076"/>
          <ac:spMkLst>
            <pc:docMk/>
            <pc:sldMk cId="2927455972" sldId="368"/>
            <ac:spMk id="12" creationId="{D94E133F-D783-4844-9FC1-F2877DF08BA1}"/>
          </ac:spMkLst>
        </pc:spChg>
        <pc:spChg chg="add mod">
          <ac:chgData name="ゲスト ユーザー" userId="" providerId="Windows Live" clId="Web-{91C0F2B4-C652-4887-89A2-6D41822B622A}" dt="2021-03-31T08:14:20.780" v="531" actId="1076"/>
          <ac:spMkLst>
            <pc:docMk/>
            <pc:sldMk cId="2927455972" sldId="368"/>
            <ac:spMk id="13" creationId="{7E959CC6-18A2-450A-9CB4-1D5CEF7ECEAD}"/>
          </ac:spMkLst>
        </pc:spChg>
        <pc:spChg chg="add mod">
          <ac:chgData name="ゲスト ユーザー" userId="" providerId="Windows Live" clId="Web-{91C0F2B4-C652-4887-89A2-6D41822B622A}" dt="2021-03-31T08:14:44.655" v="535" actId="1076"/>
          <ac:spMkLst>
            <pc:docMk/>
            <pc:sldMk cId="2927455972" sldId="368"/>
            <ac:spMk id="15" creationId="{B857AD29-F5A2-44AA-8DE2-2200DC17BF47}"/>
          </ac:spMkLst>
        </pc:spChg>
        <pc:spChg chg="add mod">
          <ac:chgData name="ゲスト ユーザー" userId="" providerId="Windows Live" clId="Web-{91C0F2B4-C652-4887-89A2-6D41822B622A}" dt="2021-03-31T08:13:49.028" v="526" actId="1076"/>
          <ac:spMkLst>
            <pc:docMk/>
            <pc:sldMk cId="2927455972" sldId="368"/>
            <ac:spMk id="16" creationId="{858A96EE-D624-4439-B80F-075C1C86CA66}"/>
          </ac:spMkLst>
        </pc:spChg>
        <pc:spChg chg="add mod">
          <ac:chgData name="ゲスト ユーザー" userId="" providerId="Windows Live" clId="Web-{91C0F2B4-C652-4887-89A2-6D41822B622A}" dt="2021-03-31T08:14:27.999" v="533" actId="1076"/>
          <ac:spMkLst>
            <pc:docMk/>
            <pc:sldMk cId="2927455972" sldId="368"/>
            <ac:spMk id="19" creationId="{46B01B7A-5A1F-4053-845A-80E9732539BF}"/>
          </ac:spMkLst>
        </pc:spChg>
        <pc:spChg chg="mod">
          <ac:chgData name="ゲスト ユーザー" userId="" providerId="Windows Live" clId="Web-{91C0F2B4-C652-4887-89A2-6D41822B622A}" dt="2021-03-31T08:11:47.700" v="487" actId="20577"/>
          <ac:spMkLst>
            <pc:docMk/>
            <pc:sldMk cId="2927455972" sldId="368"/>
            <ac:spMk id="233" creationId="{00000000-0000-0000-0000-000000000000}"/>
          </ac:spMkLst>
        </pc:spChg>
        <pc:picChg chg="mod">
          <ac:chgData name="ゲスト ユーザー" userId="" providerId="Windows Live" clId="Web-{91C0F2B4-C652-4887-89A2-6D41822B622A}" dt="2021-03-31T08:12:10.919" v="490" actId="1076"/>
          <ac:picMkLst>
            <pc:docMk/>
            <pc:sldMk cId="2927455972" sldId="368"/>
            <ac:picMk id="5" creationId="{0F20E3BE-31AF-4673-836E-A7102B6C1D0E}"/>
          </ac:picMkLst>
        </pc:picChg>
        <pc:picChg chg="add mod">
          <ac:chgData name="ゲスト ユーザー" userId="" providerId="Windows Live" clId="Web-{91C0F2B4-C652-4887-89A2-6D41822B622A}" dt="2021-03-31T08:12:03.981" v="489" actId="1076"/>
          <ac:picMkLst>
            <pc:docMk/>
            <pc:sldMk cId="2927455972" sldId="368"/>
            <ac:picMk id="7" creationId="{8E715613-4BCD-43D3-95B1-7E8571210DFC}"/>
          </ac:picMkLst>
        </pc:picChg>
        <pc:cxnChg chg="add mod">
          <ac:chgData name="ゲスト ユーザー" userId="" providerId="Windows Live" clId="Web-{91C0F2B4-C652-4887-89A2-6D41822B622A}" dt="2021-03-31T08:12:26.559" v="493" actId="14100"/>
          <ac:cxnSpMkLst>
            <pc:docMk/>
            <pc:sldMk cId="2927455972" sldId="368"/>
            <ac:cxnSpMk id="9" creationId="{5BDA023E-0672-4A72-ADF9-784C665A2EFD}"/>
          </ac:cxnSpMkLst>
        </pc:cxnChg>
      </pc:sldChg>
      <pc:sldChg chg="addSp modSp">
        <pc:chgData name="ゲスト ユーザー" userId="" providerId="Windows Live" clId="Web-{91C0F2B4-C652-4887-89A2-6D41822B622A}" dt="2021-03-31T08:21:29.638" v="611" actId="1076"/>
        <pc:sldMkLst>
          <pc:docMk/>
          <pc:sldMk cId="1719630260" sldId="370"/>
        </pc:sldMkLst>
        <pc:spChg chg="mod">
          <ac:chgData name="ゲスト ユーザー" userId="" providerId="Windows Live" clId="Web-{91C0F2B4-C652-4887-89A2-6D41822B622A}" dt="2021-03-31T08:19:50.420" v="599" actId="14100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0:16.748" v="601" actId="1076"/>
          <ac:spMkLst>
            <pc:docMk/>
            <pc:sldMk cId="1719630260" sldId="370"/>
            <ac:spMk id="5" creationId="{7BC2D38F-A614-49EB-8F9F-268FE3455502}"/>
          </ac:spMkLst>
        </pc:spChg>
        <pc:spChg chg="add mod">
          <ac:chgData name="ゲスト ユーザー" userId="" providerId="Windows Live" clId="Web-{91C0F2B4-C652-4887-89A2-6D41822B622A}" dt="2021-03-31T08:20:29.154" v="603" actId="1076"/>
          <ac:spMkLst>
            <pc:docMk/>
            <pc:sldMk cId="1719630260" sldId="370"/>
            <ac:spMk id="7" creationId="{B018288F-9956-4F34-BB4E-8680E7CE1EC9}"/>
          </ac:spMkLst>
        </pc:spChg>
        <pc:spChg chg="add mod">
          <ac:chgData name="ゲスト ユーザー" userId="" providerId="Windows Live" clId="Web-{91C0F2B4-C652-4887-89A2-6D41822B622A}" dt="2021-03-31T08:20:57.420" v="607" actId="1076"/>
          <ac:spMkLst>
            <pc:docMk/>
            <pc:sldMk cId="1719630260" sldId="370"/>
            <ac:spMk id="11" creationId="{F74F4340-2B37-4DFE-9514-E60BB44EB9ED}"/>
          </ac:spMkLst>
        </pc:spChg>
        <pc:spChg chg="add mod">
          <ac:chgData name="ゲスト ユーザー" userId="" providerId="Windows Live" clId="Web-{91C0F2B4-C652-4887-89A2-6D41822B622A}" dt="2021-03-31T08:21:19.419" v="609" actId="1076"/>
          <ac:spMkLst>
            <pc:docMk/>
            <pc:sldMk cId="1719630260" sldId="370"/>
            <ac:spMk id="13" creationId="{41A99388-7440-457E-8D63-3CCE259744AE}"/>
          </ac:spMkLst>
        </pc:spChg>
        <pc:spChg chg="add mod">
          <ac:chgData name="ゲスト ユーザー" userId="" providerId="Windows Live" clId="Web-{91C0F2B4-C652-4887-89A2-6D41822B622A}" dt="2021-03-31T08:21:29.638" v="611" actId="1076"/>
          <ac:spMkLst>
            <pc:docMk/>
            <pc:sldMk cId="1719630260" sldId="370"/>
            <ac:spMk id="15" creationId="{BAF0EBEA-D161-443F-81E3-76687602E2BA}"/>
          </ac:spMkLst>
        </pc:spChg>
      </pc:sldChg>
      <pc:sldChg chg="addSp modSp">
        <pc:chgData name="ゲスト ユーザー" userId="" providerId="Windows Live" clId="Web-{91C0F2B4-C652-4887-89A2-6D41822B622A}" dt="2021-03-31T08:19:24.685" v="597" actId="20577"/>
        <pc:sldMkLst>
          <pc:docMk/>
          <pc:sldMk cId="4192991152" sldId="371"/>
        </pc:sldMkLst>
        <pc:spChg chg="mod">
          <ac:chgData name="ゲスト ユーザー" userId="" providerId="Windows Live" clId="Web-{91C0F2B4-C652-4887-89A2-6D41822B622A}" dt="2021-03-31T08:18:14.232" v="577" actId="1076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16:39.186" v="549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16:49.170" v="552" actId="1076"/>
          <ac:spMkLst>
            <pc:docMk/>
            <pc:sldMk cId="4192991152" sldId="371"/>
            <ac:spMk id="5" creationId="{0D361FBC-9100-4640-8B14-91A4DA70759B}"/>
          </ac:spMkLst>
        </pc:spChg>
        <pc:spChg chg="add mod">
          <ac:chgData name="ゲスト ユーザー" userId="" providerId="Windows Live" clId="Web-{91C0F2B4-C652-4887-89A2-6D41822B622A}" dt="2021-03-31T08:16:53.108" v="554" actId="1076"/>
          <ac:spMkLst>
            <pc:docMk/>
            <pc:sldMk cId="4192991152" sldId="371"/>
            <ac:spMk id="7" creationId="{272CEB6F-523B-4292-96CE-EB30F8A8033A}"/>
          </ac:spMkLst>
        </pc:spChg>
        <pc:spChg chg="add mod">
          <ac:chgData name="ゲスト ユーザー" userId="" providerId="Windows Live" clId="Web-{91C0F2B4-C652-4887-89A2-6D41822B622A}" dt="2021-03-31T08:18:33.592" v="584" actId="1076"/>
          <ac:spMkLst>
            <pc:docMk/>
            <pc:sldMk cId="4192991152" sldId="371"/>
            <ac:spMk id="9" creationId="{17CEBA8D-FCE5-4202-B9C9-F868F58EB288}"/>
          </ac:spMkLst>
        </pc:spChg>
        <pc:spChg chg="add mod">
          <ac:chgData name="ゲスト ユーザー" userId="" providerId="Windows Live" clId="Web-{91C0F2B4-C652-4887-89A2-6D41822B622A}" dt="2021-03-31T08:17:32.733" v="568" actId="1076"/>
          <ac:spMkLst>
            <pc:docMk/>
            <pc:sldMk cId="4192991152" sldId="371"/>
            <ac:spMk id="15" creationId="{A180F5B8-6E5D-44E2-B2EC-6950210D5750}"/>
          </ac:spMkLst>
        </pc:spChg>
        <pc:spChg chg="add mod">
          <ac:chgData name="ゲスト ユーザー" userId="" providerId="Windows Live" clId="Web-{91C0F2B4-C652-4887-89A2-6D41822B622A}" dt="2021-03-31T08:18:22.373" v="580" actId="1076"/>
          <ac:spMkLst>
            <pc:docMk/>
            <pc:sldMk cId="4192991152" sldId="371"/>
            <ac:spMk id="18" creationId="{CABB9E5D-0E99-451F-B498-3A7DECB6614E}"/>
          </ac:spMkLst>
        </pc:spChg>
        <pc:spChg chg="add mod">
          <ac:chgData name="ゲスト ユーザー" userId="" providerId="Windows Live" clId="Web-{91C0F2B4-C652-4887-89A2-6D41822B622A}" dt="2021-03-31T08:17:28.311" v="567" actId="20577"/>
          <ac:spMkLst>
            <pc:docMk/>
            <pc:sldMk cId="4192991152" sldId="371"/>
            <ac:spMk id="19" creationId="{BAEB2C40-A24A-4E58-ABA3-0485E2D87F0D}"/>
          </ac:spMkLst>
        </pc:spChg>
        <pc:spChg chg="add mod">
          <ac:chgData name="ゲスト ユーザー" userId="" providerId="Windows Live" clId="Web-{91C0F2B4-C652-4887-89A2-6D41822B622A}" dt="2021-03-31T08:17:38.092" v="570" actId="1076"/>
          <ac:spMkLst>
            <pc:docMk/>
            <pc:sldMk cId="4192991152" sldId="371"/>
            <ac:spMk id="20" creationId="{BDDB5D85-D83C-4FFB-8EE1-E980C18B949F}"/>
          </ac:spMkLst>
        </pc:spChg>
        <pc:spChg chg="add mod">
          <ac:chgData name="ゲスト ユーザー" userId="" providerId="Windows Live" clId="Web-{91C0F2B4-C652-4887-89A2-6D41822B622A}" dt="2021-03-31T08:18:17.061" v="578" actId="1076"/>
          <ac:spMkLst>
            <pc:docMk/>
            <pc:sldMk cId="4192991152" sldId="371"/>
            <ac:spMk id="21" creationId="{9ED8D869-A318-4CA4-AB5E-9D2CA668BB9B}"/>
          </ac:spMkLst>
        </pc:spChg>
        <pc:spChg chg="add mod">
          <ac:chgData name="ゲスト ユーザー" userId="" providerId="Windows Live" clId="Web-{91C0F2B4-C652-4887-89A2-6D41822B622A}" dt="2021-03-31T08:18:24.904" v="581" actId="1076"/>
          <ac:spMkLst>
            <pc:docMk/>
            <pc:sldMk cId="4192991152" sldId="371"/>
            <ac:spMk id="22" creationId="{A123DE56-AE9D-4158-AC2E-22EC0F57781A}"/>
          </ac:spMkLst>
        </pc:spChg>
        <pc:spChg chg="add mod">
          <ac:chgData name="ゲスト ユーザー" userId="" providerId="Windows Live" clId="Web-{91C0F2B4-C652-4887-89A2-6D41822B622A}" dt="2021-03-31T08:18:30.483" v="583" actId="1076"/>
          <ac:spMkLst>
            <pc:docMk/>
            <pc:sldMk cId="4192991152" sldId="371"/>
            <ac:spMk id="23" creationId="{1EDEB7B8-88AE-4AEF-AA46-04CD0DDC5177}"/>
          </ac:spMkLst>
        </pc:spChg>
        <pc:spChg chg="add mod">
          <ac:chgData name="ゲスト ユーザー" userId="" providerId="Windows Live" clId="Web-{91C0F2B4-C652-4887-89A2-6D41822B622A}" dt="2021-03-31T08:19:17.904" v="592" actId="1076"/>
          <ac:spMkLst>
            <pc:docMk/>
            <pc:sldMk cId="4192991152" sldId="371"/>
            <ac:spMk id="24" creationId="{F2555C07-A5D6-4932-A6EA-FA13487E2C2D}"/>
          </ac:spMkLst>
        </pc:spChg>
        <pc:spChg chg="add mod">
          <ac:chgData name="ゲスト ユーザー" userId="" providerId="Windows Live" clId="Web-{91C0F2B4-C652-4887-89A2-6D41822B622A}" dt="2021-03-31T08:19:24.685" v="597" actId="20577"/>
          <ac:spMkLst>
            <pc:docMk/>
            <pc:sldMk cId="4192991152" sldId="371"/>
            <ac:spMk id="25" creationId="{F3560812-CD1C-45A1-8A56-58E6860E5AF4}"/>
          </ac:spMkLst>
        </pc:spChg>
      </pc:sldChg>
      <pc:sldChg chg="addSp modSp">
        <pc:chgData name="ゲスト ユーザー" userId="" providerId="Windows Live" clId="Web-{91C0F2B4-C652-4887-89A2-6D41822B622A}" dt="2021-03-31T08:03:01.476" v="386" actId="1076"/>
        <pc:sldMkLst>
          <pc:docMk/>
          <pc:sldMk cId="2455326282" sldId="372"/>
        </pc:sldMkLst>
        <pc:spChg chg="mod">
          <ac:chgData name="ゲスト ユーザー" userId="" providerId="Windows Live" clId="Web-{91C0F2B4-C652-4887-89A2-6D41822B622A}" dt="2021-03-31T07:52:15.508" v="259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52:57.273" v="268" actId="14100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52:42.539" v="267" actId="1076"/>
          <ac:spMkLst>
            <pc:docMk/>
            <pc:sldMk cId="2455326282" sldId="372"/>
            <ac:spMk id="6" creationId="{84A47F9C-92D9-4A0E-B602-B13485123061}"/>
          </ac:spMkLst>
        </pc:spChg>
        <pc:spChg chg="add mod">
          <ac:chgData name="ゲスト ユーザー" userId="" providerId="Windows Live" clId="Web-{91C0F2B4-C652-4887-89A2-6D41822B622A}" dt="2021-03-31T07:53:54.445" v="280" actId="1076"/>
          <ac:spMkLst>
            <pc:docMk/>
            <pc:sldMk cId="2455326282" sldId="372"/>
            <ac:spMk id="8" creationId="{E1C8D030-B434-4975-AEC7-83BC78FE8D23}"/>
          </ac:spMkLst>
        </pc:spChg>
        <pc:spChg chg="add mod">
          <ac:chgData name="ゲスト ユーザー" userId="" providerId="Windows Live" clId="Web-{91C0F2B4-C652-4887-89A2-6D41822B622A}" dt="2021-03-31T07:54:04.898" v="283" actId="20577"/>
          <ac:spMkLst>
            <pc:docMk/>
            <pc:sldMk cId="2455326282" sldId="372"/>
            <ac:spMk id="11" creationId="{FB471D8E-55E5-45D4-A8DE-2F8DA7CC2D0B}"/>
          </ac:spMkLst>
        </pc:spChg>
        <pc:spChg chg="add mod">
          <ac:chgData name="ゲスト ユーザー" userId="" providerId="Windows Live" clId="Web-{91C0F2B4-C652-4887-89A2-6D41822B622A}" dt="2021-03-31T08:03:01.476" v="386" actId="1076"/>
          <ac:spMkLst>
            <pc:docMk/>
            <pc:sldMk cId="2455326282" sldId="372"/>
            <ac:spMk id="12" creationId="{302E5F85-3960-42FA-B8B4-62473C1411D7}"/>
          </ac:spMkLst>
        </pc:spChg>
        <pc:spChg chg="add mod">
          <ac:chgData name="ゲスト ユーザー" userId="" providerId="Windows Live" clId="Web-{91C0F2B4-C652-4887-89A2-6D41822B622A}" dt="2021-03-31T07:53:14.320" v="272" actId="1076"/>
          <ac:spMkLst>
            <pc:docMk/>
            <pc:sldMk cId="2455326282" sldId="372"/>
            <ac:spMk id="13" creationId="{562A1D9D-FEFC-4849-B400-97F33232F431}"/>
          </ac:spMkLst>
        </pc:spChg>
        <pc:spChg chg="add mod">
          <ac:chgData name="ゲスト ユーザー" userId="" providerId="Windows Live" clId="Web-{91C0F2B4-C652-4887-89A2-6D41822B622A}" dt="2021-03-31T07:53:26.883" v="276" actId="20577"/>
          <ac:spMkLst>
            <pc:docMk/>
            <pc:sldMk cId="2455326282" sldId="372"/>
            <ac:spMk id="14" creationId="{308C5B70-B86D-44B0-9465-B327F827D727}"/>
          </ac:spMkLst>
        </pc:spChg>
        <pc:spChg chg="mod">
          <ac:chgData name="ゲスト ユーザー" userId="" providerId="Windows Live" clId="Web-{91C0F2B4-C652-4887-89A2-6D41822B622A}" dt="2021-03-31T07:52:20.023" v="260" actId="20577"/>
          <ac:spMkLst>
            <pc:docMk/>
            <pc:sldMk cId="2455326282" sldId="372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91C0F2B4-C652-4887-89A2-6D41822B622A}" dt="2021-03-31T08:31:36.328" v="667" actId="1076"/>
        <pc:sldMkLst>
          <pc:docMk/>
          <pc:sldMk cId="4074803165" sldId="373"/>
        </pc:sldMkLst>
        <pc:spChg chg="mod">
          <ac:chgData name="ゲスト ユーザー" userId="" providerId="Windows Live" clId="Web-{91C0F2B4-C652-4887-89A2-6D41822B622A}" dt="2021-03-31T08:21:58.951" v="617" actId="20577"/>
          <ac:spMkLst>
            <pc:docMk/>
            <pc:sldMk cId="4074803165" sldId="373"/>
            <ac:spMk id="3" creationId="{3CB21E07-D58C-456C-86C7-C3C437854117}"/>
          </ac:spMkLst>
        </pc:spChg>
        <pc:spChg chg="add mod">
          <ac:chgData name="ゲスト ユーザー" userId="" providerId="Windows Live" clId="Web-{91C0F2B4-C652-4887-89A2-6D41822B622A}" dt="2021-03-31T08:21:51.466" v="616" actId="20577"/>
          <ac:spMkLst>
            <pc:docMk/>
            <pc:sldMk cId="4074803165" sldId="373"/>
            <ac:spMk id="5" creationId="{94BC3C5C-A108-4823-BACD-58C7DF6CC74E}"/>
          </ac:spMkLst>
        </pc:spChg>
        <pc:spChg chg="add mod">
          <ac:chgData name="ゲスト ユーザー" userId="" providerId="Windows Live" clId="Web-{91C0F2B4-C652-4887-89A2-6D41822B622A}" dt="2021-03-31T08:23:02.032" v="625" actId="1076"/>
          <ac:spMkLst>
            <pc:docMk/>
            <pc:sldMk cId="4074803165" sldId="373"/>
            <ac:spMk id="6" creationId="{7E282DAA-B80A-47C7-AAB4-A0A1719453FD}"/>
          </ac:spMkLst>
        </pc:spChg>
        <pc:spChg chg="add mod">
          <ac:chgData name="ゲスト ユーザー" userId="" providerId="Windows Live" clId="Web-{91C0F2B4-C652-4887-89A2-6D41822B622A}" dt="2021-03-31T08:31:36.328" v="667" actId="1076"/>
          <ac:spMkLst>
            <pc:docMk/>
            <pc:sldMk cId="4074803165" sldId="373"/>
            <ac:spMk id="9" creationId="{8DCC07C9-E57B-45E2-9B9D-C5DC2E2ABEB9}"/>
          </ac:spMkLst>
        </pc:spChg>
        <pc:spChg chg="add mod">
          <ac:chgData name="ゲスト ユーザー" userId="" providerId="Windows Live" clId="Web-{91C0F2B4-C652-4887-89A2-6D41822B622A}" dt="2021-03-31T08:22:26.310" v="622" actId="1076"/>
          <ac:spMkLst>
            <pc:docMk/>
            <pc:sldMk cId="4074803165" sldId="373"/>
            <ac:spMk id="10" creationId="{F3E5F5F5-65BA-4094-B5BD-18D7AFC166D9}"/>
          </ac:spMkLst>
        </pc:spChg>
        <pc:spChg chg="add mod">
          <ac:chgData name="ゲスト ユーザー" userId="" providerId="Windows Live" clId="Web-{91C0F2B4-C652-4887-89A2-6D41822B622A}" dt="2021-03-31T08:23:09.907" v="629" actId="20577"/>
          <ac:spMkLst>
            <pc:docMk/>
            <pc:sldMk cId="4074803165" sldId="373"/>
            <ac:spMk id="13" creationId="{16416024-4477-4B71-B3FC-50C69FC8B4B4}"/>
          </ac:spMkLst>
        </pc:spChg>
      </pc:sldChg>
      <pc:sldChg chg="addSp modSp">
        <pc:chgData name="ゲスト ユーザー" userId="" providerId="Windows Live" clId="Web-{91C0F2B4-C652-4887-89A2-6D41822B622A}" dt="2021-03-31T08:31:44.218" v="668" actId="14100"/>
        <pc:sldMkLst>
          <pc:docMk/>
          <pc:sldMk cId="1254657113" sldId="374"/>
        </pc:sldMkLst>
        <pc:spChg chg="mod">
          <ac:chgData name="ゲスト ユーザー" userId="" providerId="Windows Live" clId="Web-{91C0F2B4-C652-4887-89A2-6D41822B622A}" dt="2021-03-31T08:23:31.485" v="630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8:23:45.907" v="632" actId="14100"/>
          <ac:spMkLst>
            <pc:docMk/>
            <pc:sldMk cId="1254657113" sldId="374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8:25:38.172" v="634" actId="1076"/>
          <ac:spMkLst>
            <pc:docMk/>
            <pc:sldMk cId="1254657113" sldId="374"/>
            <ac:spMk id="5" creationId="{6E1486A3-BD95-4B30-84B7-5BDA19AB5AC8}"/>
          </ac:spMkLst>
        </pc:spChg>
        <pc:spChg chg="add mod">
          <ac:chgData name="ゲスト ユーザー" userId="" providerId="Windows Live" clId="Web-{91C0F2B4-C652-4887-89A2-6D41822B622A}" dt="2021-03-31T08:28:29.874" v="645" actId="1076"/>
          <ac:spMkLst>
            <pc:docMk/>
            <pc:sldMk cId="1254657113" sldId="374"/>
            <ac:spMk id="10" creationId="{3493DA34-130A-4F64-ABE2-181116B46E20}"/>
          </ac:spMkLst>
        </pc:spChg>
        <pc:spChg chg="add mod">
          <ac:chgData name="ゲスト ユーザー" userId="" providerId="Windows Live" clId="Web-{91C0F2B4-C652-4887-89A2-6D41822B622A}" dt="2021-03-31T08:29:48.922" v="657" actId="1076"/>
          <ac:spMkLst>
            <pc:docMk/>
            <pc:sldMk cId="1254657113" sldId="374"/>
            <ac:spMk id="12" creationId="{4B8B4C1B-4CB1-4744-9535-6A1C36D154D9}"/>
          </ac:spMkLst>
        </pc:spChg>
        <pc:spChg chg="add mod">
          <ac:chgData name="ゲスト ユーザー" userId="" providerId="Windows Live" clId="Web-{91C0F2B4-C652-4887-89A2-6D41822B622A}" dt="2021-03-31T08:27:01.422" v="642" actId="1076"/>
          <ac:spMkLst>
            <pc:docMk/>
            <pc:sldMk cId="1254657113" sldId="374"/>
            <ac:spMk id="13" creationId="{480B7F55-F502-4AA7-A9ED-A0B0A75FCF91}"/>
          </ac:spMkLst>
        </pc:spChg>
        <pc:spChg chg="add mod">
          <ac:chgData name="ゲスト ユーザー" userId="" providerId="Windows Live" clId="Web-{91C0F2B4-C652-4887-89A2-6D41822B622A}" dt="2021-03-31T08:30:44.140" v="660" actId="1076"/>
          <ac:spMkLst>
            <pc:docMk/>
            <pc:sldMk cId="1254657113" sldId="374"/>
            <ac:spMk id="15" creationId="{74D57509-B20A-4DB7-9B4C-1DC31D8F7535}"/>
          </ac:spMkLst>
        </pc:spChg>
        <pc:spChg chg="add mod">
          <ac:chgData name="ゲスト ユーザー" userId="" providerId="Windows Live" clId="Web-{91C0F2B4-C652-4887-89A2-6D41822B622A}" dt="2021-03-31T08:30:11.219" v="658" actId="1076"/>
          <ac:spMkLst>
            <pc:docMk/>
            <pc:sldMk cId="1254657113" sldId="374"/>
            <ac:spMk id="16" creationId="{4BE67121-922D-4DDD-85EA-11DC81D40CD2}"/>
          </ac:spMkLst>
        </pc:spChg>
        <pc:spChg chg="add mod">
          <ac:chgData name="ゲスト ユーザー" userId="" providerId="Windows Live" clId="Web-{91C0F2B4-C652-4887-89A2-6D41822B622A}" dt="2021-03-31T08:28:58.813" v="654" actId="1076"/>
          <ac:spMkLst>
            <pc:docMk/>
            <pc:sldMk cId="1254657113" sldId="374"/>
            <ac:spMk id="17" creationId="{9CC9399A-F624-46F5-84E4-F11C9AF002DC}"/>
          </ac:spMkLst>
        </pc:spChg>
        <pc:spChg chg="add mod">
          <ac:chgData name="ゲスト ユーザー" userId="" providerId="Windows Live" clId="Web-{91C0F2B4-C652-4887-89A2-6D41822B622A}" dt="2021-03-31T08:31:44.218" v="668" actId="14100"/>
          <ac:spMkLst>
            <pc:docMk/>
            <pc:sldMk cId="1254657113" sldId="374"/>
            <ac:spMk id="19" creationId="{2A201760-8DC8-41F4-B548-D2552EEBE130}"/>
          </ac:spMkLst>
        </pc:spChg>
      </pc:sldChg>
      <pc:sldChg chg="addSp modSp">
        <pc:chgData name="ゲスト ユーザー" userId="" providerId="Windows Live" clId="Web-{91C0F2B4-C652-4887-89A2-6D41822B622A}" dt="2021-03-31T07:43:28.572" v="151" actId="1076"/>
        <pc:sldMkLst>
          <pc:docMk/>
          <pc:sldMk cId="2513527215" sldId="376"/>
        </pc:sldMkLst>
        <pc:spChg chg="mod">
          <ac:chgData name="ゲスト ユーザー" userId="" providerId="Windows Live" clId="Web-{91C0F2B4-C652-4887-89A2-6D41822B622A}" dt="2021-03-31T07:38:00.116" v="107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91C0F2B4-C652-4887-89A2-6D41822B622A}" dt="2021-03-31T07:37:45.757" v="103" actId="14100"/>
          <ac:spMkLst>
            <pc:docMk/>
            <pc:sldMk cId="2513527215" sldId="376"/>
            <ac:spMk id="4" creationId="{83B0A878-393B-46A3-903D-A7B604038F61}"/>
          </ac:spMkLst>
        </pc:spChg>
        <pc:spChg chg="add mod">
          <ac:chgData name="ゲスト ユーザー" userId="" providerId="Windows Live" clId="Web-{91C0F2B4-C652-4887-89A2-6D41822B622A}" dt="2021-03-31T07:41:25.854" v="124" actId="1076"/>
          <ac:spMkLst>
            <pc:docMk/>
            <pc:sldMk cId="2513527215" sldId="376"/>
            <ac:spMk id="5" creationId="{FCDDCC26-34C0-49F7-A072-59293EA5B955}"/>
          </ac:spMkLst>
        </pc:spChg>
        <pc:spChg chg="add mod">
          <ac:chgData name="ゲスト ユーザー" userId="" providerId="Windows Live" clId="Web-{91C0F2B4-C652-4887-89A2-6D41822B622A}" dt="2021-03-31T07:41:26.447" v="128" actId="1076"/>
          <ac:spMkLst>
            <pc:docMk/>
            <pc:sldMk cId="2513527215" sldId="376"/>
            <ac:spMk id="6" creationId="{D4FC908A-B424-4E62-A7FF-E37E4E7E08D1}"/>
          </ac:spMkLst>
        </pc:spChg>
        <pc:spChg chg="add mod">
          <ac:chgData name="ゲスト ユーザー" userId="" providerId="Windows Live" clId="Web-{91C0F2B4-C652-4887-89A2-6D41822B622A}" dt="2021-03-31T07:42:26.119" v="133" actId="1076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91C0F2B4-C652-4887-89A2-6D41822B622A}" dt="2021-03-31T07:43:28.572" v="151" actId="1076"/>
          <ac:spMkLst>
            <pc:docMk/>
            <pc:sldMk cId="2513527215" sldId="376"/>
            <ac:spMk id="10" creationId="{50B13FB1-4602-4066-AF2F-BF4D0D562E93}"/>
          </ac:spMkLst>
        </pc:spChg>
        <pc:spChg chg="add mod">
          <ac:chgData name="ゲスト ユーザー" userId="" providerId="Windows Live" clId="Web-{91C0F2B4-C652-4887-89A2-6D41822B622A}" dt="2021-03-31T07:42:08.072" v="130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91C0F2B4-C652-4887-89A2-6D41822B622A}" dt="2021-03-31T07:42:50.119" v="146" actId="1076"/>
          <ac:spMkLst>
            <pc:docMk/>
            <pc:sldMk cId="2513527215" sldId="376"/>
            <ac:spMk id="14" creationId="{F040AF75-EDC6-47AF-8A78-D56E1B5DB218}"/>
          </ac:spMkLst>
        </pc:spChg>
        <pc:spChg chg="add mod">
          <ac:chgData name="ゲスト ユーザー" userId="" providerId="Windows Live" clId="Web-{91C0F2B4-C652-4887-89A2-6D41822B622A}" dt="2021-03-31T07:43:01.494" v="148" actId="1076"/>
          <ac:spMkLst>
            <pc:docMk/>
            <pc:sldMk cId="2513527215" sldId="376"/>
            <ac:spMk id="15" creationId="{09912177-28E1-401D-9F46-DA6086A12780}"/>
          </ac:spMkLst>
        </pc:spChg>
        <pc:picChg chg="mod">
          <ac:chgData name="ゲスト ユーザー" userId="" providerId="Windows Live" clId="Web-{91C0F2B4-C652-4887-89A2-6D41822B622A}" dt="2021-03-31T07:37:47.944" v="104" actId="1076"/>
          <ac:picMkLst>
            <pc:docMk/>
            <pc:sldMk cId="2513527215" sldId="376"/>
            <ac:picMk id="2" creationId="{D1AB2A08-D781-4CAE-98EC-39746D9F1FFA}"/>
          </ac:picMkLst>
        </pc:picChg>
      </pc:sldChg>
      <pc:sldChg chg="add del replId">
        <pc:chgData name="ゲスト ユーザー" userId="" providerId="Windows Live" clId="Web-{91C0F2B4-C652-4887-89A2-6D41822B622A}" dt="2021-03-31T07:48:19.430" v="224"/>
        <pc:sldMkLst>
          <pc:docMk/>
          <pc:sldMk cId="2736932049" sldId="402"/>
        </pc:sldMkLst>
      </pc:sldChg>
      <pc:sldChg chg="add del replId">
        <pc:chgData name="ゲスト ユーザー" userId="" providerId="Windows Live" clId="Web-{91C0F2B4-C652-4887-89A2-6D41822B622A}" dt="2021-03-31T07:53:34.304" v="278"/>
        <pc:sldMkLst>
          <pc:docMk/>
          <pc:sldMk cId="3222257873" sldId="402"/>
        </pc:sldMkLst>
      </pc:sldChg>
    </pc:docChg>
  </pc:docChgLst>
  <pc:docChgLst>
    <pc:chgData name="ゲスト ユーザー" providerId="Windows Live" clId="Web-{E6B605C5-48C0-43F7-9C94-349C04E8F757}"/>
    <pc:docChg chg="addSld modSld">
      <pc:chgData name="ゲスト ユーザー" userId="" providerId="Windows Live" clId="Web-{E6B605C5-48C0-43F7-9C94-349C04E8F757}" dt="2021-04-02T06:24:17.536" v="90" actId="1076"/>
      <pc:docMkLst>
        <pc:docMk/>
      </pc:docMkLst>
      <pc:sldChg chg="modSp">
        <pc:chgData name="ゲスト ユーザー" userId="" providerId="Windows Live" clId="Web-{E6B605C5-48C0-43F7-9C94-349C04E8F757}" dt="2021-04-02T06:18:17.450" v="1" actId="20577"/>
        <pc:sldMkLst>
          <pc:docMk/>
          <pc:sldMk cId="1822278021" sldId="408"/>
        </pc:sldMkLst>
        <pc:spChg chg="mod">
          <ac:chgData name="ゲスト ユーザー" userId="" providerId="Windows Live" clId="Web-{E6B605C5-48C0-43F7-9C94-349C04E8F757}" dt="2021-04-02T06:18:17.450" v="1" actId="20577"/>
          <ac:spMkLst>
            <pc:docMk/>
            <pc:sldMk cId="1822278021" sldId="408"/>
            <ac:spMk id="4" creationId="{83B0A878-393B-46A3-903D-A7B604038F61}"/>
          </ac:spMkLst>
        </pc:spChg>
      </pc:sldChg>
      <pc:sldChg chg="addSp delSp modSp add replId">
        <pc:chgData name="ゲスト ユーザー" userId="" providerId="Windows Live" clId="Web-{E6B605C5-48C0-43F7-9C94-349C04E8F757}" dt="2021-04-02T06:23:29.473" v="87" actId="1076"/>
        <pc:sldMkLst>
          <pc:docMk/>
          <pc:sldMk cId="273517797" sldId="409"/>
        </pc:sldMkLst>
        <pc:spChg chg="mod">
          <ac:chgData name="ゲスト ユーザー" userId="" providerId="Windows Live" clId="Web-{E6B605C5-48C0-43F7-9C94-349C04E8F757}" dt="2021-04-02T06:21:48.721" v="81" actId="20577"/>
          <ac:spMkLst>
            <pc:docMk/>
            <pc:sldMk cId="273517797" sldId="409"/>
            <ac:spMk id="3" creationId="{3CB21E07-D58C-456C-86C7-C3C437854117}"/>
          </ac:spMkLst>
        </pc:spChg>
        <pc:spChg chg="mod">
          <ac:chgData name="ゲスト ユーザー" userId="" providerId="Windows Live" clId="Web-{E6B605C5-48C0-43F7-9C94-349C04E8F757}" dt="2021-04-02T06:20:53.079" v="73" actId="20577"/>
          <ac:spMkLst>
            <pc:docMk/>
            <pc:sldMk cId="273517797" sldId="409"/>
            <ac:spMk id="4" creationId="{83B0A878-393B-46A3-903D-A7B604038F61}"/>
          </ac:spMkLst>
        </pc:spChg>
        <pc:spChg chg="del mod">
          <ac:chgData name="ゲスト ユーザー" userId="" providerId="Windows Live" clId="Web-{E6B605C5-48C0-43F7-9C94-349C04E8F757}" dt="2021-04-02T06:18:45.295" v="11"/>
          <ac:spMkLst>
            <pc:docMk/>
            <pc:sldMk cId="273517797" sldId="409"/>
            <ac:spMk id="7" creationId="{FA6A6665-EE60-4C38-9008-14CF39E9E9C4}"/>
          </ac:spMkLst>
        </pc:spChg>
        <pc:spChg chg="add mod">
          <ac:chgData name="ゲスト ユーザー" userId="" providerId="Windows Live" clId="Web-{E6B605C5-48C0-43F7-9C94-349C04E8F757}" dt="2021-04-02T06:23:29.473" v="87" actId="1076"/>
          <ac:spMkLst>
            <pc:docMk/>
            <pc:sldMk cId="273517797" sldId="409"/>
            <ac:spMk id="9" creationId="{7D77D682-41DC-4F0C-AF52-324C986CB503}"/>
          </ac:spMkLst>
        </pc:spChg>
        <pc:spChg chg="del">
          <ac:chgData name="ゲスト ユーザー" userId="" providerId="Windows Live" clId="Web-{E6B605C5-48C0-43F7-9C94-349C04E8F757}" dt="2021-04-02T06:18:48.717" v="13"/>
          <ac:spMkLst>
            <pc:docMk/>
            <pc:sldMk cId="273517797" sldId="409"/>
            <ac:spMk id="18" creationId="{584916C0-05F5-4FF2-855F-97664AF63460}"/>
          </ac:spMkLst>
        </pc:spChg>
        <pc:picChg chg="mod">
          <ac:chgData name="ゲスト ユーザー" userId="" providerId="Windows Live" clId="Web-{E6B605C5-48C0-43F7-9C94-349C04E8F757}" dt="2021-04-02T06:19:39.702" v="24" actId="1076"/>
          <ac:picMkLst>
            <pc:docMk/>
            <pc:sldMk cId="273517797" sldId="409"/>
            <ac:picMk id="2" creationId="{D1AB2A08-D781-4CAE-98EC-39746D9F1FFA}"/>
          </ac:picMkLst>
        </pc:picChg>
        <pc:picChg chg="add mod">
          <ac:chgData name="ゲスト ユーザー" userId="" providerId="Windows Live" clId="Web-{E6B605C5-48C0-43F7-9C94-349C04E8F757}" dt="2021-04-02T06:19:46.046" v="26" actId="1076"/>
          <ac:picMkLst>
            <pc:docMk/>
            <pc:sldMk cId="273517797" sldId="409"/>
            <ac:picMk id="5" creationId="{485EDF96-BEEC-450F-9470-E3C4D754320F}"/>
          </ac:picMkLst>
        </pc:picChg>
        <pc:picChg chg="del">
          <ac:chgData name="ゲスト ユーザー" userId="" providerId="Windows Live" clId="Web-{E6B605C5-48C0-43F7-9C94-349C04E8F757}" dt="2021-04-02T06:18:44.685" v="10"/>
          <ac:picMkLst>
            <pc:docMk/>
            <pc:sldMk cId="273517797" sldId="409"/>
            <ac:picMk id="6" creationId="{4F120B37-25EA-4AC9-99D6-7AE16D3AB292}"/>
          </ac:picMkLst>
        </pc:picChg>
        <pc:picChg chg="del">
          <ac:chgData name="ゲスト ユーザー" userId="" providerId="Windows Live" clId="Web-{E6B605C5-48C0-43F7-9C94-349C04E8F757}" dt="2021-04-02T06:18:46.279" v="12"/>
          <ac:picMkLst>
            <pc:docMk/>
            <pc:sldMk cId="273517797" sldId="409"/>
            <ac:picMk id="8" creationId="{66F0C5F6-CEDA-4C41-BDC5-4766049B1DA6}"/>
          </ac:picMkLst>
        </pc:picChg>
        <pc:picChg chg="mod">
          <ac:chgData name="ゲスト ユーザー" userId="" providerId="Windows Live" clId="Web-{E6B605C5-48C0-43F7-9C94-349C04E8F757}" dt="2021-04-02T06:21:04.298" v="76" actId="1076"/>
          <ac:picMkLst>
            <pc:docMk/>
            <pc:sldMk cId="273517797" sldId="409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E6B605C5-48C0-43F7-9C94-349C04E8F757}" dt="2021-04-02T06:24:17.536" v="90" actId="1076"/>
        <pc:sldMkLst>
          <pc:docMk/>
          <pc:sldMk cId="143333621" sldId="410"/>
        </pc:sldMkLst>
        <pc:picChg chg="mod">
          <ac:chgData name="ゲスト ユーザー" userId="" providerId="Windows Live" clId="Web-{E6B605C5-48C0-43F7-9C94-349C04E8F757}" dt="2021-04-02T06:24:17.536" v="90" actId="1076"/>
          <ac:picMkLst>
            <pc:docMk/>
            <pc:sldMk cId="143333621" sldId="410"/>
            <ac:picMk id="2" creationId="{D1AB2A08-D781-4CAE-98EC-39746D9F1FFA}"/>
          </ac:picMkLst>
        </pc:picChg>
        <pc:picChg chg="mod">
          <ac:chgData name="ゲスト ユーザー" userId="" providerId="Windows Live" clId="Web-{E6B605C5-48C0-43F7-9C94-349C04E8F757}" dt="2021-04-02T06:24:16.536" v="89" actId="1076"/>
          <ac:picMkLst>
            <pc:docMk/>
            <pc:sldMk cId="143333621" sldId="410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1CCFEE7C-3653-4B85-98DE-BA450BD80D99}"/>
    <pc:docChg chg="addSld delSld modSld">
      <pc:chgData name="ゲスト ユーザー" userId="" providerId="Windows Live" clId="Web-{1CCFEE7C-3653-4B85-98DE-BA450BD80D99}" dt="2021-03-30T08:38:52.291" v="359" actId="1076"/>
      <pc:docMkLst>
        <pc:docMk/>
      </pc:docMkLst>
      <pc:sldChg chg="addSp modSp">
        <pc:chgData name="ゲスト ユーザー" userId="" providerId="Windows Live" clId="Web-{1CCFEE7C-3653-4B85-98DE-BA450BD80D99}" dt="2021-03-30T07:47:51.298" v="2" actId="14100"/>
        <pc:sldMkLst>
          <pc:docMk/>
          <pc:sldMk cId="0" sldId="260"/>
        </pc:sldMkLst>
        <pc:picChg chg="add mod">
          <ac:chgData name="ゲスト ユーザー" userId="" providerId="Windows Live" clId="Web-{1CCFEE7C-3653-4B85-98DE-BA450BD80D99}" dt="2021-03-30T07:47:51.298" v="2" actId="14100"/>
          <ac:picMkLst>
            <pc:docMk/>
            <pc:sldMk cId="0" sldId="260"/>
            <ac:picMk id="3" creationId="{B0E06263-CA77-4965-A02E-4BC19B0704BC}"/>
          </ac:picMkLst>
        </pc:picChg>
      </pc:sldChg>
      <pc:sldChg chg="addSp delSp modSp">
        <pc:chgData name="ゲスト ユーザー" userId="" providerId="Windows Live" clId="Web-{1CCFEE7C-3653-4B85-98DE-BA450BD80D99}" dt="2021-03-30T07:58:48.638" v="29" actId="14100"/>
        <pc:sldMkLst>
          <pc:docMk/>
          <pc:sldMk cId="0" sldId="262"/>
        </pc:sldMkLst>
        <pc:picChg chg="add del">
          <ac:chgData name="ゲスト ユーザー" userId="" providerId="Windows Live" clId="Web-{1CCFEE7C-3653-4B85-98DE-BA450BD80D99}" dt="2021-03-30T07:54:27.659" v="26"/>
          <ac:picMkLst>
            <pc:docMk/>
            <pc:sldMk cId="0" sldId="262"/>
            <ac:picMk id="3" creationId="{D04F3A34-FB46-4A73-8402-4A83044038E0}"/>
          </ac:picMkLst>
        </pc:picChg>
        <pc:picChg chg="add mod">
          <ac:chgData name="ゲスト ユーザー" userId="" providerId="Windows Live" clId="Web-{1CCFEE7C-3653-4B85-98DE-BA450BD80D99}" dt="2021-03-30T07:58:48.638" v="29" actId="14100"/>
          <ac:picMkLst>
            <pc:docMk/>
            <pc:sldMk cId="0" sldId="262"/>
            <ac:picMk id="4" creationId="{4D856B80-3247-4007-B9B3-4406B7E09AFC}"/>
          </ac:picMkLst>
        </pc:picChg>
      </pc:sldChg>
      <pc:sldChg chg="addSp delSp modSp">
        <pc:chgData name="ゲスト ユーザー" userId="" providerId="Windows Live" clId="Web-{1CCFEE7C-3653-4B85-98DE-BA450BD80D99}" dt="2021-03-30T07:53:01.269" v="17" actId="14100"/>
        <pc:sldMkLst>
          <pc:docMk/>
          <pc:sldMk cId="0" sldId="263"/>
        </pc:sldMkLst>
        <pc:picChg chg="add del mod">
          <ac:chgData name="ゲスト ユーザー" userId="" providerId="Windows Live" clId="Web-{1CCFEE7C-3653-4B85-98DE-BA450BD80D99}" dt="2021-03-30T07:48:48.986" v="5"/>
          <ac:picMkLst>
            <pc:docMk/>
            <pc:sldMk cId="0" sldId="263"/>
            <ac:picMk id="7" creationId="{B51A02AD-BF25-468A-954B-7B54DBB9299B}"/>
          </ac:picMkLst>
        </pc:picChg>
        <pc:picChg chg="add mod">
          <ac:chgData name="ゲスト ユーザー" userId="" providerId="Windows Live" clId="Web-{1CCFEE7C-3653-4B85-98DE-BA450BD80D99}" dt="2021-03-30T07:53:01.269" v="17" actId="14100"/>
          <ac:picMkLst>
            <pc:docMk/>
            <pc:sldMk cId="0" sldId="263"/>
            <ac:picMk id="8" creationId="{EBDA606E-7BF8-4554-B231-CC25BA3F94AA}"/>
          </ac:picMkLst>
        </pc:picChg>
      </pc:sldChg>
      <pc:sldChg chg="addSp modSp">
        <pc:chgData name="ゲスト ユーザー" userId="" providerId="Windows Live" clId="Web-{1CCFEE7C-3653-4B85-98DE-BA450BD80D99}" dt="2021-03-30T08:38:52.291" v="359" actId="1076"/>
        <pc:sldMkLst>
          <pc:docMk/>
          <pc:sldMk cId="0" sldId="264"/>
        </pc:sldMkLst>
        <pc:spChg chg="add mod">
          <ac:chgData name="ゲスト ユーザー" userId="" providerId="Windows Live" clId="Web-{1CCFEE7C-3653-4B85-98DE-BA450BD80D99}" dt="2021-03-30T08:01:34.248" v="71" actId="1076"/>
          <ac:spMkLst>
            <pc:docMk/>
            <pc:sldMk cId="0" sldId="264"/>
            <ac:spMk id="2" creationId="{E919AD6B-9EB1-47EE-9FE3-B20422E0F672}"/>
          </ac:spMkLst>
        </pc:spChg>
        <pc:spChg chg="add mod">
          <ac:chgData name="ゲスト ユーザー" userId="" providerId="Windows Live" clId="Web-{1CCFEE7C-3653-4B85-98DE-BA450BD80D99}" dt="2021-03-30T08:01:43.670" v="73" actId="1076"/>
          <ac:spMkLst>
            <pc:docMk/>
            <pc:sldMk cId="0" sldId="264"/>
            <ac:spMk id="10" creationId="{B78F8A4C-AFB6-4FF6-AF40-81E5EB1372FA}"/>
          </ac:spMkLst>
        </pc:spChg>
        <pc:spChg chg="add mod">
          <ac:chgData name="ゲスト ユーザー" userId="" providerId="Windows Live" clId="Web-{1CCFEE7C-3653-4B85-98DE-BA450BD80D99}" dt="2021-03-30T08:01:55.264" v="77" actId="1076"/>
          <ac:spMkLst>
            <pc:docMk/>
            <pc:sldMk cId="0" sldId="264"/>
            <ac:spMk id="11" creationId="{CB3DC1B6-E007-4318-A4D3-2DF7AE6CB562}"/>
          </ac:spMkLst>
        </pc:spChg>
        <pc:spChg chg="add mod">
          <ac:chgData name="ゲスト ユーザー" userId="" providerId="Windows Live" clId="Web-{1CCFEE7C-3653-4B85-98DE-BA450BD80D99}" dt="2021-03-30T08:02:08.936" v="86" actId="1076"/>
          <ac:spMkLst>
            <pc:docMk/>
            <pc:sldMk cId="0" sldId="264"/>
            <ac:spMk id="12" creationId="{2A1C3FC4-AE86-45D0-997D-BC40B2B0DF9B}"/>
          </ac:spMkLst>
        </pc:spChg>
        <pc:spChg chg="add mod">
          <ac:chgData name="ゲスト ユーザー" userId="" providerId="Windows Live" clId="Web-{1CCFEE7C-3653-4B85-98DE-BA450BD80D99}" dt="2021-03-30T08:04:52.921" v="127" actId="1076"/>
          <ac:spMkLst>
            <pc:docMk/>
            <pc:sldMk cId="0" sldId="264"/>
            <ac:spMk id="13" creationId="{5929B7BF-4C03-4F3F-AF49-C34D21536010}"/>
          </ac:spMkLst>
        </pc:spChg>
        <pc:spChg chg="add mod">
          <ac:chgData name="ゲスト ユーザー" userId="" providerId="Windows Live" clId="Web-{1CCFEE7C-3653-4B85-98DE-BA450BD80D99}" dt="2021-03-30T08:04:55.765" v="128" actId="1076"/>
          <ac:spMkLst>
            <pc:docMk/>
            <pc:sldMk cId="0" sldId="264"/>
            <ac:spMk id="14" creationId="{A2CCB28D-0067-4DEB-A618-B8610161B948}"/>
          </ac:spMkLst>
        </pc:spChg>
        <pc:spChg chg="add mod">
          <ac:chgData name="ゲスト ユーザー" userId="" providerId="Windows Live" clId="Web-{1CCFEE7C-3653-4B85-98DE-BA450BD80D99}" dt="2021-03-30T08:38:52.291" v="359" actId="1076"/>
          <ac:spMkLst>
            <pc:docMk/>
            <pc:sldMk cId="0" sldId="264"/>
            <ac:spMk id="15" creationId="{EA94F5BC-1F96-4C0B-9D61-1C9986B74029}"/>
          </ac:spMkLst>
        </pc:spChg>
        <pc:spChg chg="mod">
          <ac:chgData name="ゲスト ユーザー" userId="" providerId="Windows Live" clId="Web-{1CCFEE7C-3653-4B85-98DE-BA450BD80D99}" dt="2021-03-30T07:59:51.092" v="52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ゲスト ユーザー" userId="" providerId="Windows Live" clId="Web-{1CCFEE7C-3653-4B85-98DE-BA450BD80D99}" dt="2021-03-30T07:59:24.810" v="37" actId="20577"/>
          <ac:spMkLst>
            <pc:docMk/>
            <pc:sldMk cId="0" sldId="264"/>
            <ac:spMk id="219" creationId="{00000000-0000-0000-0000-000000000000}"/>
          </ac:spMkLst>
        </pc:spChg>
        <pc:graphicFrameChg chg="mod modGraphic">
          <ac:chgData name="ゲスト ユーザー" userId="" providerId="Windows Live" clId="Web-{1CCFEE7C-3653-4B85-98DE-BA450BD80D99}" dt="2021-03-30T08:38:43.541" v="358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modSp">
        <pc:chgData name="ゲスト ユーザー" userId="" providerId="Windows Live" clId="Web-{1CCFEE7C-3653-4B85-98DE-BA450BD80D99}" dt="2021-03-30T08:24:09.256" v="244" actId="1076"/>
        <pc:sldMkLst>
          <pc:docMk/>
          <pc:sldMk cId="0" sldId="265"/>
        </pc:sldMkLst>
        <pc:spChg chg="add mod">
          <ac:chgData name="ゲスト ユーザー" userId="" providerId="Windows Live" clId="Web-{1CCFEE7C-3653-4B85-98DE-BA450BD80D99}" dt="2021-03-30T08:24:09.256" v="244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1CCFEE7C-3653-4B85-98DE-BA450BD80D99}" dt="2021-03-30T08:24:04.959" v="243" actId="20577"/>
          <ac:spMkLst>
            <pc:docMk/>
            <pc:sldMk cId="0" sldId="265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10:35.516" v="150" actId="1076"/>
          <ac:spMkLst>
            <pc:docMk/>
            <pc:sldMk cId="0" sldId="265"/>
            <ac:spMk id="4" creationId="{B71BC3BA-F92E-47BC-B6B6-F98026E235DA}"/>
          </ac:spMkLst>
        </pc:spChg>
        <pc:spChg chg="add mod">
          <ac:chgData name="ゲスト ユーザー" userId="" providerId="Windows Live" clId="Web-{1CCFEE7C-3653-4B85-98DE-BA450BD80D99}" dt="2021-03-30T08:10:01.719" v="142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1CCFEE7C-3653-4B85-98DE-BA450BD80D99}" dt="2021-03-30T07:54:05.847" v="24" actId="1076"/>
        <pc:sldMkLst>
          <pc:docMk/>
          <pc:sldMk cId="137768557" sldId="353"/>
        </pc:sldMkLst>
        <pc:spChg chg="mod">
          <ac:chgData name="ゲスト ユーザー" userId="" providerId="Windows Live" clId="Web-{1CCFEE7C-3653-4B85-98DE-BA450BD80D99}" dt="2021-03-30T07:53:58.722" v="23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ゲスト ユーザー" userId="" providerId="Windows Live" clId="Web-{1CCFEE7C-3653-4B85-98DE-BA450BD80D99}" dt="2021-03-30T07:54:05.847" v="24" actId="1076"/>
          <ac:spMkLst>
            <pc:docMk/>
            <pc:sldMk cId="137768557" sldId="353"/>
            <ac:spMk id="3" creationId="{34F7CB1F-D9F0-44F2-8BFF-0C1679C5A9C7}"/>
          </ac:spMkLst>
        </pc:spChg>
        <pc:spChg chg="mod">
          <ac:chgData name="ゲスト ユーザー" userId="" providerId="Windows Live" clId="Web-{1CCFEE7C-3653-4B85-98DE-BA450BD80D99}" dt="2021-03-30T07:49:22.033" v="6" actId="20577"/>
          <ac:spMkLst>
            <pc:docMk/>
            <pc:sldMk cId="137768557" sldId="353"/>
            <ac:spMk id="4" creationId="{419B4A73-3B11-421D-B507-1F70C6120342}"/>
          </ac:spMkLst>
        </pc:spChg>
        <pc:spChg chg="add mod">
          <ac:chgData name="ゲスト ユーザー" userId="" providerId="Windows Live" clId="Web-{1CCFEE7C-3653-4B85-98DE-BA450BD80D99}" dt="2021-03-30T07:49:48.549" v="14" actId="20577"/>
          <ac:spMkLst>
            <pc:docMk/>
            <pc:sldMk cId="137768557" sldId="353"/>
            <ac:spMk id="6" creationId="{A2D6533C-968E-4FE1-9FF7-6355F2A9AC6E}"/>
          </ac:spMkLst>
        </pc:spChg>
        <pc:picChg chg="add del mod">
          <ac:chgData name="ゲスト ユーザー" userId="" providerId="Windows Live" clId="Web-{1CCFEE7C-3653-4B85-98DE-BA450BD80D99}" dt="2021-03-30T07:49:34.502" v="8"/>
          <ac:picMkLst>
            <pc:docMk/>
            <pc:sldMk cId="137768557" sldId="353"/>
            <ac:picMk id="5" creationId="{BB996DB5-E436-4264-8EC3-D97BF295A654}"/>
          </ac:picMkLst>
        </pc:picChg>
        <pc:picChg chg="add mod">
          <ac:chgData name="ゲスト ユーザー" userId="" providerId="Windows Live" clId="Web-{1CCFEE7C-3653-4B85-98DE-BA450BD80D99}" dt="2021-03-30T07:53:53.159" v="20" actId="14100"/>
          <ac:picMkLst>
            <pc:docMk/>
            <pc:sldMk cId="137768557" sldId="353"/>
            <ac:picMk id="7" creationId="{A4DFFC3E-0459-4D12-98D1-17D6A6D65829}"/>
          </ac:picMkLst>
        </pc:picChg>
      </pc:sldChg>
      <pc:sldChg chg="modSp del">
        <pc:chgData name="ゲスト ユーザー" userId="" providerId="Windows Live" clId="Web-{1CCFEE7C-3653-4B85-98DE-BA450BD80D99}" dt="2021-03-30T07:59:39.982" v="40"/>
        <pc:sldMkLst>
          <pc:docMk/>
          <pc:sldMk cId="3675781758" sldId="354"/>
        </pc:sldMkLst>
        <pc:spChg chg="mod">
          <ac:chgData name="ゲスト ユーザー" userId="" providerId="Windows Live" clId="Web-{1CCFEE7C-3653-4B85-98DE-BA450BD80D99}" dt="2021-03-30T07:59:08.482" v="30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addSp delSp modSp">
        <pc:chgData name="ゲスト ユーザー" userId="" providerId="Windows Live" clId="Web-{1CCFEE7C-3653-4B85-98DE-BA450BD80D99}" dt="2021-03-30T08:37:52.791" v="354"/>
        <pc:sldMkLst>
          <pc:docMk/>
          <pc:sldMk cId="3036806584" sldId="355"/>
        </pc:sldMkLst>
        <pc:spChg chg="add del mod">
          <ac:chgData name="ゲスト ユーザー" userId="" providerId="Windows Live" clId="Web-{1CCFEE7C-3653-4B85-98DE-BA450BD80D99}" dt="2021-03-30T08:28:41.742" v="291"/>
          <ac:spMkLst>
            <pc:docMk/>
            <pc:sldMk cId="3036806584" sldId="355"/>
            <ac:spMk id="3" creationId="{9273A080-752E-4AF1-91CD-EE8F0AF8F6A4}"/>
          </ac:spMkLst>
        </pc:spChg>
        <pc:spChg chg="mod">
          <ac:chgData name="ゲスト ユーザー" userId="" providerId="Windows Live" clId="Web-{1CCFEE7C-3653-4B85-98DE-BA450BD80D99}" dt="2021-03-30T08:23:37.959" v="242" actId="20577"/>
          <ac:spMkLst>
            <pc:docMk/>
            <pc:sldMk cId="3036806584" sldId="355"/>
            <ac:spMk id="216" creationId="{00000000-0000-0000-0000-000000000000}"/>
          </ac:spMkLst>
        </pc:spChg>
        <pc:graphicFrameChg chg="add del mod modGraphic">
          <ac:chgData name="ゲスト ユーザー" userId="" providerId="Windows Live" clId="Web-{1CCFEE7C-3653-4B85-98DE-BA450BD80D99}" dt="2021-03-30T08:28:43.711" v="292"/>
          <ac:graphicFrameMkLst>
            <pc:docMk/>
            <pc:sldMk cId="3036806584" sldId="355"/>
            <ac:graphicFrameMk id="2" creationId="{1841FBAE-298F-4561-950B-7CCF8761C0DA}"/>
          </ac:graphicFrameMkLst>
        </pc:graphicFrameChg>
        <pc:graphicFrameChg chg="add del mod modGraphic">
          <ac:chgData name="ゲスト ユーザー" userId="" providerId="Windows Live" clId="Web-{1CCFEE7C-3653-4B85-98DE-BA450BD80D99}" dt="2021-03-30T08:29:17.680" v="297"/>
          <ac:graphicFrameMkLst>
            <pc:docMk/>
            <pc:sldMk cId="3036806584" sldId="355"/>
            <ac:graphicFrameMk id="5" creationId="{6C347812-734C-421F-A360-FF04B13446D6}"/>
          </ac:graphicFrameMkLst>
        </pc:graphicFrameChg>
        <pc:graphicFrameChg chg="add mod modGraphic">
          <ac:chgData name="ゲスト ユーザー" userId="" providerId="Windows Live" clId="Web-{1CCFEE7C-3653-4B85-98DE-BA450BD80D99}" dt="2021-03-30T08:37:52.791" v="35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add mod">
          <ac:chgData name="ゲスト ユーザー" userId="" providerId="Windows Live" clId="Web-{1CCFEE7C-3653-4B85-98DE-BA450BD80D99}" dt="2021-03-30T08:22:07.600" v="208" actId="1076"/>
          <ac:picMkLst>
            <pc:docMk/>
            <pc:sldMk cId="3036806584" sldId="355"/>
            <ac:picMk id="4" creationId="{EC9860A2-3405-4813-98E8-5DED70DBF531}"/>
          </ac:picMkLst>
        </pc:picChg>
      </pc:sldChg>
      <pc:sldChg chg="addSp modSp">
        <pc:chgData name="ゲスト ユーザー" userId="" providerId="Windows Live" clId="Web-{1CCFEE7C-3653-4B85-98DE-BA450BD80D99}" dt="2021-03-30T08:26:32.632" v="274" actId="1076"/>
        <pc:sldMkLst>
          <pc:docMk/>
          <pc:sldMk cId="3079883202" sldId="356"/>
        </pc:sldMkLst>
        <pc:spChg chg="add mod">
          <ac:chgData name="ゲスト ユーザー" userId="" providerId="Windows Live" clId="Web-{1CCFEE7C-3653-4B85-98DE-BA450BD80D99}" dt="2021-03-30T08:12:25.626" v="155" actId="1076"/>
          <ac:spMkLst>
            <pc:docMk/>
            <pc:sldMk cId="3079883202" sldId="356"/>
            <ac:spMk id="2" creationId="{BCB231FD-BB76-4D0A-87D5-E220CE255F6F}"/>
          </ac:spMkLst>
        </pc:spChg>
        <pc:spChg chg="mod">
          <ac:chgData name="ゲスト ユーザー" userId="" providerId="Windows Live" clId="Web-{1CCFEE7C-3653-4B85-98DE-BA450BD80D99}" dt="2021-03-30T08:24:35.397" v="246" actId="20577"/>
          <ac:spMkLst>
            <pc:docMk/>
            <pc:sldMk cId="3079883202" sldId="356"/>
            <ac:spMk id="3" creationId="{3CB21E07-D58C-456C-86C7-C3C437854117}"/>
          </ac:spMkLst>
        </pc:spChg>
        <pc:spChg chg="add mod">
          <ac:chgData name="ゲスト ユーザー" userId="" providerId="Windows Live" clId="Web-{1CCFEE7C-3653-4B85-98DE-BA450BD80D99}" dt="2021-03-30T08:24:57.694" v="256" actId="1076"/>
          <ac:spMkLst>
            <pc:docMk/>
            <pc:sldMk cId="3079883202" sldId="356"/>
            <ac:spMk id="4" creationId="{D6E9B4F4-62B7-4EC0-8287-3F2A89EA4125}"/>
          </ac:spMkLst>
        </pc:spChg>
        <pc:spChg chg="add mod">
          <ac:chgData name="ゲスト ユーザー" userId="" providerId="Windows Live" clId="Web-{1CCFEE7C-3653-4B85-98DE-BA450BD80D99}" dt="2021-03-30T08:12:33.251" v="158" actId="20577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1CCFEE7C-3653-4B85-98DE-BA450BD80D99}" dt="2021-03-30T08:26:09.663" v="268" actId="1076"/>
          <ac:spMkLst>
            <pc:docMk/>
            <pc:sldMk cId="3079883202" sldId="356"/>
            <ac:spMk id="11" creationId="{5BBB7B41-DA88-47A9-9759-003797B267E8}"/>
          </ac:spMkLst>
        </pc:spChg>
        <pc:spChg chg="add mod">
          <ac:chgData name="ゲスト ユーザー" userId="" providerId="Windows Live" clId="Web-{1CCFEE7C-3653-4B85-98DE-BA450BD80D99}" dt="2021-03-30T08:25:25.522" v="267" actId="1076"/>
          <ac:spMkLst>
            <pc:docMk/>
            <pc:sldMk cId="3079883202" sldId="356"/>
            <ac:spMk id="12" creationId="{6CD4D3F5-106D-4991-AF1D-68379523EF7E}"/>
          </ac:spMkLst>
        </pc:spChg>
        <pc:spChg chg="add mod">
          <ac:chgData name="ゲスト ユーザー" userId="" providerId="Windows Live" clId="Web-{1CCFEE7C-3653-4B85-98DE-BA450BD80D99}" dt="2021-03-30T08:26:32.632" v="274" actId="1076"/>
          <ac:spMkLst>
            <pc:docMk/>
            <pc:sldMk cId="3079883202" sldId="356"/>
            <ac:spMk id="13" creationId="{2E4DF0E2-5B61-42AB-B332-BED5E5FE7C4C}"/>
          </ac:spMkLst>
        </pc:spChg>
        <pc:spChg chg="mod">
          <ac:chgData name="ゲスト ユーザー" userId="" providerId="Windows Live" clId="Web-{1CCFEE7C-3653-4B85-98DE-BA450BD80D99}" dt="2021-03-30T08:12:20.470" v="154" actId="20577"/>
          <ac:spMkLst>
            <pc:docMk/>
            <pc:sldMk cId="3079883202" sldId="35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CCFEE7C-3653-4B85-98DE-BA450BD80D99}" dt="2021-03-30T08:27:25.320" v="284" actId="20577"/>
        <pc:sldMkLst>
          <pc:docMk/>
          <pc:sldMk cId="826447724" sldId="357"/>
        </pc:sldMkLst>
        <pc:spChg chg="mod">
          <ac:chgData name="ゲスト ユーザー" userId="" providerId="Windows Live" clId="Web-{1CCFEE7C-3653-4B85-98DE-BA450BD80D99}" dt="2021-03-30T08:27:12.616" v="280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6:54.210" v="277" actId="20577"/>
          <ac:spMkLst>
            <pc:docMk/>
            <pc:sldMk cId="826447724" sldId="357"/>
            <ac:spMk id="4" creationId="{83B0A878-393B-46A3-903D-A7B604038F61}"/>
          </ac:spMkLst>
        </pc:spChg>
        <pc:spChg chg="add">
          <ac:chgData name="ゲスト ユーザー" userId="" providerId="Windows Live" clId="Web-{1CCFEE7C-3653-4B85-98DE-BA450BD80D99}" dt="2021-03-30T08:10:58.126" v="152"/>
          <ac:spMkLst>
            <pc:docMk/>
            <pc:sldMk cId="826447724" sldId="357"/>
            <ac:spMk id="7" creationId="{29022D68-C26C-4954-8682-CDF4D3F5C316}"/>
          </ac:spMkLst>
        </pc:spChg>
        <pc:spChg chg="add mod">
          <ac:chgData name="ゲスト ユーザー" userId="" providerId="Windows Live" clId="Web-{1CCFEE7C-3653-4B85-98DE-BA450BD80D99}" dt="2021-03-30T08:26:52.491" v="276" actId="1076"/>
          <ac:spMkLst>
            <pc:docMk/>
            <pc:sldMk cId="826447724" sldId="357"/>
            <ac:spMk id="8" creationId="{39001D9B-B8CE-4B4B-AAF5-08B78542334C}"/>
          </ac:spMkLst>
        </pc:spChg>
        <pc:spChg chg="add mod">
          <ac:chgData name="ゲスト ユーザー" userId="" providerId="Windows Live" clId="Web-{1CCFEE7C-3653-4B85-98DE-BA450BD80D99}" dt="2021-03-30T08:27:25.320" v="284" actId="20577"/>
          <ac:spMkLst>
            <pc:docMk/>
            <pc:sldMk cId="826447724" sldId="357"/>
            <ac:spMk id="10" creationId="{13F75643-2A5B-42EA-ABA9-C073CF07F679}"/>
          </ac:spMkLst>
        </pc:spChg>
      </pc:sldChg>
      <pc:sldChg chg="modSp">
        <pc:chgData name="ゲスト ユーザー" userId="" providerId="Windows Live" clId="Web-{1CCFEE7C-3653-4B85-98DE-BA450BD80D99}" dt="2021-03-30T08:28:18.289" v="288" actId="14100"/>
        <pc:sldMkLst>
          <pc:docMk/>
          <pc:sldMk cId="303042461" sldId="358"/>
        </pc:sldMkLst>
        <pc:spChg chg="mod">
          <ac:chgData name="ゲスト ユーザー" userId="" providerId="Windows Live" clId="Web-{1CCFEE7C-3653-4B85-98DE-BA450BD80D99}" dt="2021-03-30T08:28:09.664" v="286" actId="14100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1CCFEE7C-3653-4B85-98DE-BA450BD80D99}" dt="2021-03-30T08:28:18.289" v="288" actId="14100"/>
          <ac:spMkLst>
            <pc:docMk/>
            <pc:sldMk cId="303042461" sldId="358"/>
            <ac:spMk id="4" creationId="{83B0A878-393B-46A3-903D-A7B604038F61}"/>
          </ac:spMkLst>
        </pc:spChg>
      </pc:sldChg>
      <pc:sldChg chg="add del replId">
        <pc:chgData name="ゲスト ユーザー" userId="" providerId="Windows Live" clId="Web-{1CCFEE7C-3653-4B85-98DE-BA450BD80D99}" dt="2021-03-30T07:59:36.951" v="39"/>
        <pc:sldMkLst>
          <pc:docMk/>
          <pc:sldMk cId="1087374805" sldId="402"/>
        </pc:sldMkLst>
      </pc:sldChg>
      <pc:sldChg chg="add del replId">
        <pc:chgData name="ゲスト ユーザー" userId="" providerId="Windows Live" clId="Web-{1CCFEE7C-3653-4B85-98DE-BA450BD80D99}" dt="2021-03-30T08:01:21.405" v="68"/>
        <pc:sldMkLst>
          <pc:docMk/>
          <pc:sldMk cId="1350847526" sldId="402"/>
        </pc:sldMkLst>
      </pc:sldChg>
    </pc:docChg>
  </pc:docChgLst>
  <pc:docChgLst>
    <pc:chgData name="ゲスト ユーザー" providerId="Windows Live" clId="Web-{7E8FDDAC-954A-49FC-B9FA-A378ACD303EF}"/>
    <pc:docChg chg="modSld">
      <pc:chgData name="ゲスト ユーザー" userId="" providerId="Windows Live" clId="Web-{7E8FDDAC-954A-49FC-B9FA-A378ACD303EF}" dt="2021-04-03T03:38:09.536" v="439" actId="1076"/>
      <pc:docMkLst>
        <pc:docMk/>
      </pc:docMkLst>
      <pc:sldChg chg="addSp modSp">
        <pc:chgData name="ゲスト ユーザー" userId="" providerId="Windows Live" clId="Web-{7E8FDDAC-954A-49FC-B9FA-A378ACD303EF}" dt="2021-04-03T01:51:51.016" v="147" actId="1076"/>
        <pc:sldMkLst>
          <pc:docMk/>
          <pc:sldMk cId="697717040" sldId="379"/>
        </pc:sldMkLst>
        <pc:spChg chg="mod">
          <ac:chgData name="ゲスト ユーザー" userId="" providerId="Windows Live" clId="Web-{7E8FDDAC-954A-49FC-B9FA-A378ACD303EF}" dt="2021-04-03T01:49:57.733" v="116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0:54.781" v="135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0:11.936" v="118" actId="1076"/>
          <ac:spMkLst>
            <pc:docMk/>
            <pc:sldMk cId="697717040" sldId="379"/>
            <ac:spMk id="6" creationId="{B912EF92-E172-44A9-8AAE-A31065DC7380}"/>
          </ac:spMkLst>
        </pc:spChg>
        <pc:spChg chg="add mod">
          <ac:chgData name="ゲスト ユーザー" userId="" providerId="Windows Live" clId="Web-{7E8FDDAC-954A-49FC-B9FA-A378ACD303EF}" dt="2021-04-03T01:50:39.687" v="124" actId="1076"/>
          <ac:spMkLst>
            <pc:docMk/>
            <pc:sldMk cId="697717040" sldId="379"/>
            <ac:spMk id="13" creationId="{AB6018D1-1ED5-4F48-9A43-F7AA3415AF93}"/>
          </ac:spMkLst>
        </pc:spChg>
        <pc:spChg chg="add mod">
          <ac:chgData name="ゲスト ユーザー" userId="" providerId="Windows Live" clId="Web-{7E8FDDAC-954A-49FC-B9FA-A378ACD303EF}" dt="2021-04-03T01:50:45.921" v="126" actId="1076"/>
          <ac:spMkLst>
            <pc:docMk/>
            <pc:sldMk cId="697717040" sldId="379"/>
            <ac:spMk id="14" creationId="{644047DA-78F5-43A4-AF16-AD745B72E8F7}"/>
          </ac:spMkLst>
        </pc:spChg>
        <pc:spChg chg="add mod">
          <ac:chgData name="ゲスト ユーザー" userId="" providerId="Windows Live" clId="Web-{7E8FDDAC-954A-49FC-B9FA-A378ACD303EF}" dt="2021-04-03T01:51:04.859" v="138" actId="20577"/>
          <ac:spMkLst>
            <pc:docMk/>
            <pc:sldMk cId="697717040" sldId="379"/>
            <ac:spMk id="15" creationId="{03AB8CC2-6A1E-4D8D-832C-C3B131849B66}"/>
          </ac:spMkLst>
        </pc:spChg>
        <pc:spChg chg="add mod">
          <ac:chgData name="ゲスト ユーザー" userId="" providerId="Windows Live" clId="Web-{7E8FDDAC-954A-49FC-B9FA-A378ACD303EF}" dt="2021-04-03T01:51:18.969" v="141" actId="20577"/>
          <ac:spMkLst>
            <pc:docMk/>
            <pc:sldMk cId="697717040" sldId="379"/>
            <ac:spMk id="16" creationId="{8D022F88-36B7-46A8-B660-BAD826B6FAFE}"/>
          </ac:spMkLst>
        </pc:spChg>
        <pc:spChg chg="add mod">
          <ac:chgData name="ゲスト ユーザー" userId="" providerId="Windows Live" clId="Web-{7E8FDDAC-954A-49FC-B9FA-A378ACD303EF}" dt="2021-04-03T01:51:32.157" v="143" actId="1076"/>
          <ac:spMkLst>
            <pc:docMk/>
            <pc:sldMk cId="697717040" sldId="379"/>
            <ac:spMk id="17" creationId="{EBF26720-518D-4BB8-AEA9-7995C8945FA2}"/>
          </ac:spMkLst>
        </pc:spChg>
        <pc:spChg chg="add mod">
          <ac:chgData name="ゲスト ユーザー" userId="" providerId="Windows Live" clId="Web-{7E8FDDAC-954A-49FC-B9FA-A378ACD303EF}" dt="2021-04-03T01:51:51.016" v="147" actId="1076"/>
          <ac:spMkLst>
            <pc:docMk/>
            <pc:sldMk cId="697717040" sldId="379"/>
            <ac:spMk id="18" creationId="{E5BC65AD-9BC7-42FD-9249-C70C0C59E4C4}"/>
          </ac:spMkLst>
        </pc:spChg>
      </pc:sldChg>
      <pc:sldChg chg="addSp modSp">
        <pc:chgData name="ゲスト ユーザー" userId="" providerId="Windows Live" clId="Web-{7E8FDDAC-954A-49FC-B9FA-A378ACD303EF}" dt="2021-04-03T01:52:55.080" v="166" actId="1076"/>
        <pc:sldMkLst>
          <pc:docMk/>
          <pc:sldMk cId="487441661" sldId="380"/>
        </pc:sldMkLst>
        <pc:spChg chg="mod">
          <ac:chgData name="ゲスト ユーザー" userId="" providerId="Windows Live" clId="Web-{7E8FDDAC-954A-49FC-B9FA-A378ACD303EF}" dt="2021-04-03T01:52:16.986" v="153" actId="14100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2:22.283" v="155" actId="14100"/>
          <ac:spMkLst>
            <pc:docMk/>
            <pc:sldMk cId="487441661" sldId="380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2:32.392" v="157" actId="1076"/>
          <ac:spMkLst>
            <pc:docMk/>
            <pc:sldMk cId="487441661" sldId="380"/>
            <ac:spMk id="7" creationId="{A93CE513-DCAE-4EF7-8C9B-CEC9C733E866}"/>
          </ac:spMkLst>
        </pc:spChg>
        <pc:spChg chg="add mod">
          <ac:chgData name="ゲスト ユーザー" userId="" providerId="Windows Live" clId="Web-{7E8FDDAC-954A-49FC-B9FA-A378ACD303EF}" dt="2021-04-03T01:52:37.689" v="159" actId="1076"/>
          <ac:spMkLst>
            <pc:docMk/>
            <pc:sldMk cId="487441661" sldId="380"/>
            <ac:spMk id="11" creationId="{F166B69F-E046-4F45-81EC-482BF47616F3}"/>
          </ac:spMkLst>
        </pc:spChg>
        <pc:spChg chg="add mod">
          <ac:chgData name="ゲスト ユーザー" userId="" providerId="Windows Live" clId="Web-{7E8FDDAC-954A-49FC-B9FA-A378ACD303EF}" dt="2021-04-03T01:52:55.080" v="166" actId="1076"/>
          <ac:spMkLst>
            <pc:docMk/>
            <pc:sldMk cId="487441661" sldId="380"/>
            <ac:spMk id="12" creationId="{8803BB89-069D-4134-8727-006A67159C0F}"/>
          </ac:spMkLst>
        </pc:spChg>
        <pc:picChg chg="mod">
          <ac:chgData name="ゲスト ユーザー" userId="" providerId="Windows Live" clId="Web-{7E8FDDAC-954A-49FC-B9FA-A378ACD303EF}" dt="2021-04-03T01:52:02.751" v="149" actId="1076"/>
          <ac:picMkLst>
            <pc:docMk/>
            <pc:sldMk cId="487441661" sldId="380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1:54:44.817" v="189" actId="1076"/>
        <pc:sldMkLst>
          <pc:docMk/>
          <pc:sldMk cId="2238051154" sldId="381"/>
        </pc:sldMkLst>
        <pc:spChg chg="mod">
          <ac:chgData name="ゲスト ユーザー" userId="" providerId="Windows Live" clId="Web-{7E8FDDAC-954A-49FC-B9FA-A378ACD303EF}" dt="2021-04-03T01:54:38.160" v="188" actId="20577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1:53:22.346" v="167" actId="14100"/>
          <ac:spMkLst>
            <pc:docMk/>
            <pc:sldMk cId="2238051154" sldId="381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1:53:32.721" v="169" actId="1076"/>
          <ac:spMkLst>
            <pc:docMk/>
            <pc:sldMk cId="2238051154" sldId="381"/>
            <ac:spMk id="7" creationId="{E0F4D693-311E-4858-86A3-7A70A3036773}"/>
          </ac:spMkLst>
        </pc:spChg>
        <pc:spChg chg="add mod">
          <ac:chgData name="ゲスト ユーザー" userId="" providerId="Windows Live" clId="Web-{7E8FDDAC-954A-49FC-B9FA-A378ACD303EF}" dt="2021-04-03T01:53:55.191" v="178" actId="1076"/>
          <ac:spMkLst>
            <pc:docMk/>
            <pc:sldMk cId="2238051154" sldId="381"/>
            <ac:spMk id="13" creationId="{68F1DD1D-2EDF-487E-BE4A-4DB3602F8A7B}"/>
          </ac:spMkLst>
        </pc:spChg>
        <pc:spChg chg="add mod">
          <ac:chgData name="ゲスト ユーザー" userId="" providerId="Windows Live" clId="Web-{7E8FDDAC-954A-49FC-B9FA-A378ACD303EF}" dt="2021-04-03T01:54:08.457" v="181" actId="1076"/>
          <ac:spMkLst>
            <pc:docMk/>
            <pc:sldMk cId="2238051154" sldId="381"/>
            <ac:spMk id="14" creationId="{A71B025C-2363-4283-8182-80810145180B}"/>
          </ac:spMkLst>
        </pc:spChg>
        <pc:spChg chg="add mod">
          <ac:chgData name="ゲスト ユーザー" userId="" providerId="Windows Live" clId="Web-{7E8FDDAC-954A-49FC-B9FA-A378ACD303EF}" dt="2021-04-03T01:54:26.691" v="185" actId="1076"/>
          <ac:spMkLst>
            <pc:docMk/>
            <pc:sldMk cId="2238051154" sldId="381"/>
            <ac:spMk id="15" creationId="{0EB117A4-ACBC-457F-95F2-36666DD97B46}"/>
          </ac:spMkLst>
        </pc:spChg>
        <pc:spChg chg="add mod">
          <ac:chgData name="ゲスト ユーザー" userId="" providerId="Windows Live" clId="Web-{7E8FDDAC-954A-49FC-B9FA-A378ACD303EF}" dt="2021-04-03T01:54:44.817" v="189" actId="1076"/>
          <ac:spMkLst>
            <pc:docMk/>
            <pc:sldMk cId="2238051154" sldId="381"/>
            <ac:spMk id="16" creationId="{5C647826-6D17-4329-8D58-8B0AB4E965B7}"/>
          </ac:spMkLst>
        </pc:spChg>
      </pc:sldChg>
      <pc:sldChg chg="addSp modSp">
        <pc:chgData name="ゲスト ユーザー" userId="" providerId="Windows Live" clId="Web-{7E8FDDAC-954A-49FC-B9FA-A378ACD303EF}" dt="2021-04-03T03:31:54.278" v="343" actId="1076"/>
        <pc:sldMkLst>
          <pc:docMk/>
          <pc:sldMk cId="3960506076" sldId="382"/>
        </pc:sldMkLst>
        <pc:spChg chg="mod">
          <ac:chgData name="ゲスト ユーザー" userId="" providerId="Windows Live" clId="Web-{7E8FDDAC-954A-49FC-B9FA-A378ACD303EF}" dt="2021-04-03T03:31:26.121" v="335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1:28.652" v="336" actId="20577"/>
          <ac:spMkLst>
            <pc:docMk/>
            <pc:sldMk cId="3960506076" sldId="382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1:41.528" v="339" actId="1076"/>
          <ac:spMkLst>
            <pc:docMk/>
            <pc:sldMk cId="3960506076" sldId="382"/>
            <ac:spMk id="6" creationId="{BB2C8A1D-0C39-4F3E-BE5D-A6575E703A7F}"/>
          </ac:spMkLst>
        </pc:spChg>
        <pc:spChg chg="add mod">
          <ac:chgData name="ゲスト ユーザー" userId="" providerId="Windows Live" clId="Web-{7E8FDDAC-954A-49FC-B9FA-A378ACD303EF}" dt="2021-04-03T03:31:49.684" v="341" actId="1076"/>
          <ac:spMkLst>
            <pc:docMk/>
            <pc:sldMk cId="3960506076" sldId="382"/>
            <ac:spMk id="10" creationId="{0EDA4FDD-0323-407F-B619-731118530877}"/>
          </ac:spMkLst>
        </pc:spChg>
        <pc:spChg chg="add mod">
          <ac:chgData name="ゲスト ユーザー" userId="" providerId="Windows Live" clId="Web-{7E8FDDAC-954A-49FC-B9FA-A378ACD303EF}" dt="2021-04-03T03:31:54.278" v="343" actId="1076"/>
          <ac:spMkLst>
            <pc:docMk/>
            <pc:sldMk cId="3960506076" sldId="382"/>
            <ac:spMk id="11" creationId="{DFDB0424-ADCB-493F-BF1F-688A3E4924F6}"/>
          </ac:spMkLst>
        </pc:spChg>
        <pc:spChg chg="add mod">
          <ac:chgData name="ゲスト ユーザー" userId="" providerId="Windows Live" clId="Web-{7E8FDDAC-954A-49FC-B9FA-A378ACD303EF}" dt="2021-04-03T03:31:35.403" v="338" actId="1076"/>
          <ac:spMkLst>
            <pc:docMk/>
            <pc:sldMk cId="3960506076" sldId="382"/>
            <ac:spMk id="12" creationId="{DD8F6725-AEFF-433E-BA5F-967D2D5E8DD5}"/>
          </ac:spMkLst>
        </pc:spChg>
      </pc:sldChg>
      <pc:sldChg chg="addSp modSp">
        <pc:chgData name="ゲスト ユーザー" userId="" providerId="Windows Live" clId="Web-{7E8FDDAC-954A-49FC-B9FA-A378ACD303EF}" dt="2021-04-03T01:57:10.679" v="207" actId="1076"/>
        <pc:sldMkLst>
          <pc:docMk/>
          <pc:sldMk cId="1458330479" sldId="383"/>
        </pc:sldMkLst>
        <pc:spChg chg="add mod">
          <ac:chgData name="ゲスト ユーザー" userId="" providerId="Windows Live" clId="Web-{7E8FDDAC-954A-49FC-B9FA-A378ACD303EF}" dt="2021-04-03T01:56:32.679" v="196" actId="1076"/>
          <ac:spMkLst>
            <pc:docMk/>
            <pc:sldMk cId="1458330479" sldId="383"/>
            <ac:spMk id="2" creationId="{50DF4A21-97F2-4D58-A2FF-2CA0D38217E5}"/>
          </ac:spMkLst>
        </pc:spChg>
        <pc:spChg chg="mod">
          <ac:chgData name="ゲスト ユーザー" userId="" providerId="Windows Live" clId="Web-{7E8FDDAC-954A-49FC-B9FA-A378ACD303EF}" dt="2021-04-03T01:54:59.067" v="191" actId="20577"/>
          <ac:spMkLst>
            <pc:docMk/>
            <pc:sldMk cId="1458330479" sldId="383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6:48.913" v="201" actId="1076"/>
          <ac:spMkLst>
            <pc:docMk/>
            <pc:sldMk cId="1458330479" sldId="383"/>
            <ac:spMk id="8" creationId="{56708A5D-A6D2-4909-AD9B-F463C7D3790D}"/>
          </ac:spMkLst>
        </pc:spChg>
        <pc:spChg chg="add mod">
          <ac:chgData name="ゲスト ユーザー" userId="" providerId="Windows Live" clId="Web-{7E8FDDAC-954A-49FC-B9FA-A378ACD303EF}" dt="2021-04-03T01:57:02.257" v="205" actId="20577"/>
          <ac:spMkLst>
            <pc:docMk/>
            <pc:sldMk cId="1458330479" sldId="383"/>
            <ac:spMk id="9" creationId="{D428B4B3-D9F7-4CB6-A725-EF8485B0153A}"/>
          </ac:spMkLst>
        </pc:spChg>
        <pc:spChg chg="add mod">
          <ac:chgData name="ゲスト ユーザー" userId="" providerId="Windows Live" clId="Web-{7E8FDDAC-954A-49FC-B9FA-A378ACD303EF}" dt="2021-04-03T01:57:10.679" v="207" actId="1076"/>
          <ac:spMkLst>
            <pc:docMk/>
            <pc:sldMk cId="1458330479" sldId="383"/>
            <ac:spMk id="10" creationId="{D40DB284-0ABA-460B-AD07-95C614883071}"/>
          </ac:spMkLst>
        </pc:spChg>
      </pc:sldChg>
      <pc:sldChg chg="addSp modSp">
        <pc:chgData name="ゲスト ユーザー" userId="" providerId="Windows Live" clId="Web-{7E8FDDAC-954A-49FC-B9FA-A378ACD303EF}" dt="2021-04-03T03:37:46.489" v="437" actId="20577"/>
        <pc:sldMkLst>
          <pc:docMk/>
          <pc:sldMk cId="2825057280" sldId="384"/>
        </pc:sldMkLst>
        <pc:spChg chg="mod">
          <ac:chgData name="ゲスト ユーザー" userId="" providerId="Windows Live" clId="Web-{7E8FDDAC-954A-49FC-B9FA-A378ACD303EF}" dt="2021-04-03T02:43:06.386" v="221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3:35.386" v="224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E8FDDAC-954A-49FC-B9FA-A378ACD303EF}" dt="2021-04-03T03:37:46.489" v="437" actId="20577"/>
          <ac:spMkLst>
            <pc:docMk/>
            <pc:sldMk cId="2825057280" sldId="384"/>
            <ac:spMk id="7" creationId="{C7256FD4-52DD-4890-960E-383CB3076138}"/>
          </ac:spMkLst>
        </pc:spChg>
        <pc:spChg chg="add mod">
          <ac:chgData name="ゲスト ユーザー" userId="" providerId="Windows Live" clId="Web-{7E8FDDAC-954A-49FC-B9FA-A378ACD303EF}" dt="2021-04-03T02:43:40.402" v="226" actId="1076"/>
          <ac:spMkLst>
            <pc:docMk/>
            <pc:sldMk cId="2825057280" sldId="384"/>
            <ac:spMk id="10" creationId="{B9E73D59-6D73-4F99-8DF3-DE420C96F9A9}"/>
          </ac:spMkLst>
        </pc:spChg>
        <pc:spChg chg="add mod">
          <ac:chgData name="ゲスト ユーザー" userId="" providerId="Windows Live" clId="Web-{7E8FDDAC-954A-49FC-B9FA-A378ACD303EF}" dt="2021-04-03T02:43:47.855" v="228" actId="1076"/>
          <ac:spMkLst>
            <pc:docMk/>
            <pc:sldMk cId="2825057280" sldId="384"/>
            <ac:spMk id="11" creationId="{AFB272F1-F68A-4783-B1C7-E957EC3BECE4}"/>
          </ac:spMkLst>
        </pc:spChg>
        <pc:spChg chg="add mod">
          <ac:chgData name="ゲスト ユーザー" userId="" providerId="Windows Live" clId="Web-{7E8FDDAC-954A-49FC-B9FA-A378ACD303EF}" dt="2021-04-03T03:37:32.958" v="432" actId="1076"/>
          <ac:spMkLst>
            <pc:docMk/>
            <pc:sldMk cId="2825057280" sldId="384"/>
            <ac:spMk id="12" creationId="{24EA2DFC-A428-4B8B-B83C-D41AC520E7D3}"/>
          </ac:spMkLst>
        </pc:spChg>
        <pc:spChg chg="add mod">
          <ac:chgData name="ゲスト ユーザー" userId="" providerId="Windows Live" clId="Web-{7E8FDDAC-954A-49FC-B9FA-A378ACD303EF}" dt="2021-04-03T02:44:14.027" v="235" actId="20577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7E8FDDAC-954A-49FC-B9FA-A378ACD303EF}" dt="2021-04-03T03:37:34.989" v="433" actId="1076"/>
          <ac:spMkLst>
            <pc:docMk/>
            <pc:sldMk cId="2825057280" sldId="384"/>
            <ac:spMk id="14" creationId="{D39A1172-E260-44B4-8152-537575FDFB0C}"/>
          </ac:spMkLst>
        </pc:spChg>
      </pc:sldChg>
      <pc:sldChg chg="addSp modSp">
        <pc:chgData name="ゲスト ユーザー" userId="" providerId="Windows Live" clId="Web-{7E8FDDAC-954A-49FC-B9FA-A378ACD303EF}" dt="2021-04-03T01:58:21.493" v="219" actId="1076"/>
        <pc:sldMkLst>
          <pc:docMk/>
          <pc:sldMk cId="2882285039" sldId="385"/>
        </pc:sldMkLst>
        <pc:spChg chg="add mod">
          <ac:chgData name="ゲスト ユーザー" userId="" providerId="Windows Live" clId="Web-{7E8FDDAC-954A-49FC-B9FA-A378ACD303EF}" dt="2021-04-03T01:58:07.962" v="213" actId="1076"/>
          <ac:spMkLst>
            <pc:docMk/>
            <pc:sldMk cId="2882285039" sldId="385"/>
            <ac:spMk id="2" creationId="{C66F5A6E-9BCC-4ADC-BB9F-43C61EE98D84}"/>
          </ac:spMkLst>
        </pc:spChg>
        <pc:spChg chg="mod">
          <ac:chgData name="ゲスト ユーザー" userId="" providerId="Windows Live" clId="Web-{7E8FDDAC-954A-49FC-B9FA-A378ACD303EF}" dt="2021-04-03T01:57:48.868" v="211" actId="20577"/>
          <ac:spMkLst>
            <pc:docMk/>
            <pc:sldMk cId="2882285039" sldId="385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1:58:21.493" v="219" actId="1076"/>
          <ac:spMkLst>
            <pc:docMk/>
            <pc:sldMk cId="2882285039" sldId="385"/>
            <ac:spMk id="8" creationId="{99637FB7-EE23-4856-B20C-8BE27AB721CC}"/>
          </ac:spMkLst>
        </pc:spChg>
      </pc:sldChg>
      <pc:sldChg chg="addSp modSp">
        <pc:chgData name="ゲスト ユーザー" userId="" providerId="Windows Live" clId="Web-{7E8FDDAC-954A-49FC-B9FA-A378ACD303EF}" dt="2021-04-03T02:46:37.905" v="271" actId="1076"/>
        <pc:sldMkLst>
          <pc:docMk/>
          <pc:sldMk cId="1763923060" sldId="386"/>
        </pc:sldMkLst>
        <pc:spChg chg="mod">
          <ac:chgData name="ゲスト ユーザー" userId="" providerId="Windows Live" clId="Web-{7E8FDDAC-954A-49FC-B9FA-A378ACD303EF}" dt="2021-04-03T02:45:41.185" v="256" actId="20577"/>
          <ac:spMkLst>
            <pc:docMk/>
            <pc:sldMk cId="1763923060" sldId="386"/>
            <ac:spMk id="3" creationId="{3CB21E07-D58C-456C-86C7-C3C437854117}"/>
          </ac:spMkLst>
        </pc:spChg>
        <pc:spChg chg="add mod">
          <ac:chgData name="ゲスト ユーザー" userId="" providerId="Windows Live" clId="Web-{7E8FDDAC-954A-49FC-B9FA-A378ACD303EF}" dt="2021-04-03T02:46:02.217" v="261" actId="20577"/>
          <ac:spMkLst>
            <pc:docMk/>
            <pc:sldMk cId="1763923060" sldId="386"/>
            <ac:spMk id="5" creationId="{C854ED50-C39F-4D1C-B1CB-214C9F2CAE30}"/>
          </ac:spMkLst>
        </pc:spChg>
        <pc:spChg chg="add mod">
          <ac:chgData name="ゲスト ユーザー" userId="" providerId="Windows Live" clId="Web-{7E8FDDAC-954A-49FC-B9FA-A378ACD303EF}" dt="2021-04-03T02:46:18.483" v="267" actId="1076"/>
          <ac:spMkLst>
            <pc:docMk/>
            <pc:sldMk cId="1763923060" sldId="386"/>
            <ac:spMk id="12" creationId="{E1BFC931-6C76-43B9-BBA2-B3197D544B28}"/>
          </ac:spMkLst>
        </pc:spChg>
        <pc:spChg chg="add mod">
          <ac:chgData name="ゲスト ユーザー" userId="" providerId="Windows Live" clId="Web-{7E8FDDAC-954A-49FC-B9FA-A378ACD303EF}" dt="2021-04-03T02:46:37.905" v="271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addSp modSp">
        <pc:chgData name="ゲスト ユーザー" userId="" providerId="Windows Live" clId="Web-{7E8FDDAC-954A-49FC-B9FA-A378ACD303EF}" dt="2021-04-03T03:36:11.019" v="423" actId="1076"/>
        <pc:sldMkLst>
          <pc:docMk/>
          <pc:sldMk cId="2804857496" sldId="387"/>
        </pc:sldMkLst>
        <pc:spChg chg="mod">
          <ac:chgData name="ゲスト ユーザー" userId="" providerId="Windows Live" clId="Web-{7E8FDDAC-954A-49FC-B9FA-A378ACD303EF}" dt="2021-04-03T03:34:23.361" v="385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3:48.235" v="377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2:02.637" v="344" actId="1076"/>
          <ac:spMkLst>
            <pc:docMk/>
            <pc:sldMk cId="2804857496" sldId="387"/>
            <ac:spMk id="6" creationId="{26757D5F-660D-4672-949C-C635F75FF950}"/>
          </ac:spMkLst>
        </pc:spChg>
        <pc:spChg chg="add mod">
          <ac:chgData name="ゲスト ユーザー" userId="" providerId="Windows Live" clId="Web-{7E8FDDAC-954A-49FC-B9FA-A378ACD303EF}" dt="2021-04-03T03:32:28.138" v="353" actId="1076"/>
          <ac:spMkLst>
            <pc:docMk/>
            <pc:sldMk cId="2804857496" sldId="387"/>
            <ac:spMk id="12" creationId="{939C7DB7-287C-408F-8A22-9A5E979C8EBC}"/>
          </ac:spMkLst>
        </pc:spChg>
        <pc:spChg chg="add mod">
          <ac:chgData name="ゲスト ユーザー" userId="" providerId="Windows Live" clId="Web-{7E8FDDAC-954A-49FC-B9FA-A378ACD303EF}" dt="2021-04-03T03:32:51.263" v="361" actId="1076"/>
          <ac:spMkLst>
            <pc:docMk/>
            <pc:sldMk cId="2804857496" sldId="387"/>
            <ac:spMk id="13" creationId="{780FC35B-9E49-4A83-9AEA-BA63C832B33A}"/>
          </ac:spMkLst>
        </pc:spChg>
        <pc:spChg chg="add mod">
          <ac:chgData name="ゲスト ユーザー" userId="" providerId="Windows Live" clId="Web-{7E8FDDAC-954A-49FC-B9FA-A378ACD303EF}" dt="2021-04-03T03:33:02.201" v="365" actId="1076"/>
          <ac:spMkLst>
            <pc:docMk/>
            <pc:sldMk cId="2804857496" sldId="387"/>
            <ac:spMk id="14" creationId="{9C607A8C-E683-4556-9556-091E6408C79F}"/>
          </ac:spMkLst>
        </pc:spChg>
        <pc:spChg chg="add mod">
          <ac:chgData name="ゲスト ユーザー" userId="" providerId="Windows Live" clId="Web-{7E8FDDAC-954A-49FC-B9FA-A378ACD303EF}" dt="2021-04-03T03:33:17.279" v="370" actId="1076"/>
          <ac:spMkLst>
            <pc:docMk/>
            <pc:sldMk cId="2804857496" sldId="387"/>
            <ac:spMk id="15" creationId="{41AA4B2B-EC5D-4037-B959-789B7BB52197}"/>
          </ac:spMkLst>
        </pc:spChg>
        <pc:spChg chg="add mod">
          <ac:chgData name="ゲスト ユーザー" userId="" providerId="Windows Live" clId="Web-{7E8FDDAC-954A-49FC-B9FA-A378ACD303EF}" dt="2021-04-03T03:33:25.092" v="372" actId="1076"/>
          <ac:spMkLst>
            <pc:docMk/>
            <pc:sldMk cId="2804857496" sldId="387"/>
            <ac:spMk id="16" creationId="{A6294E61-736A-4791-96EB-11EF7582795C}"/>
          </ac:spMkLst>
        </pc:spChg>
        <pc:spChg chg="add mod">
          <ac:chgData name="ゲスト ユーザー" userId="" providerId="Windows Live" clId="Web-{7E8FDDAC-954A-49FC-B9FA-A378ACD303EF}" dt="2021-04-03T03:33:30.498" v="374" actId="1076"/>
          <ac:spMkLst>
            <pc:docMk/>
            <pc:sldMk cId="2804857496" sldId="387"/>
            <ac:spMk id="17" creationId="{C8E4FE72-CF4C-4F71-AF50-E2B81680C97C}"/>
          </ac:spMkLst>
        </pc:spChg>
        <pc:spChg chg="add mod">
          <ac:chgData name="ゲスト ユーザー" userId="" providerId="Windows Live" clId="Web-{7E8FDDAC-954A-49FC-B9FA-A378ACD303EF}" dt="2021-04-03T03:34:00.423" v="380" actId="20577"/>
          <ac:spMkLst>
            <pc:docMk/>
            <pc:sldMk cId="2804857496" sldId="387"/>
            <ac:spMk id="18" creationId="{4BACB9B8-9C1D-400E-8F42-C09E385525C1}"/>
          </ac:spMkLst>
        </pc:spChg>
        <pc:spChg chg="add mod">
          <ac:chgData name="ゲスト ユーザー" userId="" providerId="Windows Live" clId="Web-{7E8FDDAC-954A-49FC-B9FA-A378ACD303EF}" dt="2021-04-03T03:34:33.501" v="387" actId="1076"/>
          <ac:spMkLst>
            <pc:docMk/>
            <pc:sldMk cId="2804857496" sldId="387"/>
            <ac:spMk id="19" creationId="{81EAF527-01C0-4FC6-A09D-CEDD9DD85EC9}"/>
          </ac:spMkLst>
        </pc:spChg>
        <pc:spChg chg="add mod">
          <ac:chgData name="ゲスト ユーザー" userId="" providerId="Windows Live" clId="Web-{7E8FDDAC-954A-49FC-B9FA-A378ACD303EF}" dt="2021-04-03T03:34:39.314" v="389" actId="1076"/>
          <ac:spMkLst>
            <pc:docMk/>
            <pc:sldMk cId="2804857496" sldId="387"/>
            <ac:spMk id="20" creationId="{C03452D8-3699-49A6-BFC5-CC4770F44D56}"/>
          </ac:spMkLst>
        </pc:spChg>
        <pc:spChg chg="add mod">
          <ac:chgData name="ゲスト ユーザー" userId="" providerId="Windows Live" clId="Web-{7E8FDDAC-954A-49FC-B9FA-A378ACD303EF}" dt="2021-04-03T03:34:59.642" v="397" actId="1076"/>
          <ac:spMkLst>
            <pc:docMk/>
            <pc:sldMk cId="2804857496" sldId="387"/>
            <ac:spMk id="21" creationId="{F26EF7DB-D965-48ED-B41F-B12BF5CCC358}"/>
          </ac:spMkLst>
        </pc:spChg>
        <pc:spChg chg="add mod">
          <ac:chgData name="ゲスト ユーザー" userId="" providerId="Windows Live" clId="Web-{7E8FDDAC-954A-49FC-B9FA-A378ACD303EF}" dt="2021-04-03T03:35:50.471" v="414" actId="1076"/>
          <ac:spMkLst>
            <pc:docMk/>
            <pc:sldMk cId="2804857496" sldId="387"/>
            <ac:spMk id="22" creationId="{D3039037-2983-449B-9A72-99E285723306}"/>
          </ac:spMkLst>
        </pc:spChg>
        <pc:spChg chg="add mod">
          <ac:chgData name="ゲスト ユーザー" userId="" providerId="Windows Live" clId="Web-{7E8FDDAC-954A-49FC-B9FA-A378ACD303EF}" dt="2021-04-03T03:35:18.893" v="404" actId="20577"/>
          <ac:spMkLst>
            <pc:docMk/>
            <pc:sldMk cId="2804857496" sldId="387"/>
            <ac:spMk id="23" creationId="{3E6A2DF6-FAF3-493A-81F3-47FF3AB6CB8F}"/>
          </ac:spMkLst>
        </pc:spChg>
        <pc:spChg chg="add mod">
          <ac:chgData name="ゲスト ユーザー" userId="" providerId="Windows Live" clId="Web-{7E8FDDAC-954A-49FC-B9FA-A378ACD303EF}" dt="2021-04-03T03:35:47.206" v="413" actId="1076"/>
          <ac:spMkLst>
            <pc:docMk/>
            <pc:sldMk cId="2804857496" sldId="387"/>
            <ac:spMk id="24" creationId="{8C5D3AD2-5618-470D-A937-B1B200BE0D4E}"/>
          </ac:spMkLst>
        </pc:spChg>
        <pc:spChg chg="add mod">
          <ac:chgData name="ゲスト ユーザー" userId="" providerId="Windows Live" clId="Web-{7E8FDDAC-954A-49FC-B9FA-A378ACD303EF}" dt="2021-04-03T03:36:11.019" v="423" actId="1076"/>
          <ac:spMkLst>
            <pc:docMk/>
            <pc:sldMk cId="2804857496" sldId="387"/>
            <ac:spMk id="25" creationId="{6C360632-5E2F-4418-ADE7-EE79A9F3BAC0}"/>
          </ac:spMkLst>
        </pc:spChg>
        <pc:picChg chg="mod">
          <ac:chgData name="ゲスト ユーザー" userId="" providerId="Windows Live" clId="Web-{7E8FDDAC-954A-49FC-B9FA-A378ACD303EF}" dt="2021-04-03T02:47:06.140" v="276" actId="1076"/>
          <ac:picMkLst>
            <pc:docMk/>
            <pc:sldMk cId="2804857496" sldId="387"/>
            <ac:picMk id="2" creationId="{D1AB2A08-D781-4CAE-98EC-39746D9F1FFA}"/>
          </ac:picMkLst>
        </pc:picChg>
      </pc:sldChg>
      <pc:sldChg chg="addSp modSp">
        <pc:chgData name="ゲスト ユーザー" userId="" providerId="Windows Live" clId="Web-{7E8FDDAC-954A-49FC-B9FA-A378ACD303EF}" dt="2021-04-03T03:38:09.536" v="439" actId="1076"/>
        <pc:sldMkLst>
          <pc:docMk/>
          <pc:sldMk cId="2958665779" sldId="388"/>
        </pc:sldMkLst>
        <pc:spChg chg="mod">
          <ac:chgData name="ゲスト ユーザー" userId="" providerId="Windows Live" clId="Web-{7E8FDDAC-954A-49FC-B9FA-A378ACD303EF}" dt="2021-04-03T03:36:31.363" v="424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E8FDDAC-954A-49FC-B9FA-A378ACD303EF}" dt="2021-04-03T03:36:37.347" v="426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E8FDDAC-954A-49FC-B9FA-A378ACD303EF}" dt="2021-04-03T03:38:09.536" v="439" actId="1076"/>
          <ac:spMkLst>
            <pc:docMk/>
            <pc:sldMk cId="2958665779" sldId="388"/>
            <ac:spMk id="6" creationId="{7D7D4829-0F5F-4043-99BB-7B7D0D80419F}"/>
          </ac:spMkLst>
        </pc:spChg>
      </pc:sldChg>
      <pc:sldChg chg="addSp delSp modSp">
        <pc:chgData name="ゲスト ユーザー" userId="" providerId="Windows Live" clId="Web-{7E8FDDAC-954A-49FC-B9FA-A378ACD303EF}" dt="2021-04-03T01:30:44.617" v="75" actId="1076"/>
        <pc:sldMkLst>
          <pc:docMk/>
          <pc:sldMk cId="1822278021" sldId="408"/>
        </pc:sldMkLst>
        <pc:spChg chg="add mod">
          <ac:chgData name="ゲスト ユーザー" userId="" providerId="Windows Live" clId="Web-{7E8FDDAC-954A-49FC-B9FA-A378ACD303EF}" dt="2021-04-03T01:10:38.863" v="8" actId="20577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E8FDDAC-954A-49FC-B9FA-A378ACD303EF}" dt="2021-04-03T01:14:50.759" v="60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E8FDDAC-954A-49FC-B9FA-A378ACD303EF}" dt="2021-04-03T01:30:44.617" v="75" actId="1076"/>
          <ac:spMkLst>
            <pc:docMk/>
            <pc:sldMk cId="1822278021" sldId="408"/>
            <ac:spMk id="9" creationId="{8C9C1F8A-3557-4D2A-8BA6-DF6A103D733D}"/>
          </ac:spMkLst>
        </pc:spChg>
        <pc:spChg chg="add mod">
          <ac:chgData name="ゲスト ユーザー" userId="" providerId="Windows Live" clId="Web-{7E8FDDAC-954A-49FC-B9FA-A378ACD303EF}" dt="2021-04-03T01:11:30.442" v="14" actId="1076"/>
          <ac:spMkLst>
            <pc:docMk/>
            <pc:sldMk cId="1822278021" sldId="408"/>
            <ac:spMk id="13" creationId="{A58D03B0-E216-4B88-AF4B-516CA3DAD2A2}"/>
          </ac:spMkLst>
        </pc:spChg>
        <pc:spChg chg="add mod">
          <ac:chgData name="ゲスト ユーザー" userId="" providerId="Windows Live" clId="Web-{7E8FDDAC-954A-49FC-B9FA-A378ACD303EF}" dt="2021-04-03T01:12:17.365" v="27" actId="1076"/>
          <ac:spMkLst>
            <pc:docMk/>
            <pc:sldMk cId="1822278021" sldId="408"/>
            <ac:spMk id="14" creationId="{802B2B79-3AEE-4F37-B376-FCB5FC633A22}"/>
          </ac:spMkLst>
        </pc:spChg>
        <pc:spChg chg="add mod">
          <ac:chgData name="ゲスト ユーザー" userId="" providerId="Windows Live" clId="Web-{7E8FDDAC-954A-49FC-B9FA-A378ACD303EF}" dt="2021-04-03T01:12:36.428" v="36" actId="1076"/>
          <ac:spMkLst>
            <pc:docMk/>
            <pc:sldMk cId="1822278021" sldId="408"/>
            <ac:spMk id="15" creationId="{A5A27525-DDC6-40A6-8D3A-67EF43F4B412}"/>
          </ac:spMkLst>
        </pc:spChg>
        <pc:spChg chg="add mod">
          <ac:chgData name="ゲスト ユーザー" userId="" providerId="Windows Live" clId="Web-{7E8FDDAC-954A-49FC-B9FA-A378ACD303EF}" dt="2021-04-03T01:12:51.975" v="41" actId="1076"/>
          <ac:spMkLst>
            <pc:docMk/>
            <pc:sldMk cId="1822278021" sldId="408"/>
            <ac:spMk id="16" creationId="{276DE9AA-BDC4-447C-A5F1-69AFF2DA382A}"/>
          </ac:spMkLst>
        </pc:spChg>
        <pc:spChg chg="add del mod">
          <ac:chgData name="ゲスト ユーザー" userId="" providerId="Windows Live" clId="Web-{7E8FDDAC-954A-49FC-B9FA-A378ACD303EF}" dt="2021-04-03T01:14:47.665" v="58"/>
          <ac:spMkLst>
            <pc:docMk/>
            <pc:sldMk cId="1822278021" sldId="408"/>
            <ac:spMk id="17" creationId="{A78207F3-EB2A-4477-853B-9C387F734955}"/>
          </ac:spMkLst>
        </pc:spChg>
        <pc:spChg chg="mod">
          <ac:chgData name="ゲスト ユーザー" userId="" providerId="Windows Live" clId="Web-{7E8FDDAC-954A-49FC-B9FA-A378ACD303EF}" dt="2021-04-03T01:15:05.790" v="64" actId="20577"/>
          <ac:spMkLst>
            <pc:docMk/>
            <pc:sldMk cId="1822278021" sldId="408"/>
            <ac:spMk id="18" creationId="{584916C0-05F5-4FF2-855F-97664AF63460}"/>
          </ac:spMkLst>
        </pc:spChg>
        <pc:spChg chg="add del mod">
          <ac:chgData name="ゲスト ユーザー" userId="" providerId="Windows Live" clId="Web-{7E8FDDAC-954A-49FC-B9FA-A378ACD303EF}" dt="2021-04-03T01:14:46.384" v="57"/>
          <ac:spMkLst>
            <pc:docMk/>
            <pc:sldMk cId="1822278021" sldId="408"/>
            <ac:spMk id="19" creationId="{C927672F-362F-45DD-ABCE-C5A0001C34E6}"/>
          </ac:spMkLst>
        </pc:spChg>
        <pc:spChg chg="add mod">
          <ac:chgData name="ゲスト ユーザー" userId="" providerId="Windows Live" clId="Web-{7E8FDDAC-954A-49FC-B9FA-A378ACD303EF}" dt="2021-04-03T01:15:12.415" v="65" actId="1076"/>
          <ac:spMkLst>
            <pc:docMk/>
            <pc:sldMk cId="1822278021" sldId="408"/>
            <ac:spMk id="20" creationId="{BC29AAE9-4F78-4BCA-9394-A21677EBF746}"/>
          </ac:spMkLst>
        </pc:spChg>
        <pc:spChg chg="add mod">
          <ac:chgData name="ゲスト ユーザー" userId="" providerId="Windows Live" clId="Web-{7E8FDDAC-954A-49FC-B9FA-A378ACD303EF}" dt="2021-04-03T01:30:25.257" v="72" actId="1076"/>
          <ac:spMkLst>
            <pc:docMk/>
            <pc:sldMk cId="1822278021" sldId="408"/>
            <ac:spMk id="21" creationId="{28DAF64B-5F1E-4F70-98E4-EC9BF544AAAC}"/>
          </ac:spMkLst>
        </pc:spChg>
      </pc:sldChg>
      <pc:sldChg chg="addSp delSp modSp">
        <pc:chgData name="ゲスト ユーザー" userId="" providerId="Windows Live" clId="Web-{7E8FDDAC-954A-49FC-B9FA-A378ACD303EF}" dt="2021-04-03T01:30:52.070" v="77" actId="20577"/>
        <pc:sldMkLst>
          <pc:docMk/>
          <pc:sldMk cId="273517797" sldId="409"/>
        </pc:sldMkLst>
        <pc:spChg chg="mod">
          <ac:chgData name="ゲスト ユーザー" userId="" providerId="Windows Live" clId="Web-{7E8FDDAC-954A-49FC-B9FA-A378ACD303EF}" dt="2021-04-03T01:30:52.070" v="77" actId="20577"/>
          <ac:spMkLst>
            <pc:docMk/>
            <pc:sldMk cId="273517797" sldId="409"/>
            <ac:spMk id="4" creationId="{83B0A878-393B-46A3-903D-A7B604038F61}"/>
          </ac:spMkLst>
        </pc:spChg>
        <pc:spChg chg="add del mod">
          <ac:chgData name="ゲスト ユーザー" userId="" providerId="Windows Live" clId="Web-{7E8FDDAC-954A-49FC-B9FA-A378ACD303EF}" dt="2021-04-03T01:19:41.628" v="68"/>
          <ac:spMkLst>
            <pc:docMk/>
            <pc:sldMk cId="273517797" sldId="409"/>
            <ac:spMk id="6" creationId="{B7EC3B82-964B-4172-BDAE-4B2BE4F2E273}"/>
          </ac:spMkLst>
        </pc:spChg>
      </pc:sldChg>
      <pc:sldChg chg="addSp delSp modSp">
        <pc:chgData name="ゲスト ユーザー" userId="" providerId="Windows Live" clId="Web-{7E8FDDAC-954A-49FC-B9FA-A378ACD303EF}" dt="2021-04-03T01:48:00.184" v="115"/>
        <pc:sldMkLst>
          <pc:docMk/>
          <pc:sldMk cId="143333621" sldId="410"/>
        </pc:sldMkLst>
        <pc:spChg chg="add mod">
          <ac:chgData name="ゲスト ユーザー" userId="" providerId="Windows Live" clId="Web-{7E8FDDAC-954A-49FC-B9FA-A378ACD303EF}" dt="2021-04-03T01:31:38.540" v="83" actId="20577"/>
          <ac:spMkLst>
            <pc:docMk/>
            <pc:sldMk cId="143333621" sldId="410"/>
            <ac:spMk id="5" creationId="{77B76254-24CE-4F7B-BF6E-2E784DC5A3E1}"/>
          </ac:spMkLst>
        </pc:spChg>
        <pc:spChg chg="mod">
          <ac:chgData name="ゲスト ユーザー" userId="" providerId="Windows Live" clId="Web-{7E8FDDAC-954A-49FC-B9FA-A378ACD303EF}" dt="2021-04-03T01:47:37.371" v="113" actId="14100"/>
          <ac:spMkLst>
            <pc:docMk/>
            <pc:sldMk cId="143333621" sldId="410"/>
            <ac:spMk id="11" creationId="{DEF3F547-0043-43CB-BF40-328DC57269CD}"/>
          </ac:spMkLst>
        </pc:spChg>
        <pc:spChg chg="add mod">
          <ac:chgData name="ゲスト ユーザー" userId="" providerId="Windows Live" clId="Web-{7E8FDDAC-954A-49FC-B9FA-A378ACD303EF}" dt="2021-04-03T01:32:29.494" v="87" actId="1076"/>
          <ac:spMkLst>
            <pc:docMk/>
            <pc:sldMk cId="143333621" sldId="410"/>
            <ac:spMk id="15" creationId="{1074EE95-45BD-4A3A-847A-432F0465177A}"/>
          </ac:spMkLst>
        </pc:spChg>
        <pc:spChg chg="add mod">
          <ac:chgData name="ゲスト ユーザー" userId="" providerId="Windows Live" clId="Web-{7E8FDDAC-954A-49FC-B9FA-A378ACD303EF}" dt="2021-04-03T01:32:45.229" v="91" actId="1076"/>
          <ac:spMkLst>
            <pc:docMk/>
            <pc:sldMk cId="143333621" sldId="410"/>
            <ac:spMk id="16" creationId="{30DEBFCF-4D3F-4DE5-A801-3896F3F85161}"/>
          </ac:spMkLst>
        </pc:spChg>
        <pc:spChg chg="add mod">
          <ac:chgData name="ゲスト ユーザー" userId="" providerId="Windows Live" clId="Web-{7E8FDDAC-954A-49FC-B9FA-A378ACD303EF}" dt="2021-04-03T01:33:04.135" v="95" actId="1076"/>
          <ac:spMkLst>
            <pc:docMk/>
            <pc:sldMk cId="143333621" sldId="410"/>
            <ac:spMk id="17" creationId="{3D5554C3-92C6-4A5B-B141-FC9429FE955E}"/>
          </ac:spMkLst>
        </pc:spChg>
        <pc:spChg chg="add mod">
          <ac:chgData name="ゲスト ユーザー" userId="" providerId="Windows Live" clId="Web-{7E8FDDAC-954A-49FC-B9FA-A378ACD303EF}" dt="2021-04-03T01:46:29.979" v="100" actId="1076"/>
          <ac:spMkLst>
            <pc:docMk/>
            <pc:sldMk cId="143333621" sldId="410"/>
            <ac:spMk id="18" creationId="{F89C9E98-C301-4B56-B7AE-00999BBE8BF3}"/>
          </ac:spMkLst>
        </pc:spChg>
        <pc:spChg chg="add mod">
          <ac:chgData name="ゲスト ユーザー" userId="" providerId="Windows Live" clId="Web-{7E8FDDAC-954A-49FC-B9FA-A378ACD303EF}" dt="2021-04-03T01:46:41.354" v="105" actId="20577"/>
          <ac:spMkLst>
            <pc:docMk/>
            <pc:sldMk cId="143333621" sldId="410"/>
            <ac:spMk id="19" creationId="{30D65AD3-4F6E-47B8-B1EA-520E725C53AD}"/>
          </ac:spMkLst>
        </pc:spChg>
        <pc:spChg chg="add mod">
          <ac:chgData name="ゲスト ユーザー" userId="" providerId="Windows Live" clId="Web-{7E8FDDAC-954A-49FC-B9FA-A378ACD303EF}" dt="2021-04-03T01:47:40.512" v="114" actId="1076"/>
          <ac:spMkLst>
            <pc:docMk/>
            <pc:sldMk cId="143333621" sldId="410"/>
            <ac:spMk id="20" creationId="{BF997123-072D-499E-8635-516A444160AA}"/>
          </ac:spMkLst>
        </pc:spChg>
        <pc:spChg chg="add mod">
          <ac:chgData name="ゲスト ユーザー" userId="" providerId="Windows Live" clId="Web-{7E8FDDAC-954A-49FC-B9FA-A378ACD303EF}" dt="2021-04-03T01:47:20.902" v="111"/>
          <ac:spMkLst>
            <pc:docMk/>
            <pc:sldMk cId="143333621" sldId="410"/>
            <ac:spMk id="21" creationId="{AAF205C8-D799-429A-B32F-FC53985F25FC}"/>
          </ac:spMkLst>
        </pc:spChg>
        <pc:picChg chg="del">
          <ac:chgData name="ゲスト ユーザー" userId="" providerId="Windows Live" clId="Web-{7E8FDDAC-954A-49FC-B9FA-A378ACD303EF}" dt="2021-04-03T01:48:00.184" v="115"/>
          <ac:picMkLst>
            <pc:docMk/>
            <pc:sldMk cId="143333621" sldId="410"/>
            <ac:picMk id="8" creationId="{ED3154B6-4347-4A7F-BEE6-093491B188EF}"/>
          </ac:picMkLst>
        </pc:picChg>
      </pc:sldChg>
    </pc:docChg>
  </pc:docChgLst>
  <pc:docChgLst>
    <pc:chgData name="Masaki Suzuki" userId="2c4feb2ed34ad1a7" providerId="Windows Live" clId="Web-{BB0CFECF-3597-4506-B3C9-C1E83C54A5EB}"/>
    <pc:docChg chg="addSld delSld modSld">
      <pc:chgData name="Masaki Suzuki" userId="2c4feb2ed34ad1a7" providerId="Windows Live" clId="Web-{BB0CFECF-3597-4506-B3C9-C1E83C54A5EB}" dt="2021-03-26T09:32:23.172" v="3177" actId="1076"/>
      <pc:docMkLst>
        <pc:docMk/>
      </pc:docMkLst>
      <pc:sldChg chg="addSp delSp modSp">
        <pc:chgData name="Masaki Suzuki" userId="2c4feb2ed34ad1a7" providerId="Windows Live" clId="Web-{BB0CFECF-3597-4506-B3C9-C1E83C54A5EB}" dt="2021-03-26T03:36:38.033" v="30" actId="20577"/>
        <pc:sldMkLst>
          <pc:docMk/>
          <pc:sldMk cId="0" sldId="260"/>
        </pc:sldMkLst>
        <pc:spChg chg="add mod">
          <ac:chgData name="Masaki Suzuki" userId="2c4feb2ed34ad1a7" providerId="Windows Live" clId="Web-{BB0CFECF-3597-4506-B3C9-C1E83C54A5EB}" dt="2021-03-26T03:36:38.033" v="30" actId="20577"/>
          <ac:spMkLst>
            <pc:docMk/>
            <pc:sldMk cId="0" sldId="260"/>
            <ac:spMk id="2" creationId="{F27CD431-AD37-47ED-9C3F-C89211D42103}"/>
          </ac:spMkLst>
        </pc:spChg>
        <pc:spChg chg="add mod">
          <ac:chgData name="Masaki Suzuki" userId="2c4feb2ed34ad1a7" providerId="Windows Live" clId="Web-{BB0CFECF-3597-4506-B3C9-C1E83C54A5EB}" dt="2021-03-26T03:35:57.564" v="19" actId="1076"/>
          <ac:spMkLst>
            <pc:docMk/>
            <pc:sldMk cId="0" sldId="260"/>
            <ac:spMk id="16" creationId="{FFC2B272-D8F7-42BC-A545-5C383F219206}"/>
          </ac:spMkLst>
        </pc:spChg>
        <pc:spChg chg="add del mod">
          <ac:chgData name="Masaki Suzuki" userId="2c4feb2ed34ad1a7" providerId="Windows Live" clId="Web-{BB0CFECF-3597-4506-B3C9-C1E83C54A5EB}" dt="2021-03-26T03:36:22.408" v="29" actId="20577"/>
          <ac:spMkLst>
            <pc:docMk/>
            <pc:sldMk cId="0" sldId="260"/>
            <ac:spMk id="17" creationId="{4C39A75F-74C7-4674-B2DE-AB62F365E961}"/>
          </ac:spMkLst>
        </pc:spChg>
        <pc:spChg chg="del mod">
          <ac:chgData name="Masaki Suzuki" userId="2c4feb2ed34ad1a7" providerId="Windows Live" clId="Web-{BB0CFECF-3597-4506-B3C9-C1E83C54A5EB}" dt="2021-03-26T03:35:08.705" v="7"/>
          <ac:spMkLst>
            <pc:docMk/>
            <pc:sldMk cId="0" sldId="260"/>
            <ac:spMk id="173" creationId="{00000000-0000-0000-0000-000000000000}"/>
          </ac:spMkLst>
        </pc:spChg>
        <pc:spChg chg="del">
          <ac:chgData name="Masaki Suzuki" userId="2c4feb2ed34ad1a7" providerId="Windows Live" clId="Web-{BB0CFECF-3597-4506-B3C9-C1E83C54A5EB}" dt="2021-03-26T03:34:59.736" v="3"/>
          <ac:spMkLst>
            <pc:docMk/>
            <pc:sldMk cId="0" sldId="260"/>
            <ac:spMk id="179" creationId="{00000000-0000-0000-0000-000000000000}"/>
          </ac:spMkLst>
        </pc:spChg>
        <pc:spChg chg="del mod">
          <ac:chgData name="Masaki Suzuki" userId="2c4feb2ed34ad1a7" providerId="Windows Live" clId="Web-{BB0CFECF-3597-4506-B3C9-C1E83C54A5EB}" dt="2021-03-26T03:35:47.392" v="17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BB0CFECF-3597-4506-B3C9-C1E83C54A5EB}" dt="2021-03-26T03:39:06.267" v="137" actId="20577"/>
        <pc:sldMkLst>
          <pc:docMk/>
          <pc:sldMk cId="0" sldId="263"/>
        </pc:sldMkLst>
        <pc:spChg chg="mod">
          <ac:chgData name="Masaki Suzuki" userId="2c4feb2ed34ad1a7" providerId="Windows Live" clId="Web-{BB0CFECF-3597-4506-B3C9-C1E83C54A5EB}" dt="2021-03-26T03:39:00.954" v="132" actId="1076"/>
          <ac:spMkLst>
            <pc:docMk/>
            <pc:sldMk cId="0" sldId="26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38:26.829" v="112" actId="1076"/>
          <ac:spMkLst>
            <pc:docMk/>
            <pc:sldMk cId="0" sldId="26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39:06.267" v="137" actId="20577"/>
          <ac:spMkLst>
            <pc:docMk/>
            <pc:sldMk cId="0" sldId="26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8:19.751" v="108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8:24.392" v="110" actId="1076"/>
          <ac:picMkLst>
            <pc:docMk/>
            <pc:sldMk cId="0" sldId="263"/>
            <ac:picMk id="206" creationId="{00000000-0000-0000-0000-000000000000}"/>
          </ac:picMkLst>
        </pc:picChg>
      </pc:sldChg>
      <pc:sldChg chg="addSp delSp modSp">
        <pc:chgData name="Masaki Suzuki" userId="2c4feb2ed34ad1a7" providerId="Windows Live" clId="Web-{BB0CFECF-3597-4506-B3C9-C1E83C54A5EB}" dt="2021-03-26T04:06:37.817" v="679" actId="20577"/>
        <pc:sldMkLst>
          <pc:docMk/>
          <pc:sldMk cId="0" sldId="264"/>
        </pc:sldMkLst>
        <pc:spChg chg="del">
          <ac:chgData name="Masaki Suzuki" userId="2c4feb2ed34ad1a7" providerId="Windows Live" clId="Web-{BB0CFECF-3597-4506-B3C9-C1E83C54A5EB}" dt="2021-03-26T03:43:15.687" v="276"/>
          <ac:spMkLst>
            <pc:docMk/>
            <pc:sldMk cId="0" sldId="264"/>
            <ac:spMk id="2" creationId="{45027C44-AF4F-4A83-AE2E-DCDA839DE2D8}"/>
          </ac:spMkLst>
        </pc:spChg>
        <pc:spChg chg="del">
          <ac:chgData name="Masaki Suzuki" userId="2c4feb2ed34ad1a7" providerId="Windows Live" clId="Web-{BB0CFECF-3597-4506-B3C9-C1E83C54A5EB}" dt="2021-03-26T03:44:50.203" v="330"/>
          <ac:spMkLst>
            <pc:docMk/>
            <pc:sldMk cId="0" sldId="264"/>
            <ac:spMk id="4" creationId="{F674C21E-91AF-47DA-9903-602EF1FC97F5}"/>
          </ac:spMkLst>
        </pc:spChg>
        <pc:spChg chg="mod">
          <ac:chgData name="Masaki Suzuki" userId="2c4feb2ed34ad1a7" providerId="Windows Live" clId="Web-{BB0CFECF-3597-4506-B3C9-C1E83C54A5EB}" dt="2021-03-26T03:43:41.437" v="293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37.817" v="679" actId="20577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43:27.812" v="285" actId="20577"/>
          <ac:spMkLst>
            <pc:docMk/>
            <pc:sldMk cId="0" sldId="264"/>
            <ac:spMk id="219" creationId="{00000000-0000-0000-0000-000000000000}"/>
          </ac:spMkLst>
        </pc:spChg>
        <pc:graphicFrameChg chg="add del mod modGraphic">
          <ac:chgData name="Masaki Suzuki" userId="2c4feb2ed34ad1a7" providerId="Windows Live" clId="Web-{BB0CFECF-3597-4506-B3C9-C1E83C54A5EB}" dt="2021-03-26T03:46:09.999" v="335"/>
          <ac:graphicFrameMkLst>
            <pc:docMk/>
            <pc:sldMk cId="0" sldId="264"/>
            <ac:graphicFrameMk id="5" creationId="{8381AB0A-56C0-4882-8811-A7DEE460FDA8}"/>
          </ac:graphicFrameMkLst>
        </pc:graphicFrameChg>
        <pc:graphicFrameChg chg="add mod modGraphic">
          <ac:chgData name="Masaki Suzuki" userId="2c4feb2ed34ad1a7" providerId="Windows Live" clId="Web-{BB0CFECF-3597-4506-B3C9-C1E83C54A5EB}" dt="2021-03-26T03:51:31.344" v="565"/>
          <ac:graphicFrameMkLst>
            <pc:docMk/>
            <pc:sldMk cId="0" sldId="264"/>
            <ac:graphicFrameMk id="6" creationId="{0EA7B724-36C4-4401-A233-145A7B6203A4}"/>
          </ac:graphicFrameMkLst>
        </pc:graphicFrameChg>
        <pc:picChg chg="del">
          <ac:chgData name="Masaki Suzuki" userId="2c4feb2ed34ad1a7" providerId="Windows Live" clId="Web-{BB0CFECF-3597-4506-B3C9-C1E83C54A5EB}" dt="2021-03-26T03:44:50.984" v="331"/>
          <ac:picMkLst>
            <pc:docMk/>
            <pc:sldMk cId="0" sldId="264"/>
            <ac:picMk id="3" creationId="{F9A78ED8-1899-4557-A43F-3C083537EB9C}"/>
          </ac:picMkLst>
        </pc:picChg>
      </pc:sldChg>
      <pc:sldChg chg="addSp delSp modSp">
        <pc:chgData name="Masaki Suzuki" userId="2c4feb2ed34ad1a7" providerId="Windows Live" clId="Web-{BB0CFECF-3597-4506-B3C9-C1E83C54A5EB}" dt="2021-03-26T04:33:02.579" v="1137"/>
        <pc:sldMkLst>
          <pc:docMk/>
          <pc:sldMk cId="0" sldId="265"/>
        </pc:sldMkLst>
        <pc:spChg chg="mod">
          <ac:chgData name="Masaki Suzuki" userId="2c4feb2ed34ad1a7" providerId="Windows Live" clId="Web-{BB0CFECF-3597-4506-B3C9-C1E83C54A5EB}" dt="2021-03-26T04:14:21.675" v="783" actId="20577"/>
          <ac:spMkLst>
            <pc:docMk/>
            <pc:sldMk cId="0" sldId="265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3:02.579" v="1137"/>
          <ac:spMkLst>
            <pc:docMk/>
            <pc:sldMk cId="0" sldId="265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4:14:38.503" v="789" actId="1076"/>
          <ac:spMkLst>
            <pc:docMk/>
            <pc:sldMk cId="0" sldId="265"/>
            <ac:spMk id="10" creationId="{97AC5247-2560-4D94-8381-44CD6DF41853}"/>
          </ac:spMkLst>
        </pc:spChg>
        <pc:spChg chg="del mod">
          <ac:chgData name="Masaki Suzuki" userId="2c4feb2ed34ad1a7" providerId="Windows Live" clId="Web-{BB0CFECF-3597-4506-B3C9-C1E83C54A5EB}" dt="2021-03-26T04:13:05.113" v="732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BB0CFECF-3597-4506-B3C9-C1E83C54A5EB}" dt="2021-03-26T04:14:31.394" v="787" actId="20577"/>
          <ac:spMkLst>
            <pc:docMk/>
            <pc:sldMk cId="0" sldId="265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4:33:01.735" v="1136"/>
          <ac:picMkLst>
            <pc:docMk/>
            <pc:sldMk cId="0" sldId="265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2:53.566" v="728"/>
          <ac:picMkLst>
            <pc:docMk/>
            <pc:sldMk cId="0" sldId="265"/>
            <ac:picMk id="5" creationId="{0E8EF6F5-C6E4-4CAD-8D43-8BBB2F81D34C}"/>
          </ac:picMkLst>
        </pc:picChg>
        <pc:picChg chg="add mod ord">
          <ac:chgData name="Masaki Suzuki" userId="2c4feb2ed34ad1a7" providerId="Windows Live" clId="Web-{BB0CFECF-3597-4506-B3C9-C1E83C54A5EB}" dt="2021-03-26T04:14:35.503" v="788" actId="1076"/>
          <ac:picMkLst>
            <pc:docMk/>
            <pc:sldMk cId="0" sldId="265"/>
            <ac:picMk id="6" creationId="{99721334-3F1A-481F-A621-401CAA5C12FB}"/>
          </ac:picMkLst>
        </pc:picChg>
        <pc:picChg chg="del">
          <ac:chgData name="Masaki Suzuki" userId="2c4feb2ed34ad1a7" providerId="Windows Live" clId="Web-{BB0CFECF-3597-4506-B3C9-C1E83C54A5EB}" dt="2021-03-26T04:12:51.269" v="727"/>
          <ac:picMkLst>
            <pc:docMk/>
            <pc:sldMk cId="0" sldId="265"/>
            <ac:picMk id="8" creationId="{489BBE21-7DCA-4E81-B879-787266D5E14B}"/>
          </ac:picMkLst>
        </pc:picChg>
      </pc:sldChg>
      <pc:sldChg chg="modSp add replId">
        <pc:chgData name="Masaki Suzuki" userId="2c4feb2ed34ad1a7" providerId="Windows Live" clId="Web-{BB0CFECF-3597-4506-B3C9-C1E83C54A5EB}" dt="2021-03-26T03:42:28.125" v="258" actId="20577"/>
        <pc:sldMkLst>
          <pc:docMk/>
          <pc:sldMk cId="137768557" sldId="353"/>
        </pc:sldMkLst>
        <pc:spChg chg="mod">
          <ac:chgData name="Masaki Suzuki" userId="2c4feb2ed34ad1a7" providerId="Windows Live" clId="Web-{BB0CFECF-3597-4506-B3C9-C1E83C54A5EB}" dt="2021-03-26T03:39:54.876" v="155" actId="20577"/>
          <ac:spMkLst>
            <pc:docMk/>
            <pc:sldMk cId="137768557" sldId="353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19.313" v="254" actId="20577"/>
          <ac:spMkLst>
            <pc:docMk/>
            <pc:sldMk cId="137768557" sldId="353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2:28.125" v="258" actId="20577"/>
          <ac:spMkLst>
            <pc:docMk/>
            <pc:sldMk cId="137768557" sldId="353"/>
            <ac:spMk id="207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3:39:28.579" v="143" actId="1076"/>
          <ac:picMkLst>
            <pc:docMk/>
            <pc:sldMk cId="137768557" sldId="353"/>
            <ac:picMk id="205" creationId="{00000000-0000-0000-0000-000000000000}"/>
          </ac:picMkLst>
        </pc:picChg>
        <pc:picChg chg="mod">
          <ac:chgData name="Masaki Suzuki" userId="2c4feb2ed34ad1a7" providerId="Windows Live" clId="Web-{BB0CFECF-3597-4506-B3C9-C1E83C54A5EB}" dt="2021-03-26T03:39:19.532" v="139" actId="1076"/>
          <ac:picMkLst>
            <pc:docMk/>
            <pc:sldMk cId="137768557" sldId="353"/>
            <ac:picMk id="206" creationId="{00000000-0000-0000-0000-000000000000}"/>
          </ac:picMkLst>
        </pc:picChg>
      </pc:sldChg>
      <pc:sldChg chg="modSp add replId">
        <pc:chgData name="Masaki Suzuki" userId="2c4feb2ed34ad1a7" providerId="Windows Live" clId="Web-{BB0CFECF-3597-4506-B3C9-C1E83C54A5EB}" dt="2021-03-26T03:42:54.563" v="274" actId="20577"/>
        <pc:sldMkLst>
          <pc:docMk/>
          <pc:sldMk cId="3675781758" sldId="354"/>
        </pc:sldMkLst>
        <pc:spChg chg="mod">
          <ac:chgData name="Masaki Suzuki" userId="2c4feb2ed34ad1a7" providerId="Windows Live" clId="Web-{BB0CFECF-3597-4506-B3C9-C1E83C54A5EB}" dt="2021-03-26T03:41:21.360" v="217" actId="20577"/>
          <ac:spMkLst>
            <pc:docMk/>
            <pc:sldMk cId="3675781758" sldId="354"/>
            <ac:spMk id="2" creationId="{DC593FD8-6C71-4B69-A2AA-C8514B2A6CEE}"/>
          </ac:spMkLst>
        </pc:spChg>
        <pc:spChg chg="mod">
          <ac:chgData name="Masaki Suzuki" userId="2c4feb2ed34ad1a7" providerId="Windows Live" clId="Web-{BB0CFECF-3597-4506-B3C9-C1E83C54A5EB}" dt="2021-03-26T03:42:54.563" v="274" actId="20577"/>
          <ac:spMkLst>
            <pc:docMk/>
            <pc:sldMk cId="3675781758" sldId="354"/>
            <ac:spMk id="4" creationId="{419B4A73-3B11-421D-B507-1F70C6120342}"/>
          </ac:spMkLst>
        </pc:spChg>
        <pc:spChg chg="mod">
          <ac:chgData name="Masaki Suzuki" userId="2c4feb2ed34ad1a7" providerId="Windows Live" clId="Web-{BB0CFECF-3597-4506-B3C9-C1E83C54A5EB}" dt="2021-03-26T03:41:47.672" v="246" actId="20577"/>
          <ac:spMkLst>
            <pc:docMk/>
            <pc:sldMk cId="3675781758" sldId="354"/>
            <ac:spMk id="207" creationId="{00000000-0000-0000-0000-000000000000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8:30:42.592" v="2182" actId="1076"/>
        <pc:sldMkLst>
          <pc:docMk/>
          <pc:sldMk cId="3036806584" sldId="355"/>
        </pc:sldMkLst>
        <pc:spChg chg="mod">
          <ac:chgData name="Masaki Suzuki" userId="2c4feb2ed34ad1a7" providerId="Windows Live" clId="Web-{BB0CFECF-3597-4506-B3C9-C1E83C54A5EB}" dt="2021-03-26T03:54:40.969" v="660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3:54:13.344" v="644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06:00.864" v="673" actId="20577"/>
          <ac:spMkLst>
            <pc:docMk/>
            <pc:sldMk cId="3036806584" sldId="355"/>
            <ac:spMk id="219" creationId="{00000000-0000-0000-0000-000000000000}"/>
          </ac:spMkLst>
        </pc:spChg>
        <pc:graphicFrameChg chg="del">
          <ac:chgData name="Masaki Suzuki" userId="2c4feb2ed34ad1a7" providerId="Windows Live" clId="Web-{BB0CFECF-3597-4506-B3C9-C1E83C54A5EB}" dt="2021-03-26T03:54:43.875" v="661"/>
          <ac:graphicFrameMkLst>
            <pc:docMk/>
            <pc:sldMk cId="3036806584" sldId="355"/>
            <ac:graphicFrameMk id="6" creationId="{0EA7B724-36C4-4401-A233-145A7B6203A4}"/>
          </ac:graphicFrameMkLst>
        </pc:graphicFrameChg>
        <pc:picChg chg="add mod">
          <ac:chgData name="Masaki Suzuki" userId="2c4feb2ed34ad1a7" providerId="Windows Live" clId="Web-{BB0CFECF-3597-4506-B3C9-C1E83C54A5EB}" dt="2021-03-26T08:30:42.592" v="2182" actId="1076"/>
          <ac:picMkLst>
            <pc:docMk/>
            <pc:sldMk cId="3036806584" sldId="355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55.157" v="1135"/>
        <pc:sldMkLst>
          <pc:docMk/>
          <pc:sldMk cId="3079883202" sldId="356"/>
        </pc:sldMkLst>
        <pc:spChg chg="mod">
          <ac:chgData name="Masaki Suzuki" userId="2c4feb2ed34ad1a7" providerId="Windows Live" clId="Web-{BB0CFECF-3597-4506-B3C9-C1E83C54A5EB}" dt="2021-03-26T04:32:52.094" v="1133" actId="20577"/>
          <ac:spMkLst>
            <pc:docMk/>
            <pc:sldMk cId="3079883202" sldId="356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4:32:54.501" v="1134"/>
          <ac:spMkLst>
            <pc:docMk/>
            <pc:sldMk cId="3079883202" sldId="356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4:15:15.722" v="794"/>
          <ac:spMkLst>
            <pc:docMk/>
            <pc:sldMk cId="3079883202" sldId="356"/>
            <ac:spMk id="10" creationId="{97AC5247-2560-4D94-8381-44CD6DF41853}"/>
          </ac:spMkLst>
        </pc:spChg>
        <pc:picChg chg="del">
          <ac:chgData name="Masaki Suzuki" userId="2c4feb2ed34ad1a7" providerId="Windows Live" clId="Web-{BB0CFECF-3597-4506-B3C9-C1E83C54A5EB}" dt="2021-03-26T04:32:55.157" v="1135"/>
          <ac:picMkLst>
            <pc:docMk/>
            <pc:sldMk cId="3079883202" sldId="35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4:18:30.238" v="869"/>
          <ac:picMkLst>
            <pc:docMk/>
            <pc:sldMk cId="3079883202" sldId="356"/>
            <ac:picMk id="5" creationId="{0F9BEBA8-0840-41BE-9EA4-E941ACC16788}"/>
          </ac:picMkLst>
        </pc:picChg>
        <pc:picChg chg="del">
          <ac:chgData name="Masaki Suzuki" userId="2c4feb2ed34ad1a7" providerId="Windows Live" clId="Web-{BB0CFECF-3597-4506-B3C9-C1E83C54A5EB}" dt="2021-03-26T04:15:06.206" v="791"/>
          <ac:picMkLst>
            <pc:docMk/>
            <pc:sldMk cId="3079883202" sldId="356"/>
            <ac:picMk id="6" creationId="{99721334-3F1A-481F-A621-401CAA5C12FB}"/>
          </ac:picMkLst>
        </pc:picChg>
        <pc:picChg chg="add mod">
          <ac:chgData name="Masaki Suzuki" userId="2c4feb2ed34ad1a7" providerId="Windows Live" clId="Web-{BB0CFECF-3597-4506-B3C9-C1E83C54A5EB}" dt="2021-03-26T04:18:33.472" v="870" actId="1076"/>
          <ac:picMkLst>
            <pc:docMk/>
            <pc:sldMk cId="3079883202" sldId="356"/>
            <ac:picMk id="7" creationId="{67EEEC05-BF07-49B2-A03D-B12376C62672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26:53.153" v="1862" actId="1076"/>
        <pc:sldMkLst>
          <pc:docMk/>
          <pc:sldMk cId="826447724" sldId="357"/>
        </pc:sldMkLst>
        <pc:spChg chg="add del mod">
          <ac:chgData name="Masaki Suzuki" userId="2c4feb2ed34ad1a7" providerId="Windows Live" clId="Web-{BB0CFECF-3597-4506-B3C9-C1E83C54A5EB}" dt="2021-03-26T04:19:30.284" v="908" actId="20577"/>
          <ac:spMkLst>
            <pc:docMk/>
            <pc:sldMk cId="826447724" sldId="35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17:37.082" v="851" actId="20577"/>
          <ac:spMkLst>
            <pc:docMk/>
            <pc:sldMk cId="826447724" sldId="357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6:53.153" v="1862" actId="1076"/>
          <ac:spMkLst>
            <pc:docMk/>
            <pc:sldMk cId="826447724" sldId="357"/>
            <ac:spMk id="5" creationId="{2E13E84F-3B93-4506-9DD4-6C82D90C6BB2}"/>
          </ac:spMkLst>
        </pc:spChg>
        <pc:picChg chg="mod">
          <ac:chgData name="Masaki Suzuki" userId="2c4feb2ed34ad1a7" providerId="Windows Live" clId="Web-{BB0CFECF-3597-4506-B3C9-C1E83C54A5EB}" dt="2021-03-26T04:17:16.268" v="821" actId="1076"/>
          <ac:picMkLst>
            <pc:docMk/>
            <pc:sldMk cId="826447724" sldId="357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16:55.815" v="813"/>
          <ac:picMkLst>
            <pc:docMk/>
            <pc:sldMk cId="826447724" sldId="357"/>
            <ac:picMk id="5" creationId="{0F9BEBA8-0840-41BE-9EA4-E941ACC16788}"/>
          </ac:picMkLst>
        </pc:picChg>
        <pc:picChg chg="add mod">
          <ac:chgData name="Masaki Suzuki" userId="2c4feb2ed34ad1a7" providerId="Windows Live" clId="Web-{BB0CFECF-3597-4506-B3C9-C1E83C54A5EB}" dt="2021-03-26T04:17:01.378" v="815" actId="1076"/>
          <ac:picMkLst>
            <pc:docMk/>
            <pc:sldMk cId="826447724" sldId="357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17:06.206" v="817" actId="1076"/>
          <ac:picMkLst>
            <pc:docMk/>
            <pc:sldMk cId="826447724" sldId="357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4:32:39.376" v="1132" actId="20577"/>
        <pc:sldMkLst>
          <pc:docMk/>
          <pc:sldMk cId="303042461" sldId="358"/>
        </pc:sldMkLst>
        <pc:spChg chg="mod">
          <ac:chgData name="Masaki Suzuki" userId="2c4feb2ed34ad1a7" providerId="Windows Live" clId="Web-{BB0CFECF-3597-4506-B3C9-C1E83C54A5EB}" dt="2021-03-26T04:32:39.376" v="1132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4:32:33.329" v="1130" actId="14100"/>
          <ac:spMkLst>
            <pc:docMk/>
            <pc:sldMk cId="303042461" sldId="358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4:29:57.376" v="1006" actId="1076"/>
          <ac:picMkLst>
            <pc:docMk/>
            <pc:sldMk cId="303042461" sldId="358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4:29:48.986" v="1001" actId="1076"/>
          <ac:picMkLst>
            <pc:docMk/>
            <pc:sldMk cId="303042461" sldId="358"/>
            <ac:picMk id="5" creationId="{463B8BE5-5D8D-4FD3-8E1E-B47A539BC673}"/>
          </ac:picMkLst>
        </pc:picChg>
        <pc:picChg chg="del">
          <ac:chgData name="Masaki Suzuki" userId="2c4feb2ed34ad1a7" providerId="Windows Live" clId="Web-{BB0CFECF-3597-4506-B3C9-C1E83C54A5EB}" dt="2021-03-26T04:29:45.564" v="999"/>
          <ac:picMkLst>
            <pc:docMk/>
            <pc:sldMk cId="303042461" sldId="358"/>
            <ac:picMk id="6" creationId="{88DCB89C-EAD4-4F67-AAAE-C4AED9A6A290}"/>
          </ac:picMkLst>
        </pc:picChg>
        <pc:picChg chg="mod">
          <ac:chgData name="Masaki Suzuki" userId="2c4feb2ed34ad1a7" providerId="Windows Live" clId="Web-{BB0CFECF-3597-4506-B3C9-C1E83C54A5EB}" dt="2021-03-26T04:29:59.517" v="1007" actId="1076"/>
          <ac:picMkLst>
            <pc:docMk/>
            <pc:sldMk cId="303042461" sldId="358"/>
            <ac:picMk id="236" creationId="{00000000-0000-0000-0000-000000000000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4:56:32.437" v="1168"/>
        <pc:sldMkLst>
          <pc:docMk/>
          <pc:sldMk cId="2294102207" sldId="359"/>
        </pc:sldMkLst>
        <pc:spChg chg="mod">
          <ac:chgData name="Masaki Suzuki" userId="2c4feb2ed34ad1a7" providerId="Windows Live" clId="Web-{BB0CFECF-3597-4506-B3C9-C1E83C54A5EB}" dt="2021-03-26T04:33:32.094" v="1149" actId="20577"/>
          <ac:spMkLst>
            <pc:docMk/>
            <pc:sldMk cId="2294102207" sldId="359"/>
            <ac:spMk id="215" creationId="{00000000-0000-0000-0000-000000000000}"/>
          </ac:spMkLst>
        </pc:spChg>
        <pc:spChg chg="mod">
          <ac:chgData name="Masaki Suzuki" userId="2c4feb2ed34ad1a7" providerId="Windows Live" clId="Web-{BB0CFECF-3597-4506-B3C9-C1E83C54A5EB}" dt="2021-03-26T04:55:44.032" v="1167" actId="20577"/>
          <ac:spMkLst>
            <pc:docMk/>
            <pc:sldMk cId="2294102207" sldId="359"/>
            <ac:spMk id="219" creationId="{00000000-0000-0000-0000-000000000000}"/>
          </ac:spMkLst>
        </pc:spChg>
        <pc:graphicFrameChg chg="add mod modGraphic">
          <ac:chgData name="Masaki Suzuki" userId="2c4feb2ed34ad1a7" providerId="Windows Live" clId="Web-{BB0CFECF-3597-4506-B3C9-C1E83C54A5EB}" dt="2021-03-26T04:55:29.251" v="1154" actId="1076"/>
          <ac:graphicFrameMkLst>
            <pc:docMk/>
            <pc:sldMk cId="2294102207" sldId="359"/>
            <ac:graphicFrameMk id="2" creationId="{851B17E5-016B-440E-BAAC-D86FCAD3205A}"/>
          </ac:graphicFrameMkLst>
        </pc:graphicFrameChg>
        <pc:picChg chg="del">
          <ac:chgData name="Masaki Suzuki" userId="2c4feb2ed34ad1a7" providerId="Windows Live" clId="Web-{BB0CFECF-3597-4506-B3C9-C1E83C54A5EB}" dt="2021-03-26T04:33:18.985" v="1139"/>
          <ac:picMkLst>
            <pc:docMk/>
            <pc:sldMk cId="2294102207" sldId="359"/>
            <ac:picMk id="2" creationId="{FA601C08-CA75-4DBC-B4C9-33AB1838AC73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6:16.575" v="2063" actId="20577"/>
        <pc:sldMkLst>
          <pc:docMk/>
          <pc:sldMk cId="3242784515" sldId="359"/>
        </pc:sldMkLst>
        <pc:spChg chg="mod">
          <ac:chgData name="Masaki Suzuki" userId="2c4feb2ed34ad1a7" providerId="Windows Live" clId="Web-{BB0CFECF-3597-4506-B3C9-C1E83C54A5EB}" dt="2021-03-26T06:30:18.043" v="1882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6:36:16.575" v="2063" actId="20577"/>
          <ac:spMkLst>
            <pc:docMk/>
            <pc:sldMk cId="3242784515" sldId="359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7:24.559" v="1868" actId="1076"/>
          <ac:spMkLst>
            <pc:docMk/>
            <pc:sldMk cId="3242784515" sldId="359"/>
            <ac:spMk id="5" creationId="{DCBA0C6F-345F-49FA-A8AF-DB30FE07A561}"/>
          </ac:spMkLst>
        </pc:spChg>
        <pc:spChg chg="mod">
          <ac:chgData name="Masaki Suzuki" userId="2c4feb2ed34ad1a7" providerId="Windows Live" clId="Web-{BB0CFECF-3597-4506-B3C9-C1E83C54A5EB}" dt="2021-03-26T04:57:08.687" v="1184" actId="20577"/>
          <ac:spMkLst>
            <pc:docMk/>
            <pc:sldMk cId="3242784515" sldId="359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4:57:13.187" v="1186" actId="1076"/>
          <ac:picMkLst>
            <pc:docMk/>
            <pc:sldMk cId="3242784515" sldId="359"/>
            <ac:picMk id="2" creationId="{D1AB2A08-D781-4CAE-98EC-39746D9F1FFA}"/>
          </ac:picMkLst>
        </pc:picChg>
        <pc:picChg chg="del">
          <ac:chgData name="Masaki Suzuki" userId="2c4feb2ed34ad1a7" providerId="Windows Live" clId="Web-{BB0CFECF-3597-4506-B3C9-C1E83C54A5EB}" dt="2021-03-26T04:57:46.640" v="1204"/>
          <ac:picMkLst>
            <pc:docMk/>
            <pc:sldMk cId="3242784515" sldId="359"/>
            <ac:picMk id="5" creationId="{463B8BE5-5D8D-4FD3-8E1E-B47A539BC673}"/>
          </ac:picMkLst>
        </pc:picChg>
        <pc:picChg chg="add mod">
          <ac:chgData name="Masaki Suzuki" userId="2c4feb2ed34ad1a7" providerId="Windows Live" clId="Web-{BB0CFECF-3597-4506-B3C9-C1E83C54A5EB}" dt="2021-03-26T04:59:31.892" v="1280" actId="14100"/>
          <ac:picMkLst>
            <pc:docMk/>
            <pc:sldMk cId="3242784515" sldId="359"/>
            <ac:picMk id="6" creationId="{1D98CF51-2F96-420E-BB99-98EB12FBCC4C}"/>
          </ac:picMkLst>
        </pc:picChg>
        <pc:picChg chg="add mod">
          <ac:chgData name="Masaki Suzuki" userId="2c4feb2ed34ad1a7" providerId="Windows Live" clId="Web-{BB0CFECF-3597-4506-B3C9-C1E83C54A5EB}" dt="2021-03-26T04:59:49.486" v="1282" actId="1076"/>
          <ac:picMkLst>
            <pc:docMk/>
            <pc:sldMk cId="3242784515" sldId="359"/>
            <ac:picMk id="7" creationId="{7DA91789-B9E6-40A8-8A16-DDEEA845F7A7}"/>
          </ac:picMkLst>
        </pc:picChg>
        <pc:picChg chg="mod">
          <ac:chgData name="Masaki Suzuki" userId="2c4feb2ed34ad1a7" providerId="Windows Live" clId="Web-{BB0CFECF-3597-4506-B3C9-C1E83C54A5EB}" dt="2021-03-26T04:57:11.452" v="1185" actId="1076"/>
          <ac:picMkLst>
            <pc:docMk/>
            <pc:sldMk cId="3242784515" sldId="359"/>
            <ac:picMk id="236" creationId="{00000000-0000-0000-0000-00000000000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5:58.481" v="2054" actId="1076"/>
        <pc:sldMkLst>
          <pc:docMk/>
          <pc:sldMk cId="896395589" sldId="360"/>
        </pc:sldMkLst>
        <pc:spChg chg="mod">
          <ac:chgData name="Masaki Suzuki" userId="2c4feb2ed34ad1a7" providerId="Windows Live" clId="Web-{BB0CFECF-3597-4506-B3C9-C1E83C54A5EB}" dt="2021-03-26T05:51:17.740" v="1778" actId="20577"/>
          <ac:spMkLst>
            <pc:docMk/>
            <pc:sldMk cId="896395589" sldId="360"/>
            <ac:spMk id="3" creationId="{3CB21E07-D58C-456C-86C7-C3C437854117}"/>
          </ac:spMkLst>
        </pc:spChg>
        <pc:spChg chg="add del mod">
          <ac:chgData name="Masaki Suzuki" userId="2c4feb2ed34ad1a7" providerId="Windows Live" clId="Web-{BB0CFECF-3597-4506-B3C9-C1E83C54A5EB}" dt="2021-03-26T05:50:59.740" v="1772" actId="20577"/>
          <ac:spMkLst>
            <pc:docMk/>
            <pc:sldMk cId="896395589" sldId="360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5:06:56.173" v="1508"/>
          <ac:picMkLst>
            <pc:docMk/>
            <pc:sldMk cId="896395589" sldId="360"/>
            <ac:picMk id="5" creationId="{93094C95-0F9A-4FB8-B28A-63DE283D29EE}"/>
          </ac:picMkLst>
        </pc:picChg>
        <pc:picChg chg="del">
          <ac:chgData name="Masaki Suzuki" userId="2c4feb2ed34ad1a7" providerId="Windows Live" clId="Web-{BB0CFECF-3597-4506-B3C9-C1E83C54A5EB}" dt="2021-03-26T05:05:30.611" v="1463"/>
          <ac:picMkLst>
            <pc:docMk/>
            <pc:sldMk cId="896395589" sldId="360"/>
            <ac:picMk id="6" creationId="{1D98CF51-2F96-420E-BB99-98EB12FBCC4C}"/>
          </ac:picMkLst>
        </pc:picChg>
        <pc:picChg chg="del">
          <ac:chgData name="Masaki Suzuki" userId="2c4feb2ed34ad1a7" providerId="Windows Live" clId="Web-{BB0CFECF-3597-4506-B3C9-C1E83C54A5EB}" dt="2021-03-26T05:05:32.627" v="1464"/>
          <ac:picMkLst>
            <pc:docMk/>
            <pc:sldMk cId="896395589" sldId="360"/>
            <ac:picMk id="7" creationId="{7DA91789-B9E6-40A8-8A16-DDEEA845F7A7}"/>
          </ac:picMkLst>
        </pc:picChg>
        <pc:picChg chg="add mod">
          <ac:chgData name="Masaki Suzuki" userId="2c4feb2ed34ad1a7" providerId="Windows Live" clId="Web-{BB0CFECF-3597-4506-B3C9-C1E83C54A5EB}" dt="2021-03-26T06:35:58.481" v="2054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30.028" v="1903" actId="1076"/>
        <pc:sldMkLst>
          <pc:docMk/>
          <pc:sldMk cId="1864783245" sldId="361"/>
        </pc:sldMkLst>
        <pc:spChg chg="mod">
          <ac:chgData name="Masaki Suzuki" userId="2c4feb2ed34ad1a7" providerId="Windows Live" clId="Web-{BB0CFECF-3597-4506-B3C9-C1E83C54A5EB}" dt="2021-03-26T06:30:27.450" v="1884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44:58.724" v="1623" actId="1076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Masaki Suzuki" userId="2c4feb2ed34ad1a7" providerId="Windows Live" clId="Web-{BB0CFECF-3597-4506-B3C9-C1E83C54A5EB}" dt="2021-03-26T06:28:33.043" v="1875"/>
          <ac:spMkLst>
            <pc:docMk/>
            <pc:sldMk cId="1864783245" sldId="361"/>
            <ac:spMk id="9" creationId="{42C2C91C-AD7B-4F0B-AFD3-866A3F9DBB5B}"/>
          </ac:spMkLst>
        </pc:spChg>
        <pc:spChg chg="mod">
          <ac:chgData name="Masaki Suzuki" userId="2c4feb2ed34ad1a7" providerId="Windows Live" clId="Web-{BB0CFECF-3597-4506-B3C9-C1E83C54A5EB}" dt="2021-03-26T05:44:52.708" v="1622" actId="20577"/>
          <ac:spMkLst>
            <pc:docMk/>
            <pc:sldMk cId="1864783245" sldId="361"/>
            <ac:spMk id="233" creationId="{00000000-0000-0000-0000-000000000000}"/>
          </ac:spMkLst>
        </pc:spChg>
        <pc:picChg chg="add mod">
          <ac:chgData name="Masaki Suzuki" userId="2c4feb2ed34ad1a7" providerId="Windows Live" clId="Web-{BB0CFECF-3597-4506-B3C9-C1E83C54A5EB}" dt="2021-03-26T05:49:49.412" v="1761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6:31:30.028" v="1903" actId="1076"/>
          <ac:picMkLst>
            <pc:docMk/>
            <pc:sldMk cId="1864783245" sldId="361"/>
            <ac:picMk id="6" creationId="{694A3B69-4ED2-4846-8D22-116EBD093494}"/>
          </ac:picMkLst>
        </pc:picChg>
        <pc:picChg chg="add mod">
          <ac:chgData name="Masaki Suzuki" userId="2c4feb2ed34ad1a7" providerId="Windows Live" clId="Web-{BB0CFECF-3597-4506-B3C9-C1E83C54A5EB}" dt="2021-03-26T06:31:28.809" v="1902" actId="1076"/>
          <ac:picMkLst>
            <pc:docMk/>
            <pc:sldMk cId="1864783245" sldId="361"/>
            <ac:picMk id="7" creationId="{538425BD-A15D-4699-AB29-80AA65A21873}"/>
          </ac:picMkLst>
        </pc:picChg>
        <pc:picChg chg="del">
          <ac:chgData name="Masaki Suzuki" userId="2c4feb2ed34ad1a7" providerId="Windows Live" clId="Web-{BB0CFECF-3597-4506-B3C9-C1E83C54A5EB}" dt="2021-03-26T05:09:37.124" v="1525"/>
          <ac:picMkLst>
            <pc:docMk/>
            <pc:sldMk cId="1864783245" sldId="361"/>
            <ac:picMk id="8" creationId="{003C8788-E052-4238-818D-B56F3C353A9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6:31:10.293" v="1898" actId="1076"/>
        <pc:sldMkLst>
          <pc:docMk/>
          <pc:sldMk cId="4145547618" sldId="362"/>
        </pc:sldMkLst>
        <pc:spChg chg="mod">
          <ac:chgData name="Masaki Suzuki" userId="2c4feb2ed34ad1a7" providerId="Windows Live" clId="Web-{BB0CFECF-3597-4506-B3C9-C1E83C54A5EB}" dt="2021-03-26T06:30:41.481" v="189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5:51:29.209" v="1779" actId="20577"/>
          <ac:spMkLst>
            <pc:docMk/>
            <pc:sldMk cId="4145547618" sldId="362"/>
            <ac:spMk id="4" creationId="{83B0A878-393B-46A3-903D-A7B604038F61}"/>
          </ac:spMkLst>
        </pc:spChg>
        <pc:spChg chg="add">
          <ac:chgData name="Masaki Suzuki" userId="2c4feb2ed34ad1a7" providerId="Windows Live" clId="Web-{BB0CFECF-3597-4506-B3C9-C1E83C54A5EB}" dt="2021-03-26T06:31:04.247" v="1896"/>
          <ac:spMkLst>
            <pc:docMk/>
            <pc:sldMk cId="4145547618" sldId="362"/>
            <ac:spMk id="9" creationId="{91B0D7EA-AD6A-4024-B8B3-70D774BCFC58}"/>
          </ac:spMkLst>
        </pc:spChg>
        <pc:spChg chg="mod">
          <ac:chgData name="Masaki Suzuki" userId="2c4feb2ed34ad1a7" providerId="Windows Live" clId="Web-{BB0CFECF-3597-4506-B3C9-C1E83C54A5EB}" dt="2021-03-26T05:45:10.302" v="1629" actId="20577"/>
          <ac:spMkLst>
            <pc:docMk/>
            <pc:sldMk cId="4145547618" sldId="362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5:46:37.802" v="1650"/>
          <ac:picMkLst>
            <pc:docMk/>
            <pc:sldMk cId="4145547618" sldId="362"/>
            <ac:picMk id="5" creationId="{7F6997D6-4FB5-4F42-B2D5-929911EC9B45}"/>
          </ac:picMkLst>
        </pc:picChg>
        <pc:picChg chg="add mod">
          <ac:chgData name="Masaki Suzuki" userId="2c4feb2ed34ad1a7" providerId="Windows Live" clId="Web-{BB0CFECF-3597-4506-B3C9-C1E83C54A5EB}" dt="2021-03-26T05:49:43.803" v="1760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Masaki Suzuki" userId="2c4feb2ed34ad1a7" providerId="Windows Live" clId="Web-{BB0CFECF-3597-4506-B3C9-C1E83C54A5EB}" dt="2021-03-26T06:31:08.325" v="1897" actId="1076"/>
          <ac:picMkLst>
            <pc:docMk/>
            <pc:sldMk cId="4145547618" sldId="362"/>
            <ac:picMk id="7" creationId="{0F30752C-125E-4210-998E-99DC9E1558A0}"/>
          </ac:picMkLst>
        </pc:picChg>
        <pc:picChg chg="add mod">
          <ac:chgData name="Masaki Suzuki" userId="2c4feb2ed34ad1a7" providerId="Windows Live" clId="Web-{BB0CFECF-3597-4506-B3C9-C1E83C54A5EB}" dt="2021-03-26T06:31:10.293" v="1898" actId="1076"/>
          <ac:picMkLst>
            <pc:docMk/>
            <pc:sldMk cId="4145547618" sldId="362"/>
            <ac:picMk id="8" creationId="{EFC149BA-4263-4F81-B800-EE590BB74124}"/>
          </ac:picMkLst>
        </pc:picChg>
      </pc:sldChg>
      <pc:sldChg chg="addSp delSp modSp add del replId">
        <pc:chgData name="Masaki Suzuki" userId="2c4feb2ed34ad1a7" providerId="Windows Live" clId="Web-{BB0CFECF-3597-4506-B3C9-C1E83C54A5EB}" dt="2021-03-26T06:25:16.229" v="1854"/>
        <pc:sldMkLst>
          <pc:docMk/>
          <pc:sldMk cId="697607478" sldId="363"/>
        </pc:sldMkLst>
        <pc:spChg chg="mod">
          <ac:chgData name="Masaki Suzuki" userId="2c4feb2ed34ad1a7" providerId="Windows Live" clId="Web-{BB0CFECF-3597-4506-B3C9-C1E83C54A5EB}" dt="2021-03-26T06:12:30.401" v="1836" actId="1076"/>
          <ac:spMkLst>
            <pc:docMk/>
            <pc:sldMk cId="697607478" sldId="363"/>
            <ac:spMk id="3" creationId="{3CB21E07-D58C-456C-86C7-C3C437854117}"/>
          </ac:spMkLst>
        </pc:spChg>
        <pc:spChg chg="del mod">
          <ac:chgData name="Masaki Suzuki" userId="2c4feb2ed34ad1a7" providerId="Windows Live" clId="Web-{BB0CFECF-3597-4506-B3C9-C1E83C54A5EB}" dt="2021-03-26T06:12:23.729" v="1833"/>
          <ac:spMkLst>
            <pc:docMk/>
            <pc:sldMk cId="697607478" sldId="363"/>
            <ac:spMk id="4" creationId="{83B0A878-393B-46A3-903D-A7B604038F61}"/>
          </ac:spMkLst>
        </pc:spChg>
        <pc:spChg chg="mod">
          <ac:chgData name="Masaki Suzuki" userId="2c4feb2ed34ad1a7" providerId="Windows Live" clId="Web-{BB0CFECF-3597-4506-B3C9-C1E83C54A5EB}" dt="2021-03-26T06:00:42.084" v="1824" actId="20577"/>
          <ac:spMkLst>
            <pc:docMk/>
            <pc:sldMk cId="697607478" sldId="363"/>
            <ac:spMk id="233" creationId="{00000000-0000-0000-0000-000000000000}"/>
          </ac:spMkLst>
        </pc:spChg>
        <pc:picChg chg="del">
          <ac:chgData name="Masaki Suzuki" userId="2c4feb2ed34ad1a7" providerId="Windows Live" clId="Web-{BB0CFECF-3597-4506-B3C9-C1E83C54A5EB}" dt="2021-03-26T06:12:25.026" v="1834"/>
          <ac:picMkLst>
            <pc:docMk/>
            <pc:sldMk cId="697607478" sldId="363"/>
            <ac:picMk id="2" creationId="{D1AB2A08-D781-4CAE-98EC-39746D9F1FFA}"/>
          </ac:picMkLst>
        </pc:picChg>
        <pc:picChg chg="add mod">
          <ac:chgData name="Masaki Suzuki" userId="2c4feb2ed34ad1a7" providerId="Windows Live" clId="Web-{BB0CFECF-3597-4506-B3C9-C1E83C54A5EB}" dt="2021-03-26T06:12:34.120" v="1837" actId="1076"/>
          <ac:picMkLst>
            <pc:docMk/>
            <pc:sldMk cId="697607478" sldId="363"/>
            <ac:picMk id="5" creationId="{E64EB131-D483-452E-A348-83473117CEA7}"/>
          </ac:picMkLst>
        </pc:picChg>
        <pc:picChg chg="del">
          <ac:chgData name="Masaki Suzuki" userId="2c4feb2ed34ad1a7" providerId="Windows Live" clId="Web-{BB0CFECF-3597-4506-B3C9-C1E83C54A5EB}" dt="2021-03-26T05:52:10.365" v="1813"/>
          <ac:picMkLst>
            <pc:docMk/>
            <pc:sldMk cId="697607478" sldId="363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5:52:09.271" v="1812"/>
          <ac:picMkLst>
            <pc:docMk/>
            <pc:sldMk cId="697607478" sldId="363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5:52:10.975" v="1814"/>
          <ac:picMkLst>
            <pc:docMk/>
            <pc:sldMk cId="697607478" sldId="363"/>
            <ac:picMk id="8" creationId="{EFC149BA-4263-4F81-B800-EE590BB74124}"/>
          </ac:picMkLst>
        </pc:picChg>
        <pc:picChg chg="add del mod">
          <ac:chgData name="Masaki Suzuki" userId="2c4feb2ed34ad1a7" providerId="Windows Live" clId="Web-{BB0CFECF-3597-4506-B3C9-C1E83C54A5EB}" dt="2021-03-26T06:14:02.760" v="1844"/>
          <ac:picMkLst>
            <pc:docMk/>
            <pc:sldMk cId="697607478" sldId="363"/>
            <ac:picMk id="9" creationId="{987341BB-6D25-4F0E-8740-39A281472A55}"/>
          </ac:picMkLst>
        </pc:picChg>
        <pc:picChg chg="add mod">
          <ac:chgData name="Masaki Suzuki" userId="2c4feb2ed34ad1a7" providerId="Windows Live" clId="Web-{BB0CFECF-3597-4506-B3C9-C1E83C54A5EB}" dt="2021-03-26T06:18:29.229" v="1851" actId="1076"/>
          <ac:picMkLst>
            <pc:docMk/>
            <pc:sldMk cId="697607478" sldId="363"/>
            <ac:picMk id="10" creationId="{6748F4DE-A126-4633-9156-4F7C6F09D15A}"/>
          </ac:picMkLst>
        </pc:picChg>
        <pc:picChg chg="add del mod">
          <ac:chgData name="Masaki Suzuki" userId="2c4feb2ed34ad1a7" providerId="Windows Live" clId="Web-{BB0CFECF-3597-4506-B3C9-C1E83C54A5EB}" dt="2021-03-26T06:17:51.682" v="1846"/>
          <ac:picMkLst>
            <pc:docMk/>
            <pc:sldMk cId="697607478" sldId="363"/>
            <ac:picMk id="11" creationId="{91A21EA9-D84F-4DA5-81DC-EEB110661988}"/>
          </ac:picMkLst>
        </pc:picChg>
        <pc:picChg chg="add mod">
          <ac:chgData name="Masaki Suzuki" userId="2c4feb2ed34ad1a7" providerId="Windows Live" clId="Web-{BB0CFECF-3597-4506-B3C9-C1E83C54A5EB}" dt="2021-03-26T06:18:09.073" v="1848" actId="1076"/>
          <ac:picMkLst>
            <pc:docMk/>
            <pc:sldMk cId="697607478" sldId="363"/>
            <ac:picMk id="12" creationId="{1B6A211D-3EE3-4207-8012-594AA433FD80}"/>
          </ac:picMkLst>
        </pc:picChg>
        <pc:picChg chg="add mod">
          <ac:chgData name="Masaki Suzuki" userId="2c4feb2ed34ad1a7" providerId="Windows Live" clId="Web-{BB0CFECF-3597-4506-B3C9-C1E83C54A5EB}" dt="2021-03-26T06:22:51.088" v="1853" actId="1076"/>
          <ac:picMkLst>
            <pc:docMk/>
            <pc:sldMk cId="697607478" sldId="363"/>
            <ac:picMk id="13" creationId="{91DDF08A-BECE-4E35-B455-9ED56B00A363}"/>
          </ac:picMkLst>
        </pc:picChg>
        <pc:picChg chg="mod">
          <ac:chgData name="Masaki Suzuki" userId="2c4feb2ed34ad1a7" providerId="Windows Live" clId="Web-{BB0CFECF-3597-4506-B3C9-C1E83C54A5EB}" dt="2021-03-26T06:12:27.307" v="1835" actId="1076"/>
          <ac:picMkLst>
            <pc:docMk/>
            <pc:sldMk cId="697607478" sldId="363"/>
            <ac:picMk id="236" creationId="{00000000-0000-0000-0000-000000000000}"/>
          </ac:picMkLst>
        </pc:picChg>
      </pc:sldChg>
      <pc:sldChg chg="addSp modSp add del replId">
        <pc:chgData name="Masaki Suzuki" userId="2c4feb2ed34ad1a7" providerId="Windows Live" clId="Web-{BB0CFECF-3597-4506-B3C9-C1E83C54A5EB}" dt="2021-03-26T06:35:12.481" v="2053"/>
        <pc:sldMkLst>
          <pc:docMk/>
          <pc:sldMk cId="3985227359" sldId="363"/>
        </pc:sldMkLst>
        <pc:spChg chg="add">
          <ac:chgData name="Masaki Suzuki" userId="2c4feb2ed34ad1a7" providerId="Windows Live" clId="Web-{BB0CFECF-3597-4506-B3C9-C1E83C54A5EB}" dt="2021-03-26T06:31:13.731" v="1899"/>
          <ac:spMkLst>
            <pc:docMk/>
            <pc:sldMk cId="3985227359" sldId="363"/>
            <ac:spMk id="5" creationId="{C5B71361-F406-4B19-9B0E-086A0877CC25}"/>
          </ac:spMkLst>
        </pc:spChg>
        <pc:picChg chg="mod">
          <ac:chgData name="Masaki Suzuki" userId="2c4feb2ed34ad1a7" providerId="Windows Live" clId="Web-{BB0CFECF-3597-4506-B3C9-C1E83C54A5EB}" dt="2021-03-26T06:31:15.215" v="1900" actId="1076"/>
          <ac:picMkLst>
            <pc:docMk/>
            <pc:sldMk cId="3985227359" sldId="363"/>
            <ac:picMk id="7" creationId="{0F30752C-125E-4210-998E-99DC9E1558A0}"/>
          </ac:picMkLst>
        </pc:picChg>
        <pc:picChg chg="mod">
          <ac:chgData name="Masaki Suzuki" userId="2c4feb2ed34ad1a7" providerId="Windows Live" clId="Web-{BB0CFECF-3597-4506-B3C9-C1E83C54A5EB}" dt="2021-03-26T06:31:20.637" v="1901" actId="1076"/>
          <ac:picMkLst>
            <pc:docMk/>
            <pc:sldMk cId="3985227359" sldId="363"/>
            <ac:picMk id="8" creationId="{EFC149BA-4263-4F81-B800-EE590BB74124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44:06.926" v="2371" actId="1076"/>
        <pc:sldMkLst>
          <pc:docMk/>
          <pc:sldMk cId="170404140" sldId="364"/>
        </pc:sldMkLst>
        <pc:spChg chg="mod">
          <ac:chgData name="Masaki Suzuki" userId="2c4feb2ed34ad1a7" providerId="Windows Live" clId="Web-{BB0CFECF-3597-4506-B3C9-C1E83C54A5EB}" dt="2021-03-26T08:39:25.892" v="2250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1:12.721" v="2289" actId="20577"/>
          <ac:spMkLst>
            <pc:docMk/>
            <pc:sldMk cId="170404140" sldId="364"/>
            <ac:spMk id="4" creationId="{83B0A878-393B-46A3-903D-A7B604038F61}"/>
          </ac:spMkLst>
        </pc:spChg>
        <pc:spChg chg="del">
          <ac:chgData name="Masaki Suzuki" userId="2c4feb2ed34ad1a7" providerId="Windows Live" clId="Web-{BB0CFECF-3597-4506-B3C9-C1E83C54A5EB}" dt="2021-03-26T06:33:58.450" v="2022"/>
          <ac:spMkLst>
            <pc:docMk/>
            <pc:sldMk cId="170404140" sldId="364"/>
            <ac:spMk id="5" creationId="{C5B71361-F406-4B19-9B0E-086A0877CC25}"/>
          </ac:spMkLst>
        </pc:spChg>
        <pc:spChg chg="mod">
          <ac:chgData name="Masaki Suzuki" userId="2c4feb2ed34ad1a7" providerId="Windows Live" clId="Web-{BB0CFECF-3597-4506-B3C9-C1E83C54A5EB}" dt="2021-03-26T08:41:33.346" v="2301" actId="20577"/>
          <ac:spMkLst>
            <pc:docMk/>
            <pc:sldMk cId="170404140" sldId="364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41:07.503" v="2288" actId="1076"/>
          <ac:picMkLst>
            <pc:docMk/>
            <pc:sldMk cId="170404140" sldId="364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44:02.972" v="2369"/>
          <ac:picMkLst>
            <pc:docMk/>
            <pc:sldMk cId="170404140" sldId="364"/>
            <ac:picMk id="5" creationId="{28476904-7F1D-4316-9071-3AF7453C4791}"/>
          </ac:picMkLst>
        </pc:picChg>
        <pc:picChg chg="add mod">
          <ac:chgData name="Masaki Suzuki" userId="2c4feb2ed34ad1a7" providerId="Windows Live" clId="Web-{BB0CFECF-3597-4506-B3C9-C1E83C54A5EB}" dt="2021-03-26T08:44:06.926" v="2371" actId="1076"/>
          <ac:picMkLst>
            <pc:docMk/>
            <pc:sldMk cId="170404140" sldId="364"/>
            <ac:picMk id="6" creationId="{5615643F-FE49-4203-9DC8-0ACAE869C42C}"/>
          </ac:picMkLst>
        </pc:picChg>
        <pc:picChg chg="del">
          <ac:chgData name="Masaki Suzuki" userId="2c4feb2ed34ad1a7" providerId="Windows Live" clId="Web-{BB0CFECF-3597-4506-B3C9-C1E83C54A5EB}" dt="2021-03-26T06:33:55.200" v="2020"/>
          <ac:picMkLst>
            <pc:docMk/>
            <pc:sldMk cId="170404140" sldId="364"/>
            <ac:picMk id="6" creationId="{8D8EDD24-A9AD-4F00-B8E2-FB38E497ECC8}"/>
          </ac:picMkLst>
        </pc:picChg>
        <pc:picChg chg="del">
          <ac:chgData name="Masaki Suzuki" userId="2c4feb2ed34ad1a7" providerId="Windows Live" clId="Web-{BB0CFECF-3597-4506-B3C9-C1E83C54A5EB}" dt="2021-03-26T06:33:54.122" v="2019"/>
          <ac:picMkLst>
            <pc:docMk/>
            <pc:sldMk cId="170404140" sldId="364"/>
            <ac:picMk id="7" creationId="{0F30752C-125E-4210-998E-99DC9E1558A0}"/>
          </ac:picMkLst>
        </pc:picChg>
        <pc:picChg chg="del">
          <ac:chgData name="Masaki Suzuki" userId="2c4feb2ed34ad1a7" providerId="Windows Live" clId="Web-{BB0CFECF-3597-4506-B3C9-C1E83C54A5EB}" dt="2021-03-26T06:33:55.825" v="2021"/>
          <ac:picMkLst>
            <pc:docMk/>
            <pc:sldMk cId="170404140" sldId="364"/>
            <ac:picMk id="8" creationId="{EFC149BA-4263-4F81-B800-EE590BB74124}"/>
          </ac:picMkLst>
        </pc:picChg>
      </pc:sldChg>
      <pc:sldChg chg="modSp add replId">
        <pc:chgData name="Masaki Suzuki" userId="2c4feb2ed34ad1a7" providerId="Windows Live" clId="Web-{BB0CFECF-3597-4506-B3C9-C1E83C54A5EB}" dt="2021-03-26T08:44:52.379" v="2415" actId="20577"/>
        <pc:sldMkLst>
          <pc:docMk/>
          <pc:sldMk cId="1795561290" sldId="365"/>
        </pc:sldMkLst>
        <pc:spChg chg="mod">
          <ac:chgData name="Masaki Suzuki" userId="2c4feb2ed34ad1a7" providerId="Windows Live" clId="Web-{BB0CFECF-3597-4506-B3C9-C1E83C54A5EB}" dt="2021-03-26T08:44:14.847" v="2375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44:52.379" v="2415" actId="20577"/>
          <ac:spMkLst>
            <pc:docMk/>
            <pc:sldMk cId="1795561290" sldId="365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04:03.915" v="2915" actId="20577"/>
        <pc:sldMkLst>
          <pc:docMk/>
          <pc:sldMk cId="3087493695" sldId="366"/>
        </pc:sldMkLst>
        <pc:spChg chg="mod">
          <ac:chgData name="Masaki Suzuki" userId="2c4feb2ed34ad1a7" providerId="Windows Live" clId="Web-{BB0CFECF-3597-4506-B3C9-C1E83C54A5EB}" dt="2021-03-26T08:59:40.005" v="2771" actId="1076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4:03.915" v="2915" actId="20577"/>
          <ac:spMkLst>
            <pc:docMk/>
            <pc:sldMk cId="3087493695" sldId="366"/>
            <ac:spMk id="4" creationId="{83B0A878-393B-46A3-903D-A7B604038F61}"/>
          </ac:spMkLst>
        </pc:spChg>
        <pc:picChg chg="mod">
          <ac:chgData name="Masaki Suzuki" userId="2c4feb2ed34ad1a7" providerId="Windows Live" clId="Web-{BB0CFECF-3597-4506-B3C9-C1E83C54A5EB}" dt="2021-03-26T08:57:35.020" v="2716" actId="1076"/>
          <ac:picMkLst>
            <pc:docMk/>
            <pc:sldMk cId="3087493695" sldId="366"/>
            <ac:picMk id="2" creationId="{D1AB2A08-D781-4CAE-98EC-39746D9F1FFA}"/>
          </ac:picMkLst>
        </pc:picChg>
        <pc:picChg chg="add del mod">
          <ac:chgData name="Masaki Suzuki" userId="2c4feb2ed34ad1a7" providerId="Windows Live" clId="Web-{BB0CFECF-3597-4506-B3C9-C1E83C54A5EB}" dt="2021-03-26T08:56:41.723" v="2713"/>
          <ac:picMkLst>
            <pc:docMk/>
            <pc:sldMk cId="3087493695" sldId="366"/>
            <ac:picMk id="5" creationId="{0F0DAF35-9723-475B-AE85-D09B368E4C4D}"/>
          </ac:picMkLst>
        </pc:picChg>
        <pc:picChg chg="add mod">
          <ac:chgData name="Masaki Suzuki" userId="2c4feb2ed34ad1a7" providerId="Windows Live" clId="Web-{BB0CFECF-3597-4506-B3C9-C1E83C54A5EB}" dt="2021-03-26T08:56:45.785" v="2715" actId="1076"/>
          <ac:picMkLst>
            <pc:docMk/>
            <pc:sldMk cId="3087493695" sldId="366"/>
            <ac:picMk id="6" creationId="{7AD4FED2-3766-44DB-A661-4D4436406B80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8:54:01.266" v="2648" actId="20577"/>
        <pc:sldMkLst>
          <pc:docMk/>
          <pc:sldMk cId="488341773" sldId="367"/>
        </pc:sldMkLst>
        <pc:spChg chg="mod">
          <ac:chgData name="Masaki Suzuki" userId="2c4feb2ed34ad1a7" providerId="Windows Live" clId="Web-{BB0CFECF-3597-4506-B3C9-C1E83C54A5EB}" dt="2021-03-26T08:53:47.469" v="2641" actId="20577"/>
          <ac:spMkLst>
            <pc:docMk/>
            <pc:sldMk cId="488341773" sldId="367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8:54:01.266" v="2648" actId="20577"/>
          <ac:spMkLst>
            <pc:docMk/>
            <pc:sldMk cId="488341773" sldId="367"/>
            <ac:spMk id="4" creationId="{83B0A878-393B-46A3-903D-A7B604038F61}"/>
          </ac:spMkLst>
        </pc:spChg>
        <pc:spChg chg="add del mod">
          <ac:chgData name="Masaki Suzuki" userId="2c4feb2ed34ad1a7" providerId="Windows Live" clId="Web-{BB0CFECF-3597-4506-B3C9-C1E83C54A5EB}" dt="2021-03-26T08:52:05.887" v="2587"/>
          <ac:spMkLst>
            <pc:docMk/>
            <pc:sldMk cId="488341773" sldId="367"/>
            <ac:spMk id="8" creationId="{503B5D36-DFA7-46D2-A097-A392E72DE257}"/>
          </ac:spMkLst>
        </pc:spChg>
        <pc:spChg chg="mod">
          <ac:chgData name="Masaki Suzuki" userId="2c4feb2ed34ad1a7" providerId="Windows Live" clId="Web-{BB0CFECF-3597-4506-B3C9-C1E83C54A5EB}" dt="2021-03-26T08:52:37.700" v="2601" actId="20577"/>
          <ac:spMkLst>
            <pc:docMk/>
            <pc:sldMk cId="488341773" sldId="367"/>
            <ac:spMk id="233" creationId="{00000000-0000-0000-0000-000000000000}"/>
          </ac:spMkLst>
        </pc:spChg>
        <pc:picChg chg="mod">
          <ac:chgData name="Masaki Suzuki" userId="2c4feb2ed34ad1a7" providerId="Windows Live" clId="Web-{BB0CFECF-3597-4506-B3C9-C1E83C54A5EB}" dt="2021-03-26T08:51:50.153" v="2583" actId="1076"/>
          <ac:picMkLst>
            <pc:docMk/>
            <pc:sldMk cId="488341773" sldId="367"/>
            <ac:picMk id="2" creationId="{D1AB2A08-D781-4CAE-98EC-39746D9F1FFA}"/>
          </ac:picMkLst>
        </pc:picChg>
        <pc:picChg chg="add">
          <ac:chgData name="Masaki Suzuki" userId="2c4feb2ed34ad1a7" providerId="Windows Live" clId="Web-{BB0CFECF-3597-4506-B3C9-C1E83C54A5EB}" dt="2021-03-26T08:49:00.464" v="2562"/>
          <ac:picMkLst>
            <pc:docMk/>
            <pc:sldMk cId="488341773" sldId="367"/>
            <ac:picMk id="5" creationId="{D0A60D47-841D-4949-9980-34D3DD53B113}"/>
          </ac:picMkLst>
        </pc:picChg>
        <pc:picChg chg="add mod">
          <ac:chgData name="Masaki Suzuki" userId="2c4feb2ed34ad1a7" providerId="Windows Live" clId="Web-{BB0CFECF-3597-4506-B3C9-C1E83C54A5EB}" dt="2021-03-26T08:52:18.950" v="2588" actId="1076"/>
          <ac:picMkLst>
            <pc:docMk/>
            <pc:sldMk cId="488341773" sldId="367"/>
            <ac:picMk id="6" creationId="{334F272F-B526-4DB0-885E-C022ECF1FA8E}"/>
          </ac:picMkLst>
        </pc:picChg>
        <pc:picChg chg="add del mod">
          <ac:chgData name="Masaki Suzuki" userId="2c4feb2ed34ad1a7" providerId="Windows Live" clId="Web-{BB0CFECF-3597-4506-B3C9-C1E83C54A5EB}" dt="2021-03-26T08:49:39.214" v="2570"/>
          <ac:picMkLst>
            <pc:docMk/>
            <pc:sldMk cId="488341773" sldId="367"/>
            <ac:picMk id="9" creationId="{068BCD74-63C8-4E5F-9909-40CD7C0C5FA4}"/>
          </ac:picMkLst>
        </pc:picChg>
      </pc:sldChg>
      <pc:sldChg chg="modSp add replId">
        <pc:chgData name="Masaki Suzuki" userId="2c4feb2ed34ad1a7" providerId="Windows Live" clId="Web-{BB0CFECF-3597-4506-B3C9-C1E83C54A5EB}" dt="2021-03-26T09:15:32.546" v="3070" actId="20577"/>
        <pc:sldMkLst>
          <pc:docMk/>
          <pc:sldMk cId="2927455972" sldId="368"/>
        </pc:sldMkLst>
        <pc:spChg chg="mod">
          <ac:chgData name="Masaki Suzuki" userId="2c4feb2ed34ad1a7" providerId="Windows Live" clId="Web-{BB0CFECF-3597-4506-B3C9-C1E83C54A5EB}" dt="2021-03-26T09:15:32.546" v="3070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02:56.086" v="2895" actId="20577"/>
          <ac:spMkLst>
            <pc:docMk/>
            <pc:sldMk cId="2927455972" sldId="368"/>
            <ac:spMk id="4" creationId="{83B0A878-393B-46A3-903D-A7B604038F61}"/>
          </ac:spMkLst>
        </pc:spChg>
      </pc:sldChg>
      <pc:sldChg chg="addSp delSp modSp add replId">
        <pc:chgData name="Masaki Suzuki" userId="2c4feb2ed34ad1a7" providerId="Windows Live" clId="Web-{BB0CFECF-3597-4506-B3C9-C1E83C54A5EB}" dt="2021-03-26T09:19:44.750" v="3103" actId="20577"/>
        <pc:sldMkLst>
          <pc:docMk/>
          <pc:sldMk cId="1421991540" sldId="369"/>
        </pc:sldMkLst>
        <pc:spChg chg="mod">
          <ac:chgData name="Masaki Suzuki" userId="2c4feb2ed34ad1a7" providerId="Windows Live" clId="Web-{BB0CFECF-3597-4506-B3C9-C1E83C54A5EB}" dt="2021-03-26T09:13:58.701" v="3053" actId="20577"/>
          <ac:spMkLst>
            <pc:docMk/>
            <pc:sldMk cId="1421991540" sldId="369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19:44.750" v="3103" actId="20577"/>
          <ac:spMkLst>
            <pc:docMk/>
            <pc:sldMk cId="1421991540" sldId="369"/>
            <ac:spMk id="4" creationId="{83B0A878-393B-46A3-903D-A7B604038F61}"/>
          </ac:spMkLst>
        </pc:spChg>
        <pc:picChg chg="add del mod">
          <ac:chgData name="Masaki Suzuki" userId="2c4feb2ed34ad1a7" providerId="Windows Live" clId="Web-{BB0CFECF-3597-4506-B3C9-C1E83C54A5EB}" dt="2021-03-26T09:13:02.810" v="3015"/>
          <ac:picMkLst>
            <pc:docMk/>
            <pc:sldMk cId="1421991540" sldId="369"/>
            <ac:picMk id="5" creationId="{530A7947-543E-44D5-AA5C-2E14F33D1FB7}"/>
          </ac:picMkLst>
        </pc:picChg>
        <pc:picChg chg="del">
          <ac:chgData name="Masaki Suzuki" userId="2c4feb2ed34ad1a7" providerId="Windows Live" clId="Web-{BB0CFECF-3597-4506-B3C9-C1E83C54A5EB}" dt="2021-03-26T09:12:17.169" v="3012"/>
          <ac:picMkLst>
            <pc:docMk/>
            <pc:sldMk cId="1421991540" sldId="369"/>
            <ac:picMk id="6" creationId="{7AD4FED2-3766-44DB-A661-4D4436406B80}"/>
          </ac:picMkLst>
        </pc:picChg>
        <pc:picChg chg="add mod">
          <ac:chgData name="Masaki Suzuki" userId="2c4feb2ed34ad1a7" providerId="Windows Live" clId="Web-{BB0CFECF-3597-4506-B3C9-C1E83C54A5EB}" dt="2021-03-26T09:13:06.700" v="3017" actId="1076"/>
          <ac:picMkLst>
            <pc:docMk/>
            <pc:sldMk cId="1421991540" sldId="369"/>
            <ac:picMk id="7" creationId="{80EC8A31-A20C-4B16-BEFF-5FB5941DC78E}"/>
          </ac:picMkLst>
        </pc:picChg>
        <pc:picChg chg="add mod">
          <ac:chgData name="Masaki Suzuki" userId="2c4feb2ed34ad1a7" providerId="Windows Live" clId="Web-{BB0CFECF-3597-4506-B3C9-C1E83C54A5EB}" dt="2021-03-26T09:13:19.279" v="3019" actId="1076"/>
          <ac:picMkLst>
            <pc:docMk/>
            <pc:sldMk cId="1421991540" sldId="369"/>
            <ac:picMk id="8" creationId="{DF9CC89F-E92A-4E05-81D0-3D46B2B20896}"/>
          </ac:picMkLst>
        </pc:picChg>
      </pc:sldChg>
      <pc:sldChg chg="addSp delSp modSp add replId">
        <pc:chgData name="Masaki Suzuki" userId="2c4feb2ed34ad1a7" providerId="Windows Live" clId="Web-{BB0CFECF-3597-4506-B3C9-C1E83C54A5EB}" dt="2021-03-26T09:32:23.172" v="3177" actId="1076"/>
        <pc:sldMkLst>
          <pc:docMk/>
          <pc:sldMk cId="1719630260" sldId="370"/>
        </pc:sldMkLst>
        <pc:spChg chg="mod">
          <ac:chgData name="Masaki Suzuki" userId="2c4feb2ed34ad1a7" providerId="Windows Live" clId="Web-{BB0CFECF-3597-4506-B3C9-C1E83C54A5EB}" dt="2021-03-26T09:30:40.480" v="315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Masaki Suzuki" userId="2c4feb2ed34ad1a7" providerId="Windows Live" clId="Web-{BB0CFECF-3597-4506-B3C9-C1E83C54A5EB}" dt="2021-03-26T09:30:57.449" v="3167" actId="20577"/>
          <ac:spMkLst>
            <pc:docMk/>
            <pc:sldMk cId="1719630260" sldId="370"/>
            <ac:spMk id="4" creationId="{83B0A878-393B-46A3-903D-A7B604038F61}"/>
          </ac:spMkLst>
        </pc:spChg>
        <pc:picChg chg="add mod">
          <ac:chgData name="Masaki Suzuki" userId="2c4feb2ed34ad1a7" providerId="Windows Live" clId="Web-{BB0CFECF-3597-4506-B3C9-C1E83C54A5EB}" dt="2021-03-26T09:32:13.438" v="3174" actId="1076"/>
          <ac:picMkLst>
            <pc:docMk/>
            <pc:sldMk cId="1719630260" sldId="370"/>
            <ac:picMk id="5" creationId="{9FADF23E-30AF-4AD2-B636-2F4DB7D68537}"/>
          </ac:picMkLst>
        </pc:picChg>
        <pc:picChg chg="del">
          <ac:chgData name="Masaki Suzuki" userId="2c4feb2ed34ad1a7" providerId="Windows Live" clId="Web-{BB0CFECF-3597-4506-B3C9-C1E83C54A5EB}" dt="2021-03-26T09:31:54" v="3168"/>
          <ac:picMkLst>
            <pc:docMk/>
            <pc:sldMk cId="1719630260" sldId="370"/>
            <ac:picMk id="7" creationId="{80EC8A31-A20C-4B16-BEFF-5FB5941DC78E}"/>
          </ac:picMkLst>
        </pc:picChg>
        <pc:picChg chg="mod">
          <ac:chgData name="Masaki Suzuki" userId="2c4feb2ed34ad1a7" providerId="Windows Live" clId="Web-{BB0CFECF-3597-4506-B3C9-C1E83C54A5EB}" dt="2021-03-26T09:32:23.172" v="3177" actId="1076"/>
          <ac:picMkLst>
            <pc:docMk/>
            <pc:sldMk cId="1719630260" sldId="370"/>
            <ac:picMk id="8" creationId="{DF9CC89F-E92A-4E05-81D0-3D46B2B20896}"/>
          </ac:picMkLst>
        </pc:picChg>
      </pc:sldChg>
      <pc:sldChg chg="add replId">
        <pc:chgData name="Masaki Suzuki" userId="2c4feb2ed34ad1a7" providerId="Windows Live" clId="Web-{BB0CFECF-3597-4506-B3C9-C1E83C54A5EB}" dt="2021-03-26T09:19:46.078" v="3104"/>
        <pc:sldMkLst>
          <pc:docMk/>
          <pc:sldMk cId="4192991152" sldId="371"/>
        </pc:sldMkLst>
      </pc:sldChg>
    </pc:docChg>
  </pc:docChgLst>
  <pc:docChgLst>
    <pc:chgData name="ゲスト ユーザー" providerId="Windows Live" clId="Web-{CF4F246A-A937-4DBA-B5E4-EC2065F07E8E}"/>
    <pc:docChg chg="addSld modSld">
      <pc:chgData name="ゲスト ユーザー" userId="" providerId="Windows Live" clId="Web-{CF4F246A-A937-4DBA-B5E4-EC2065F07E8E}" dt="2021-04-01T07:44:27.504" v="378" actId="1076"/>
      <pc:docMkLst>
        <pc:docMk/>
      </pc:docMkLst>
      <pc:sldChg chg="modSp">
        <pc:chgData name="ゲスト ユーザー" userId="" providerId="Windows Live" clId="Web-{CF4F246A-A937-4DBA-B5E4-EC2065F07E8E}" dt="2021-04-01T06:26:37.607" v="0" actId="1076"/>
        <pc:sldMkLst>
          <pc:docMk/>
          <pc:sldMk cId="3242784515" sldId="359"/>
        </pc:sldMkLst>
        <pc:spChg chg="mod">
          <ac:chgData name="ゲスト ユーザー" userId="" providerId="Windows Live" clId="Web-{CF4F246A-A937-4DBA-B5E4-EC2065F07E8E}" dt="2021-04-01T06:26:37.607" v="0" actId="1076"/>
          <ac:spMkLst>
            <pc:docMk/>
            <pc:sldMk cId="3242784515" sldId="359"/>
            <ac:spMk id="8" creationId="{6C30CCA7-CBFD-4ED8-86C3-6A4EF3607165}"/>
          </ac:spMkLst>
        </pc:spChg>
      </pc:sldChg>
      <pc:sldChg chg="addSp delSp modSp">
        <pc:chgData name="ゲスト ユーザー" userId="" providerId="Windows Live" clId="Web-{CF4F246A-A937-4DBA-B5E4-EC2065F07E8E}" dt="2021-04-01T06:49:22.711" v="282" actId="14100"/>
        <pc:sldMkLst>
          <pc:docMk/>
          <pc:sldMk cId="933237002" sldId="403"/>
        </pc:sldMkLst>
        <pc:spChg chg="mod">
          <ac:chgData name="ゲスト ユーザー" userId="" providerId="Windows Live" clId="Web-{CF4F246A-A937-4DBA-B5E4-EC2065F07E8E}" dt="2021-04-01T06:37:53.807" v="1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39:26.340" v="152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9:06.996" v="146"/>
          <ac:spMkLst>
            <pc:docMk/>
            <pc:sldMk cId="933237002" sldId="403"/>
            <ac:spMk id="9" creationId="{DA41267F-D42B-45AB-9699-C18AF84D9A9F}"/>
          </ac:spMkLst>
        </pc:spChg>
        <pc:spChg chg="add del mod">
          <ac:chgData name="ゲスト ユーザー" userId="" providerId="Windows Live" clId="Web-{CF4F246A-A937-4DBA-B5E4-EC2065F07E8E}" dt="2021-04-01T06:46:27.832" v="233"/>
          <ac:spMkLst>
            <pc:docMk/>
            <pc:sldMk cId="933237002" sldId="403"/>
            <ac:spMk id="14" creationId="{CD74494F-D9A0-4229-AEB9-FFB92532A6C0}"/>
          </ac:spMkLst>
        </pc:spChg>
        <pc:spChg chg="mod">
          <ac:chgData name="ゲスト ユーザー" userId="" providerId="Windows Live" clId="Web-{CF4F246A-A937-4DBA-B5E4-EC2065F07E8E}" dt="2021-04-01T06:42:31.062" v="167" actId="20577"/>
          <ac:spMkLst>
            <pc:docMk/>
            <pc:sldMk cId="933237002" sldId="403"/>
            <ac:spMk id="17" creationId="{B1B0F6BB-2D0F-47FE-9CC8-0BF39DBFA514}"/>
          </ac:spMkLst>
        </pc:spChg>
        <pc:spChg chg="add mod">
          <ac:chgData name="ゲスト ユーザー" userId="" providerId="Windows Live" clId="Web-{CF4F246A-A937-4DBA-B5E4-EC2065F07E8E}" dt="2021-04-01T06:49:22.711" v="282" actId="14100"/>
          <ac:spMkLst>
            <pc:docMk/>
            <pc:sldMk cId="933237002" sldId="403"/>
            <ac:spMk id="18" creationId="{F9DA1D53-A9D6-40EF-8004-251B7F04D3C9}"/>
          </ac:spMkLst>
        </pc:spChg>
        <pc:spChg chg="add del mod">
          <ac:chgData name="ゲスト ユーザー" userId="" providerId="Windows Live" clId="Web-{CF4F246A-A937-4DBA-B5E4-EC2065F07E8E}" dt="2021-04-01T06:48:08.365" v="253"/>
          <ac:spMkLst>
            <pc:docMk/>
            <pc:sldMk cId="933237002" sldId="403"/>
            <ac:spMk id="20" creationId="{02982F39-E88D-4666-828A-646D2974F315}"/>
          </ac:spMkLst>
        </pc:spChg>
        <pc:spChg chg="add mod">
          <ac:chgData name="ゲスト ユーザー" userId="" providerId="Windows Live" clId="Web-{CF4F246A-A937-4DBA-B5E4-EC2065F07E8E}" dt="2021-04-01T06:49:11.460" v="28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ゲスト ユーザー" userId="" providerId="Windows Live" clId="Web-{CF4F246A-A937-4DBA-B5E4-EC2065F07E8E}" dt="2021-04-01T06:41:36.124" v="163" actId="20577"/>
          <ac:spMkLst>
            <pc:docMk/>
            <pc:sldMk cId="933237002" sldId="403"/>
            <ac:spMk id="233" creationId="{00000000-0000-0000-0000-000000000000}"/>
          </ac:spMkLst>
        </pc:spChg>
        <pc:grpChg chg="add mod">
          <ac:chgData name="ゲスト ユーザー" userId="" providerId="Windows Live" clId="Web-{CF4F246A-A937-4DBA-B5E4-EC2065F07E8E}" dt="2021-04-01T06:43:50.392" v="194" actId="1076"/>
          <ac:grpSpMkLst>
            <pc:docMk/>
            <pc:sldMk cId="933237002" sldId="403"/>
            <ac:grpSpMk id="10" creationId="{42F509CB-7196-4735-9E28-C22E2EB775C2}"/>
          </ac:grpSpMkLst>
        </pc:grpChg>
        <pc:picChg chg="del">
          <ac:chgData name="ゲスト ユーザー" userId="" providerId="Windows Live" clId="Web-{CF4F246A-A937-4DBA-B5E4-EC2065F07E8E}" dt="2021-04-01T06:39:07.605" v="147"/>
          <ac:picMkLst>
            <pc:docMk/>
            <pc:sldMk cId="933237002" sldId="403"/>
            <ac:picMk id="5" creationId="{B4C7EAA7-A644-4EF2-B783-22DEFA420F0E}"/>
          </ac:picMkLst>
        </pc:picChg>
        <pc:picChg chg="del">
          <ac:chgData name="ゲスト ユーザー" userId="" providerId="Windows Live" clId="Web-{CF4F246A-A937-4DBA-B5E4-EC2065F07E8E}" dt="2021-04-01T06:39:06.137" v="145"/>
          <ac:picMkLst>
            <pc:docMk/>
            <pc:sldMk cId="933237002" sldId="403"/>
            <ac:picMk id="6" creationId="{DAEAC238-FFBA-4DBF-B617-D13E3581F2F8}"/>
          </ac:picMkLst>
        </pc:picChg>
        <pc:picChg chg="add mod">
          <ac:chgData name="ゲスト ユーザー" userId="" providerId="Windows Live" clId="Web-{CF4F246A-A937-4DBA-B5E4-EC2065F07E8E}" dt="2021-04-01T06:40:37.170" v="156" actId="1076"/>
          <ac:picMkLst>
            <pc:docMk/>
            <pc:sldMk cId="933237002" sldId="403"/>
            <ac:picMk id="8" creationId="{2362C9E5-AB55-4830-A23A-F41AE612CD72}"/>
          </ac:picMkLst>
        </pc:picChg>
        <pc:picChg chg="add mod">
          <ac:chgData name="ゲスト ユーザー" userId="" providerId="Windows Live" clId="Web-{CF4F246A-A937-4DBA-B5E4-EC2065F07E8E}" dt="2021-04-01T06:47:09.989" v="239" actId="1076"/>
          <ac:picMkLst>
            <pc:docMk/>
            <pc:sldMk cId="933237002" sldId="403"/>
            <ac:picMk id="19" creationId="{3463E008-FB12-490D-AD28-BA7900E0B7C0}"/>
          </ac:picMkLst>
        </pc:picChg>
        <pc:cxnChg chg="del">
          <ac:chgData name="ゲスト ユーザー" userId="" providerId="Windows Live" clId="Web-{CF4F246A-A937-4DBA-B5E4-EC2065F07E8E}" dt="2021-04-01T06:39:08.637" v="148"/>
          <ac:cxnSpMkLst>
            <pc:docMk/>
            <pc:sldMk cId="933237002" sldId="403"/>
            <ac:cxnSpMk id="7" creationId="{9960EFDB-1F59-4C06-A99D-B464499A645E}"/>
          </ac:cxnSpMkLst>
        </pc:cxnChg>
        <pc:cxnChg chg="del">
          <ac:chgData name="ゲスト ユーザー" userId="" providerId="Windows Live" clId="Web-{CF4F246A-A937-4DBA-B5E4-EC2065F07E8E}" dt="2021-04-01T06:39:13.434" v="149"/>
          <ac:cxnSpMkLst>
            <pc:docMk/>
            <pc:sldMk cId="933237002" sldId="403"/>
            <ac:cxnSpMk id="11" creationId="{993BC8AA-1970-481C-A6F1-79AD3FA8861E}"/>
          </ac:cxnSpMkLst>
        </pc:cxnChg>
        <pc:cxnChg chg="del">
          <ac:chgData name="ゲスト ユーザー" userId="" providerId="Windows Live" clId="Web-{CF4F246A-A937-4DBA-B5E4-EC2065F07E8E}" dt="2021-04-01T06:39:53.669" v="153"/>
          <ac:cxnSpMkLst>
            <pc:docMk/>
            <pc:sldMk cId="933237002" sldId="403"/>
            <ac:cxnSpMk id="12" creationId="{374FD139-0801-49CE-B877-ADACD189E2A5}"/>
          </ac:cxnSpMkLst>
        </pc:cxnChg>
      </pc:sldChg>
      <pc:sldChg chg="addSp delSp modSp">
        <pc:chgData name="ゲスト ユーザー" userId="" providerId="Windows Live" clId="Web-{CF4F246A-A937-4DBA-B5E4-EC2065F07E8E}" dt="2021-04-01T07:44:27.504" v="378" actId="1076"/>
        <pc:sldMkLst>
          <pc:docMk/>
          <pc:sldMk cId="3143066674" sldId="404"/>
        </pc:sldMkLst>
        <pc:spChg chg="mod">
          <ac:chgData name="ゲスト ユーザー" userId="" providerId="Windows Live" clId="Web-{CF4F246A-A937-4DBA-B5E4-EC2065F07E8E}" dt="2021-04-01T07:41:01.015" v="360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CF4F246A-A937-4DBA-B5E4-EC2065F07E8E}" dt="2021-04-01T06:50:52.884" v="337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CF4F246A-A937-4DBA-B5E4-EC2065F07E8E}" dt="2021-04-01T06:31:33.222" v="73"/>
          <ac:spMkLst>
            <pc:docMk/>
            <pc:sldMk cId="3143066674" sldId="404"/>
            <ac:spMk id="5" creationId="{A93BF6CD-FC30-4483-B5F7-49B266647C32}"/>
          </ac:spMkLst>
        </pc:spChg>
        <pc:spChg chg="del mod">
          <ac:chgData name="ゲスト ユーザー" userId="" providerId="Windows Live" clId="Web-{CF4F246A-A937-4DBA-B5E4-EC2065F07E8E}" dt="2021-04-01T06:31:34.863" v="76"/>
          <ac:spMkLst>
            <pc:docMk/>
            <pc:sldMk cId="3143066674" sldId="404"/>
            <ac:spMk id="9" creationId="{CDD40B6D-FB5A-47C7-A866-351E80918B2F}"/>
          </ac:spMkLst>
        </pc:spChg>
        <pc:picChg chg="mod">
          <ac:chgData name="ゲスト ユーザー" userId="" providerId="Windows Live" clId="Web-{CF4F246A-A937-4DBA-B5E4-EC2065F07E8E}" dt="2021-04-01T06:31:30.722" v="71" actId="1076"/>
          <ac:picMkLst>
            <pc:docMk/>
            <pc:sldMk cId="3143066674" sldId="404"/>
            <ac:picMk id="2" creationId="{D1AB2A08-D781-4CAE-98EC-39746D9F1FFA}"/>
          </ac:picMkLst>
        </pc:picChg>
        <pc:picChg chg="add mod">
          <ac:chgData name="ゲスト ユーザー" userId="" providerId="Windows Live" clId="Web-{CF4F246A-A937-4DBA-B5E4-EC2065F07E8E}" dt="2021-04-01T07:44:08.175" v="376" actId="1076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CF4F246A-A937-4DBA-B5E4-EC2065F07E8E}" dt="2021-04-01T06:31:32.332" v="72"/>
          <ac:picMkLst>
            <pc:docMk/>
            <pc:sldMk cId="3143066674" sldId="404"/>
            <ac:picMk id="6" creationId="{08E2FF6F-7EAA-4D4F-93DA-EC0DD711FBBE}"/>
          </ac:picMkLst>
        </pc:picChg>
        <pc:picChg chg="add mod">
          <ac:chgData name="ゲスト ユーザー" userId="" providerId="Windows Live" clId="Web-{CF4F246A-A937-4DBA-B5E4-EC2065F07E8E}" dt="2021-04-01T07:44:27.504" v="378" actId="1076"/>
          <ac:picMkLst>
            <pc:docMk/>
            <pc:sldMk cId="3143066674" sldId="404"/>
            <ac:picMk id="6" creationId="{92A190F3-4AE1-4859-9B0A-E9E01D5C5EF1}"/>
          </ac:picMkLst>
        </pc:picChg>
        <pc:picChg chg="add del mod">
          <ac:chgData name="ゲスト ユーザー" userId="" providerId="Windows Live" clId="Web-{CF4F246A-A937-4DBA-B5E4-EC2065F07E8E}" dt="2021-04-01T06:32:39.817" v="79"/>
          <ac:picMkLst>
            <pc:docMk/>
            <pc:sldMk cId="3143066674" sldId="404"/>
            <ac:picMk id="7" creationId="{675BC23D-BD5E-4853-AA98-1081B9691AF7}"/>
          </ac:picMkLst>
        </pc:picChg>
        <pc:picChg chg="mod">
          <ac:chgData name="ゲスト ユーザー" userId="" providerId="Windows Live" clId="Web-{CF4F246A-A937-4DBA-B5E4-EC2065F07E8E}" dt="2021-04-01T06:31:23.503" v="67" actId="1076"/>
          <ac:picMkLst>
            <pc:docMk/>
            <pc:sldMk cId="3143066674" sldId="404"/>
            <ac:picMk id="236" creationId="{00000000-0000-0000-0000-000000000000}"/>
          </ac:picMkLst>
        </pc:picChg>
        <pc:cxnChg chg="add mod">
          <ac:chgData name="ゲスト ユーザー" userId="" providerId="Windows Live" clId="Web-{CF4F246A-A937-4DBA-B5E4-EC2065F07E8E}" dt="2021-04-01T07:43:56.628" v="375" actId="14100"/>
          <ac:cxnSpMkLst>
            <pc:docMk/>
            <pc:sldMk cId="3143066674" sldId="404"/>
            <ac:cxnSpMk id="7" creationId="{653A4A84-80DD-4112-8D62-BE1E4898C2D8}"/>
          </ac:cxnSpMkLst>
        </pc:cxnChg>
      </pc:sldChg>
      <pc:sldChg chg="addSp delSp modSp add replId">
        <pc:chgData name="ゲスト ユーザー" userId="" providerId="Windows Live" clId="Web-{CF4F246A-A937-4DBA-B5E4-EC2065F07E8E}" dt="2021-04-01T07:42:40.220" v="367"/>
        <pc:sldMkLst>
          <pc:docMk/>
          <pc:sldMk cId="724139233" sldId="406"/>
        </pc:sldMkLst>
        <pc:spChg chg="mod">
          <ac:chgData name="ゲスト ユーザー" userId="" providerId="Windows Live" clId="Web-{CF4F246A-A937-4DBA-B5E4-EC2065F07E8E}" dt="2021-04-01T06:38:58.277" v="144" actId="20577"/>
          <ac:spMkLst>
            <pc:docMk/>
            <pc:sldMk cId="724139233" sldId="406"/>
            <ac:spMk id="3" creationId="{3CB21E07-D58C-456C-86C7-C3C437854117}"/>
          </ac:spMkLst>
        </pc:spChg>
        <pc:cxnChg chg="add del mod">
          <ac:chgData name="ゲスト ユーザー" userId="" providerId="Windows Live" clId="Web-{CF4F246A-A937-4DBA-B5E4-EC2065F07E8E}" dt="2021-04-01T07:42:40.220" v="367"/>
          <ac:cxnSpMkLst>
            <pc:docMk/>
            <pc:sldMk cId="724139233" sldId="406"/>
            <ac:cxnSpMk id="13" creationId="{A35A1464-E2AA-4465-BF27-B7D802199B4C}"/>
          </ac:cxnSpMkLst>
        </pc:cxnChg>
      </pc:sldChg>
    </pc:docChg>
  </pc:docChgLst>
  <pc:docChgLst>
    <pc:chgData name="ゲスト ユーザー" providerId="Windows Live" clId="Web-{D9848F8B-88AC-4DDC-B4E5-AB0DC06E4700}"/>
    <pc:docChg chg="addSld delSld modSld sldOrd">
      <pc:chgData name="ゲスト ユーザー" userId="" providerId="Windows Live" clId="Web-{D9848F8B-88AC-4DDC-B4E5-AB0DC06E4700}" dt="2021-03-18T00:11:33.128" v="941" actId="20577"/>
      <pc:docMkLst>
        <pc:docMk/>
      </pc:docMkLst>
      <pc:sldChg chg="modSp">
        <pc:chgData name="ゲスト ユーザー" userId="" providerId="Windows Live" clId="Web-{D9848F8B-88AC-4DDC-B4E5-AB0DC06E4700}" dt="2021-03-17T23:17:48.530" v="7" actId="20577"/>
        <pc:sldMkLst>
          <pc:docMk/>
          <pc:sldMk cId="0" sldId="268"/>
        </pc:sldMkLst>
        <pc:spChg chg="mod">
          <ac:chgData name="ゲスト ユーザー" userId="" providerId="Windows Live" clId="Web-{D9848F8B-88AC-4DDC-B4E5-AB0DC06E4700}" dt="2021-03-17T23:17:48.530" v="7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18:58.219" v="19" actId="1076"/>
        <pc:sldMkLst>
          <pc:docMk/>
          <pc:sldMk cId="0" sldId="272"/>
        </pc:sldMkLst>
        <pc:picChg chg="mod">
          <ac:chgData name="ゲスト ユーザー" userId="" providerId="Windows Live" clId="Web-{D9848F8B-88AC-4DDC-B4E5-AB0DC06E4700}" dt="2021-03-17T23:18:58.219" v="19" actId="1076"/>
          <ac:picMkLst>
            <pc:docMk/>
            <pc:sldMk cId="0" sldId="272"/>
            <ac:picMk id="2" creationId="{60D03A8A-77E6-4750-A4BC-D722D86BEFEB}"/>
          </ac:picMkLst>
        </pc:picChg>
        <pc:picChg chg="add mod">
          <ac:chgData name="ゲスト ユーザー" userId="" providerId="Windows Live" clId="Web-{D9848F8B-88AC-4DDC-B4E5-AB0DC06E4700}" dt="2021-03-17T23:18:56.735" v="18" actId="1076"/>
          <ac:picMkLst>
            <pc:docMk/>
            <pc:sldMk cId="0" sldId="272"/>
            <ac:picMk id="4" creationId="{DA19A8F2-5AE5-4B40-9EE0-7126D7F6CF72}"/>
          </ac:picMkLst>
        </pc:picChg>
      </pc:sldChg>
      <pc:sldChg chg="modSp">
        <pc:chgData name="ゲスト ユーザー" userId="" providerId="Windows Live" clId="Web-{D9848F8B-88AC-4DDC-B4E5-AB0DC06E4700}" dt="2021-03-17T23:18:20.234" v="11" actId="20577"/>
        <pc:sldMkLst>
          <pc:docMk/>
          <pc:sldMk cId="0" sldId="274"/>
        </pc:sldMkLst>
        <pc:spChg chg="mod">
          <ac:chgData name="ゲスト ユーザー" userId="" providerId="Windows Live" clId="Web-{D9848F8B-88AC-4DDC-B4E5-AB0DC06E4700}" dt="2021-03-17T23:18:20.234" v="11" actId="20577"/>
          <ac:spMkLst>
            <pc:docMk/>
            <pc:sldMk cId="0" sldId="274"/>
            <ac:spMk id="362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7T23:19:39.407" v="35" actId="20577"/>
        <pc:sldMkLst>
          <pc:docMk/>
          <pc:sldMk cId="0" sldId="278"/>
        </pc:sldMkLst>
        <pc:spChg chg="mod">
          <ac:chgData name="ゲスト ユーザー" userId="" providerId="Windows Live" clId="Web-{D9848F8B-88AC-4DDC-B4E5-AB0DC06E4700}" dt="2021-03-17T23:19:39.407" v="35" actId="20577"/>
          <ac:spMkLst>
            <pc:docMk/>
            <pc:sldMk cId="0" sldId="278"/>
            <ac:spMk id="418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1:09.897" v="693" actId="1076"/>
        <pc:sldMkLst>
          <pc:docMk/>
          <pc:sldMk cId="0" sldId="315"/>
        </pc:sldMkLst>
        <pc:spChg chg="mod">
          <ac:chgData name="ゲスト ユーザー" userId="" providerId="Windows Live" clId="Web-{D9848F8B-88AC-4DDC-B4E5-AB0DC06E4700}" dt="2021-03-18T00:01:09.897" v="693" actId="1076"/>
          <ac:spMkLst>
            <pc:docMk/>
            <pc:sldMk cId="0" sldId="315"/>
            <ac:spMk id="988" creationId="{00000000-0000-0000-0000-000000000000}"/>
          </ac:spMkLst>
        </pc:spChg>
      </pc:sldChg>
      <pc:sldChg chg="addSp modSp">
        <pc:chgData name="ゲスト ユーザー" userId="" providerId="Windows Live" clId="Web-{D9848F8B-88AC-4DDC-B4E5-AB0DC06E4700}" dt="2021-03-17T23:23:42.428" v="108" actId="20577"/>
        <pc:sldMkLst>
          <pc:docMk/>
          <pc:sldMk cId="156761354" sldId="320"/>
        </pc:sldMkLst>
        <pc:spChg chg="mod">
          <ac:chgData name="ゲスト ユーザー" userId="" providerId="Windows Live" clId="Web-{D9848F8B-88AC-4DDC-B4E5-AB0DC06E4700}" dt="2021-03-17T23:23:30.865" v="100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23:42.428" v="108" actId="20577"/>
          <ac:spMkLst>
            <pc:docMk/>
            <pc:sldMk cId="156761354" sldId="320"/>
            <ac:spMk id="352" creationId="{00000000-0000-0000-0000-000000000000}"/>
          </ac:spMkLst>
        </pc:spChg>
        <pc:picChg chg="add mod">
          <ac:chgData name="ゲスト ユーザー" userId="" providerId="Windows Live" clId="Web-{D9848F8B-88AC-4DDC-B4E5-AB0DC06E4700}" dt="2021-03-17T23:22:48.177" v="75" actId="1076"/>
          <ac:picMkLst>
            <pc:docMk/>
            <pc:sldMk cId="156761354" sldId="320"/>
            <ac:picMk id="4" creationId="{62CB59E6-95B0-463D-A96C-4D1B08089709}"/>
          </ac:picMkLst>
        </pc:picChg>
      </pc:sldChg>
      <pc:sldChg chg="modSp">
        <pc:chgData name="ゲスト ユーザー" userId="" providerId="Windows Live" clId="Web-{D9848F8B-88AC-4DDC-B4E5-AB0DC06E4700}" dt="2021-03-17T23:24:48.351" v="123" actId="20577"/>
        <pc:sldMkLst>
          <pc:docMk/>
          <pc:sldMk cId="562492338" sldId="322"/>
        </pc:sldMkLst>
        <pc:spChg chg="mod">
          <ac:chgData name="ゲスト ユーザー" userId="" providerId="Windows Live" clId="Web-{D9848F8B-88AC-4DDC-B4E5-AB0DC06E4700}" dt="2021-03-17T23:24:48.351" v="123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addSp delSp modSp">
        <pc:chgData name="ゲスト ユーザー" userId="" providerId="Windows Live" clId="Web-{D9848F8B-88AC-4DDC-B4E5-AB0DC06E4700}" dt="2021-03-18T00:05:47.090" v="756" actId="20577"/>
        <pc:sldMkLst>
          <pc:docMk/>
          <pc:sldMk cId="2202833139" sldId="323"/>
        </pc:sldMkLst>
        <pc:spChg chg="mod">
          <ac:chgData name="ゲスト ユーザー" userId="" providerId="Windows Live" clId="Web-{D9848F8B-88AC-4DDC-B4E5-AB0DC06E4700}" dt="2021-03-17T23:25:00.570" v="125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24:55.539" v="124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D9848F8B-88AC-4DDC-B4E5-AB0DC06E4700}" dt="2021-03-18T00:05:47.090" v="756" actId="20577"/>
          <ac:spMkLst>
            <pc:docMk/>
            <pc:sldMk cId="2202833139" sldId="323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25:27.524" v="12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del ord">
        <pc:chgData name="ゲスト ユーザー" userId="" providerId="Windows Live" clId="Web-{D9848F8B-88AC-4DDC-B4E5-AB0DC06E4700}" dt="2021-03-17T23:32:28.689" v="239"/>
        <pc:sldMkLst>
          <pc:docMk/>
          <pc:sldMk cId="2452160810" sldId="324"/>
        </pc:sldMkLst>
        <pc:picChg chg="add del">
          <ac:chgData name="ゲスト ユーザー" userId="" providerId="Windows Live" clId="Web-{D9848F8B-88AC-4DDC-B4E5-AB0DC06E4700}" dt="2021-03-17T23:25:21.852" v="127"/>
          <ac:picMkLst>
            <pc:docMk/>
            <pc:sldMk cId="2452160810" sldId="324"/>
            <ac:picMk id="4" creationId="{BEA451CB-62E7-4A4A-9F19-A4452AC5F7B3}"/>
          </ac:picMkLst>
        </pc:picChg>
        <pc:picChg chg="add">
          <ac:chgData name="ゲスト ユーザー" userId="" providerId="Windows Live" clId="Web-{D9848F8B-88AC-4DDC-B4E5-AB0DC06E4700}" dt="2021-03-17T23:30:52.468" v="211"/>
          <ac:picMkLst>
            <pc:docMk/>
            <pc:sldMk cId="2452160810" sldId="324"/>
            <ac:picMk id="8" creationId="{6FD613D3-EFD2-4813-985A-7B6ED6C66AB5}"/>
          </ac:picMkLst>
        </pc:picChg>
      </pc:sldChg>
      <pc:sldChg chg="del">
        <pc:chgData name="ゲスト ユーザー" userId="" providerId="Windows Live" clId="Web-{D9848F8B-88AC-4DDC-B4E5-AB0DC06E4700}" dt="2021-03-17T23:49:45.242" v="503"/>
        <pc:sldMkLst>
          <pc:docMk/>
          <pc:sldMk cId="3572098385" sldId="325"/>
        </pc:sldMkLst>
      </pc:sldChg>
      <pc:sldChg chg="addSp delSp modSp ord">
        <pc:chgData name="ゲスト ユーザー" userId="" providerId="Windows Live" clId="Web-{D9848F8B-88AC-4DDC-B4E5-AB0DC06E4700}" dt="2021-03-17T23:39:23.885" v="433" actId="20577"/>
        <pc:sldMkLst>
          <pc:docMk/>
          <pc:sldMk cId="2287875244" sldId="326"/>
        </pc:sldMkLst>
        <pc:spChg chg="mod">
          <ac:chgData name="ゲスト ユーザー" userId="" providerId="Windows Live" clId="Web-{D9848F8B-88AC-4DDC-B4E5-AB0DC06E4700}" dt="2021-03-17T23:39:23.885" v="433" actId="20577"/>
          <ac:spMkLst>
            <pc:docMk/>
            <pc:sldMk cId="2287875244" sldId="326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1:40.735" v="225"/>
          <ac:spMkLst>
            <pc:docMk/>
            <pc:sldMk cId="2287875244" sldId="326"/>
            <ac:spMk id="6" creationId="{A37D0B3E-E398-46E3-862F-CB12BB9ACA59}"/>
          </ac:spMkLst>
        </pc:spChg>
        <pc:spChg chg="add mod">
          <ac:chgData name="ゲスト ユーザー" userId="" providerId="Windows Live" clId="Web-{D9848F8B-88AC-4DDC-B4E5-AB0DC06E4700}" dt="2021-03-17T23:38:51.713" v="412" actId="2057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D9848F8B-88AC-4DDC-B4E5-AB0DC06E4700}" dt="2021-03-17T23:39:12.901" v="432" actId="20577"/>
          <ac:spMkLst>
            <pc:docMk/>
            <pc:sldMk cId="2287875244" sldId="326"/>
            <ac:spMk id="350" creationId="{00000000-0000-0000-0000-000000000000}"/>
          </ac:spMkLst>
        </pc:spChg>
        <pc:picChg chg="add">
          <ac:chgData name="ゲスト ユーザー" userId="" providerId="Windows Live" clId="Web-{D9848F8B-88AC-4DDC-B4E5-AB0DC06E4700}" dt="2021-03-17T23:31:39.376" v="224"/>
          <ac:picMkLst>
            <pc:docMk/>
            <pc:sldMk cId="2287875244" sldId="326"/>
            <ac:picMk id="4" creationId="{EF5BEFC7-6891-46B3-9939-C98C0429486C}"/>
          </ac:picMkLst>
        </pc:picChg>
        <pc:picChg chg="del">
          <ac:chgData name="ゲスト ユーザー" userId="" providerId="Windows Live" clId="Web-{D9848F8B-88AC-4DDC-B4E5-AB0DC06E4700}" dt="2021-03-17T23:31:38.532" v="223"/>
          <ac:picMkLst>
            <pc:docMk/>
            <pc:sldMk cId="2287875244" sldId="326"/>
            <ac:picMk id="5" creationId="{2123D3A6-0369-433D-BE08-D625094BE9F6}"/>
          </ac:picMkLst>
        </pc:picChg>
      </pc:sldChg>
      <pc:sldChg chg="modSp del">
        <pc:chgData name="ゲスト ユーザー" userId="" providerId="Windows Live" clId="Web-{D9848F8B-88AC-4DDC-B4E5-AB0DC06E4700}" dt="2021-03-17T23:29:02.450" v="198"/>
        <pc:sldMkLst>
          <pc:docMk/>
          <pc:sldMk cId="364781576" sldId="327"/>
        </pc:sldMkLst>
        <pc:picChg chg="mod">
          <ac:chgData name="ゲスト ユーザー" userId="" providerId="Windows Live" clId="Web-{D9848F8B-88AC-4DDC-B4E5-AB0DC06E4700}" dt="2021-03-17T23:27:44.964" v="195" actId="1076"/>
          <ac:picMkLst>
            <pc:docMk/>
            <pc:sldMk cId="364781576" sldId="327"/>
            <ac:picMk id="5" creationId="{2123D3A6-0369-433D-BE08-D625094BE9F6}"/>
          </ac:picMkLst>
        </pc:picChg>
      </pc:sldChg>
      <pc:sldChg chg="modSp">
        <pc:chgData name="ゲスト ユーザー" userId="" providerId="Windows Live" clId="Web-{D9848F8B-88AC-4DDC-B4E5-AB0DC06E4700}" dt="2021-03-18T00:06:19.200" v="757" actId="20577"/>
        <pc:sldMkLst>
          <pc:docMk/>
          <pc:sldMk cId="438134143" sldId="328"/>
        </pc:sldMkLst>
        <pc:spChg chg="mod">
          <ac:chgData name="ゲスト ユーザー" userId="" providerId="Windows Live" clId="Web-{D9848F8B-88AC-4DDC-B4E5-AB0DC06E4700}" dt="2021-03-17T23:35:04.192" v="260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06:19.200" v="757" actId="20577"/>
          <ac:spMkLst>
            <pc:docMk/>
            <pc:sldMk cId="438134143" sldId="328"/>
            <ac:spMk id="6" creationId="{A37D0B3E-E398-46E3-862F-CB12BB9ACA59}"/>
          </ac:spMkLst>
        </pc:spChg>
      </pc:sldChg>
      <pc:sldChg chg="addSp delSp modSp ord">
        <pc:chgData name="ゲスト ユーザー" userId="" providerId="Windows Live" clId="Web-{D9848F8B-88AC-4DDC-B4E5-AB0DC06E4700}" dt="2021-03-17T23:54:47.795" v="595" actId="20577"/>
        <pc:sldMkLst>
          <pc:docMk/>
          <pc:sldMk cId="2539985523" sldId="329"/>
        </pc:sldMkLst>
        <pc:spChg chg="mod">
          <ac:chgData name="ゲスト ユーザー" userId="" providerId="Windows Live" clId="Web-{D9848F8B-88AC-4DDC-B4E5-AB0DC06E4700}" dt="2021-03-17T23:54:36.967" v="592" actId="1076"/>
          <ac:spMkLst>
            <pc:docMk/>
            <pc:sldMk cId="2539985523" sldId="329"/>
            <ac:spMk id="3" creationId="{41B6E82B-6D9B-4BBB-B277-69B8CA0B91C3}"/>
          </ac:spMkLst>
        </pc:spChg>
        <pc:spChg chg="add del mod">
          <ac:chgData name="ゲスト ユーザー" userId="" providerId="Windows Live" clId="Web-{D9848F8B-88AC-4DDC-B4E5-AB0DC06E4700}" dt="2021-03-17T23:54:47.795" v="595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modSp">
        <pc:chgData name="ゲスト ユーザー" userId="" providerId="Windows Live" clId="Web-{D9848F8B-88AC-4DDC-B4E5-AB0DC06E4700}" dt="2021-03-17T23:55:32.249" v="606" actId="20577"/>
        <pc:sldMkLst>
          <pc:docMk/>
          <pc:sldMk cId="2026746202" sldId="330"/>
        </pc:sldMkLst>
        <pc:spChg chg="mod">
          <ac:chgData name="ゲスト ユーザー" userId="" providerId="Windows Live" clId="Web-{D9848F8B-88AC-4DDC-B4E5-AB0DC06E4700}" dt="2021-03-17T23:55:32.249" v="606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modSp">
        <pc:chgData name="ゲスト ユーザー" userId="" providerId="Windows Live" clId="Web-{D9848F8B-88AC-4DDC-B4E5-AB0DC06E4700}" dt="2021-03-18T00:04:37.401" v="752" actId="20577"/>
        <pc:sldMkLst>
          <pc:docMk/>
          <pc:sldMk cId="3785275960" sldId="331"/>
        </pc:sldMkLst>
        <pc:spChg chg="mod">
          <ac:chgData name="ゲスト ユーザー" userId="" providerId="Windows Live" clId="Web-{D9848F8B-88AC-4DDC-B4E5-AB0DC06E4700}" dt="2021-03-18T00:04:37.401" v="752" actId="20577"/>
          <ac:spMkLst>
            <pc:docMk/>
            <pc:sldMk cId="3785275960" sldId="331"/>
            <ac:spMk id="3" creationId="{41B6E82B-6D9B-4BBB-B277-69B8CA0B91C3}"/>
          </ac:spMkLst>
        </pc:spChg>
      </pc:sldChg>
      <pc:sldChg chg="addSp modSp">
        <pc:chgData name="ゲスト ユーザー" userId="" providerId="Windows Live" clId="Web-{D9848F8B-88AC-4DDC-B4E5-AB0DC06E4700}" dt="2021-03-18T00:04:45.182" v="754" actId="20577"/>
        <pc:sldMkLst>
          <pc:docMk/>
          <pc:sldMk cId="2809793291" sldId="332"/>
        </pc:sldMkLst>
        <pc:spChg chg="mod">
          <ac:chgData name="ゲスト ユーザー" userId="" providerId="Windows Live" clId="Web-{D9848F8B-88AC-4DDC-B4E5-AB0DC06E4700}" dt="2021-03-18T00:04:45.182" v="754" actId="20577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D9848F8B-88AC-4DDC-B4E5-AB0DC06E4700}" dt="2021-03-18T00:03:47.322" v="744" actId="20577"/>
          <ac:spMkLst>
            <pc:docMk/>
            <pc:sldMk cId="2809793291" sldId="332"/>
            <ac:spMk id="4" creationId="{88EF6A4C-9608-4401-A9C9-AC4F681DC086}"/>
          </ac:spMkLst>
        </pc:spChg>
      </pc:sldChg>
      <pc:sldChg chg="modSp add replId">
        <pc:chgData name="ゲスト ユーザー" userId="" providerId="Windows Live" clId="Web-{D9848F8B-88AC-4DDC-B4E5-AB0DC06E4700}" dt="2021-03-17T23:40:10.980" v="436" actId="20577"/>
        <pc:sldMkLst>
          <pc:docMk/>
          <pc:sldMk cId="1515517985" sldId="333"/>
        </pc:sldMkLst>
        <pc:spChg chg="mod">
          <ac:chgData name="ゲスト ユーザー" userId="" providerId="Windows Live" clId="Web-{D9848F8B-88AC-4DDC-B4E5-AB0DC06E4700}" dt="2021-03-17T23:40:10.980" v="436" actId="20577"/>
          <ac:spMkLst>
            <pc:docMk/>
            <pc:sldMk cId="1515517985" sldId="333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34:22.129" v="250" actId="20577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29:45.358" v="208" actId="14100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D9848F8B-88AC-4DDC-B4E5-AB0DC06E4700}" dt="2021-03-17T23:29:39.154" v="207" actId="14100"/>
          <ac:spMkLst>
            <pc:docMk/>
            <pc:sldMk cId="1515517985" sldId="333"/>
            <ac:spMk id="13" creationId="{8CF219A9-F971-4A9A-93AA-E74281D4E453}"/>
          </ac:spMkLst>
        </pc:spChg>
      </pc:sldChg>
      <pc:sldChg chg="add del replId">
        <pc:chgData name="ゲスト ユーザー" userId="" providerId="Windows Live" clId="Web-{D9848F8B-88AC-4DDC-B4E5-AB0DC06E4700}" dt="2021-03-17T23:26:00.087" v="130"/>
        <pc:sldMkLst>
          <pc:docMk/>
          <pc:sldMk cId="3421192648" sldId="333"/>
        </pc:sldMkLst>
      </pc:sldChg>
      <pc:sldChg chg="addSp delSp modSp add replId">
        <pc:chgData name="ゲスト ユーザー" userId="" providerId="Windows Live" clId="Web-{D9848F8B-88AC-4DDC-B4E5-AB0DC06E4700}" dt="2021-03-17T23:54:58.920" v="596" actId="20577"/>
        <pc:sldMkLst>
          <pc:docMk/>
          <pc:sldMk cId="1769068483" sldId="334"/>
        </pc:sldMkLst>
        <pc:spChg chg="mod">
          <ac:chgData name="ゲスト ユーザー" userId="" providerId="Windows Live" clId="Web-{D9848F8B-88AC-4DDC-B4E5-AB0DC06E4700}" dt="2021-03-17T23:54:08.950" v="588" actId="20577"/>
          <ac:spMkLst>
            <pc:docMk/>
            <pc:sldMk cId="1769068483" sldId="334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7T23:54:58.920" v="596" actId="20577"/>
          <ac:spMkLst>
            <pc:docMk/>
            <pc:sldMk cId="1769068483" sldId="334"/>
            <ac:spMk id="6" creationId="{A37D0B3E-E398-46E3-862F-CB12BB9ACA59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5" creationId="{D6505006-B74D-41DB-B680-AF00B5DFC417}"/>
          </ac:spMkLst>
        </pc:spChg>
        <pc:spChg chg="topLvl">
          <ac:chgData name="ゲスト ユーザー" userId="" providerId="Windows Live" clId="Web-{D9848F8B-88AC-4DDC-B4E5-AB0DC06E4700}" dt="2021-03-17T23:53:24.731" v="559"/>
          <ac:spMkLst>
            <pc:docMk/>
            <pc:sldMk cId="1769068483" sldId="334"/>
            <ac:spMk id="16" creationId="{32A9F19A-F72F-4AA5-953F-B63A5077B24E}"/>
          </ac:spMkLst>
        </pc:spChg>
        <pc:spChg chg="mod">
          <ac:chgData name="ゲスト ユーザー" userId="" providerId="Windows Live" clId="Web-{D9848F8B-88AC-4DDC-B4E5-AB0DC06E4700}" dt="2021-03-17T23:51:00.415" v="543" actId="20577"/>
          <ac:spMkLst>
            <pc:docMk/>
            <pc:sldMk cId="1769068483" sldId="334"/>
            <ac:spMk id="350" creationId="{00000000-0000-0000-0000-000000000000}"/>
          </ac:spMkLst>
        </pc:spChg>
        <pc:grpChg chg="add del">
          <ac:chgData name="ゲスト ユーザー" userId="" providerId="Windows Live" clId="Web-{D9848F8B-88AC-4DDC-B4E5-AB0DC06E4700}" dt="2021-03-17T23:52:33.027" v="557"/>
          <ac:grpSpMkLst>
            <pc:docMk/>
            <pc:sldMk cId="1769068483" sldId="334"/>
            <ac:grpSpMk id="7" creationId="{AE9CD0D2-362A-476C-B053-ACAF233597C6}"/>
          </ac:grpSpMkLst>
        </pc:grpChg>
        <pc:grpChg chg="add del">
          <ac:chgData name="ゲスト ユーザー" userId="" providerId="Windows Live" clId="Web-{D9848F8B-88AC-4DDC-B4E5-AB0DC06E4700}" dt="2021-03-17T23:53:24.731" v="559"/>
          <ac:grpSpMkLst>
            <pc:docMk/>
            <pc:sldMk cId="1769068483" sldId="334"/>
            <ac:grpSpMk id="12" creationId="{C835B037-D39F-4EA4-817F-72519F10AE8E}"/>
          </ac:grpSpMkLst>
        </pc:grpChg>
        <pc:grpChg chg="add">
          <ac:chgData name="ゲスト ユーザー" userId="" providerId="Windows Live" clId="Web-{D9848F8B-88AC-4DDC-B4E5-AB0DC06E4700}" dt="2021-03-17T23:53:35.950" v="560"/>
          <ac:grpSpMkLst>
            <pc:docMk/>
            <pc:sldMk cId="1769068483" sldId="334"/>
            <ac:grpSpMk id="17" creationId="{F3CE24AA-2903-4DAB-8BFA-D3F57D4F55EF}"/>
          </ac:grpSpMkLst>
        </pc:grpChg>
        <pc:picChg chg="mod">
          <ac:chgData name="ゲスト ユーザー" userId="" providerId="Windows Live" clId="Web-{D9848F8B-88AC-4DDC-B4E5-AB0DC06E4700}" dt="2021-03-17T23:51:11.462" v="547" actId="1076"/>
          <ac:picMkLst>
            <pc:docMk/>
            <pc:sldMk cId="1769068483" sldId="334"/>
            <ac:picMk id="2" creationId="{0ABE893C-5261-4583-9731-706F2263B320}"/>
          </ac:picMkLst>
        </pc:picChg>
        <pc:picChg chg="del">
          <ac:chgData name="ゲスト ユーザー" userId="" providerId="Windows Live" clId="Web-{D9848F8B-88AC-4DDC-B4E5-AB0DC06E4700}" dt="2021-03-17T23:52:32.777" v="555"/>
          <ac:picMkLst>
            <pc:docMk/>
            <pc:sldMk cId="1769068483" sldId="334"/>
            <ac:picMk id="4" creationId="{4EEC9653-351A-4180-B6F5-894AD65D04E2}"/>
          </ac:picMkLst>
        </pc:picChg>
        <pc:picChg chg="mod">
          <ac:chgData name="ゲスト ユーザー" userId="" providerId="Windows Live" clId="Web-{D9848F8B-88AC-4DDC-B4E5-AB0DC06E4700}" dt="2021-03-17T23:51:16.103" v="550" actId="1076"/>
          <ac:picMkLst>
            <pc:docMk/>
            <pc:sldMk cId="1769068483" sldId="334"/>
            <ac:picMk id="5" creationId="{2123D3A6-0369-433D-BE08-D625094BE9F6}"/>
          </ac:picMkLst>
        </pc:picChg>
        <pc:picChg chg="topLvl">
          <ac:chgData name="ゲスト ユーザー" userId="" providerId="Windows Live" clId="Web-{D9848F8B-88AC-4DDC-B4E5-AB0DC06E4700}" dt="2021-03-17T23:53:24.731" v="559"/>
          <ac:picMkLst>
            <pc:docMk/>
            <pc:sldMk cId="1769068483" sldId="334"/>
            <ac:picMk id="14" creationId="{FAB9F7F9-A1D5-4B65-9564-FE5F5F465BD1}"/>
          </ac:picMkLst>
        </pc:picChg>
      </pc:sldChg>
      <pc:sldChg chg="addSp delSp modSp add del replId">
        <pc:chgData name="ゲスト ユーザー" userId="" providerId="Windows Live" clId="Web-{D9848F8B-88AC-4DDC-B4E5-AB0DC06E4700}" dt="2021-03-17T23:49:31.851" v="502"/>
        <pc:sldMkLst>
          <pc:docMk/>
          <pc:sldMk cId="1974844798" sldId="334"/>
        </pc:sldMkLst>
        <pc:spChg chg="mod">
          <ac:chgData name="ゲスト ユーザー" userId="" providerId="Windows Live" clId="Web-{D9848F8B-88AC-4DDC-B4E5-AB0DC06E4700}" dt="2021-03-17T23:41:09.747" v="460" actId="20577"/>
          <ac:spMkLst>
            <pc:docMk/>
            <pc:sldMk cId="1974844798" sldId="334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7T23:35:54.693" v="288"/>
          <ac:spMkLst>
            <pc:docMk/>
            <pc:sldMk cId="1974844798" sldId="334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7T23:46:18.456" v="499" actId="20577"/>
          <ac:spMkLst>
            <pc:docMk/>
            <pc:sldMk cId="1974844798" sldId="334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7T23:35:47.787" v="287" actId="20577"/>
          <ac:spMkLst>
            <pc:docMk/>
            <pc:sldMk cId="1974844798" sldId="334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7T23:37:05.632" v="391" actId="1076"/>
          <ac:picMkLst>
            <pc:docMk/>
            <pc:sldMk cId="1974844798" sldId="334"/>
            <ac:picMk id="5" creationId="{2123D3A6-0369-433D-BE08-D625094BE9F6}"/>
          </ac:picMkLst>
        </pc:picChg>
        <pc:picChg chg="add mod">
          <ac:chgData name="ゲスト ユーザー" userId="" providerId="Windows Live" clId="Web-{D9848F8B-88AC-4DDC-B4E5-AB0DC06E4700}" dt="2021-03-17T23:46:52.660" v="501" actId="1076"/>
          <ac:picMkLst>
            <pc:docMk/>
            <pc:sldMk cId="1974844798" sldId="334"/>
            <ac:picMk id="7" creationId="{6858F572-FF68-4257-AA23-DF1807496498}"/>
          </ac:picMkLst>
        </pc:picChg>
      </pc:sldChg>
      <pc:sldChg chg="addSp delSp modSp add replId">
        <pc:chgData name="ゲスト ユーザー" userId="" providerId="Windows Live" clId="Web-{D9848F8B-88AC-4DDC-B4E5-AB0DC06E4700}" dt="2021-03-18T00:03:37.540" v="743" actId="20577"/>
        <pc:sldMkLst>
          <pc:docMk/>
          <pc:sldMk cId="2444299485" sldId="335"/>
        </pc:sldMkLst>
        <pc:spChg chg="mod">
          <ac:chgData name="ゲスト ユーザー" userId="" providerId="Windows Live" clId="Web-{D9848F8B-88AC-4DDC-B4E5-AB0DC06E4700}" dt="2021-03-18T00:03:24.196" v="728" actId="1076"/>
          <ac:spMkLst>
            <pc:docMk/>
            <pc:sldMk cId="2444299485" sldId="335"/>
            <ac:spMk id="3" creationId="{41B6E82B-6D9B-4BBB-B277-69B8CA0B91C3}"/>
          </ac:spMkLst>
        </pc:spChg>
        <pc:spChg chg="del">
          <ac:chgData name="ゲスト ユーザー" userId="" providerId="Windows Live" clId="Web-{D9848F8B-88AC-4DDC-B4E5-AB0DC06E4700}" dt="2021-03-18T00:00:39.552" v="690"/>
          <ac:spMkLst>
            <pc:docMk/>
            <pc:sldMk cId="2444299485" sldId="335"/>
            <ac:spMk id="4" creationId="{88EF6A4C-9608-4401-A9C9-AC4F681DC086}"/>
          </ac:spMkLst>
        </pc:spChg>
        <pc:spChg chg="mod">
          <ac:chgData name="ゲスト ユーザー" userId="" providerId="Windows Live" clId="Web-{D9848F8B-88AC-4DDC-B4E5-AB0DC06E4700}" dt="2021-03-18T00:03:26.009" v="729" actId="1076"/>
          <ac:spMkLst>
            <pc:docMk/>
            <pc:sldMk cId="2444299485" sldId="335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03:37.540" v="743" actId="20577"/>
          <ac:spMkLst>
            <pc:docMk/>
            <pc:sldMk cId="2444299485" sldId="335"/>
            <ac:spMk id="350" creationId="{00000000-0000-0000-0000-000000000000}"/>
          </ac:spMkLst>
        </pc:spChg>
        <pc:picChg chg="mod">
          <ac:chgData name="ゲスト ユーザー" userId="" providerId="Windows Live" clId="Web-{D9848F8B-88AC-4DDC-B4E5-AB0DC06E4700}" dt="2021-03-18T00:00:33.099" v="686" actId="1076"/>
          <ac:picMkLst>
            <pc:docMk/>
            <pc:sldMk cId="2444299485" sldId="335"/>
            <ac:picMk id="2" creationId="{0ABE893C-5261-4583-9731-706F2263B320}"/>
          </ac:picMkLst>
        </pc:picChg>
        <pc:picChg chg="mod">
          <ac:chgData name="ゲスト ユーザー" userId="" providerId="Windows Live" clId="Web-{D9848F8B-88AC-4DDC-B4E5-AB0DC06E4700}" dt="2021-03-18T00:00:26.865" v="683" actId="1076"/>
          <ac:picMkLst>
            <pc:docMk/>
            <pc:sldMk cId="2444299485" sldId="335"/>
            <ac:picMk id="5" creationId="{2123D3A6-0369-433D-BE08-D625094BE9F6}"/>
          </ac:picMkLst>
        </pc:picChg>
        <pc:picChg chg="del">
          <ac:chgData name="ゲスト ユーザー" userId="" providerId="Windows Live" clId="Web-{D9848F8B-88AC-4DDC-B4E5-AB0DC06E4700}" dt="2021-03-18T00:00:37.521" v="688"/>
          <ac:picMkLst>
            <pc:docMk/>
            <pc:sldMk cId="2444299485" sldId="335"/>
            <ac:picMk id="7" creationId="{B81B4463-1E51-4129-A767-05992C091F1E}"/>
          </ac:picMkLst>
        </pc:picChg>
        <pc:picChg chg="add mod">
          <ac:chgData name="ゲスト ユーザー" userId="" providerId="Windows Live" clId="Web-{D9848F8B-88AC-4DDC-B4E5-AB0DC06E4700}" dt="2021-03-18T00:02:42.102" v="698" actId="1076"/>
          <ac:picMkLst>
            <pc:docMk/>
            <pc:sldMk cId="2444299485" sldId="335"/>
            <ac:picMk id="8" creationId="{E61C36CD-F22C-4A77-8716-62F3F5799209}"/>
          </ac:picMkLst>
        </pc:picChg>
        <pc:picChg chg="del">
          <ac:chgData name="ゲスト ユーザー" userId="" providerId="Windows Live" clId="Web-{D9848F8B-88AC-4DDC-B4E5-AB0DC06E4700}" dt="2021-03-18T00:00:37.912" v="689"/>
          <ac:picMkLst>
            <pc:docMk/>
            <pc:sldMk cId="2444299485" sldId="335"/>
            <ac:picMk id="9" creationId="{1F77E276-CBB2-4D45-AA3B-EFBC63A37032}"/>
          </ac:picMkLst>
        </pc:picChg>
        <pc:picChg chg="del">
          <ac:chgData name="ゲスト ユーザー" userId="" providerId="Windows Live" clId="Web-{D9848F8B-88AC-4DDC-B4E5-AB0DC06E4700}" dt="2021-03-18T00:00:40.459" v="691"/>
          <ac:picMkLst>
            <pc:docMk/>
            <pc:sldMk cId="2444299485" sldId="335"/>
            <ac:picMk id="10" creationId="{78874D65-247D-4869-B167-54BDC1A6D0F5}"/>
          </ac:picMkLst>
        </pc:picChg>
        <pc:picChg chg="add mod">
          <ac:chgData name="ゲスト ユーザー" userId="" providerId="Windows Live" clId="Web-{D9848F8B-88AC-4DDC-B4E5-AB0DC06E4700}" dt="2021-03-18T00:02:44.039" v="699" actId="1076"/>
          <ac:picMkLst>
            <pc:docMk/>
            <pc:sldMk cId="2444299485" sldId="335"/>
            <ac:picMk id="11" creationId="{C20B18BA-E426-4785-ABBB-0C5F730A8EE4}"/>
          </ac:picMkLst>
        </pc:picChg>
      </pc:sldChg>
      <pc:sldChg chg="modSp add replId">
        <pc:chgData name="ゲスト ユーザー" userId="" providerId="Windows Live" clId="Web-{D9848F8B-88AC-4DDC-B4E5-AB0DC06E4700}" dt="2021-03-18T00:11:33.128" v="941" actId="20577"/>
        <pc:sldMkLst>
          <pc:docMk/>
          <pc:sldMk cId="3150105958" sldId="336"/>
        </pc:sldMkLst>
        <pc:spChg chg="mod">
          <ac:chgData name="ゲスト ユーザー" userId="" providerId="Windows Live" clId="Web-{D9848F8B-88AC-4DDC-B4E5-AB0DC06E4700}" dt="2021-03-18T00:10:33.268" v="914" actId="20577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D9848F8B-88AC-4DDC-B4E5-AB0DC06E4700}" dt="2021-03-18T00:11:33.128" v="941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D9848F8B-88AC-4DDC-B4E5-AB0DC06E4700}" dt="2021-03-18T00:10:22.846" v="911" actId="20577"/>
          <ac:spMkLst>
            <pc:docMk/>
            <pc:sldMk cId="3150105958" sldId="336"/>
            <ac:spMk id="6" creationId="{A37D0B3E-E398-46E3-862F-CB12BB9ACA59}"/>
          </ac:spMkLst>
        </pc:spChg>
        <pc:spChg chg="mod">
          <ac:chgData name="ゲスト ユーザー" userId="" providerId="Windows Live" clId="Web-{D9848F8B-88AC-4DDC-B4E5-AB0DC06E4700}" dt="2021-03-18T00:10:47.862" v="915" actId="20577"/>
          <ac:spMkLst>
            <pc:docMk/>
            <pc:sldMk cId="3150105958" sldId="336"/>
            <ac:spMk id="350" creationId="{00000000-0000-0000-0000-000000000000}"/>
          </ac:spMkLst>
        </pc:spChg>
      </pc:sldChg>
    </pc:docChg>
  </pc:docChgLst>
  <pc:docChgLst>
    <pc:chgData name="ゲスト ユーザー" providerId="Windows Live" clId="Web-{EB505E9A-6988-42D5-B658-945B16F4A0C3}"/>
    <pc:docChg chg="addSld delSld modSld">
      <pc:chgData name="ゲスト ユーザー" userId="" providerId="Windows Live" clId="Web-{EB505E9A-6988-42D5-B658-945B16F4A0C3}" dt="2021-03-30T00:14:27.136" v="109"/>
      <pc:docMkLst>
        <pc:docMk/>
      </pc:docMkLst>
      <pc:sldChg chg="modSp">
        <pc:chgData name="ゲスト ユーザー" userId="" providerId="Windows Live" clId="Web-{EB505E9A-6988-42D5-B658-945B16F4A0C3}" dt="2021-03-30T00:05:34.001" v="32" actId="1076"/>
        <pc:sldMkLst>
          <pc:docMk/>
          <pc:sldMk cId="0" sldId="257"/>
        </pc:sldMkLst>
        <pc:spChg chg="mod">
          <ac:chgData name="ゲスト ユーザー" userId="" providerId="Windows Live" clId="Web-{EB505E9A-6988-42D5-B658-945B16F4A0C3}" dt="2021-03-30T00:05:34.001" v="32" actId="1076"/>
          <ac:spMkLst>
            <pc:docMk/>
            <pc:sldMk cId="0" sldId="257"/>
            <ac:spMk id="16" creationId="{88752BEB-DDA7-4B0C-8C57-914981F62A5E}"/>
          </ac:spMkLst>
        </pc:spChg>
      </pc:sldChg>
      <pc:sldChg chg="addSp modSp">
        <pc:chgData name="ゲスト ユーザー" userId="" providerId="Windows Live" clId="Web-{EB505E9A-6988-42D5-B658-945B16F4A0C3}" dt="2021-03-30T00:07:46.316" v="59" actId="1076"/>
        <pc:sldMkLst>
          <pc:docMk/>
          <pc:sldMk cId="0" sldId="262"/>
        </pc:sldMkLst>
        <pc:spChg chg="add mod">
          <ac:chgData name="ゲスト ユーザー" userId="" providerId="Windows Live" clId="Web-{EB505E9A-6988-42D5-B658-945B16F4A0C3}" dt="2021-03-30T00:06:40.580" v="41" actId="1076"/>
          <ac:spMkLst>
            <pc:docMk/>
            <pc:sldMk cId="0" sldId="262"/>
            <ac:spMk id="2" creationId="{8A2E0526-55FE-49DC-A249-8E7930DEA3AF}"/>
          </ac:spMkLst>
        </pc:spChg>
        <pc:spChg chg="add mod">
          <ac:chgData name="ゲスト ユーザー" userId="" providerId="Windows Live" clId="Web-{EB505E9A-6988-42D5-B658-945B16F4A0C3}" dt="2021-03-30T00:06:48.752" v="43" actId="1076"/>
          <ac:spMkLst>
            <pc:docMk/>
            <pc:sldMk cId="0" sldId="262"/>
            <ac:spMk id="7" creationId="{FED5C488-5CBA-4221-B4E4-52EF15F5BC2E}"/>
          </ac:spMkLst>
        </pc:spChg>
        <pc:spChg chg="add mod">
          <ac:chgData name="ゲスト ユーザー" userId="" providerId="Windows Live" clId="Web-{EB505E9A-6988-42D5-B658-945B16F4A0C3}" dt="2021-03-30T00:07:31.550" v="56" actId="1076"/>
          <ac:spMkLst>
            <pc:docMk/>
            <pc:sldMk cId="0" sldId="262"/>
            <ac:spMk id="8" creationId="{C2A79FFB-3BB6-4837-B522-FC987702318E}"/>
          </ac:spMkLst>
        </pc:spChg>
        <pc:spChg chg="add mod">
          <ac:chgData name="ゲスト ユーザー" userId="" providerId="Windows Live" clId="Web-{EB505E9A-6988-42D5-B658-945B16F4A0C3}" dt="2021-03-30T00:07:46.316" v="59" actId="1076"/>
          <ac:spMkLst>
            <pc:docMk/>
            <pc:sldMk cId="0" sldId="262"/>
            <ac:spMk id="9" creationId="{B4CE2FEC-D9CA-4819-B467-F893AE227186}"/>
          </ac:spMkLst>
        </pc:spChg>
        <pc:spChg chg="mod">
          <ac:chgData name="ゲスト ユーザー" userId="" providerId="Windows Live" clId="Web-{EB505E9A-6988-42D5-B658-945B16F4A0C3}" dt="2021-03-30T00:07:41.191" v="58" actId="14100"/>
          <ac:spMkLst>
            <pc:docMk/>
            <pc:sldMk cId="0" sldId="262"/>
            <ac:spMk id="193" creationId="{00000000-0000-0000-0000-000000000000}"/>
          </ac:spMkLst>
        </pc:spChg>
      </pc:sldChg>
      <pc:sldChg chg="addSp modSp">
        <pc:chgData name="ゲスト ユーザー" userId="" providerId="Windows Live" clId="Web-{EB505E9A-6988-42D5-B658-945B16F4A0C3}" dt="2021-03-30T00:10:24.241" v="82" actId="1076"/>
        <pc:sldMkLst>
          <pc:docMk/>
          <pc:sldMk cId="0" sldId="263"/>
        </pc:sldMkLst>
        <pc:spChg chg="add mod">
          <ac:chgData name="ゲスト ユーザー" userId="" providerId="Windows Live" clId="Web-{EB505E9A-6988-42D5-B658-945B16F4A0C3}" dt="2021-03-30T00:08:01.691" v="62" actId="20577"/>
          <ac:spMkLst>
            <pc:docMk/>
            <pc:sldMk cId="0" sldId="263"/>
            <ac:spMk id="3" creationId="{D282922A-40A5-4DAC-B749-D18B83A34DF8}"/>
          </ac:spMkLst>
        </pc:spChg>
        <pc:spChg chg="add mod">
          <ac:chgData name="ゲスト ユーザー" userId="" providerId="Windows Live" clId="Web-{EB505E9A-6988-42D5-B658-945B16F4A0C3}" dt="2021-03-30T00:10:09.881" v="81" actId="1076"/>
          <ac:spMkLst>
            <pc:docMk/>
            <pc:sldMk cId="0" sldId="263"/>
            <ac:spMk id="5" creationId="{FC08B19C-5A51-4768-85E6-ACCA2A4F77A9}"/>
          </ac:spMkLst>
        </pc:spChg>
        <pc:spChg chg="add mod">
          <ac:chgData name="ゲスト ユーザー" userId="" providerId="Windows Live" clId="Web-{EB505E9A-6988-42D5-B658-945B16F4A0C3}" dt="2021-03-30T00:10:07.100" v="80" actId="1076"/>
          <ac:spMkLst>
            <pc:docMk/>
            <pc:sldMk cId="0" sldId="263"/>
            <ac:spMk id="6" creationId="{3BC5E472-835A-4AAE-A69C-8271ADA4DD98}"/>
          </ac:spMkLst>
        </pc:spChg>
        <pc:spChg chg="add mod">
          <ac:chgData name="ゲスト ユーザー" userId="" providerId="Windows Live" clId="Web-{EB505E9A-6988-42D5-B658-945B16F4A0C3}" dt="2021-03-30T00:10:24.241" v="82" actId="1076"/>
          <ac:spMkLst>
            <pc:docMk/>
            <pc:sldMk cId="0" sldId="263"/>
            <ac:spMk id="13" creationId="{F4667226-4F5C-498B-870A-4FD76CF8E504}"/>
          </ac:spMkLst>
        </pc:spChg>
        <pc:spChg chg="mod">
          <ac:chgData name="ゲスト ユーザー" userId="" providerId="Windows Live" clId="Web-{EB505E9A-6988-42D5-B658-945B16F4A0C3}" dt="2021-03-30T00:10:02.272" v="79" actId="20577"/>
          <ac:spMkLst>
            <pc:docMk/>
            <pc:sldMk cId="0" sldId="263"/>
            <ac:spMk id="20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30T00:14:27.136" v="109"/>
        <pc:sldMkLst>
          <pc:docMk/>
          <pc:sldMk cId="0" sldId="264"/>
        </pc:sldMkLst>
        <pc:graphicFrameChg chg="mod modGraphic">
          <ac:chgData name="ゲスト ユーザー" userId="" providerId="Windows Live" clId="Web-{EB505E9A-6988-42D5-B658-945B16F4A0C3}" dt="2021-03-30T00:14:27.136" v="109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delSp modSp">
        <pc:chgData name="ゲスト ユーザー" userId="" providerId="Windows Live" clId="Web-{EB505E9A-6988-42D5-B658-945B16F4A0C3}" dt="2021-03-30T00:04:57.063" v="31" actId="1076"/>
        <pc:sldMkLst>
          <pc:docMk/>
          <pc:sldMk cId="0" sldId="318"/>
        </pc:sldMkLst>
        <pc:spChg chg="mod">
          <ac:chgData name="ゲスト ユーザー" userId="" providerId="Windows Live" clId="Web-{EB505E9A-6988-42D5-B658-945B16F4A0C3}" dt="2021-03-30T00:04:57.063" v="3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EB505E9A-6988-42D5-B658-945B16F4A0C3}" dt="2021-03-30T00:04:46.781" v="29" actId="20577"/>
          <ac:spMkLst>
            <pc:docMk/>
            <pc:sldMk cId="0" sldId="318"/>
            <ac:spMk id="1042" creationId="{00000000-0000-0000-0000-000000000000}"/>
          </ac:spMkLst>
        </pc:spChg>
        <pc:spChg chg="del">
          <ac:chgData name="ゲスト ユーザー" userId="" providerId="Windows Live" clId="Web-{EB505E9A-6988-42D5-B658-945B16F4A0C3}" dt="2021-03-30T00:01:16.902" v="3"/>
          <ac:spMkLst>
            <pc:docMk/>
            <pc:sldMk cId="0" sldId="318"/>
            <ac:spMk id="1047" creationId="{00000000-0000-0000-0000-000000000000}"/>
          </ac:spMkLst>
        </pc:spChg>
      </pc:sldChg>
      <pc:sldChg chg="modSp">
        <pc:chgData name="ゲスト ユーザー" userId="" providerId="Windows Live" clId="Web-{EB505E9A-6988-42D5-B658-945B16F4A0C3}" dt="2021-03-29T23:55:33.802" v="1" actId="1076"/>
        <pc:sldMkLst>
          <pc:docMk/>
          <pc:sldMk cId="3429178118" sldId="352"/>
        </pc:sldMkLst>
        <pc:spChg chg="mod">
          <ac:chgData name="ゲスト ユーザー" userId="" providerId="Windows Live" clId="Web-{EB505E9A-6988-42D5-B658-945B16F4A0C3}" dt="2021-03-29T23:55:30.849" v="0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EB505E9A-6988-42D5-B658-945B16F4A0C3}" dt="2021-03-29T23:55:33.802" v="1" actId="1076"/>
          <ac:spMkLst>
            <pc:docMk/>
            <pc:sldMk cId="3429178118" sldId="352"/>
            <ac:spMk id="6" creationId="{CBA769C3-7D6F-4810-AF74-D484EDBBEBA8}"/>
          </ac:spMkLst>
        </pc:spChg>
      </pc:sldChg>
      <pc:sldChg chg="addSp modSp">
        <pc:chgData name="ゲスト ユーザー" userId="" providerId="Windows Live" clId="Web-{EB505E9A-6988-42D5-B658-945B16F4A0C3}" dt="2021-03-30T00:12:26.040" v="99" actId="14100"/>
        <pc:sldMkLst>
          <pc:docMk/>
          <pc:sldMk cId="137768557" sldId="353"/>
        </pc:sldMkLst>
        <pc:spChg chg="mod">
          <ac:chgData name="ゲスト ユーザー" userId="" providerId="Windows Live" clId="Web-{EB505E9A-6988-42D5-B658-945B16F4A0C3}" dt="2021-03-30T00:12:26.040" v="99" actId="14100"/>
          <ac:spMkLst>
            <pc:docMk/>
            <pc:sldMk cId="137768557" sldId="353"/>
            <ac:spMk id="2" creationId="{DC593FD8-6C71-4B69-A2AA-C8514B2A6CEE}"/>
          </ac:spMkLst>
        </pc:spChg>
        <pc:spChg chg="add mod">
          <ac:chgData name="ゲスト ユーザー" userId="" providerId="Windows Live" clId="Web-{EB505E9A-6988-42D5-B658-945B16F4A0C3}" dt="2021-03-30T00:10:52.882" v="88" actId="1076"/>
          <ac:spMkLst>
            <pc:docMk/>
            <pc:sldMk cId="137768557" sldId="353"/>
            <ac:spMk id="3" creationId="{34F7CB1F-D9F0-44F2-8BFF-0C1679C5A9C7}"/>
          </ac:spMkLst>
        </pc:spChg>
        <pc:spChg chg="add mod">
          <ac:chgData name="ゲスト ユーザー" userId="" providerId="Windows Live" clId="Web-{EB505E9A-6988-42D5-B658-945B16F4A0C3}" dt="2021-03-30T00:11:51.196" v="98" actId="20577"/>
          <ac:spMkLst>
            <pc:docMk/>
            <pc:sldMk cId="137768557" sldId="353"/>
            <ac:spMk id="9" creationId="{ECA35AFF-6630-49B0-BBFD-EE184F5D63ED}"/>
          </ac:spMkLst>
        </pc:spChg>
      </pc:sldChg>
      <pc:sldChg chg="modSp">
        <pc:chgData name="ゲスト ユーザー" userId="" providerId="Windows Live" clId="Web-{EB505E9A-6988-42D5-B658-945B16F4A0C3}" dt="2021-03-30T00:13:38.323" v="105" actId="20577"/>
        <pc:sldMkLst>
          <pc:docMk/>
          <pc:sldMk cId="3675781758" sldId="354"/>
        </pc:sldMkLst>
        <pc:spChg chg="mod">
          <ac:chgData name="ゲスト ユーザー" userId="" providerId="Windows Live" clId="Web-{EB505E9A-6988-42D5-B658-945B16F4A0C3}" dt="2021-03-30T00:13:38.323" v="105" actId="20577"/>
          <ac:spMkLst>
            <pc:docMk/>
            <pc:sldMk cId="3675781758" sldId="354"/>
            <ac:spMk id="2" creationId="{DC593FD8-6C71-4B69-A2AA-C8514B2A6CEE}"/>
          </ac:spMkLst>
        </pc:spChg>
      </pc:sldChg>
      <pc:sldChg chg="delSp">
        <pc:chgData name="ゲスト ユーザー" userId="" providerId="Windows Live" clId="Web-{EB505E9A-6988-42D5-B658-945B16F4A0C3}" dt="2021-03-30T00:00:54.074" v="2"/>
        <pc:sldMkLst>
          <pc:docMk/>
          <pc:sldMk cId="3036806584" sldId="355"/>
        </pc:sldMkLst>
        <pc:picChg chg="del">
          <ac:chgData name="ゲスト ユーザー" userId="" providerId="Windows Live" clId="Web-{EB505E9A-6988-42D5-B658-945B16F4A0C3}" dt="2021-03-30T00:00:54.074" v="2"/>
          <ac:picMkLst>
            <pc:docMk/>
            <pc:sldMk cId="3036806584" sldId="355"/>
            <ac:picMk id="2" creationId="{FA601C08-CA75-4DBC-B4C9-33AB1838AC73}"/>
          </ac:picMkLst>
        </pc:picChg>
      </pc:sldChg>
      <pc:sldChg chg="add del replId">
        <pc:chgData name="ゲスト ユーザー" userId="" providerId="Windows Live" clId="Web-{EB505E9A-6988-42D5-B658-945B16F4A0C3}" dt="2021-03-30T00:11:39.539" v="95"/>
        <pc:sldMkLst>
          <pc:docMk/>
          <pc:sldMk cId="786321489" sldId="402"/>
        </pc:sldMkLst>
      </pc:sldChg>
      <pc:sldChg chg="add del replId">
        <pc:chgData name="ゲスト ユーザー" userId="" providerId="Windows Live" clId="Web-{EB505E9A-6988-42D5-B658-945B16F4A0C3}" dt="2021-03-30T00:11:29.055" v="93"/>
        <pc:sldMkLst>
          <pc:docMk/>
          <pc:sldMk cId="3383104096" sldId="402"/>
        </pc:sldMkLst>
      </pc:sldChg>
      <pc:sldChg chg="add del replId">
        <pc:chgData name="ゲスト ユーザー" userId="" providerId="Windows Live" clId="Web-{EB505E9A-6988-42D5-B658-945B16F4A0C3}" dt="2021-03-30T00:11:13.523" v="91"/>
        <pc:sldMkLst>
          <pc:docMk/>
          <pc:sldMk cId="4073765784" sldId="402"/>
        </pc:sldMkLst>
      </pc:sldChg>
    </pc:docChg>
  </pc:docChgLst>
  <pc:docChgLst>
    <pc:chgData name="ゲスト ユーザー" providerId="Windows Live" clId="Web-{4F0E8FFB-6EDB-460F-B17E-A5BBCD3D6AFE}"/>
    <pc:docChg chg="modSld">
      <pc:chgData name="ゲスト ユーザー" userId="" providerId="Windows Live" clId="Web-{4F0E8FFB-6EDB-460F-B17E-A5BBCD3D6AFE}" dt="2021-03-03T08:47:44.517" v="217" actId="1076"/>
      <pc:docMkLst>
        <pc:docMk/>
      </pc:docMkLst>
      <pc:sldChg chg="modSp">
        <pc:chgData name="ゲスト ユーザー" userId="" providerId="Windows Live" clId="Web-{4F0E8FFB-6EDB-460F-B17E-A5BBCD3D6AFE}" dt="2021-03-03T08:21:16.107" v="0" actId="1076"/>
        <pc:sldMkLst>
          <pc:docMk/>
          <pc:sldMk cId="0" sldId="256"/>
        </pc:sldMkLst>
        <pc:spChg chg="mod">
          <ac:chgData name="ゲスト ユーザー" userId="" providerId="Windows Live" clId="Web-{4F0E8FFB-6EDB-460F-B17E-A5BBCD3D6AFE}" dt="2021-03-03T08:21:16.10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1:22.967" v="1" actId="1076"/>
        <pc:sldMkLst>
          <pc:docMk/>
          <pc:sldMk cId="0" sldId="257"/>
        </pc:sldMkLst>
        <pc:spChg chg="mod">
          <ac:chgData name="ゲスト ユーザー" userId="" providerId="Windows Live" clId="Web-{4F0E8FFB-6EDB-460F-B17E-A5BBCD3D6AFE}" dt="2021-03-03T08:21:22.967" v="1" actId="1076"/>
          <ac:spMkLst>
            <pc:docMk/>
            <pc:sldMk cId="0" sldId="257"/>
            <ac:spMk id="12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44.517" v="217" actId="1076"/>
        <pc:sldMkLst>
          <pc:docMk/>
          <pc:sldMk cId="0" sldId="258"/>
        </pc:sldMkLst>
        <pc:spChg chg="mod">
          <ac:chgData name="ゲスト ユーザー" userId="" providerId="Windows Live" clId="Web-{4F0E8FFB-6EDB-460F-B17E-A5BBCD3D6AFE}" dt="2021-03-03T08:47:44.517" v="217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04.513" v="7" actId="1076"/>
        <pc:sldMkLst>
          <pc:docMk/>
          <pc:sldMk cId="0" sldId="259"/>
        </pc:sldMkLst>
        <pc:spChg chg="mod">
          <ac:chgData name="ゲスト ユーザー" userId="" providerId="Windows Live" clId="Web-{4F0E8FFB-6EDB-460F-B17E-A5BBCD3D6AFE}" dt="2021-03-03T08:22:35.825" v="2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35.841" v="3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19" v="4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35" v="5" actId="107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2:48.966" v="6" actId="1076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04.513" v="7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3:31.841" v="10" actId="1076"/>
        <pc:sldMkLst>
          <pc:docMk/>
          <pc:sldMk cId="0" sldId="260"/>
        </pc:sldMkLst>
        <pc:spChg chg="mod">
          <ac:chgData name="ゲスト ユーザー" userId="" providerId="Windows Live" clId="Web-{4F0E8FFB-6EDB-460F-B17E-A5BBCD3D6AFE}" dt="2021-03-03T08:23:31.809" v="8" actId="1076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25" v="9" actId="107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31.841" v="10" actId="1076"/>
          <ac:spMkLst>
            <pc:docMk/>
            <pc:sldMk cId="0" sldId="260"/>
            <ac:spMk id="17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23.950" v="15" actId="1076"/>
        <pc:sldMkLst>
          <pc:docMk/>
          <pc:sldMk cId="0" sldId="264"/>
        </pc:sldMkLst>
        <pc:spChg chg="mod">
          <ac:chgData name="ゲスト ユーザー" userId="" providerId="Windows Live" clId="Web-{4F0E8FFB-6EDB-460F-B17E-A5BBCD3D6AFE}" dt="2021-03-03T08:24:01.215" v="12" actId="1076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3:57.997" v="11" actId="1076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18" v="13" actId="1076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34" v="14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4:23.950" v="15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4:58.152" v="17" actId="1076"/>
        <pc:sldMkLst>
          <pc:docMk/>
          <pc:sldMk cId="0" sldId="267"/>
        </pc:sldMkLst>
        <pc:spChg chg="mod">
          <ac:chgData name="ゲスト ユーザー" userId="" providerId="Windows Live" clId="Web-{4F0E8FFB-6EDB-460F-B17E-A5BBCD3D6AFE}" dt="2021-03-03T08:24:58.152" v="17" actId="1076"/>
          <ac:spMkLst>
            <pc:docMk/>
            <pc:sldMk cId="0" sldId="267"/>
            <ac:spMk id="27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5:41.496" v="21" actId="1076"/>
        <pc:sldMkLst>
          <pc:docMk/>
          <pc:sldMk cId="0" sldId="268"/>
        </pc:sldMkLst>
        <pc:spChg chg="mod">
          <ac:chgData name="ゲスト ユーザー" userId="" providerId="Windows Live" clId="Web-{4F0E8FFB-6EDB-460F-B17E-A5BBCD3D6AFE}" dt="2021-03-03T08:25:27.965" v="18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41.496" v="21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27.980" v="19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5:33.090" v="20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23.605" v="22" actId="1076"/>
        <pc:sldMkLst>
          <pc:docMk/>
          <pc:sldMk cId="0" sldId="269"/>
        </pc:sldMkLst>
        <pc:spChg chg="mod">
          <ac:chgData name="ゲスト ユーザー" userId="" providerId="Windows Live" clId="Web-{4F0E8FFB-6EDB-460F-B17E-A5BBCD3D6AFE}" dt="2021-03-03T08:26:23.605" v="22" actId="1076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7:09.642" v="215" actId="1076"/>
        <pc:sldMkLst>
          <pc:docMk/>
          <pc:sldMk cId="0" sldId="270"/>
        </pc:sldMkLst>
        <pc:spChg chg="mod">
          <ac:chgData name="ゲスト ユーザー" userId="" providerId="Windows Live" clId="Web-{4F0E8FFB-6EDB-460F-B17E-A5BBCD3D6AFE}" dt="2021-03-03T08:47:09.642" v="215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38.277" v="23" actId="1076"/>
        <pc:sldMkLst>
          <pc:docMk/>
          <pc:sldMk cId="0" sldId="271"/>
        </pc:sldMkLst>
        <pc:spChg chg="mod">
          <ac:chgData name="ゲスト ユーザー" userId="" providerId="Windows Live" clId="Web-{4F0E8FFB-6EDB-460F-B17E-A5BBCD3D6AFE}" dt="2021-03-03T08:26:38.277" v="23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6:58.136" v="25" actId="1076"/>
        <pc:sldMkLst>
          <pc:docMk/>
          <pc:sldMk cId="0" sldId="272"/>
        </pc:sldMkLst>
        <pc:spChg chg="mod">
          <ac:chgData name="ゲスト ユーザー" userId="" providerId="Windows Live" clId="Web-{4F0E8FFB-6EDB-460F-B17E-A5BBCD3D6AFE}" dt="2021-03-03T08:26:58.120" v="24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6:58.136" v="25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8:16.417" v="42" actId="1076"/>
        <pc:sldMkLst>
          <pc:docMk/>
          <pc:sldMk cId="0" sldId="274"/>
        </pc:sldMkLst>
        <pc:spChg chg="mod">
          <ac:chgData name="ゲスト ユーザー" userId="" providerId="Windows Live" clId="Web-{4F0E8FFB-6EDB-460F-B17E-A5BBCD3D6AFE}" dt="2021-03-03T08:27:48.557" v="30" actId="20577"/>
          <ac:spMkLst>
            <pc:docMk/>
            <pc:sldMk cId="0" sldId="274"/>
            <ac:spMk id="36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54" v="39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385" v="40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01" v="41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16.417" v="42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2.120" v="33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6.760" v="32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7:53.182" v="31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04.229" v="34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10.635" v="47" actId="1076"/>
        <pc:sldMkLst>
          <pc:docMk/>
          <pc:sldMk cId="0" sldId="275"/>
        </pc:sldMkLst>
        <pc:spChg chg="mod">
          <ac:chgData name="ゲスト ユーザー" userId="" providerId="Windows Live" clId="Web-{4F0E8FFB-6EDB-460F-B17E-A5BBCD3D6AFE}" dt="2021-03-03T08:28:58.838" v="45" actId="1076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8:43.588" v="44" actId="1076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6" actId="107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10.635" v="47" actId="1076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29:29.057" v="49" actId="1076"/>
        <pc:sldMkLst>
          <pc:docMk/>
          <pc:sldMk cId="0" sldId="278"/>
        </pc:sldMkLst>
        <pc:spChg chg="mod">
          <ac:chgData name="ゲスト ユーザー" userId="" providerId="Windows Live" clId="Web-{4F0E8FFB-6EDB-460F-B17E-A5BBCD3D6AFE}" dt="2021-03-03T08:29:22.150" v="48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29.057" v="49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0:06.713" v="55" actId="1076"/>
        <pc:sldMkLst>
          <pc:docMk/>
          <pc:sldMk cId="0" sldId="279"/>
        </pc:sldMkLst>
        <pc:spChg chg="mod">
          <ac:chgData name="ゲスト ユーザー" userId="" providerId="Windows Live" clId="Web-{4F0E8FFB-6EDB-460F-B17E-A5BBCD3D6AFE}" dt="2021-03-03T08:29:46.463" v="52" actId="1076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43.369" v="51" actId="1076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29:53.775" v="53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697" v="54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06.713" v="55" actId="1076"/>
          <ac:spMkLst>
            <pc:docMk/>
            <pc:sldMk cId="0" sldId="279"/>
            <ac:spMk id="441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1:13.243" v="104" actId="20577"/>
        <pc:sldMkLst>
          <pc:docMk/>
          <pc:sldMk cId="0" sldId="280"/>
        </pc:sldMkLst>
        <pc:spChg chg="mod">
          <ac:chgData name="ゲスト ユーザー" userId="" providerId="Windows Live" clId="Web-{4F0E8FFB-6EDB-460F-B17E-A5BBCD3D6AFE}" dt="2021-03-03T08:30:53.790" v="94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22" v="95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37" v="9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868" v="97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13.243" v="104" actId="20577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3.681" v="101" actId="1076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00.322" v="100" actId="107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0:53.915" v="99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6.940" v="214" actId="1076"/>
        <pc:sldMkLst>
          <pc:docMk/>
          <pc:sldMk cId="0" sldId="281"/>
        </pc:sldMkLst>
        <pc:spChg chg="mod">
          <ac:chgData name="ゲスト ユーザー" userId="" providerId="Windows Live" clId="Web-{4F0E8FFB-6EDB-460F-B17E-A5BBCD3D6AFE}" dt="2021-03-03T08:31:22.571" v="105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27.009" v="106" actId="1076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6.940" v="214" actId="1076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6:10.518" v="213" actId="1076"/>
        <pc:sldMkLst>
          <pc:docMk/>
          <pc:sldMk cId="0" sldId="282"/>
        </pc:sldMkLst>
        <pc:spChg chg="mod">
          <ac:chgData name="ゲスト ユーザー" userId="" providerId="Windows Live" clId="Web-{4F0E8FFB-6EDB-460F-B17E-A5BBCD3D6AFE}" dt="2021-03-03T08:31:42.196" v="109" actId="107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6:10.518" v="213" actId="1076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9.134" v="108" actId="1076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1:35.696" v="107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01.446" v="113" actId="1076"/>
        <pc:sldMkLst>
          <pc:docMk/>
          <pc:sldMk cId="0" sldId="284"/>
        </pc:sldMkLst>
        <pc:spChg chg="mod">
          <ac:chgData name="ゲスト ユーザー" userId="" providerId="Windows Live" clId="Web-{4F0E8FFB-6EDB-460F-B17E-A5BBCD3D6AFE}" dt="2021-03-03T08:32:01.399" v="110" actId="1076"/>
          <ac:spMkLst>
            <pc:docMk/>
            <pc:sldMk cId="0" sldId="284"/>
            <ac:spMk id="5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15" v="111" actId="1076"/>
          <ac:spMkLst>
            <pc:docMk/>
            <pc:sldMk cId="0" sldId="284"/>
            <ac:spMk id="5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30" v="112" actId="1076"/>
          <ac:spMkLst>
            <pc:docMk/>
            <pc:sldMk cId="0" sldId="284"/>
            <ac:spMk id="5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01.446" v="113" actId="1076"/>
          <ac:spMkLst>
            <pc:docMk/>
            <pc:sldMk cId="0" sldId="284"/>
            <ac:spMk id="52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5:23.299" v="212" actId="1076"/>
        <pc:sldMkLst>
          <pc:docMk/>
          <pc:sldMk cId="0" sldId="286"/>
        </pc:sldMkLst>
        <pc:spChg chg="mod">
          <ac:chgData name="ゲスト ユーザー" userId="" providerId="Windows Live" clId="Web-{4F0E8FFB-6EDB-460F-B17E-A5BBCD3D6AFE}" dt="2021-03-03T08:45:23.299" v="211" actId="1076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5:23.299" v="212" actId="1076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10.134" v="114" actId="107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15.930" v="115" actId="1076"/>
        <pc:sldMkLst>
          <pc:docMk/>
          <pc:sldMk cId="0" sldId="287"/>
        </pc:sldMkLst>
        <pc:spChg chg="mod">
          <ac:chgData name="ゲスト ユーザー" userId="" providerId="Windows Live" clId="Web-{4F0E8FFB-6EDB-460F-B17E-A5BBCD3D6AFE}" dt="2021-03-03T08:32:15.930" v="115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20.696" v="116" actId="1076"/>
        <pc:sldMkLst>
          <pc:docMk/>
          <pc:sldMk cId="0" sldId="288"/>
        </pc:sldMkLst>
        <pc:spChg chg="mod">
          <ac:chgData name="ゲスト ユーザー" userId="" providerId="Windows Live" clId="Web-{4F0E8FFB-6EDB-460F-B17E-A5BBCD3D6AFE}" dt="2021-03-03T08:32:20.696" v="116" actId="1076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38.524" v="118" actId="1076"/>
        <pc:sldMkLst>
          <pc:docMk/>
          <pc:sldMk cId="0" sldId="290"/>
        </pc:sldMkLst>
        <pc:spChg chg="mod">
          <ac:chgData name="ゲスト ユーザー" userId="" providerId="Windows Live" clId="Web-{4F0E8FFB-6EDB-460F-B17E-A5BBCD3D6AFE}" dt="2021-03-03T08:32:38.524" v="118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31.024" v="117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2:49.868" v="121" actId="1076"/>
        <pc:sldMkLst>
          <pc:docMk/>
          <pc:sldMk cId="0" sldId="291"/>
        </pc:sldMkLst>
        <pc:spChg chg="mod">
          <ac:chgData name="ゲスト ユーザー" userId="" providerId="Windows Live" clId="Web-{4F0E8FFB-6EDB-460F-B17E-A5BBCD3D6AFE}" dt="2021-03-03T08:32:47.461" v="120" actId="1076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9.868" v="121" actId="1076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2:45.258" v="119" actId="1076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01.586" v="122" actId="1076"/>
        <pc:sldMkLst>
          <pc:docMk/>
          <pc:sldMk cId="0" sldId="292"/>
        </pc:sldMkLst>
        <pc:spChg chg="mod">
          <ac:chgData name="ゲスト ユーザー" userId="" providerId="Windows Live" clId="Web-{4F0E8FFB-6EDB-460F-B17E-A5BBCD3D6AFE}" dt="2021-03-03T08:33:01.586" v="122" actId="1076"/>
          <ac:spMkLst>
            <pc:docMk/>
            <pc:sldMk cId="0" sldId="292"/>
            <ac:spMk id="6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3:10.727" v="124" actId="1076"/>
        <pc:sldMkLst>
          <pc:docMk/>
          <pc:sldMk cId="0" sldId="293"/>
        </pc:sldMkLst>
        <pc:spChg chg="mod">
          <ac:chgData name="ゲスト ユーザー" userId="" providerId="Windows Live" clId="Web-{4F0E8FFB-6EDB-460F-B17E-A5BBCD3D6AFE}" dt="2021-03-03T08:33:10.727" v="124" actId="1076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06.930" v="123" actId="1076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27.362" v="210" actId="1076"/>
        <pc:sldMkLst>
          <pc:docMk/>
          <pc:sldMk cId="0" sldId="295"/>
        </pc:sldMkLst>
        <pc:spChg chg="mod">
          <ac:chgData name="ゲスト ユーザー" userId="" providerId="Windows Live" clId="Web-{4F0E8FFB-6EDB-460F-B17E-A5BBCD3D6AFE}" dt="2021-03-03T08:33:21.008" v="125" actId="1076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4.914" v="126" actId="107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28.508" v="127" actId="1076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1.289" v="128" actId="1076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4:27.362" v="210" actId="1076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3:38.242" v="130" actId="1076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4:10.909" v="209" actId="1076"/>
        <pc:sldMkLst>
          <pc:docMk/>
          <pc:sldMk cId="0" sldId="297"/>
        </pc:sldMkLst>
        <pc:spChg chg="mod">
          <ac:chgData name="ゲスト ユーザー" userId="" providerId="Windows Live" clId="Web-{4F0E8FFB-6EDB-460F-B17E-A5BBCD3D6AFE}" dt="2021-03-03T08:44:10.909" v="209" actId="107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01.930" v="131" actId="1076"/>
          <ac:spMkLst>
            <pc:docMk/>
            <pc:sldMk cId="0" sldId="297"/>
            <ac:spMk id="71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18.508" v="132" actId="1076"/>
        <pc:sldMkLst>
          <pc:docMk/>
          <pc:sldMk cId="0" sldId="299"/>
        </pc:sldMkLst>
        <pc:spChg chg="mod">
          <ac:chgData name="ゲスト ユーザー" userId="" providerId="Windows Live" clId="Web-{4F0E8FFB-6EDB-460F-B17E-A5BBCD3D6AFE}" dt="2021-03-03T08:34:18.508" v="132" actId="1076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28.836" v="133" actId="1076"/>
        <pc:sldMkLst>
          <pc:docMk/>
          <pc:sldMk cId="0" sldId="301"/>
        </pc:sldMkLst>
        <pc:spChg chg="mod">
          <ac:chgData name="ゲスト ユーザー" userId="" providerId="Windows Live" clId="Web-{4F0E8FFB-6EDB-460F-B17E-A5BBCD3D6AFE}" dt="2021-03-03T08:34:28.836" v="133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48.898" v="139" actId="1076"/>
        <pc:sldMkLst>
          <pc:docMk/>
          <pc:sldMk cId="0" sldId="302"/>
        </pc:sldMkLst>
        <pc:spChg chg="mod">
          <ac:chgData name="ゲスト ユーザー" userId="" providerId="Windows Live" clId="Web-{4F0E8FFB-6EDB-460F-B17E-A5BBCD3D6AFE}" dt="2021-03-03T08:34:34.445" v="134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6.726" v="138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4.164" v="137" actId="1076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1.929" v="136" actId="1076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38.914" v="135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48.898" v="139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4:55.070" v="141" actId="1076"/>
        <pc:sldMkLst>
          <pc:docMk/>
          <pc:sldMk cId="0" sldId="303"/>
        </pc:sldMkLst>
        <pc:spChg chg="mod">
          <ac:chgData name="ゲスト ユーザー" userId="" providerId="Windows Live" clId="Web-{4F0E8FFB-6EDB-460F-B17E-A5BBCD3D6AFE}" dt="2021-03-03T08:34:55.070" v="141" actId="1076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4:52.976" v="140" actId="1076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05.632" v="144" actId="1076"/>
        <pc:sldMkLst>
          <pc:docMk/>
          <pc:sldMk cId="0" sldId="304"/>
        </pc:sldMkLst>
        <pc:spChg chg="mod">
          <ac:chgData name="ゲスト ユーザー" userId="" providerId="Windows Live" clId="Web-{4F0E8FFB-6EDB-460F-B17E-A5BBCD3D6AFE}" dt="2021-03-03T08:35:00.648" v="142" actId="1076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5.632" v="144" actId="1076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02.820" v="143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23.726" v="145" actId="1076"/>
        <pc:sldMkLst>
          <pc:docMk/>
          <pc:sldMk cId="0" sldId="307"/>
        </pc:sldMkLst>
        <pc:spChg chg="mod">
          <ac:chgData name="ゲスト ユーザー" userId="" providerId="Windows Live" clId="Web-{4F0E8FFB-6EDB-460F-B17E-A5BBCD3D6AFE}" dt="2021-03-03T08:35:23.726" v="145" actId="1076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5:53.741" v="149" actId="1076"/>
        <pc:sldMkLst>
          <pc:docMk/>
          <pc:sldMk cId="0" sldId="308"/>
        </pc:sldMkLst>
        <pc:spChg chg="mod">
          <ac:chgData name="ゲスト ユーザー" userId="" providerId="Windows Live" clId="Web-{4F0E8FFB-6EDB-460F-B17E-A5BBCD3D6AFE}" dt="2021-03-03T08:35:48.147" v="147" actId="1076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1.569" v="148" actId="1076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3.741" v="149" actId="107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36:12.616" v="155" actId="1076"/>
        <pc:sldMkLst>
          <pc:docMk/>
          <pc:sldMk cId="0" sldId="309"/>
        </pc:sldMkLst>
        <pc:spChg chg="mod">
          <ac:chgData name="ゲスト ユーザー" userId="" providerId="Windows Live" clId="Web-{4F0E8FFB-6EDB-460F-B17E-A5BBCD3D6AFE}" dt="2021-03-03T08:36:03.522" v="152" actId="20577"/>
          <ac:spMkLst>
            <pc:docMk/>
            <pc:sldMk cId="0" sldId="309"/>
            <ac:spMk id="88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5:58.600" v="150" actId="1076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05.897" v="153" actId="1076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0.632" v="154" actId="1076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6:12.616" v="15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13.692" v="162" actId="1076"/>
        <pc:sldMkLst>
          <pc:docMk/>
          <pc:sldMk cId="0" sldId="311"/>
        </pc:sldMkLst>
        <pc:spChg chg="mod">
          <ac:chgData name="ゲスト ユーザー" userId="" providerId="Windows Live" clId="Web-{4F0E8FFB-6EDB-460F-B17E-A5BBCD3D6AFE}" dt="2021-03-03T08:39:52.442" v="156" actId="107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39:55.958" v="157" actId="1076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0.802" v="158" actId="1076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3.849" v="159" actId="1076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07.333" v="160" actId="1076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0.958" v="161" actId="1076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13.692" v="162" actId="1076"/>
          <ac:spMkLst>
            <pc:docMk/>
            <pc:sldMk cId="0" sldId="311"/>
            <ac:spMk id="927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37.958" v="168" actId="1076"/>
        <pc:sldMkLst>
          <pc:docMk/>
          <pc:sldMk cId="0" sldId="312"/>
        </pc:sldMkLst>
        <pc:spChg chg="mod">
          <ac:chgData name="ゲスト ユーザー" userId="" providerId="Windows Live" clId="Web-{4F0E8FFB-6EDB-460F-B17E-A5BBCD3D6AFE}" dt="2021-03-03T08:40:26.614" v="163" actId="1076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0.567" v="165" actId="1076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2.411" v="166" actId="1076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5.552" v="167" actId="1076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37.958" v="168" actId="1076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44.614" v="170" actId="1076"/>
        <pc:sldMkLst>
          <pc:docMk/>
          <pc:sldMk cId="0" sldId="313"/>
        </pc:sldMkLst>
        <pc:spChg chg="mod">
          <ac:chgData name="ゲスト ユーザー" userId="" providerId="Windows Live" clId="Web-{4F0E8FFB-6EDB-460F-B17E-A5BBCD3D6AFE}" dt="2021-03-03T08:40:42.442" v="169" actId="107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44.614" v="170" actId="1076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0:55.348" v="173" actId="1076"/>
        <pc:sldMkLst>
          <pc:docMk/>
          <pc:sldMk cId="0" sldId="314"/>
        </pc:sldMkLst>
        <pc:spChg chg="mod">
          <ac:chgData name="ゲスト ユーザー" userId="" providerId="Windows Live" clId="Web-{4F0E8FFB-6EDB-460F-B17E-A5BBCD3D6AFE}" dt="2021-03-03T08:40:49.426" v="171" actId="1076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1.458" v="172" actId="1076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0:55.348" v="173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1:29.442" v="183" actId="1076"/>
        <pc:sldMkLst>
          <pc:docMk/>
          <pc:sldMk cId="0" sldId="315"/>
        </pc:sldMkLst>
        <pc:spChg chg="mod">
          <ac:chgData name="ゲスト ユーザー" userId="" providerId="Windows Live" clId="Web-{4F0E8FFB-6EDB-460F-B17E-A5BBCD3D6AFE}" dt="2021-03-03T08:41:02.801" v="174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5.286" v="175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3.161" v="177" actId="1076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08.958" v="176" actId="1076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5.895" v="178" actId="1076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04" v="180" actId="1076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19.739" v="179" actId="1076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4.520" v="181" actId="1076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26" v="182" actId="1076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29.442" v="183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38.957" v="208" actId="1076"/>
        <pc:sldMkLst>
          <pc:docMk/>
          <pc:sldMk cId="0" sldId="317"/>
        </pc:sldMkLst>
        <pc:spChg chg="mod">
          <ac:chgData name="ゲスト ユーザー" userId="" providerId="Windows Live" clId="Web-{4F0E8FFB-6EDB-460F-B17E-A5BBCD3D6AFE}" dt="2021-03-03T08:42:07.785" v="201" actId="20577"/>
          <ac:spMkLst>
            <pc:docMk/>
            <pc:sldMk cId="0" sldId="317"/>
            <ac:spMk id="102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76" v="188" actId="1076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692" v="189" actId="1076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47.707" v="190" actId="1076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1:53.660" v="192" actId="107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41" v="207" actId="1076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38.957" v="208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348" v="197" actId="1076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66" v="202" actId="1076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04.410" v="199" actId="1076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ゲスト ユーザー" userId="" providerId="Windows Live" clId="Web-{4F0E8FFB-6EDB-460F-B17E-A5BBCD3D6AFE}" dt="2021-03-03T08:42:14.082" v="203" actId="1076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ゲスト ユーザー" userId="" providerId="Windows Live" clId="Web-{4F0E8FFB-6EDB-460F-B17E-A5BBCD3D6AFE}" dt="2021-03-03T08:42:20.332" v="204" actId="1076"/>
        <pc:sldMkLst>
          <pc:docMk/>
          <pc:sldMk cId="0" sldId="318"/>
        </pc:sldMkLst>
        <pc:spChg chg="mod">
          <ac:chgData name="ゲスト ユーザー" userId="" providerId="Windows Live" clId="Web-{4F0E8FFB-6EDB-460F-B17E-A5BBCD3D6AFE}" dt="2021-03-03T08:42:20.332" v="204" actId="1076"/>
          <ac:spMkLst>
            <pc:docMk/>
            <pc:sldMk cId="0" sldId="318"/>
            <ac:spMk id="1046" creationId="{00000000-0000-0000-0000-000000000000}"/>
          </ac:spMkLst>
        </pc:spChg>
      </pc:sldChg>
    </pc:docChg>
  </pc:docChgLst>
  <pc:docChgLst>
    <pc:chgData name="ゲスト ユーザー" providerId="Windows Live" clId="Web-{823F87B7-7FC9-4E40-9072-70CA1F1C2198}"/>
    <pc:docChg chg="modSld">
      <pc:chgData name="ゲスト ユーザー" userId="" providerId="Windows Live" clId="Web-{823F87B7-7FC9-4E40-9072-70CA1F1C2198}" dt="2021-03-25T01:01:05.153" v="43" actId="1076"/>
      <pc:docMkLst>
        <pc:docMk/>
      </pc:docMkLst>
      <pc:sldChg chg="addSp modSp">
        <pc:chgData name="ゲスト ユーザー" userId="" providerId="Windows Live" clId="Web-{823F87B7-7FC9-4E40-9072-70CA1F1C2198}" dt="2021-03-25T01:01:05.153" v="43" actId="1076"/>
        <pc:sldMkLst>
          <pc:docMk/>
          <pc:sldMk cId="156761354" sldId="320"/>
        </pc:sldMkLst>
        <pc:spChg chg="add mod">
          <ac:chgData name="ゲスト ユーザー" userId="" providerId="Windows Live" clId="Web-{823F87B7-7FC9-4E40-9072-70CA1F1C2198}" dt="2021-03-25T01:00:56.919" v="39" actId="1076"/>
          <ac:spMkLst>
            <pc:docMk/>
            <pc:sldMk cId="156761354" sldId="320"/>
            <ac:spMk id="3" creationId="{19F5730B-6DFF-4CC9-BF23-D77ECE2909C0}"/>
          </ac:spMkLst>
        </pc:spChg>
        <pc:spChg chg="add mod">
          <ac:chgData name="ゲスト ユーザー" userId="" providerId="Windows Live" clId="Web-{823F87B7-7FC9-4E40-9072-70CA1F1C2198}" dt="2021-03-25T01:01:02.169" v="41" actId="1076"/>
          <ac:spMkLst>
            <pc:docMk/>
            <pc:sldMk cId="156761354" sldId="320"/>
            <ac:spMk id="11" creationId="{EEBFB800-4669-4945-986C-09FEFA41F24C}"/>
          </ac:spMkLst>
        </pc:spChg>
        <pc:spChg chg="add mod">
          <ac:chgData name="ゲスト ユーザー" userId="" providerId="Windows Live" clId="Web-{823F87B7-7FC9-4E40-9072-70CA1F1C2198}" dt="2021-03-25T01:01:05.153" v="43" actId="1076"/>
          <ac:spMkLst>
            <pc:docMk/>
            <pc:sldMk cId="156761354" sldId="320"/>
            <ac:spMk id="12" creationId="{5DFAC35D-512E-4CE1-86F9-DDE75238BD74}"/>
          </ac:spMkLst>
        </pc:spChg>
      </pc:sldChg>
      <pc:sldChg chg="addSp modSp">
        <pc:chgData name="ゲスト ユーザー" userId="" providerId="Windows Live" clId="Web-{823F87B7-7FC9-4E40-9072-70CA1F1C2198}" dt="2021-03-25T00:30:00.573" v="23" actId="20577"/>
        <pc:sldMkLst>
          <pc:docMk/>
          <pc:sldMk cId="2740459347" sldId="346"/>
        </pc:sldMkLst>
        <pc:spChg chg="mod">
          <ac:chgData name="ゲスト ユーザー" userId="" providerId="Windows Live" clId="Web-{823F87B7-7FC9-4E40-9072-70CA1F1C2198}" dt="2021-03-25T00:29:21.978" v="2" actId="20577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23F87B7-7FC9-4E40-9072-70CA1F1C2198}" dt="2021-03-25T00:30:00.573" v="23" actId="20577"/>
          <ac:spMkLst>
            <pc:docMk/>
            <pc:sldMk cId="2740459347" sldId="346"/>
            <ac:spMk id="6" creationId="{A37D0B3E-E398-46E3-862F-CB12BB9ACA59}"/>
          </ac:spMkLst>
        </pc:spChg>
        <pc:picChg chg="add mod">
          <ac:chgData name="ゲスト ユーザー" userId="" providerId="Windows Live" clId="Web-{823F87B7-7FC9-4E40-9072-70CA1F1C2198}" dt="2021-03-25T00:29:08.306" v="1" actId="14100"/>
          <ac:picMkLst>
            <pc:docMk/>
            <pc:sldMk cId="2740459347" sldId="346"/>
            <ac:picMk id="4" creationId="{C7A666BF-AFD5-48C5-A410-EBDC7FEF1B2D}"/>
          </ac:picMkLst>
        </pc:picChg>
      </pc:sldChg>
      <pc:sldChg chg="addSp modSp">
        <pc:chgData name="ゲスト ユーザー" userId="" providerId="Windows Live" clId="Web-{823F87B7-7FC9-4E40-9072-70CA1F1C2198}" dt="2021-03-25T00:30:34.902" v="25" actId="1076"/>
        <pc:sldMkLst>
          <pc:docMk/>
          <pc:sldMk cId="3051177208" sldId="350"/>
        </pc:sldMkLst>
        <pc:picChg chg="add mod">
          <ac:chgData name="ゲスト ユーザー" userId="" providerId="Windows Live" clId="Web-{823F87B7-7FC9-4E40-9072-70CA1F1C2198}" dt="2021-03-25T00:30:34.902" v="25" actId="1076"/>
          <ac:picMkLst>
            <pc:docMk/>
            <pc:sldMk cId="3051177208" sldId="350"/>
            <ac:picMk id="4" creationId="{D1CBABE2-91E6-418B-A7A8-DE740F0B0B13}"/>
          </ac:picMkLst>
        </pc:picChg>
      </pc:sldChg>
    </pc:docChg>
  </pc:docChgLst>
  <pc:docChgLst>
    <pc:chgData name="ゲスト ユーザー" providerId="Windows Live" clId="Web-{E0C52404-4E32-4942-99A3-948A2D550135}"/>
    <pc:docChg chg="modSld">
      <pc:chgData name="ゲスト ユーザー" userId="" providerId="Windows Live" clId="Web-{E0C52404-4E32-4942-99A3-948A2D550135}" dt="2021-03-31T01:49:32.513" v="980" actId="20577"/>
      <pc:docMkLst>
        <pc:docMk/>
      </pc:docMkLst>
      <pc:sldChg chg="modSp">
        <pc:chgData name="ゲスト ユーザー" userId="" providerId="Windows Live" clId="Web-{E0C52404-4E32-4942-99A3-948A2D550135}" dt="2021-03-31T01:02:18.986" v="447" actId="20577"/>
        <pc:sldMkLst>
          <pc:docMk/>
          <pc:sldMk cId="0" sldId="265"/>
        </pc:sldMkLst>
        <pc:spChg chg="mod">
          <ac:chgData name="ゲスト ユーザー" userId="" providerId="Windows Live" clId="Web-{E0C52404-4E32-4942-99A3-948A2D550135}" dt="2021-03-31T01:02:18.986" v="44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01:10.001" v="416" actId="20577"/>
          <ac:spMkLst>
            <pc:docMk/>
            <pc:sldMk cId="0" sldId="265"/>
            <ac:spMk id="4" creationId="{B71BC3BA-F92E-47BC-B6B6-F98026E235DA}"/>
          </ac:spMkLst>
        </pc:spChg>
        <pc:spChg chg="mod">
          <ac:chgData name="ゲスト ユーザー" userId="" providerId="Windows Live" clId="Web-{E0C52404-4E32-4942-99A3-948A2D550135}" dt="2021-03-31T01:01:13.891" v="419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20:00.362" v="595" actId="14100"/>
        <pc:sldMkLst>
          <pc:docMk/>
          <pc:sldMk cId="3036806584" sldId="355"/>
        </pc:sldMkLst>
        <pc:spChg chg="add mod">
          <ac:chgData name="ゲスト ユーザー" userId="" providerId="Windows Live" clId="Web-{E0C52404-4E32-4942-99A3-948A2D550135}" dt="2021-03-31T01:19:28.111" v="590" actId="1076"/>
          <ac:spMkLst>
            <pc:docMk/>
            <pc:sldMk cId="3036806584" sldId="355"/>
            <ac:spMk id="2" creationId="{D3773491-4AA9-4614-B6D0-B724833A0768}"/>
          </ac:spMkLst>
        </pc:spChg>
        <pc:spChg chg="add mod">
          <ac:chgData name="ゲスト ユーザー" userId="" providerId="Windows Live" clId="Web-{E0C52404-4E32-4942-99A3-948A2D550135}" dt="2021-03-31T00:48:52.130" v="268" actId="1076"/>
          <ac:spMkLst>
            <pc:docMk/>
            <pc:sldMk cId="3036806584" sldId="355"/>
            <ac:spMk id="3" creationId="{E4D0D5DA-7D99-41E7-AEAE-F6D8C402855E}"/>
          </ac:spMkLst>
        </pc:spChg>
        <pc:spChg chg="add mod">
          <ac:chgData name="ゲスト ユーザー" userId="" providerId="Windows Live" clId="Web-{E0C52404-4E32-4942-99A3-948A2D550135}" dt="2021-03-31T00:48:22.645" v="263" actId="1076"/>
          <ac:spMkLst>
            <pc:docMk/>
            <pc:sldMk cId="3036806584" sldId="355"/>
            <ac:spMk id="5" creationId="{6DC2428C-F309-4A87-B0AB-C68EAE9BA870}"/>
          </ac:spMkLst>
        </pc:spChg>
        <pc:spChg chg="add del mod">
          <ac:chgData name="ゲスト ユーザー" userId="" providerId="Windows Live" clId="Web-{E0C52404-4E32-4942-99A3-948A2D550135}" dt="2021-03-31T00:34:17.226" v="164"/>
          <ac:spMkLst>
            <pc:docMk/>
            <pc:sldMk cId="3036806584" sldId="355"/>
            <ac:spMk id="7" creationId="{64A0EE02-0159-4887-A7C2-7054979DB970}"/>
          </ac:spMkLst>
        </pc:spChg>
        <pc:spChg chg="add del mod">
          <ac:chgData name="ゲスト ユーザー" userId="" providerId="Windows Live" clId="Web-{E0C52404-4E32-4942-99A3-948A2D550135}" dt="2021-03-31T00:52:49.134" v="329"/>
          <ac:spMkLst>
            <pc:docMk/>
            <pc:sldMk cId="3036806584" sldId="355"/>
            <ac:spMk id="9" creationId="{3B1684CD-7381-4F27-8393-0880C3A46BF2}"/>
          </ac:spMkLst>
        </pc:spChg>
        <pc:spChg chg="add mod">
          <ac:chgData name="ゲスト ユーザー" userId="" providerId="Windows Live" clId="Web-{E0C52404-4E32-4942-99A3-948A2D550135}" dt="2021-03-31T00:48:19.067" v="262" actId="1076"/>
          <ac:spMkLst>
            <pc:docMk/>
            <pc:sldMk cId="3036806584" sldId="355"/>
            <ac:spMk id="10" creationId="{8D307E69-D84E-49B3-915E-66C7B564EF71}"/>
          </ac:spMkLst>
        </pc:spChg>
        <pc:spChg chg="add mod">
          <ac:chgData name="ゲスト ユーザー" userId="" providerId="Windows Live" clId="Web-{E0C52404-4E32-4942-99A3-948A2D550135}" dt="2021-03-31T00:57:47.435" v="379" actId="1076"/>
          <ac:spMkLst>
            <pc:docMk/>
            <pc:sldMk cId="3036806584" sldId="355"/>
            <ac:spMk id="11" creationId="{C3B40FDC-E78B-48AF-9E0A-17A5637E5921}"/>
          </ac:spMkLst>
        </pc:spChg>
        <pc:spChg chg="add mod">
          <ac:chgData name="ゲスト ユーザー" userId="" providerId="Windows Live" clId="Web-{E0C52404-4E32-4942-99A3-948A2D550135}" dt="2021-03-31T01:19:11.424" v="589" actId="20577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E0C52404-4E32-4942-99A3-948A2D550135}" dt="2021-03-31T00:57:59.545" v="382" actId="1076"/>
          <ac:spMkLst>
            <pc:docMk/>
            <pc:sldMk cId="3036806584" sldId="355"/>
            <ac:spMk id="13" creationId="{D335149B-832C-4393-BDF5-FC76E65CF37B}"/>
          </ac:spMkLst>
        </pc:spChg>
        <pc:spChg chg="add mod">
          <ac:chgData name="ゲスト ユーザー" userId="" providerId="Windows Live" clId="Web-{E0C52404-4E32-4942-99A3-948A2D550135}" dt="2021-03-31T01:20:00.362" v="595" actId="14100"/>
          <ac:spMkLst>
            <pc:docMk/>
            <pc:sldMk cId="3036806584" sldId="355"/>
            <ac:spMk id="14" creationId="{1BA45DA2-B3CB-45F5-9CBE-B6200D40F559}"/>
          </ac:spMkLst>
        </pc:spChg>
        <pc:spChg chg="add mod">
          <ac:chgData name="ゲスト ユーザー" userId="" providerId="Windows Live" clId="Web-{E0C52404-4E32-4942-99A3-948A2D550135}" dt="2021-03-31T00:56:44.434" v="365" actId="1076"/>
          <ac:spMkLst>
            <pc:docMk/>
            <pc:sldMk cId="3036806584" sldId="355"/>
            <ac:spMk id="16" creationId="{105691A9-396F-4CA7-85A4-113C39BC3269}"/>
          </ac:spMkLst>
        </pc:spChg>
        <pc:spChg chg="add mod">
          <ac:chgData name="ゲスト ユーザー" userId="" providerId="Windows Live" clId="Web-{E0C52404-4E32-4942-99A3-948A2D550135}" dt="2021-03-31T01:00:07.015" v="405" actId="1076"/>
          <ac:spMkLst>
            <pc:docMk/>
            <pc:sldMk cId="3036806584" sldId="355"/>
            <ac:spMk id="17" creationId="{BD9F54A1-B50F-4973-8EDB-CAF59FE49CF6}"/>
          </ac:spMkLst>
        </pc:spChg>
        <pc:spChg chg="add mod">
          <ac:chgData name="ゲスト ユーザー" userId="" providerId="Windows Live" clId="Web-{E0C52404-4E32-4942-99A3-948A2D550135}" dt="2021-03-31T00:59:06.343" v="397" actId="1076"/>
          <ac:spMkLst>
            <pc:docMk/>
            <pc:sldMk cId="3036806584" sldId="355"/>
            <ac:spMk id="26" creationId="{7F226FD7-A965-460A-915D-1A6012C2AD33}"/>
          </ac:spMkLst>
        </pc:spChg>
        <pc:spChg chg="add mod">
          <ac:chgData name="ゲスト ユーザー" userId="" providerId="Windows Live" clId="Web-{E0C52404-4E32-4942-99A3-948A2D550135}" dt="2021-03-31T00:58:49.124" v="388" actId="1076"/>
          <ac:spMkLst>
            <pc:docMk/>
            <pc:sldMk cId="3036806584" sldId="355"/>
            <ac:spMk id="27" creationId="{20B4BED2-7AC9-49F0-8157-4BE7A7FC0337}"/>
          </ac:spMkLst>
        </pc:spChg>
        <pc:spChg chg="add mod">
          <ac:chgData name="ゲスト ユーザー" userId="" providerId="Windows Live" clId="Web-{E0C52404-4E32-4942-99A3-948A2D550135}" dt="2021-03-31T01:19:30.815" v="591" actId="1076"/>
          <ac:spMkLst>
            <pc:docMk/>
            <pc:sldMk cId="3036806584" sldId="355"/>
            <ac:spMk id="28" creationId="{FCB70896-E836-4DFE-BD91-DBA6BD6DC340}"/>
          </ac:spMkLst>
        </pc:spChg>
        <pc:spChg chg="add mod">
          <ac:chgData name="ゲスト ユーザー" userId="" providerId="Windows Live" clId="Web-{E0C52404-4E32-4942-99A3-948A2D550135}" dt="2021-03-31T01:00:52.704" v="413" actId="1076"/>
          <ac:spMkLst>
            <pc:docMk/>
            <pc:sldMk cId="3036806584" sldId="355"/>
            <ac:spMk id="29" creationId="{3CF82DB1-54EB-49ED-9BE8-8ADA7EFB9D06}"/>
          </ac:spMkLst>
        </pc:spChg>
        <pc:spChg chg="add mod">
          <ac:chgData name="ゲスト ユーザー" userId="" providerId="Windows Live" clId="Web-{E0C52404-4E32-4942-99A3-948A2D550135}" dt="2021-03-31T01:00:30.188" v="409" actId="1076"/>
          <ac:spMkLst>
            <pc:docMk/>
            <pc:sldMk cId="3036806584" sldId="355"/>
            <ac:spMk id="30" creationId="{910DBB08-2968-422F-887C-9DA4A5EE0A7B}"/>
          </ac:spMkLst>
        </pc:spChg>
        <pc:spChg chg="add mod">
          <ac:chgData name="ゲスト ユーザー" userId="" providerId="Windows Live" clId="Web-{E0C52404-4E32-4942-99A3-948A2D550135}" dt="2021-03-31T01:01:01.141" v="415" actId="1076"/>
          <ac:spMkLst>
            <pc:docMk/>
            <pc:sldMk cId="3036806584" sldId="355"/>
            <ac:spMk id="31" creationId="{6894EA04-DA81-4E18-A61A-EEC4D5A2D491}"/>
          </ac:spMkLst>
        </pc:spChg>
        <pc:spChg chg="mod">
          <ac:chgData name="ゲスト ユーザー" userId="" providerId="Windows Live" clId="Web-{E0C52404-4E32-4942-99A3-948A2D550135}" dt="2021-03-31T00:52:18.883" v="325" actId="20577"/>
          <ac:spMkLst>
            <pc:docMk/>
            <pc:sldMk cId="3036806584" sldId="355"/>
            <ac:spMk id="216" creationId="{00000000-0000-0000-0000-000000000000}"/>
          </ac:spMkLst>
        </pc:spChg>
        <pc:graphicFrameChg chg="mod modGraphic">
          <ac:chgData name="ゲスト ユーザー" userId="" providerId="Windows Live" clId="Web-{E0C52404-4E32-4942-99A3-948A2D550135}" dt="2021-03-31T01:19:48.080" v="594"/>
          <ac:graphicFrameMkLst>
            <pc:docMk/>
            <pc:sldMk cId="3036806584" sldId="355"/>
            <ac:graphicFrameMk id="6" creationId="{8C2A0A6C-9350-4473-B30B-F98029A9B78E}"/>
          </ac:graphicFrameMkLst>
        </pc:graphicFrameChg>
        <pc:picChg chg="mod">
          <ac:chgData name="ゲスト ユーザー" userId="" providerId="Windows Live" clId="Web-{E0C52404-4E32-4942-99A3-948A2D550135}" dt="2021-03-31T00:49:29.271" v="277" actId="1076"/>
          <ac:picMkLst>
            <pc:docMk/>
            <pc:sldMk cId="3036806584" sldId="355"/>
            <ac:picMk id="4" creationId="{EC9860A2-3405-4813-98E8-5DED70DBF531}"/>
          </ac:picMkLst>
        </pc:picChg>
        <pc:cxnChg chg="add mod">
          <ac:chgData name="ゲスト ユーザー" userId="" providerId="Windows Live" clId="Web-{E0C52404-4E32-4942-99A3-948A2D550135}" dt="2021-03-31T00:48:47.521" v="267" actId="1076"/>
          <ac:cxnSpMkLst>
            <pc:docMk/>
            <pc:sldMk cId="3036806584" sldId="355"/>
            <ac:cxnSpMk id="8" creationId="{710BF1D8-217E-47B4-BF28-82885B686862}"/>
          </ac:cxnSpMkLst>
        </pc:cxnChg>
        <pc:cxnChg chg="add del mod">
          <ac:chgData name="ゲスト ユーザー" userId="" providerId="Windows Live" clId="Web-{E0C52404-4E32-4942-99A3-948A2D550135}" dt="2021-03-31T00:49:08.865" v="270"/>
          <ac:cxnSpMkLst>
            <pc:docMk/>
            <pc:sldMk cId="3036806584" sldId="355"/>
            <ac:cxnSpMk id="15" creationId="{385AE6E8-EA24-457B-B171-517746F8DE87}"/>
          </ac:cxnSpMkLst>
        </pc:cxnChg>
        <pc:cxnChg chg="add mod">
          <ac:chgData name="ゲスト ユーザー" userId="" providerId="Windows Live" clId="Web-{E0C52404-4E32-4942-99A3-948A2D550135}" dt="2021-03-31T00:49:23.599" v="275" actId="1076"/>
          <ac:cxnSpMkLst>
            <pc:docMk/>
            <pc:sldMk cId="3036806584" sldId="355"/>
            <ac:cxnSpMk id="19" creationId="{893194F0-0311-4273-98CD-F01EDD718EDA}"/>
          </ac:cxnSpMkLst>
        </pc:cxnChg>
      </pc:sldChg>
      <pc:sldChg chg="addSp modSp">
        <pc:chgData name="ゲスト ユーザー" userId="" providerId="Windows Live" clId="Web-{E0C52404-4E32-4942-99A3-948A2D550135}" dt="2021-03-31T01:17:02.562" v="578" actId="1076"/>
        <pc:sldMkLst>
          <pc:docMk/>
          <pc:sldMk cId="3079883202" sldId="356"/>
        </pc:sldMkLst>
        <pc:spChg chg="add mod">
          <ac:chgData name="ゲスト ユーザー" userId="" providerId="Windows Live" clId="Web-{E0C52404-4E32-4942-99A3-948A2D550135}" dt="2021-03-31T01:12:23.574" v="530" actId="1076"/>
          <ac:spMkLst>
            <pc:docMk/>
            <pc:sldMk cId="3079883202" sldId="356"/>
            <ac:spMk id="5" creationId="{BFE39B7D-CF29-4B0B-8F32-D75701EFF1A6}"/>
          </ac:spMkLst>
        </pc:spChg>
        <pc:spChg chg="mod">
          <ac:chgData name="ゲスト ユーザー" userId="" providerId="Windows Live" clId="Web-{E0C52404-4E32-4942-99A3-948A2D550135}" dt="2021-03-31T01:17:02.562" v="578" actId="1076"/>
          <ac:spMkLst>
            <pc:docMk/>
            <pc:sldMk cId="3079883202" sldId="356"/>
            <ac:spMk id="8" creationId="{021F593D-C088-45E8-9403-3FEA9363AE8A}"/>
          </ac:spMkLst>
        </pc:spChg>
        <pc:spChg chg="add mod">
          <ac:chgData name="ゲスト ユーザー" userId="" providerId="Windows Live" clId="Web-{E0C52404-4E32-4942-99A3-948A2D550135}" dt="2021-03-31T01:13:27.450" v="546"/>
          <ac:spMkLst>
            <pc:docMk/>
            <pc:sldMk cId="3079883202" sldId="356"/>
            <ac:spMk id="14" creationId="{B2A1480C-3012-4EA0-89F5-6FB6CC65B89D}"/>
          </ac:spMkLst>
        </pc:spChg>
        <pc:spChg chg="add mod">
          <ac:chgData name="ゲスト ユーザー" userId="" providerId="Windows Live" clId="Web-{E0C52404-4E32-4942-99A3-948A2D550135}" dt="2021-03-31T01:13:15.278" v="545"/>
          <ac:spMkLst>
            <pc:docMk/>
            <pc:sldMk cId="3079883202" sldId="356"/>
            <ac:spMk id="15" creationId="{4253E65A-29A9-42E9-A9E5-AA4FF374DDAD}"/>
          </ac:spMkLst>
        </pc:spChg>
      </pc:sldChg>
      <pc:sldChg chg="delSp modSp">
        <pc:chgData name="ゲスト ユーザー" userId="" providerId="Windows Live" clId="Web-{E0C52404-4E32-4942-99A3-948A2D550135}" dt="2021-03-31T01:03:32.784" v="478" actId="1076"/>
        <pc:sldMkLst>
          <pc:docMk/>
          <pc:sldMk cId="826447724" sldId="357"/>
        </pc:sldMkLst>
        <pc:spChg chg="mod">
          <ac:chgData name="ゲスト ユーザー" userId="" providerId="Windows Live" clId="Web-{E0C52404-4E32-4942-99A3-948A2D550135}" dt="2021-03-31T01:03:19.096" v="477" actId="14100"/>
          <ac:spMkLst>
            <pc:docMk/>
            <pc:sldMk cId="826447724" sldId="357"/>
            <ac:spMk id="5" creationId="{2E13E84F-3B93-4506-9DD4-6C82D90C6BB2}"/>
          </ac:spMkLst>
        </pc:spChg>
        <pc:spChg chg="del mod">
          <ac:chgData name="ゲスト ユーザー" userId="" providerId="Windows Live" clId="Web-{E0C52404-4E32-4942-99A3-948A2D550135}" dt="2021-03-31T01:03:02.409" v="474"/>
          <ac:spMkLst>
            <pc:docMk/>
            <pc:sldMk cId="826447724" sldId="357"/>
            <ac:spMk id="7" creationId="{29022D68-C26C-4954-8682-CDF4D3F5C316}"/>
          </ac:spMkLst>
        </pc:spChg>
        <pc:spChg chg="mod">
          <ac:chgData name="ゲスト ユーザー" userId="" providerId="Windows Live" clId="Web-{E0C52404-4E32-4942-99A3-948A2D550135}" dt="2021-03-31T01:02:54.752" v="471" actId="20577"/>
          <ac:spMkLst>
            <pc:docMk/>
            <pc:sldMk cId="826447724" sldId="357"/>
            <ac:spMk id="233" creationId="{00000000-0000-0000-0000-000000000000}"/>
          </ac:spMkLst>
        </pc:spChg>
        <pc:picChg chg="mod">
          <ac:chgData name="ゲスト ユーザー" userId="" providerId="Windows Live" clId="Web-{E0C52404-4E32-4942-99A3-948A2D550135}" dt="2021-03-31T01:03:32.784" v="478" actId="1076"/>
          <ac:picMkLst>
            <pc:docMk/>
            <pc:sldMk cId="826447724" sldId="357"/>
            <ac:picMk id="6" creationId="{88DCB89C-EAD4-4F67-AAAE-C4AED9A6A290}"/>
          </ac:picMkLst>
        </pc:picChg>
      </pc:sldChg>
      <pc:sldChg chg="addSp modSp">
        <pc:chgData name="ゲスト ユーザー" userId="" providerId="Windows Live" clId="Web-{E0C52404-4E32-4942-99A3-948A2D550135}" dt="2021-03-31T01:32:00.710" v="695" actId="1076"/>
        <pc:sldMkLst>
          <pc:docMk/>
          <pc:sldMk cId="303042461" sldId="358"/>
        </pc:sldMkLst>
        <pc:spChg chg="mod">
          <ac:chgData name="ゲスト ユーザー" userId="" providerId="Windows Live" clId="Web-{E0C52404-4E32-4942-99A3-948A2D550135}" dt="2021-03-31T01:31:43.850" v="691" actId="20577"/>
          <ac:spMkLst>
            <pc:docMk/>
            <pc:sldMk cId="303042461" sldId="358"/>
            <ac:spMk id="3" creationId="{3CB21E07-D58C-456C-86C7-C3C437854117}"/>
          </ac:spMkLst>
        </pc:spChg>
        <pc:spChg chg="add mod">
          <ac:chgData name="ゲスト ユーザー" userId="" providerId="Windows Live" clId="Web-{E0C52404-4E32-4942-99A3-948A2D550135}" dt="2021-03-31T01:15:31.545" v="554" actId="1076"/>
          <ac:spMkLst>
            <pc:docMk/>
            <pc:sldMk cId="303042461" sldId="358"/>
            <ac:spMk id="6" creationId="{2E5D39F8-7127-4290-9CF8-65CBF206AAA9}"/>
          </ac:spMkLst>
        </pc:spChg>
        <pc:spChg chg="add mod">
          <ac:chgData name="ゲスト ユーザー" userId="" providerId="Windows Live" clId="Web-{E0C52404-4E32-4942-99A3-948A2D550135}" dt="2021-03-31T01:16:32.890" v="573" actId="1076"/>
          <ac:spMkLst>
            <pc:docMk/>
            <pc:sldMk cId="303042461" sldId="358"/>
            <ac:spMk id="7" creationId="{66C63078-1703-47F5-8D3D-C29F382A662B}"/>
          </ac:spMkLst>
        </pc:spChg>
        <pc:spChg chg="add mod">
          <ac:chgData name="ゲスト ユーザー" userId="" providerId="Windows Live" clId="Web-{E0C52404-4E32-4942-99A3-948A2D550135}" dt="2021-03-31T01:30:42.599" v="668" actId="1076"/>
          <ac:spMkLst>
            <pc:docMk/>
            <pc:sldMk cId="303042461" sldId="358"/>
            <ac:spMk id="11" creationId="{FC043982-DDBD-4CBE-AFD8-06A96E1AA345}"/>
          </ac:spMkLst>
        </pc:spChg>
        <pc:spChg chg="add mod">
          <ac:chgData name="ゲスト ユーザー" userId="" providerId="Windows Live" clId="Web-{E0C52404-4E32-4942-99A3-948A2D550135}" dt="2021-03-31T01:16:52.312" v="577" actId="1076"/>
          <ac:spMkLst>
            <pc:docMk/>
            <pc:sldMk cId="303042461" sldId="358"/>
            <ac:spMk id="12" creationId="{30CA794C-11D7-404F-A99B-A0B886EF3B00}"/>
          </ac:spMkLst>
        </pc:spChg>
        <pc:spChg chg="add mod">
          <ac:chgData name="ゲスト ユーザー" userId="" providerId="Windows Live" clId="Web-{E0C52404-4E32-4942-99A3-948A2D550135}" dt="2021-03-31T01:32:00.710" v="695" actId="1076"/>
          <ac:spMkLst>
            <pc:docMk/>
            <pc:sldMk cId="303042461" sldId="358"/>
            <ac:spMk id="13" creationId="{7480466B-6824-4F53-8080-E1095A701B8D}"/>
          </ac:spMkLst>
        </pc:spChg>
        <pc:spChg chg="add mod">
          <ac:chgData name="ゲスト ユーザー" userId="" providerId="Windows Live" clId="Web-{E0C52404-4E32-4942-99A3-948A2D550135}" dt="2021-03-31T01:31:49.272" v="692" actId="1076"/>
          <ac:spMkLst>
            <pc:docMk/>
            <pc:sldMk cId="303042461" sldId="358"/>
            <ac:spMk id="14" creationId="{43A849BC-9847-4B09-9D3E-3349B3B8C458}"/>
          </ac:spMkLst>
        </pc:spChg>
        <pc:spChg chg="add mod">
          <ac:chgData name="ゲスト ユーザー" userId="" providerId="Windows Live" clId="Web-{E0C52404-4E32-4942-99A3-948A2D550135}" dt="2021-03-31T01:31:25.568" v="684" actId="1076"/>
          <ac:spMkLst>
            <pc:docMk/>
            <pc:sldMk cId="303042461" sldId="358"/>
            <ac:spMk id="15" creationId="{886FFCF1-87BE-4171-9C7F-911FC6E9ACD0}"/>
          </ac:spMkLst>
        </pc:spChg>
        <pc:spChg chg="add mod">
          <ac:chgData name="ゲスト ユーザー" userId="" providerId="Windows Live" clId="Web-{E0C52404-4E32-4942-99A3-948A2D550135}" dt="2021-03-31T01:31:57.069" v="694" actId="1076"/>
          <ac:spMkLst>
            <pc:docMk/>
            <pc:sldMk cId="303042461" sldId="358"/>
            <ac:spMk id="16" creationId="{FB144E9E-4416-41E4-A14A-697939B671CC}"/>
          </ac:spMkLst>
        </pc:spChg>
        <pc:spChg chg="mod">
          <ac:chgData name="ゲスト ユーザー" userId="" providerId="Windows Live" clId="Web-{E0C52404-4E32-4942-99A3-948A2D550135}" dt="2021-03-31T01:15:52.858" v="568" actId="20577"/>
          <ac:spMkLst>
            <pc:docMk/>
            <pc:sldMk cId="303042461" sldId="35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E0C52404-4E32-4942-99A3-948A2D550135}" dt="2021-03-31T01:34:31.275" v="723" actId="1076"/>
        <pc:sldMkLst>
          <pc:docMk/>
          <pc:sldMk cId="3242784515" sldId="359"/>
        </pc:sldMkLst>
        <pc:spChg chg="mod">
          <ac:chgData name="ゲスト ユーザー" userId="" providerId="Windows Live" clId="Web-{E0C52404-4E32-4942-99A3-948A2D550135}" dt="2021-03-31T01:32:32.382" v="70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34:05.525" v="720" actId="14100"/>
          <ac:spMkLst>
            <pc:docMk/>
            <pc:sldMk cId="3242784515" sldId="359"/>
            <ac:spMk id="5" creationId="{DCBA0C6F-345F-49FA-A8AF-DB30FE07A561}"/>
          </ac:spMkLst>
        </pc:spChg>
        <pc:spChg chg="add del mod">
          <ac:chgData name="ゲスト ユーザー" userId="" providerId="Windows Live" clId="Web-{E0C52404-4E32-4942-99A3-948A2D550135}" dt="2021-03-31T01:14:42.701" v="550"/>
          <ac:spMkLst>
            <pc:docMk/>
            <pc:sldMk cId="3242784515" sldId="359"/>
            <ac:spMk id="8" creationId="{2FB8ABE6-E94B-4527-8B88-7EACA3F242E1}"/>
          </ac:spMkLst>
        </pc:spChg>
        <pc:spChg chg="add mod">
          <ac:chgData name="ゲスト ユーザー" userId="" providerId="Windows Live" clId="Web-{E0C52404-4E32-4942-99A3-948A2D550135}" dt="2021-03-31T01:32:49.898" v="709" actId="1076"/>
          <ac:spMkLst>
            <pc:docMk/>
            <pc:sldMk cId="3242784515" sldId="359"/>
            <ac:spMk id="8" creationId="{6C30CCA7-CBFD-4ED8-86C3-6A4EF3607165}"/>
          </ac:spMkLst>
        </pc:spChg>
        <pc:spChg chg="add mod">
          <ac:chgData name="ゲスト ユーザー" userId="" providerId="Windows Live" clId="Web-{E0C52404-4E32-4942-99A3-948A2D550135}" dt="2021-03-31T01:32:44.664" v="708" actId="1076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E0C52404-4E32-4942-99A3-948A2D550135}" dt="2021-03-31T01:32:36.289" v="705" actId="1076"/>
          <ac:spMkLst>
            <pc:docMk/>
            <pc:sldMk cId="3242784515" sldId="359"/>
            <ac:spMk id="13" creationId="{80472C0A-4D22-49A0-A6EA-1B9CEE2F6C2E}"/>
          </ac:spMkLst>
        </pc:spChg>
        <pc:spChg chg="add mod">
          <ac:chgData name="ゲスト ユーザー" userId="" providerId="Windows Live" clId="Web-{E0C52404-4E32-4942-99A3-948A2D550135}" dt="2021-03-31T01:21:16.707" v="609" actId="1076"/>
          <ac:spMkLst>
            <pc:docMk/>
            <pc:sldMk cId="3242784515" sldId="359"/>
            <ac:spMk id="14" creationId="{88746176-67ED-4570-BB62-5A1C737B14E8}"/>
          </ac:spMkLst>
        </pc:spChg>
        <pc:spChg chg="add mod">
          <ac:chgData name="ゲスト ユーザー" userId="" providerId="Windows Live" clId="Web-{E0C52404-4E32-4942-99A3-948A2D550135}" dt="2021-03-31T01:21:39.160" v="616" actId="1076"/>
          <ac:spMkLst>
            <pc:docMk/>
            <pc:sldMk cId="3242784515" sldId="359"/>
            <ac:spMk id="15" creationId="{8AFED425-9F19-44BE-89B3-37C24B065A8C}"/>
          </ac:spMkLst>
        </pc:spChg>
        <pc:spChg chg="add mod">
          <ac:chgData name="ゲスト ユーザー" userId="" providerId="Windows Live" clId="Web-{E0C52404-4E32-4942-99A3-948A2D550135}" dt="2021-03-31T01:32:40.710" v="707" actId="1076"/>
          <ac:spMkLst>
            <pc:docMk/>
            <pc:sldMk cId="3242784515" sldId="359"/>
            <ac:spMk id="16" creationId="{E3F068ED-89D3-4162-B60E-94638A046FC3}"/>
          </ac:spMkLst>
        </pc:spChg>
        <pc:picChg chg="del">
          <ac:chgData name="ゲスト ユーザー" userId="" providerId="Windows Live" clId="Web-{E0C52404-4E32-4942-99A3-948A2D550135}" dt="2021-03-31T01:33:34.321" v="710"/>
          <ac:picMkLst>
            <pc:docMk/>
            <pc:sldMk cId="3242784515" sldId="359"/>
            <ac:picMk id="6" creationId="{1D98CF51-2F96-420E-BB99-98EB12FBCC4C}"/>
          </ac:picMkLst>
        </pc:picChg>
        <pc:picChg chg="add mod ord">
          <ac:chgData name="ゲスト ユーザー" userId="" providerId="Windows Live" clId="Web-{E0C52404-4E32-4942-99A3-948A2D550135}" dt="2021-03-31T01:33:59.447" v="718" actId="1076"/>
          <ac:picMkLst>
            <pc:docMk/>
            <pc:sldMk cId="3242784515" sldId="359"/>
            <ac:picMk id="10" creationId="{5135D397-D864-4D31-8DE4-88A144823538}"/>
          </ac:picMkLst>
        </pc:picChg>
        <pc:picChg chg="add mod">
          <ac:chgData name="ゲスト ユーザー" userId="" providerId="Windows Live" clId="Web-{E0C52404-4E32-4942-99A3-948A2D550135}" dt="2021-03-31T01:34:31.275" v="723" actId="1076"/>
          <ac:picMkLst>
            <pc:docMk/>
            <pc:sldMk cId="3242784515" sldId="359"/>
            <ac:picMk id="11" creationId="{BDB26CC9-E50F-472B-AFED-0D6E4D4113EE}"/>
          </ac:picMkLst>
        </pc:picChg>
      </pc:sldChg>
      <pc:sldChg chg="addSp modSp">
        <pc:chgData name="ゲスト ユーザー" userId="" providerId="Windows Live" clId="Web-{E0C52404-4E32-4942-99A3-948A2D550135}" dt="2021-03-31T01:29:41.550" v="658" actId="1076"/>
        <pc:sldMkLst>
          <pc:docMk/>
          <pc:sldMk cId="896395589" sldId="360"/>
        </pc:sldMkLst>
        <pc:spChg chg="mod">
          <ac:chgData name="ゲスト ユーザー" userId="" providerId="Windows Live" clId="Web-{E0C52404-4E32-4942-99A3-948A2D550135}" dt="2021-03-31T01:22:07.473" v="619" actId="20577"/>
          <ac:spMkLst>
            <pc:docMk/>
            <pc:sldMk cId="896395589" sldId="360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28:39.924" v="642" actId="20577"/>
          <ac:spMkLst>
            <pc:docMk/>
            <pc:sldMk cId="896395589" sldId="360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22:51.818" v="624" actId="1076"/>
          <ac:spMkLst>
            <pc:docMk/>
            <pc:sldMk cId="896395589" sldId="360"/>
            <ac:spMk id="5" creationId="{E545C4BA-0277-4576-B66D-C8FECF84A6AD}"/>
          </ac:spMkLst>
        </pc:spChg>
        <pc:spChg chg="add mod">
          <ac:chgData name="ゲスト ユーザー" userId="" providerId="Windows Live" clId="Web-{E0C52404-4E32-4942-99A3-948A2D550135}" dt="2021-03-31T01:24:42.382" v="627" actId="1076"/>
          <ac:spMkLst>
            <pc:docMk/>
            <pc:sldMk cId="896395589" sldId="360"/>
            <ac:spMk id="10" creationId="{24A25D40-12B6-4953-B58D-AAA61FC5835B}"/>
          </ac:spMkLst>
        </pc:spChg>
        <pc:spChg chg="add mod">
          <ac:chgData name="ゲスト ユーザー" userId="" providerId="Windows Live" clId="Web-{E0C52404-4E32-4942-99A3-948A2D550135}" dt="2021-03-31T01:24:53.148" v="630" actId="20577"/>
          <ac:spMkLst>
            <pc:docMk/>
            <pc:sldMk cId="896395589" sldId="360"/>
            <ac:spMk id="11" creationId="{606359B8-6559-46CD-BBCA-9C5C3AD1A2B9}"/>
          </ac:spMkLst>
        </pc:spChg>
        <pc:spChg chg="add mod">
          <ac:chgData name="ゲスト ユーザー" userId="" providerId="Windows Live" clId="Web-{E0C52404-4E32-4942-99A3-948A2D550135}" dt="2021-03-31T01:25:05.257" v="634" actId="20577"/>
          <ac:spMkLst>
            <pc:docMk/>
            <pc:sldMk cId="896395589" sldId="360"/>
            <ac:spMk id="12" creationId="{C92A11F4-A2D5-42D6-86A0-A0289B87A574}"/>
          </ac:spMkLst>
        </pc:spChg>
        <pc:spChg chg="add mod">
          <ac:chgData name="ゲスト ユーザー" userId="" providerId="Windows Live" clId="Web-{E0C52404-4E32-4942-99A3-948A2D550135}" dt="2021-03-31T01:25:29.883" v="639" actId="20577"/>
          <ac:spMkLst>
            <pc:docMk/>
            <pc:sldMk cId="896395589" sldId="360"/>
            <ac:spMk id="13" creationId="{11A82DCE-A12E-4432-A573-512025FDD84C}"/>
          </ac:spMkLst>
        </pc:spChg>
        <pc:spChg chg="add mod">
          <ac:chgData name="ゲスト ユーザー" userId="" providerId="Windows Live" clId="Web-{E0C52404-4E32-4942-99A3-948A2D550135}" dt="2021-03-31T01:29:41.550" v="658" actId="1076"/>
          <ac:spMkLst>
            <pc:docMk/>
            <pc:sldMk cId="896395589" sldId="360"/>
            <ac:spMk id="14" creationId="{4D9767DC-D8AF-4D74-9117-613A6BEEDF6F}"/>
          </ac:spMkLst>
        </pc:spChg>
        <pc:spChg chg="mod">
          <ac:chgData name="ゲスト ユーザー" userId="" providerId="Windows Live" clId="Web-{E0C52404-4E32-4942-99A3-948A2D550135}" dt="2021-03-31T01:22:42.771" v="622" actId="20577"/>
          <ac:spMkLst>
            <pc:docMk/>
            <pc:sldMk cId="896395589" sldId="360"/>
            <ac:spMk id="233" creationId="{00000000-0000-0000-0000-000000000000}"/>
          </ac:spMkLst>
        </pc:spChg>
        <pc:picChg chg="add mod">
          <ac:chgData name="ゲスト ユーザー" userId="" providerId="Windows Live" clId="Web-{E0C52404-4E32-4942-99A3-948A2D550135}" dt="2021-03-31T01:28:40.909" v="644" actId="1076"/>
          <ac:picMkLst>
            <pc:docMk/>
            <pc:sldMk cId="896395589" sldId="360"/>
            <ac:picMk id="6" creationId="{554AEB54-7BE1-4160-8C0B-FF3096D91FE1}"/>
          </ac:picMkLst>
        </pc:picChg>
        <pc:picChg chg="mod">
          <ac:chgData name="ゲスト ユーザー" userId="" providerId="Windows Live" clId="Web-{E0C52404-4E32-4942-99A3-948A2D550135}" dt="2021-03-31T01:28:41.080" v="645" actId="1076"/>
          <ac:picMkLst>
            <pc:docMk/>
            <pc:sldMk cId="896395589" sldId="360"/>
            <ac:picMk id="8" creationId="{003C8788-E052-4238-818D-B56F3C353A90}"/>
          </ac:picMkLst>
        </pc:picChg>
      </pc:sldChg>
      <pc:sldChg chg="addSp delSp modSp">
        <pc:chgData name="ゲスト ユーザー" userId="" providerId="Windows Live" clId="Web-{E0C52404-4E32-4942-99A3-948A2D550135}" dt="2021-03-31T01:41:13.518" v="808" actId="1076"/>
        <pc:sldMkLst>
          <pc:docMk/>
          <pc:sldMk cId="1864783245" sldId="361"/>
        </pc:sldMkLst>
        <pc:spChg chg="mod">
          <ac:chgData name="ゲスト ユーザー" userId="" providerId="Windows Live" clId="Web-{E0C52404-4E32-4942-99A3-948A2D550135}" dt="2021-03-31T01:36:24.981" v="748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0:29.705" v="803" actId="20577"/>
          <ac:spMkLst>
            <pc:docMk/>
            <pc:sldMk cId="1864783245" sldId="361"/>
            <ac:spMk id="4" creationId="{83B0A878-393B-46A3-903D-A7B604038F61}"/>
          </ac:spMkLst>
        </pc:spChg>
        <pc:spChg chg="add mod">
          <ac:chgData name="ゲスト ユーザー" userId="" providerId="Windows Live" clId="Web-{E0C52404-4E32-4942-99A3-948A2D550135}" dt="2021-03-31T01:36:47.778" v="751" actId="1076"/>
          <ac:spMkLst>
            <pc:docMk/>
            <pc:sldMk cId="1864783245" sldId="361"/>
            <ac:spMk id="8" creationId="{0D41113C-CEF8-40E9-8A99-DA71B56F762E}"/>
          </ac:spMkLst>
        </pc:spChg>
        <pc:spChg chg="add mod">
          <ac:chgData name="ゲスト ユーザー" userId="" providerId="Windows Live" clId="Web-{E0C52404-4E32-4942-99A3-948A2D550135}" dt="2021-03-31T01:37:33.154" v="758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E0C52404-4E32-4942-99A3-948A2D550135}" dt="2021-03-31T01:41:13.518" v="808" actId="1076"/>
          <ac:spMkLst>
            <pc:docMk/>
            <pc:sldMk cId="1864783245" sldId="361"/>
            <ac:spMk id="12" creationId="{E9C65EF3-144C-4AF7-B806-A17723847F8C}"/>
          </ac:spMkLst>
        </pc:spChg>
        <pc:spChg chg="add mod">
          <ac:chgData name="ゲスト ユーザー" userId="" providerId="Windows Live" clId="Web-{E0C52404-4E32-4942-99A3-948A2D550135}" dt="2021-03-31T01:38:04.905" v="772" actId="1076"/>
          <ac:spMkLst>
            <pc:docMk/>
            <pc:sldMk cId="1864783245" sldId="361"/>
            <ac:spMk id="15" creationId="{955397DA-3549-4599-BD28-3625216788A5}"/>
          </ac:spMkLst>
        </pc:spChg>
        <pc:spChg chg="add mod">
          <ac:chgData name="ゲスト ユーザー" userId="" providerId="Windows Live" clId="Web-{E0C52404-4E32-4942-99A3-948A2D550135}" dt="2021-03-31T01:38:28.874" v="781" actId="1076"/>
          <ac:spMkLst>
            <pc:docMk/>
            <pc:sldMk cId="1864783245" sldId="361"/>
            <ac:spMk id="16" creationId="{82EC59D9-7F05-4C05-89D9-F42CFEBB6A79}"/>
          </ac:spMkLst>
        </pc:spChg>
        <pc:spChg chg="add del mod">
          <ac:chgData name="ゲスト ユーザー" userId="" providerId="Windows Live" clId="Web-{E0C52404-4E32-4942-99A3-948A2D550135}" dt="2021-03-31T01:38:16.311" v="775"/>
          <ac:spMkLst>
            <pc:docMk/>
            <pc:sldMk cId="1864783245" sldId="361"/>
            <ac:spMk id="17" creationId="{870E6001-1FC8-4D82-ADF7-53224139ADFC}"/>
          </ac:spMkLst>
        </pc:spChg>
        <pc:spChg chg="add mod">
          <ac:chgData name="ゲスト ユーザー" userId="" providerId="Windows Live" clId="Web-{E0C52404-4E32-4942-99A3-948A2D550135}" dt="2021-03-31T01:38:35.171" v="782" actId="1076"/>
          <ac:spMkLst>
            <pc:docMk/>
            <pc:sldMk cId="1864783245" sldId="361"/>
            <ac:spMk id="18" creationId="{8FE0AC1A-A056-48DC-A2ED-1E6A9ACAB2C8}"/>
          </ac:spMkLst>
        </pc:spChg>
        <pc:spChg chg="add mod">
          <ac:chgData name="ゲスト ユーザー" userId="" providerId="Windows Live" clId="Web-{E0C52404-4E32-4942-99A3-948A2D550135}" dt="2021-03-31T01:39:22.703" v="791" actId="1076"/>
          <ac:spMkLst>
            <pc:docMk/>
            <pc:sldMk cId="1864783245" sldId="361"/>
            <ac:spMk id="19" creationId="{BD51F3B8-6723-42EF-A556-E24612DB9998}"/>
          </ac:spMkLst>
        </pc:spChg>
        <pc:spChg chg="add mod">
          <ac:chgData name="ゲスト ユーザー" userId="" providerId="Windows Live" clId="Web-{E0C52404-4E32-4942-99A3-948A2D550135}" dt="2021-03-31T01:39:49.501" v="795" actId="1076"/>
          <ac:spMkLst>
            <pc:docMk/>
            <pc:sldMk cId="1864783245" sldId="361"/>
            <ac:spMk id="20" creationId="{8E789F60-813D-4C82-86A1-6466778FDF79}"/>
          </ac:spMkLst>
        </pc:spChg>
        <pc:spChg chg="add mod">
          <ac:chgData name="ゲスト ユーザー" userId="" providerId="Windows Live" clId="Web-{E0C52404-4E32-4942-99A3-948A2D550135}" dt="2021-03-31T01:40:56.424" v="806" actId="1076"/>
          <ac:spMkLst>
            <pc:docMk/>
            <pc:sldMk cId="1864783245" sldId="361"/>
            <ac:spMk id="21" creationId="{BDCD4377-92BF-44EA-8E54-09CD104EAA95}"/>
          </ac:spMkLst>
        </pc:spChg>
        <pc:spChg chg="add mod">
          <ac:chgData name="ゲスト ユーザー" userId="" providerId="Windows Live" clId="Web-{E0C52404-4E32-4942-99A3-948A2D550135}" dt="2021-03-31T01:40:40.189" v="804" actId="1076"/>
          <ac:spMkLst>
            <pc:docMk/>
            <pc:sldMk cId="1864783245" sldId="361"/>
            <ac:spMk id="22" creationId="{7C2A07A8-EF8E-4B56-A595-236A42950EC1}"/>
          </ac:spMkLst>
        </pc:spChg>
        <pc:picChg chg="mod">
          <ac:chgData name="ゲスト ユーザー" userId="" providerId="Windows Live" clId="Web-{E0C52404-4E32-4942-99A3-948A2D550135}" dt="2021-03-31T01:28:42.612" v="653" actId="1076"/>
          <ac:picMkLst>
            <pc:docMk/>
            <pc:sldMk cId="1864783245" sldId="361"/>
            <ac:picMk id="2" creationId="{D1AB2A08-D781-4CAE-98EC-39746D9F1FFA}"/>
          </ac:picMkLst>
        </pc:picChg>
        <pc:picChg chg="mod">
          <ac:chgData name="ゲスト ユーザー" userId="" providerId="Windows Live" clId="Web-{E0C52404-4E32-4942-99A3-948A2D550135}" dt="2021-03-31T01:28:41.893" v="652" actId="1076"/>
          <ac:picMkLst>
            <pc:docMk/>
            <pc:sldMk cId="1864783245" sldId="36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E0C52404-4E32-4942-99A3-948A2D550135}" dt="2021-03-31T01:43:01.989" v="845" actId="20577"/>
        <pc:sldMkLst>
          <pc:docMk/>
          <pc:sldMk cId="4145547618" sldId="362"/>
        </pc:sldMkLst>
        <pc:spChg chg="mod">
          <ac:chgData name="ゲスト ユーザー" userId="" providerId="Windows Live" clId="Web-{E0C52404-4E32-4942-99A3-948A2D550135}" dt="2021-03-31T01:43:01.989" v="845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2:12.957" v="843" actId="20577"/>
          <ac:spMkLst>
            <pc:docMk/>
            <pc:sldMk cId="4145547618" sldId="362"/>
            <ac:spMk id="4" creationId="{83B0A878-393B-46A3-903D-A7B604038F61}"/>
          </ac:spMkLst>
        </pc:spChg>
      </pc:sldChg>
      <pc:sldChg chg="modSp">
        <pc:chgData name="ゲスト ユーザー" userId="" providerId="Windows Live" clId="Web-{E0C52404-4E32-4942-99A3-948A2D550135}" dt="2021-03-31T01:49:32.513" v="980" actId="20577"/>
        <pc:sldMkLst>
          <pc:docMk/>
          <pc:sldMk cId="170404140" sldId="364"/>
        </pc:sldMkLst>
        <pc:spChg chg="mod">
          <ac:chgData name="ゲスト ユーザー" userId="" providerId="Windows Live" clId="Web-{E0C52404-4E32-4942-99A3-948A2D550135}" dt="2021-03-31T01:44:21.241" v="874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9:32.513" v="980" actId="20577"/>
          <ac:spMkLst>
            <pc:docMk/>
            <pc:sldMk cId="170404140" sldId="364"/>
            <ac:spMk id="4" creationId="{83B0A878-393B-46A3-903D-A7B604038F61}"/>
          </ac:spMkLst>
        </pc:spChg>
        <pc:spChg chg="mod">
          <ac:chgData name="ゲスト ユーザー" userId="" providerId="Windows Live" clId="Web-{E0C52404-4E32-4942-99A3-948A2D550135}" dt="2021-03-31T01:43:53.225" v="864" actId="20577"/>
          <ac:spMkLst>
            <pc:docMk/>
            <pc:sldMk cId="170404140" sldId="364"/>
            <ac:spMk id="233" creationId="{00000000-0000-0000-0000-000000000000}"/>
          </ac:spMkLst>
        </pc:spChg>
      </pc:sldChg>
      <pc:sldChg chg="delSp modSp">
        <pc:chgData name="ゲスト ユーザー" userId="" providerId="Windows Live" clId="Web-{E0C52404-4E32-4942-99A3-948A2D550135}" dt="2021-03-31T01:49:08.387" v="970"/>
        <pc:sldMkLst>
          <pc:docMk/>
          <pc:sldMk cId="2513527215" sldId="376"/>
        </pc:sldMkLst>
        <pc:spChg chg="mod">
          <ac:chgData name="ゲスト ユーザー" userId="" providerId="Windows Live" clId="Web-{E0C52404-4E32-4942-99A3-948A2D550135}" dt="2021-03-31T01:47:59.573" v="96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E0C52404-4E32-4942-99A3-948A2D550135}" dt="2021-03-31T01:48:08.386" v="969" actId="20577"/>
          <ac:spMkLst>
            <pc:docMk/>
            <pc:sldMk cId="2513527215" sldId="376"/>
            <ac:spMk id="233" creationId="{00000000-0000-0000-0000-000000000000}"/>
          </ac:spMkLst>
        </pc:spChg>
        <pc:picChg chg="del">
          <ac:chgData name="ゲスト ユーザー" userId="" providerId="Windows Live" clId="Web-{E0C52404-4E32-4942-99A3-948A2D550135}" dt="2021-03-31T01:49:08.387" v="970"/>
          <ac:picMkLst>
            <pc:docMk/>
            <pc:sldMk cId="2513527215" sldId="376"/>
            <ac:picMk id="8" creationId="{15F891A8-93AA-49CD-B933-0D6F2558F4A5}"/>
          </ac:picMkLst>
        </pc:picChg>
      </pc:sldChg>
    </pc:docChg>
  </pc:docChgLst>
  <pc:docChgLst>
    <pc:chgData name="ゲスト ユーザー" providerId="Windows Live" clId="Web-{1A6A0F04-A9EA-40E3-9E3E-E1836731E81B}"/>
    <pc:docChg chg="addSld modSld">
      <pc:chgData name="ゲスト ユーザー" userId="" providerId="Windows Live" clId="Web-{1A6A0F04-A9EA-40E3-9E3E-E1836731E81B}" dt="2021-03-23T09:41:01.852" v="1132" actId="1076"/>
      <pc:docMkLst>
        <pc:docMk/>
      </pc:docMkLst>
      <pc:sldChg chg="modSp">
        <pc:chgData name="ゲスト ユーザー" userId="" providerId="Windows Live" clId="Web-{1A6A0F04-A9EA-40E3-9E3E-E1836731E81B}" dt="2021-03-23T08:00:33.968" v="792" actId="20577"/>
        <pc:sldMkLst>
          <pc:docMk/>
          <pc:sldMk cId="0" sldId="318"/>
        </pc:sldMkLst>
        <pc:spChg chg="mod">
          <ac:chgData name="ゲスト ユーザー" userId="" providerId="Windows Live" clId="Web-{1A6A0F04-A9EA-40E3-9E3E-E1836731E81B}" dt="2021-03-23T08:00:33.968" v="792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modSp">
        <pc:chgData name="ゲスト ユーザー" userId="" providerId="Windows Live" clId="Web-{1A6A0F04-A9EA-40E3-9E3E-E1836731E81B}" dt="2021-03-23T04:36:33.238" v="80" actId="20577"/>
        <pc:sldMkLst>
          <pc:docMk/>
          <pc:sldMk cId="2230528558" sldId="338"/>
        </pc:sldMkLst>
        <pc:spChg chg="mod">
          <ac:chgData name="ゲスト ユーザー" userId="" providerId="Windows Live" clId="Web-{1A6A0F04-A9EA-40E3-9E3E-E1836731E81B}" dt="2021-03-23T04:34:49.660" v="2" actId="14100"/>
          <ac:spMkLst>
            <pc:docMk/>
            <pc:sldMk cId="2230528558" sldId="338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36:33.238" v="80" actId="20577"/>
          <ac:spMkLst>
            <pc:docMk/>
            <pc:sldMk cId="2230528558" sldId="338"/>
            <ac:spMk id="6" creationId="{A37D0B3E-E398-46E3-862F-CB12BB9ACA59}"/>
          </ac:spMkLst>
        </pc:spChg>
        <pc:picChg chg="add mod">
          <ac:chgData name="ゲスト ユーザー" userId="" providerId="Windows Live" clId="Web-{1A6A0F04-A9EA-40E3-9E3E-E1836731E81B}" dt="2021-03-23T04:35:01.816" v="5" actId="1076"/>
          <ac:picMkLst>
            <pc:docMk/>
            <pc:sldMk cId="2230528558" sldId="338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04.972" v="68" actId="1076"/>
          <ac:picMkLst>
            <pc:docMk/>
            <pc:sldMk cId="2230528558" sldId="338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1A6A0F04-A9EA-40E3-9E3E-E1836731E81B}" dt="2021-03-23T04:59:55.293" v="241" actId="20577"/>
        <pc:sldMkLst>
          <pc:docMk/>
          <pc:sldMk cId="412491998" sldId="339"/>
        </pc:sldMkLst>
        <pc:spChg chg="mod">
          <ac:chgData name="ゲスト ユーザー" userId="" providerId="Windows Live" clId="Web-{1A6A0F04-A9EA-40E3-9E3E-E1836731E81B}" dt="2021-03-23T04:59:55.293" v="241" actId="20577"/>
          <ac:spMkLst>
            <pc:docMk/>
            <pc:sldMk cId="412491998" sldId="339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4:59:49.622" v="240" actId="20577"/>
          <ac:spMkLst>
            <pc:docMk/>
            <pc:sldMk cId="412491998" sldId="339"/>
            <ac:spMk id="6" creationId="{A37D0B3E-E398-46E3-862F-CB12BB9ACA59}"/>
          </ac:spMkLst>
        </pc:spChg>
        <pc:spChg chg="mod">
          <ac:chgData name="ゲスト ユーザー" userId="" providerId="Windows Live" clId="Web-{1A6A0F04-A9EA-40E3-9E3E-E1836731E81B}" dt="2021-03-23T04:37:43.894" v="156" actId="20577"/>
          <ac:spMkLst>
            <pc:docMk/>
            <pc:sldMk cId="412491998" sldId="339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4:37:27.113" v="138" actId="1076"/>
          <ac:picMkLst>
            <pc:docMk/>
            <pc:sldMk cId="412491998" sldId="339"/>
            <ac:picMk id="2" creationId="{0ABE893C-5261-4583-9731-706F2263B320}"/>
          </ac:picMkLst>
        </pc:picChg>
        <pc:picChg chg="del">
          <ac:chgData name="ゲスト ユーザー" userId="" providerId="Windows Live" clId="Web-{1A6A0F04-A9EA-40E3-9E3E-E1836731E81B}" dt="2021-03-23T04:58:07.842" v="158"/>
          <ac:picMkLst>
            <pc:docMk/>
            <pc:sldMk cId="412491998" sldId="339"/>
            <ac:picMk id="4" creationId="{222225A6-AE1F-4E9B-B3AD-1879EBA63775}"/>
          </ac:picMkLst>
        </pc:picChg>
        <pc:picChg chg="mod">
          <ac:chgData name="ゲスト ユーザー" userId="" providerId="Windows Live" clId="Web-{1A6A0F04-A9EA-40E3-9E3E-E1836731E81B}" dt="2021-03-23T04:36:54.363" v="86" actId="1076"/>
          <ac:picMkLst>
            <pc:docMk/>
            <pc:sldMk cId="412491998" sldId="339"/>
            <ac:picMk id="5" creationId="{2123D3A6-0369-433D-BE08-D625094BE9F6}"/>
          </ac:picMkLst>
        </pc:picChg>
        <pc:picChg chg="add mod">
          <ac:chgData name="ゲスト ユーザー" userId="" providerId="Windows Live" clId="Web-{1A6A0F04-A9EA-40E3-9E3E-E1836731E81B}" dt="2021-03-23T04:58:20.873" v="161" actId="14100"/>
          <ac:picMkLst>
            <pc:docMk/>
            <pc:sldMk cId="412491998" sldId="339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43.910" v="1005" actId="20577"/>
        <pc:sldMkLst>
          <pc:docMk/>
          <pc:sldMk cId="1695572539" sldId="340"/>
        </pc:sldMkLst>
        <pc:spChg chg="mod">
          <ac:chgData name="ゲスト ユーザー" userId="" providerId="Windows Live" clId="Web-{1A6A0F04-A9EA-40E3-9E3E-E1836731E81B}" dt="2021-03-23T06:31:07.221" v="523" actId="20577"/>
          <ac:spMkLst>
            <pc:docMk/>
            <pc:sldMk cId="1695572539" sldId="340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43.910" v="1005" actId="20577"/>
          <ac:spMkLst>
            <pc:docMk/>
            <pc:sldMk cId="1695572539" sldId="340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7:39:41.400" v="536" actId="14100"/>
          <ac:spMkLst>
            <pc:docMk/>
            <pc:sldMk cId="1695572539" sldId="340"/>
            <ac:spMk id="8" creationId="{5C2C8F06-DA3D-4904-A198-94EEEA2862AD}"/>
          </ac:spMkLst>
        </pc:spChg>
        <pc:spChg chg="mod">
          <ac:chgData name="ゲスト ユーザー" userId="" providerId="Windows Live" clId="Web-{1A6A0F04-A9EA-40E3-9E3E-E1836731E81B}" dt="2021-03-23T05:01:11.199" v="283" actId="20577"/>
          <ac:spMkLst>
            <pc:docMk/>
            <pc:sldMk cId="1695572539" sldId="340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7:38:22.322" v="526" actId="1076"/>
          <ac:picMkLst>
            <pc:docMk/>
            <pc:sldMk cId="1695572539" sldId="340"/>
            <ac:picMk id="4" creationId="{00357C9D-30A2-4D19-8934-59DEF43D7C9D}"/>
          </ac:picMkLst>
        </pc:picChg>
        <pc:picChg chg="add mod">
          <ac:chgData name="ゲスト ユーザー" userId="" providerId="Windows Live" clId="Web-{1A6A0F04-A9EA-40E3-9E3E-E1836731E81B}" dt="2021-03-23T07:38:56.806" v="532" actId="1076"/>
          <ac:picMkLst>
            <pc:docMk/>
            <pc:sldMk cId="1695572539" sldId="340"/>
            <ac:picMk id="7" creationId="{6945FE81-547A-4024-A2C7-D82E2DE38EDA}"/>
          </ac:picMkLst>
        </pc:picChg>
        <pc:picChg chg="del">
          <ac:chgData name="ゲスト ユーザー" userId="" providerId="Windows Live" clId="Web-{1A6A0F04-A9EA-40E3-9E3E-E1836731E81B}" dt="2021-03-23T05:56:43.163" v="499"/>
          <ac:picMkLst>
            <pc:docMk/>
            <pc:sldMk cId="1695572539" sldId="340"/>
            <ac:picMk id="7" creationId="{71A74191-9810-47F1-9561-E21ADA14582A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31.676" v="1003" actId="20577"/>
        <pc:sldMkLst>
          <pc:docMk/>
          <pc:sldMk cId="1440077837" sldId="341"/>
        </pc:sldMkLst>
        <pc:spChg chg="mod">
          <ac:chgData name="ゲスト ユーザー" userId="" providerId="Windows Live" clId="Web-{1A6A0F04-A9EA-40E3-9E3E-E1836731E81B}" dt="2021-03-23T08:24:31.676" v="1003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24.442" v="1002" actId="20577"/>
          <ac:spMkLst>
            <pc:docMk/>
            <pc:sldMk cId="1440077837" sldId="341"/>
            <ac:spMk id="6" creationId="{A37D0B3E-E398-46E3-862F-CB12BB9ACA59}"/>
          </ac:spMkLst>
        </pc:spChg>
        <pc:spChg chg="del mod">
          <ac:chgData name="ゲスト ユーザー" userId="" providerId="Windows Live" clId="Web-{1A6A0F04-A9EA-40E3-9E3E-E1836731E81B}" dt="2021-03-23T07:57:08.126" v="729"/>
          <ac:spMkLst>
            <pc:docMk/>
            <pc:sldMk cId="1440077837" sldId="341"/>
            <ac:spMk id="8" creationId="{5C2C8F06-DA3D-4904-A198-94EEEA2862AD}"/>
          </ac:spMkLst>
        </pc:spChg>
        <pc:spChg chg="add del">
          <ac:chgData name="ゲスト ユーザー" userId="" providerId="Windows Live" clId="Web-{1A6A0F04-A9EA-40E3-9E3E-E1836731E81B}" dt="2021-03-23T08:05:23.435" v="811"/>
          <ac:spMkLst>
            <pc:docMk/>
            <pc:sldMk cId="1440077837" sldId="341"/>
            <ac:spMk id="14" creationId="{2CD46A3D-D666-480B-AAAB-04516CE1CDEB}"/>
          </ac:spMkLst>
        </pc:spChg>
        <pc:spChg chg="add mod">
          <ac:chgData name="ゲスト ユーザー" userId="" providerId="Windows Live" clId="Web-{1A6A0F04-A9EA-40E3-9E3E-E1836731E81B}" dt="2021-03-23T08:06:20.669" v="818"/>
          <ac:spMkLst>
            <pc:docMk/>
            <pc:sldMk cId="1440077837" sldId="341"/>
            <ac:spMk id="15" creationId="{2294A72C-6CB4-4130-A013-B02FFD84F1C0}"/>
          </ac:spMkLst>
        </pc:spChg>
        <pc:spChg chg="add del mod">
          <ac:chgData name="ゲスト ユーザー" userId="" providerId="Windows Live" clId="Web-{1A6A0F04-A9EA-40E3-9E3E-E1836731E81B}" dt="2021-03-23T08:07:35.746" v="838"/>
          <ac:spMkLst>
            <pc:docMk/>
            <pc:sldMk cId="1440077837" sldId="341"/>
            <ac:spMk id="16" creationId="{A8155F50-6E52-4A70-AC88-6DB963D72514}"/>
          </ac:spMkLst>
        </pc:spChg>
        <pc:spChg chg="add mod">
          <ac:chgData name="ゲスト ユーザー" userId="" providerId="Windows Live" clId="Web-{1A6A0F04-A9EA-40E3-9E3E-E1836731E81B}" dt="2021-03-23T08:08:42.683" v="848" actId="14100"/>
          <ac:spMkLst>
            <pc:docMk/>
            <pc:sldMk cId="1440077837" sldId="341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00:15.203" v="776" actId="20577"/>
          <ac:spMkLst>
            <pc:docMk/>
            <pc:sldMk cId="1440077837" sldId="341"/>
            <ac:spMk id="350" creationId="{00000000-0000-0000-0000-000000000000}"/>
          </ac:spMkLst>
        </pc:spChg>
        <pc:picChg chg="del">
          <ac:chgData name="ゲスト ユーザー" userId="" providerId="Windows Live" clId="Web-{1A6A0F04-A9EA-40E3-9E3E-E1836731E81B}" dt="2021-03-23T07:40:50.102" v="581"/>
          <ac:picMkLst>
            <pc:docMk/>
            <pc:sldMk cId="1440077837" sldId="341"/>
            <ac:picMk id="4" creationId="{00357C9D-30A2-4D19-8934-59DEF43D7C9D}"/>
          </ac:picMkLst>
        </pc:picChg>
        <pc:picChg chg="del">
          <ac:chgData name="ゲスト ユーザー" userId="" providerId="Windows Live" clId="Web-{1A6A0F04-A9EA-40E3-9E3E-E1836731E81B}" dt="2021-03-23T07:40:49.306" v="580"/>
          <ac:picMkLst>
            <pc:docMk/>
            <pc:sldMk cId="1440077837" sldId="341"/>
            <ac:picMk id="7" creationId="{6945FE81-547A-4024-A2C7-D82E2DE38EDA}"/>
          </ac:picMkLst>
        </pc:picChg>
        <pc:picChg chg="add del mod ord">
          <ac:chgData name="ゲスト ユーザー" userId="" providerId="Windows Live" clId="Web-{1A6A0F04-A9EA-40E3-9E3E-E1836731E81B}" dt="2021-03-23T07:45:32.678" v="650"/>
          <ac:picMkLst>
            <pc:docMk/>
            <pc:sldMk cId="1440077837" sldId="341"/>
            <ac:picMk id="9" creationId="{813151AF-451D-4528-85B1-2425040C3519}"/>
          </ac:picMkLst>
        </pc:picChg>
        <pc:picChg chg="add del mod ord">
          <ac:chgData name="ゲスト ユーザー" userId="" providerId="Windows Live" clId="Web-{1A6A0F04-A9EA-40E3-9E3E-E1836731E81B}" dt="2021-03-23T07:46:29.865" v="654"/>
          <ac:picMkLst>
            <pc:docMk/>
            <pc:sldMk cId="1440077837" sldId="341"/>
            <ac:picMk id="10" creationId="{832B332A-5072-4053-820A-6F5426142391}"/>
          </ac:picMkLst>
        </pc:picChg>
        <pc:picChg chg="add mod ord">
          <ac:chgData name="ゲスト ユーザー" userId="" providerId="Windows Live" clId="Web-{1A6A0F04-A9EA-40E3-9E3E-E1836731E81B}" dt="2021-03-23T08:08:20.246" v="843"/>
          <ac:picMkLst>
            <pc:docMk/>
            <pc:sldMk cId="1440077837" sldId="341"/>
            <ac:picMk id="11" creationId="{07B3A0D5-068C-4717-B7F4-28EB34508997}"/>
          </ac:picMkLst>
        </pc:picChg>
        <pc:picChg chg="add mod">
          <ac:chgData name="ゲスト ユーザー" userId="" providerId="Windows Live" clId="Web-{1A6A0F04-A9EA-40E3-9E3E-E1836731E81B}" dt="2021-03-23T08:05:04.904" v="808" actId="14100"/>
          <ac:picMkLst>
            <pc:docMk/>
            <pc:sldMk cId="1440077837" sldId="341"/>
            <ac:picMk id="12" creationId="{79EFE0AE-7EB6-40E8-B399-FD9D922B5D41}"/>
          </ac:picMkLst>
        </pc:picChg>
        <pc:picChg chg="add mod">
          <ac:chgData name="ゲスト ユーザー" userId="" providerId="Windows Live" clId="Web-{1A6A0F04-A9EA-40E3-9E3E-E1836731E81B}" dt="2021-03-23T08:04:38.873" v="805" actId="1076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24:11.379" v="1001" actId="20577"/>
        <pc:sldMkLst>
          <pc:docMk/>
          <pc:sldMk cId="3076179711" sldId="342"/>
        </pc:sldMkLst>
        <pc:spChg chg="mod">
          <ac:chgData name="ゲスト ユーザー" userId="" providerId="Windows Live" clId="Web-{1A6A0F04-A9EA-40E3-9E3E-E1836731E81B}" dt="2021-03-23T08:23:49.129" v="998" actId="20577"/>
          <ac:spMkLst>
            <pc:docMk/>
            <pc:sldMk cId="3076179711" sldId="342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24:11.379" v="1001" actId="20577"/>
          <ac:spMkLst>
            <pc:docMk/>
            <pc:sldMk cId="3076179711" sldId="342"/>
            <ac:spMk id="6" creationId="{A37D0B3E-E398-46E3-862F-CB12BB9ACA59}"/>
          </ac:spMkLst>
        </pc:spChg>
        <pc:spChg chg="del">
          <ac:chgData name="ゲスト ユーザー" userId="" providerId="Windows Live" clId="Web-{1A6A0F04-A9EA-40E3-9E3E-E1836731E81B}" dt="2021-03-23T08:20:18.819" v="968"/>
          <ac:spMkLst>
            <pc:docMk/>
            <pc:sldMk cId="3076179711" sldId="342"/>
            <ac:spMk id="15" creationId="{2294A72C-6CB4-4130-A013-B02FFD84F1C0}"/>
          </ac:spMkLst>
        </pc:spChg>
        <pc:spChg chg="del">
          <ac:chgData name="ゲスト ユーザー" userId="" providerId="Windows Live" clId="Web-{1A6A0F04-A9EA-40E3-9E3E-E1836731E81B}" dt="2021-03-23T08:20:21.943" v="971"/>
          <ac:spMkLst>
            <pc:docMk/>
            <pc:sldMk cId="3076179711" sldId="342"/>
            <ac:spMk id="17" creationId="{1D0EE406-1F0B-41F3-A5C8-B1C53BC6E279}"/>
          </ac:spMkLst>
        </pc:spChg>
        <pc:spChg chg="mod">
          <ac:chgData name="ゲスト ユーザー" userId="" providerId="Windows Live" clId="Web-{1A6A0F04-A9EA-40E3-9E3E-E1836731E81B}" dt="2021-03-23T08:20:14.522" v="966" actId="20577"/>
          <ac:spMkLst>
            <pc:docMk/>
            <pc:sldMk cId="3076179711" sldId="342"/>
            <ac:spMk id="350" creationId="{00000000-0000-0000-0000-000000000000}"/>
          </ac:spMkLst>
        </pc:spChg>
        <pc:picChg chg="add mod">
          <ac:chgData name="ゲスト ユーザー" userId="" providerId="Windows Live" clId="Web-{1A6A0F04-A9EA-40E3-9E3E-E1836731E81B}" dt="2021-03-23T08:23:28.989" v="996" actId="1076"/>
          <ac:picMkLst>
            <pc:docMk/>
            <pc:sldMk cId="3076179711" sldId="342"/>
            <ac:picMk id="4" creationId="{C52B3FCC-1F2F-4F45-AB18-AC4F127CB674}"/>
          </ac:picMkLst>
        </pc:picChg>
        <pc:picChg chg="del">
          <ac:chgData name="ゲスト ユーザー" userId="" providerId="Windows Live" clId="Web-{1A6A0F04-A9EA-40E3-9E3E-E1836731E81B}" dt="2021-03-23T08:20:19.303" v="969"/>
          <ac:picMkLst>
            <pc:docMk/>
            <pc:sldMk cId="3076179711" sldId="342"/>
            <ac:picMk id="11" creationId="{07B3A0D5-068C-4717-B7F4-28EB34508997}"/>
          </ac:picMkLst>
        </pc:picChg>
        <pc:picChg chg="del">
          <ac:chgData name="ゲスト ユーザー" userId="" providerId="Windows Live" clId="Web-{1A6A0F04-A9EA-40E3-9E3E-E1836731E81B}" dt="2021-03-23T08:20:19.881" v="970"/>
          <ac:picMkLst>
            <pc:docMk/>
            <pc:sldMk cId="3076179711" sldId="342"/>
            <ac:picMk id="12" creationId="{79EFE0AE-7EB6-40E8-B399-FD9D922B5D41}"/>
          </ac:picMkLst>
        </pc:picChg>
        <pc:picChg chg="del">
          <ac:chgData name="ゲスト ユーザー" userId="" providerId="Windows Live" clId="Web-{1A6A0F04-A9EA-40E3-9E3E-E1836731E81B}" dt="2021-03-23T08:20:17.951" v="967"/>
          <ac:picMkLst>
            <pc:docMk/>
            <pc:sldMk cId="3076179711" sldId="342"/>
            <ac:picMk id="13" creationId="{6673E968-EC8F-4F15-B38A-9DB9254A8B18}"/>
          </ac:picMkLst>
        </pc:picChg>
      </pc:sldChg>
      <pc:sldChg chg="addSp delSp modSp add replId">
        <pc:chgData name="ゲスト ユーザー" userId="" providerId="Windows Live" clId="Web-{1A6A0F04-A9EA-40E3-9E3E-E1836731E81B}" dt="2021-03-23T08:35:27.256" v="1127" actId="20577"/>
        <pc:sldMkLst>
          <pc:docMk/>
          <pc:sldMk cId="732794299" sldId="343"/>
        </pc:sldMkLst>
        <pc:spChg chg="mod">
          <ac:chgData name="ゲスト ユーザー" userId="" providerId="Windows Live" clId="Web-{1A6A0F04-A9EA-40E3-9E3E-E1836731E81B}" dt="2021-03-23T08:27:17.534" v="1107" actId="20577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256" v="1127" actId="20577"/>
          <ac:spMkLst>
            <pc:docMk/>
            <pc:sldMk cId="732794299" sldId="343"/>
            <ac:spMk id="6" creationId="{A37D0B3E-E398-46E3-862F-CB12BB9ACA59}"/>
          </ac:spMkLst>
        </pc:spChg>
        <pc:picChg chg="del">
          <ac:chgData name="ゲスト ユーザー" userId="" providerId="Windows Live" clId="Web-{1A6A0F04-A9EA-40E3-9E3E-E1836731E81B}" dt="2021-03-23T08:27:26.925" v="1108"/>
          <ac:picMkLst>
            <pc:docMk/>
            <pc:sldMk cId="732794299" sldId="343"/>
            <ac:picMk id="4" creationId="{C52B3FCC-1F2F-4F45-AB18-AC4F127CB674}"/>
          </ac:picMkLst>
        </pc:picChg>
        <pc:picChg chg="add mod">
          <ac:chgData name="ゲスト ユーザー" userId="" providerId="Windows Live" clId="Web-{1A6A0F04-A9EA-40E3-9E3E-E1836731E81B}" dt="2021-03-23T08:27:43.181" v="1110" actId="1076"/>
          <ac:picMkLst>
            <pc:docMk/>
            <pc:sldMk cId="732794299" sldId="343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6A0F04-A9EA-40E3-9E3E-E1836731E81B}" dt="2021-03-23T09:41:01.852" v="1132" actId="1076"/>
        <pc:sldMkLst>
          <pc:docMk/>
          <pc:sldMk cId="3758271538" sldId="344"/>
        </pc:sldMkLst>
        <pc:spChg chg="mod">
          <ac:chgData name="ゲスト ユーザー" userId="" providerId="Windows Live" clId="Web-{1A6A0F04-A9EA-40E3-9E3E-E1836731E81B}" dt="2021-03-23T08:35:27.053" v="1123" actId="20577"/>
          <ac:spMkLst>
            <pc:docMk/>
            <pc:sldMk cId="3758271538" sldId="344"/>
            <ac:spMk id="3" creationId="{41B6E82B-6D9B-4BBB-B277-69B8CA0B91C3}"/>
          </ac:spMkLst>
        </pc:spChg>
        <pc:spChg chg="mod">
          <ac:chgData name="ゲスト ユーザー" userId="" providerId="Windows Live" clId="Web-{1A6A0F04-A9EA-40E3-9E3E-E1836731E81B}" dt="2021-03-23T08:35:27.162" v="1125" actId="20577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1A6A0F04-A9EA-40E3-9E3E-E1836731E81B}" dt="2021-03-23T09:41:01.852" v="1132" actId="1076"/>
          <ac:spMkLst>
            <pc:docMk/>
            <pc:sldMk cId="3758271538" sldId="344"/>
            <ac:spMk id="8" creationId="{E82D7B40-A32D-4D26-AA00-9723508FC02B}"/>
          </ac:spMkLst>
        </pc:spChg>
        <pc:spChg chg="mod">
          <ac:chgData name="ゲスト ユーザー" userId="" providerId="Windows Live" clId="Web-{1A6A0F04-A9EA-40E3-9E3E-E1836731E81B}" dt="2021-03-23T08:35:26.428" v="1115" actId="20577"/>
          <ac:spMkLst>
            <pc:docMk/>
            <pc:sldMk cId="3758271538" sldId="344"/>
            <ac:spMk id="350" creationId="{00000000-0000-0000-0000-000000000000}"/>
          </ac:spMkLst>
        </pc:spChg>
        <pc:picChg chg="mod">
          <ac:chgData name="ゲスト ユーザー" userId="" providerId="Windows Live" clId="Web-{1A6A0F04-A9EA-40E3-9E3E-E1836731E81B}" dt="2021-03-23T08:35:26.693" v="1117" actId="1076"/>
          <ac:picMkLst>
            <pc:docMk/>
            <pc:sldMk cId="3758271538" sldId="344"/>
            <ac:picMk id="2" creationId="{0ABE893C-5261-4583-9731-706F2263B320}"/>
          </ac:picMkLst>
        </pc:picChg>
        <pc:picChg chg="add mod">
          <ac:chgData name="ゲスト ユーザー" userId="" providerId="Windows Live" clId="Web-{1A6A0F04-A9EA-40E3-9E3E-E1836731E81B}" dt="2021-03-23T09:40:28.851" v="1130" actId="14100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1A6A0F04-A9EA-40E3-9E3E-E1836731E81B}" dt="2021-03-23T08:35:26.803" v="1119" actId="1076"/>
          <ac:picMkLst>
            <pc:docMk/>
            <pc:sldMk cId="3758271538" sldId="344"/>
            <ac:picMk id="5" creationId="{2123D3A6-0369-433D-BE08-D625094BE9F6}"/>
          </ac:picMkLst>
        </pc:picChg>
        <pc:picChg chg="mod">
          <ac:chgData name="ゲスト ユーザー" userId="" providerId="Windows Live" clId="Web-{1A6A0F04-A9EA-40E3-9E3E-E1836731E81B}" dt="2021-03-23T08:35:27.209" v="1126" actId="1076"/>
          <ac:picMkLst>
            <pc:docMk/>
            <pc:sldMk cId="3758271538" sldId="344"/>
            <ac:picMk id="7" creationId="{EB0503BD-94D7-48BB-B344-8A467FBB2AE0}"/>
          </ac:picMkLst>
        </pc:picChg>
      </pc:sldChg>
    </pc:docChg>
  </pc:docChgLst>
  <pc:docChgLst>
    <pc:chgData name="Masaki Suzuki" userId="2c4feb2ed34ad1a7" providerId="Windows Live" clId="Web-{13F5437A-5C71-41A2-81CA-D426B34E848F}"/>
    <pc:docChg chg="modSld">
      <pc:chgData name="Masaki Suzuki" userId="2c4feb2ed34ad1a7" providerId="Windows Live" clId="Web-{13F5437A-5C71-41A2-81CA-D426B34E848F}" dt="2021-03-15T04:27:04.833" v="422" actId="20577"/>
      <pc:docMkLst>
        <pc:docMk/>
      </pc:docMkLst>
      <pc:sldChg chg="modSp">
        <pc:chgData name="Masaki Suzuki" userId="2c4feb2ed34ad1a7" providerId="Windows Live" clId="Web-{13F5437A-5C71-41A2-81CA-D426B34E848F}" dt="2021-03-15T04:14:14.783" v="37" actId="20577"/>
        <pc:sldMkLst>
          <pc:docMk/>
          <pc:sldMk cId="0" sldId="268"/>
        </pc:sldMkLst>
        <pc:spChg chg="mod">
          <ac:chgData name="Masaki Suzuki" userId="2c4feb2ed34ad1a7" providerId="Windows Live" clId="Web-{13F5437A-5C71-41A2-81CA-D426B34E848F}" dt="2021-03-15T04:14:14.783" v="37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3:33.516" v="0" actId="20577"/>
          <ac:spMkLst>
            <pc:docMk/>
            <pc:sldMk cId="0" sldId="268"/>
            <ac:spMk id="278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9:41.916" v="152" actId="20577"/>
        <pc:sldMkLst>
          <pc:docMk/>
          <pc:sldMk cId="0" sldId="271"/>
        </pc:sldMkLst>
        <pc:spChg chg="mod">
          <ac:chgData name="Masaki Suzuki" userId="2c4feb2ed34ad1a7" providerId="Windows Live" clId="Web-{13F5437A-5C71-41A2-81CA-D426B34E848F}" dt="2021-03-15T04:17:01.834" v="90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19:41.916" v="152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16:05.958" v="82" actId="20577"/>
        <pc:sldMkLst>
          <pc:docMk/>
          <pc:sldMk cId="0" sldId="272"/>
        </pc:sldMkLst>
        <pc:spChg chg="mod">
          <ac:chgData name="Masaki Suzuki" userId="2c4feb2ed34ad1a7" providerId="Windows Live" clId="Web-{13F5437A-5C71-41A2-81CA-D426B34E848F}" dt="2021-03-15T04:15:50.629" v="70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Masaki Suzuki" userId="2c4feb2ed34ad1a7" providerId="Windows Live" clId="Web-{13F5437A-5C71-41A2-81CA-D426B34E848F}" dt="2021-03-15T04:16:05.958" v="82" actId="20577"/>
          <ac:spMkLst>
            <pc:docMk/>
            <pc:sldMk cId="0" sldId="272"/>
            <ac:spMk id="339" creationId="{00000000-0000-0000-0000-000000000000}"/>
          </ac:spMkLst>
        </pc:spChg>
      </pc:sldChg>
      <pc:sldChg chg="modSp">
        <pc:chgData name="Masaki Suzuki" userId="2c4feb2ed34ad1a7" providerId="Windows Live" clId="Web-{13F5437A-5C71-41A2-81CA-D426B34E848F}" dt="2021-03-15T04:21:07.387" v="222" actId="20577"/>
        <pc:sldMkLst>
          <pc:docMk/>
          <pc:sldMk cId="0" sldId="273"/>
        </pc:sldMkLst>
        <pc:spChg chg="mod">
          <ac:chgData name="Masaki Suzuki" userId="2c4feb2ed34ad1a7" providerId="Windows Live" clId="Web-{13F5437A-5C71-41A2-81CA-D426B34E848F}" dt="2021-03-15T04:21:07.387" v="222" actId="20577"/>
          <ac:spMkLst>
            <pc:docMk/>
            <pc:sldMk cId="0" sldId="273"/>
            <ac:spMk id="352" creationId="{00000000-0000-0000-0000-000000000000}"/>
          </ac:spMkLst>
        </pc:spChg>
      </pc:sldChg>
      <pc:sldChg chg="delSp modSp">
        <pc:chgData name="Masaki Suzuki" userId="2c4feb2ed34ad1a7" providerId="Windows Live" clId="Web-{13F5437A-5C71-41A2-81CA-D426B34E848F}" dt="2021-03-15T04:27:04.833" v="422" actId="20577"/>
        <pc:sldMkLst>
          <pc:docMk/>
          <pc:sldMk cId="0" sldId="274"/>
        </pc:sldMkLst>
        <pc:spChg chg="mod">
          <ac:chgData name="Masaki Suzuki" userId="2c4feb2ed34ad1a7" providerId="Windows Live" clId="Web-{13F5437A-5C71-41A2-81CA-D426B34E848F}" dt="2021-03-15T04:27:04.833" v="422" actId="20577"/>
          <ac:spMkLst>
            <pc:docMk/>
            <pc:sldMk cId="0" sldId="274"/>
            <ac:spMk id="364" creationId="{00000000-0000-0000-0000-000000000000}"/>
          </ac:spMkLst>
        </pc:spChg>
        <pc:picChg chg="del">
          <ac:chgData name="Masaki Suzuki" userId="2c4feb2ed34ad1a7" providerId="Windows Live" clId="Web-{13F5437A-5C71-41A2-81CA-D426B34E848F}" dt="2021-03-15T04:26:46.301" v="419"/>
          <ac:picMkLst>
            <pc:docMk/>
            <pc:sldMk cId="0" sldId="274"/>
            <ac:picMk id="2" creationId="{68539DFF-2FA1-446C-BFF1-7D38DD4A617A}"/>
          </ac:picMkLst>
        </pc:picChg>
      </pc:sldChg>
      <pc:sldChg chg="addSp delSp modSp">
        <pc:chgData name="Masaki Suzuki" userId="2c4feb2ed34ad1a7" providerId="Windows Live" clId="Web-{13F5437A-5C71-41A2-81CA-D426B34E848F}" dt="2021-03-15T04:26:33.645" v="418" actId="20577"/>
        <pc:sldMkLst>
          <pc:docMk/>
          <pc:sldMk cId="0" sldId="276"/>
        </pc:sldMkLst>
        <pc:spChg chg="add mod">
          <ac:chgData name="Masaki Suzuki" userId="2c4feb2ed34ad1a7" providerId="Windows Live" clId="Web-{13F5437A-5C71-41A2-81CA-D426B34E848F}" dt="2021-03-15T04:26:33.645" v="418" actId="20577"/>
          <ac:spMkLst>
            <pc:docMk/>
            <pc:sldMk cId="0" sldId="276"/>
            <ac:spMk id="3" creationId="{F0E03801-4DFA-48E7-A2A3-C9B37BE61019}"/>
          </ac:spMkLst>
        </pc:spChg>
        <pc:spChg chg="del">
          <ac:chgData name="Masaki Suzuki" userId="2c4feb2ed34ad1a7" providerId="Windows Live" clId="Web-{13F5437A-5C71-41A2-81CA-D426B34E848F}" dt="2021-03-15T04:22:25.154" v="252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5:10.143" v="398" actId="20577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Masaki Suzuki" userId="2c4feb2ed34ad1a7" providerId="Windows Live" clId="Web-{13F5437A-5C71-41A2-81CA-D426B34E848F}" dt="2021-03-15T04:24:30.298" v="376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Masaki Suzuki" userId="2c4feb2ed34ad1a7" providerId="Windows Live" clId="Web-{13F5437A-5C71-41A2-81CA-D426B34E848F}" dt="2021-03-15T04:22:23.607" v="251"/>
          <ac:spMkLst>
            <pc:docMk/>
            <pc:sldMk cId="0" sldId="276"/>
            <ac:spMk id="402" creationId="{00000000-0000-0000-0000-000000000000}"/>
          </ac:spMkLst>
        </pc:spChg>
      </pc:sldChg>
    </pc:docChg>
  </pc:docChgLst>
  <pc:docChgLst>
    <pc:chgData name="ゲスト ユーザー" providerId="Windows Live" clId="Web-{567DF9D4-C04E-4137-9FAA-F08FCF66B3FE}"/>
    <pc:docChg chg="modSld">
      <pc:chgData name="ゲスト ユーザー" userId="" providerId="Windows Live" clId="Web-{567DF9D4-C04E-4137-9FAA-F08FCF66B3FE}" dt="2021-03-18T04:48:37.015" v="18"/>
      <pc:docMkLst>
        <pc:docMk/>
      </pc:docMkLst>
      <pc:sldChg chg="modSp">
        <pc:chgData name="ゲスト ユーザー" userId="" providerId="Windows Live" clId="Web-{567DF9D4-C04E-4137-9FAA-F08FCF66B3FE}" dt="2021-03-18T04:46:28.125" v="13" actId="20577"/>
        <pc:sldMkLst>
          <pc:docMk/>
          <pc:sldMk cId="0" sldId="265"/>
        </pc:sldMkLst>
        <pc:spChg chg="mod">
          <ac:chgData name="ゲスト ユーザー" userId="" providerId="Windows Live" clId="Web-{567DF9D4-C04E-4137-9FAA-F08FCF66B3FE}" dt="2021-03-18T04:46:22.937" v="9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567DF9D4-C04E-4137-9FAA-F08FCF66B3FE}" dt="2021-03-18T04:46:28.125" v="13" actId="20577"/>
          <ac:spMkLst>
            <pc:docMk/>
            <pc:sldMk cId="0" sldId="265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567DF9D4-C04E-4137-9FAA-F08FCF66B3FE}" dt="2021-03-18T04:48:37.015" v="18"/>
        <pc:sldMkLst>
          <pc:docMk/>
          <pc:sldMk cId="0" sldId="268"/>
        </pc:sldMkLst>
        <pc:spChg chg="add del">
          <ac:chgData name="ゲスト ユーザー" userId="" providerId="Windows Live" clId="Web-{567DF9D4-C04E-4137-9FAA-F08FCF66B3FE}" dt="2021-03-18T04:48:37.015" v="18"/>
          <ac:spMkLst>
            <pc:docMk/>
            <pc:sldMk cId="0" sldId="268"/>
            <ac:spMk id="4" creationId="{6FB86C84-6279-4B34-A338-4D5A9F348720}"/>
          </ac:spMkLst>
        </pc:spChg>
        <pc:picChg chg="add mod">
          <ac:chgData name="ゲスト ユーザー" userId="" providerId="Windows Live" clId="Web-{567DF9D4-C04E-4137-9FAA-F08FCF66B3FE}" dt="2021-03-18T04:48:16.734" v="16" actId="14100"/>
          <ac:picMkLst>
            <pc:docMk/>
            <pc:sldMk cId="0" sldId="268"/>
            <ac:picMk id="3" creationId="{F9C7FFEE-53A3-4234-B3BD-E923B1A4863F}"/>
          </ac:picMkLst>
        </pc:picChg>
      </pc:sldChg>
    </pc:docChg>
  </pc:docChgLst>
  <pc:docChgLst>
    <pc:chgData name="ゲスト ユーザー" providerId="Windows Live" clId="Web-{8846571E-8DFE-4D4E-A3F5-132AFF5D2AA4}"/>
    <pc:docChg chg="addSld delSld modSld">
      <pc:chgData name="ゲスト ユーザー" userId="" providerId="Windows Live" clId="Web-{8846571E-8DFE-4D4E-A3F5-132AFF5D2AA4}" dt="2021-03-24T09:03:28.804" v="804" actId="1076"/>
      <pc:docMkLst>
        <pc:docMk/>
      </pc:docMkLst>
      <pc:sldChg chg="addSp delSp modSp">
        <pc:chgData name="ゲスト ユーザー" userId="" providerId="Windows Live" clId="Web-{8846571E-8DFE-4D4E-A3F5-132AFF5D2AA4}" dt="2021-03-24T07:57:45.004" v="142"/>
        <pc:sldMkLst>
          <pc:docMk/>
          <pc:sldMk cId="0" sldId="264"/>
        </pc:sldMkLst>
        <pc:spChg chg="add mod">
          <ac:chgData name="ゲスト ユーザー" userId="" providerId="Windows Live" clId="Web-{8846571E-8DFE-4D4E-A3F5-132AFF5D2AA4}" dt="2021-03-24T07:57:40.129" v="141" actId="1076"/>
          <ac:spMkLst>
            <pc:docMk/>
            <pc:sldMk cId="0" sldId="264"/>
            <ac:spMk id="4" creationId="{F674C21E-91AF-47DA-9903-602EF1FC97F5}"/>
          </ac:spMkLst>
        </pc:spChg>
        <pc:spChg chg="add del mod">
          <ac:chgData name="ゲスト ユーザー" userId="" providerId="Windows Live" clId="Web-{8846571E-8DFE-4D4E-A3F5-132AFF5D2AA4}" dt="2021-03-24T07:57:45.004" v="142"/>
          <ac:spMkLst>
            <pc:docMk/>
            <pc:sldMk cId="0" sldId="264"/>
            <ac:spMk id="5" creationId="{C6FA6A73-84D9-4200-BA93-09CB1058D2B4}"/>
          </ac:spMkLst>
        </pc:spChg>
      </pc:sldChg>
      <pc:sldChg chg="addSp modSp">
        <pc:chgData name="ゲスト ユーザー" userId="" providerId="Windows Live" clId="Web-{8846571E-8DFE-4D4E-A3F5-132AFF5D2AA4}" dt="2021-03-24T07:46:30.315" v="36"/>
        <pc:sldMkLst>
          <pc:docMk/>
          <pc:sldMk cId="0" sldId="266"/>
        </pc:sldMkLst>
        <pc:spChg chg="mod">
          <ac:chgData name="ゲスト ユーザー" userId="" providerId="Windows Live" clId="Web-{8846571E-8DFE-4D4E-A3F5-132AFF5D2AA4}" dt="2021-03-24T07:37:54.155" v="1" actId="20577"/>
          <ac:spMkLst>
            <pc:docMk/>
            <pc:sldMk cId="0" sldId="266"/>
            <ac:spMk id="3" creationId="{B2C0A272-8324-43AD-97D9-29FDE43E74B6}"/>
          </ac:spMkLst>
        </pc:spChg>
        <pc:spChg chg="mod">
          <ac:chgData name="ゲスト ユーザー" userId="" providerId="Windows Live" clId="Web-{8846571E-8DFE-4D4E-A3F5-132AFF5D2AA4}" dt="2021-03-24T07:37:57.327" v="2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8846571E-8DFE-4D4E-A3F5-132AFF5D2AA4}" dt="2021-03-24T07:46:30.315" v="36"/>
          <ac:spMkLst>
            <pc:docMk/>
            <pc:sldMk cId="0" sldId="266"/>
            <ac:spMk id="7" creationId="{0EA34A95-2067-45C7-91CE-71AB9C77BE80}"/>
          </ac:spMkLst>
        </pc:spChg>
        <pc:spChg chg="mod">
          <ac:chgData name="ゲスト ユーザー" userId="" providerId="Windows Live" clId="Web-{8846571E-8DFE-4D4E-A3F5-132AFF5D2AA4}" dt="2021-03-24T07:38:00.467" v="3" actId="1076"/>
          <ac:spMkLst>
            <pc:docMk/>
            <pc:sldMk cId="0" sldId="266"/>
            <ac:spMk id="12" creationId="{19351962-200A-47CA-84D9-60CFB93A7B5E}"/>
          </ac:spMkLst>
        </pc:spChg>
        <pc:picChg chg="add mod">
          <ac:chgData name="ゲスト ユーザー" userId="" providerId="Windows Live" clId="Web-{8846571E-8DFE-4D4E-A3F5-132AFF5D2AA4}" dt="2021-03-24T07:43:41.520" v="24" actId="14100"/>
          <ac:picMkLst>
            <pc:docMk/>
            <pc:sldMk cId="0" sldId="266"/>
            <ac:picMk id="4" creationId="{EE188207-E15A-484F-BA4F-F16A94E79743}"/>
          </ac:picMkLst>
        </pc:picChg>
        <pc:picChg chg="add mod">
          <ac:chgData name="ゲスト ユーザー" userId="" providerId="Windows Live" clId="Web-{8846571E-8DFE-4D4E-A3F5-132AFF5D2AA4}" dt="2021-03-24T07:44:08.239" v="30" actId="1076"/>
          <ac:picMkLst>
            <pc:docMk/>
            <pc:sldMk cId="0" sldId="266"/>
            <ac:picMk id="6" creationId="{C4CE73CB-6821-47EA-AFCA-77514C4C1015}"/>
          </ac:picMkLst>
        </pc:picChg>
      </pc:sldChg>
      <pc:sldChg chg="addSp modSp">
        <pc:chgData name="ゲスト ユーザー" userId="" providerId="Windows Live" clId="Web-{8846571E-8DFE-4D4E-A3F5-132AFF5D2AA4}" dt="2021-03-24T07:49:09.304" v="63" actId="14100"/>
        <pc:sldMkLst>
          <pc:docMk/>
          <pc:sldMk cId="0" sldId="267"/>
        </pc:sldMkLst>
        <pc:spChg chg="mod">
          <ac:chgData name="ゲスト ユーザー" userId="" providerId="Windows Live" clId="Web-{8846571E-8DFE-4D4E-A3F5-132AFF5D2AA4}" dt="2021-03-24T07:49:09.304" v="6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8846571E-8DFE-4D4E-A3F5-132AFF5D2AA4}" dt="2021-03-24T07:38:58.922" v="10" actId="1076"/>
          <ac:spMkLst>
            <pc:docMk/>
            <pc:sldMk cId="0" sldId="267"/>
            <ac:spMk id="6" creationId="{E11F5F69-BE51-4D2C-848D-BB709A42E2E5}"/>
          </ac:spMkLst>
        </pc:spChg>
        <pc:spChg chg="add mod">
          <ac:chgData name="ゲスト ユーザー" userId="" providerId="Windows Live" clId="Web-{8846571E-8DFE-4D4E-A3F5-132AFF5D2AA4}" dt="2021-03-24T07:49:04.006" v="62" actId="1076"/>
          <ac:spMkLst>
            <pc:docMk/>
            <pc:sldMk cId="0" sldId="267"/>
            <ac:spMk id="7" creationId="{7A28B015-CBF9-42C7-8191-29717336EFD0}"/>
          </ac:spMkLst>
        </pc:spChg>
        <pc:spChg chg="add mod">
          <ac:chgData name="ゲスト ユーザー" userId="" providerId="Windows Live" clId="Web-{8846571E-8DFE-4D4E-A3F5-132AFF5D2AA4}" dt="2021-03-24T07:40:02.876" v="21" actId="1076"/>
          <ac:spMkLst>
            <pc:docMk/>
            <pc:sldMk cId="0" sldId="267"/>
            <ac:spMk id="14" creationId="{E19E0C26-B27B-4350-B4F8-EFAE0217D53C}"/>
          </ac:spMkLst>
        </pc:spChg>
        <pc:spChg chg="mod">
          <ac:chgData name="ゲスト ユーザー" userId="" providerId="Windows Live" clId="Web-{8846571E-8DFE-4D4E-A3F5-132AFF5D2AA4}" dt="2021-03-24T07:39:44.282" v="17" actId="20577"/>
          <ac:spMkLst>
            <pc:docMk/>
            <pc:sldMk cId="0" sldId="267"/>
            <ac:spMk id="268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7:50:10.680" v="70" actId="1076"/>
        <pc:sldMkLst>
          <pc:docMk/>
          <pc:sldMk cId="0" sldId="269"/>
        </pc:sldMkLst>
        <pc:spChg chg="mod">
          <ac:chgData name="ゲスト ユーザー" userId="" providerId="Windows Live" clId="Web-{8846571E-8DFE-4D4E-A3F5-132AFF5D2AA4}" dt="2021-03-24T07:47:52.817" v="46" actId="1076"/>
          <ac:spMkLst>
            <pc:docMk/>
            <pc:sldMk cId="0" sldId="269"/>
            <ac:spMk id="4" creationId="{7E6FB8B1-538B-412F-A076-D59EC383FC77}"/>
          </ac:spMkLst>
        </pc:spChg>
        <pc:spChg chg="add mod">
          <ac:chgData name="ゲスト ユーザー" userId="" providerId="Windows Live" clId="Web-{8846571E-8DFE-4D4E-A3F5-132AFF5D2AA4}" dt="2021-03-24T07:48:33.756" v="54" actId="1076"/>
          <ac:spMkLst>
            <pc:docMk/>
            <pc:sldMk cId="0" sldId="269"/>
            <ac:spMk id="5" creationId="{BD998766-54C1-416A-9028-956BE0ACC0C7}"/>
          </ac:spMkLst>
        </pc:spChg>
        <pc:spChg chg="add mod">
          <ac:chgData name="ゲスト ユーザー" userId="" providerId="Windows Live" clId="Web-{8846571E-8DFE-4D4E-A3F5-132AFF5D2AA4}" dt="2021-03-24T07:50:10.680" v="70" actId="1076"/>
          <ac:spMkLst>
            <pc:docMk/>
            <pc:sldMk cId="0" sldId="269"/>
            <ac:spMk id="6" creationId="{C20A2E22-E814-492E-84E6-DDC84C69B972}"/>
          </ac:spMkLst>
        </pc:spChg>
        <pc:spChg chg="add mod">
          <ac:chgData name="ゲスト ユーザー" userId="" providerId="Windows Live" clId="Web-{8846571E-8DFE-4D4E-A3F5-132AFF5D2AA4}" dt="2021-03-24T07:48:28.521" v="52" actId="1076"/>
          <ac:spMkLst>
            <pc:docMk/>
            <pc:sldMk cId="0" sldId="269"/>
            <ac:spMk id="10" creationId="{ED16119C-E658-4D4D-9C78-98405362636E}"/>
          </ac:spMkLst>
        </pc:spChg>
        <pc:spChg chg="add del mod">
          <ac:chgData name="ゲスト ユーザー" userId="" providerId="Windows Live" clId="Web-{8846571E-8DFE-4D4E-A3F5-132AFF5D2AA4}" dt="2021-03-24T07:48:20.646" v="51"/>
          <ac:spMkLst>
            <pc:docMk/>
            <pc:sldMk cId="0" sldId="269"/>
            <ac:spMk id="11" creationId="{144048E8-2D43-4E67-9D28-321659929852}"/>
          </ac:spMkLst>
        </pc:spChg>
        <pc:picChg chg="mod">
          <ac:chgData name="ゲスト ユーザー" userId="" providerId="Windows Live" clId="Web-{8846571E-8DFE-4D4E-A3F5-132AFF5D2AA4}" dt="2021-03-24T07:47:58.395" v="47" actId="1076"/>
          <ac:picMkLst>
            <pc:docMk/>
            <pc:sldMk cId="0" sldId="269"/>
            <ac:picMk id="2" creationId="{152DCE48-5343-4B14-AF51-5BD7109941FD}"/>
          </ac:picMkLst>
        </pc:picChg>
      </pc:sldChg>
      <pc:sldChg chg="addSp modSp">
        <pc:chgData name="ゲスト ユーザー" userId="" providerId="Windows Live" clId="Web-{8846571E-8DFE-4D4E-A3F5-132AFF5D2AA4}" dt="2021-03-24T07:51:00.009" v="76" actId="1076"/>
        <pc:sldMkLst>
          <pc:docMk/>
          <pc:sldMk cId="0" sldId="270"/>
        </pc:sldMkLst>
        <pc:spChg chg="add mod">
          <ac:chgData name="ゲスト ユーザー" userId="" providerId="Windows Live" clId="Web-{8846571E-8DFE-4D4E-A3F5-132AFF5D2AA4}" dt="2021-03-24T07:50:44.134" v="74" actId="20577"/>
          <ac:spMkLst>
            <pc:docMk/>
            <pc:sldMk cId="0" sldId="270"/>
            <ac:spMk id="4" creationId="{C224BECD-90D3-4F72-B7BA-6757008D3C98}"/>
          </ac:spMkLst>
        </pc:spChg>
        <pc:spChg chg="add mod">
          <ac:chgData name="ゲスト ユーザー" userId="" providerId="Windows Live" clId="Web-{8846571E-8DFE-4D4E-A3F5-132AFF5D2AA4}" dt="2021-03-24T07:51:00.009" v="76" actId="1076"/>
          <ac:spMkLst>
            <pc:docMk/>
            <pc:sldMk cId="0" sldId="270"/>
            <ac:spMk id="5" creationId="{2F264041-F514-4F86-9A37-C2DE83F1E47C}"/>
          </ac:spMkLst>
        </pc:spChg>
      </pc:sldChg>
      <pc:sldChg chg="addSp modSp">
        <pc:chgData name="ゲスト ユーザー" userId="" providerId="Windows Live" clId="Web-{8846571E-8DFE-4D4E-A3F5-132AFF5D2AA4}" dt="2021-03-24T07:52:24.980" v="97" actId="1076"/>
        <pc:sldMkLst>
          <pc:docMk/>
          <pc:sldMk cId="0" sldId="272"/>
        </pc:sldMkLst>
        <pc:spChg chg="add mod">
          <ac:chgData name="ゲスト ユーザー" userId="" providerId="Windows Live" clId="Web-{8846571E-8DFE-4D4E-A3F5-132AFF5D2AA4}" dt="2021-03-24T07:52:01.792" v="91" actId="20577"/>
          <ac:spMkLst>
            <pc:docMk/>
            <pc:sldMk cId="0" sldId="272"/>
            <ac:spMk id="5" creationId="{E00D3937-E34A-4993-90BD-77E4DD3152CE}"/>
          </ac:spMkLst>
        </pc:spChg>
        <pc:spChg chg="add mod">
          <ac:chgData name="ゲスト ユーザー" userId="" providerId="Windows Live" clId="Web-{8846571E-8DFE-4D4E-A3F5-132AFF5D2AA4}" dt="2021-03-24T07:52:24.980" v="97" actId="1076"/>
          <ac:spMkLst>
            <pc:docMk/>
            <pc:sldMk cId="0" sldId="272"/>
            <ac:spMk id="6" creationId="{7989CBD6-4D5D-4758-97FA-CB7C66A88D1A}"/>
          </ac:spMkLst>
        </pc:spChg>
        <pc:spChg chg="add mod">
          <ac:chgData name="ゲスト ユーザー" userId="" providerId="Windows Live" clId="Web-{8846571E-8DFE-4D4E-A3F5-132AFF5D2AA4}" dt="2021-03-24T07:52:13.511" v="95" actId="20577"/>
          <ac:spMkLst>
            <pc:docMk/>
            <pc:sldMk cId="0" sldId="272"/>
            <ac:spMk id="11" creationId="{051EE1CC-74F4-4550-8C9F-280FB4C4C5A9}"/>
          </ac:spMkLst>
        </pc:spChg>
      </pc:sldChg>
      <pc:sldChg chg="addSp delSp modSp">
        <pc:chgData name="ゲスト ユーザー" userId="" providerId="Windows Live" clId="Web-{8846571E-8DFE-4D4E-A3F5-132AFF5D2AA4}" dt="2021-03-24T07:59:08.334" v="151" actId="1076"/>
        <pc:sldMkLst>
          <pc:docMk/>
          <pc:sldMk cId="0" sldId="274"/>
        </pc:sldMkLst>
        <pc:spChg chg="add del mod">
          <ac:chgData name="ゲスト ユーザー" userId="" providerId="Windows Live" clId="Web-{8846571E-8DFE-4D4E-A3F5-132AFF5D2AA4}" dt="2021-03-24T07:56:02.157" v="127"/>
          <ac:spMkLst>
            <pc:docMk/>
            <pc:sldMk cId="0" sldId="274"/>
            <ac:spMk id="2" creationId="{4D00DDE6-05DD-49EC-9EBD-1892F9DE439F}"/>
          </ac:spMkLst>
        </pc:spChg>
        <pc:spChg chg="add">
          <ac:chgData name="ゲスト ユーザー" userId="" providerId="Windows Live" clId="Web-{8846571E-8DFE-4D4E-A3F5-132AFF5D2AA4}" dt="2021-03-24T07:53:22.653" v="99"/>
          <ac:spMkLst>
            <pc:docMk/>
            <pc:sldMk cId="0" sldId="274"/>
            <ac:spMk id="3" creationId="{C75C80B6-7FA5-44AC-95BA-140D6E3A6891}"/>
          </ac:spMkLst>
        </pc:spChg>
        <pc:spChg chg="add del mod">
          <ac:chgData name="ゲスト ユーザー" userId="" providerId="Windows Live" clId="Web-{8846571E-8DFE-4D4E-A3F5-132AFF5D2AA4}" dt="2021-03-24T07:53:54.639" v="103"/>
          <ac:spMkLst>
            <pc:docMk/>
            <pc:sldMk cId="0" sldId="274"/>
            <ac:spMk id="4" creationId="{A82ECDD2-F21F-469A-B306-1F3BF972F1A9}"/>
          </ac:spMkLst>
        </pc:spChg>
        <pc:spChg chg="add mod">
          <ac:chgData name="ゲスト ユーザー" userId="" providerId="Windows Live" clId="Web-{8846571E-8DFE-4D4E-A3F5-132AFF5D2AA4}" dt="2021-03-24T07:59:00.740" v="149" actId="20577"/>
          <ac:spMkLst>
            <pc:docMk/>
            <pc:sldMk cId="0" sldId="274"/>
            <ac:spMk id="5" creationId="{25734FC7-FC12-4833-A34C-803A89A89ABD}"/>
          </ac:spMkLst>
        </pc:spChg>
        <pc:spChg chg="add mod">
          <ac:chgData name="ゲスト ユーザー" userId="" providerId="Windows Live" clId="Web-{8846571E-8DFE-4D4E-A3F5-132AFF5D2AA4}" dt="2021-03-24T07:55:18.156" v="121" actId="1076"/>
          <ac:spMkLst>
            <pc:docMk/>
            <pc:sldMk cId="0" sldId="274"/>
            <ac:spMk id="8" creationId="{F0232120-45CD-4445-A9FA-543026AEC744}"/>
          </ac:spMkLst>
        </pc:spChg>
        <pc:spChg chg="add mod">
          <ac:chgData name="ゲスト ユーザー" userId="" providerId="Windows Live" clId="Web-{8846571E-8DFE-4D4E-A3F5-132AFF5D2AA4}" dt="2021-03-24T07:56:06.939" v="128" actId="1076"/>
          <ac:spMkLst>
            <pc:docMk/>
            <pc:sldMk cId="0" sldId="274"/>
            <ac:spMk id="10" creationId="{A89E1E69-270F-4ECA-BFF5-20936D256151}"/>
          </ac:spMkLst>
        </pc:spChg>
        <pc:spChg chg="add mod">
          <ac:chgData name="ゲスト ユーザー" userId="" providerId="Windows Live" clId="Web-{8846571E-8DFE-4D4E-A3F5-132AFF5D2AA4}" dt="2021-03-24T07:59:05.240" v="150" actId="1076"/>
          <ac:spMkLst>
            <pc:docMk/>
            <pc:sldMk cId="0" sldId="274"/>
            <ac:spMk id="12" creationId="{3C922ED0-892C-4BAB-B1C1-4D4E58690AA2}"/>
          </ac:spMkLst>
        </pc:spChg>
        <pc:spChg chg="add mod">
          <ac:chgData name="ゲスト ユーザー" userId="" providerId="Windows Live" clId="Web-{8846571E-8DFE-4D4E-A3F5-132AFF5D2AA4}" dt="2021-03-24T07:59:08.334" v="151" actId="1076"/>
          <ac:spMkLst>
            <pc:docMk/>
            <pc:sldMk cId="0" sldId="274"/>
            <ac:spMk id="19" creationId="{D94FE0F3-B4E6-4556-A94E-7353D8B8FF41}"/>
          </ac:spMkLst>
        </pc:spChg>
        <pc:spChg chg="add mod">
          <ac:chgData name="ゲスト ユーザー" userId="" providerId="Windows Live" clId="Web-{8846571E-8DFE-4D4E-A3F5-132AFF5D2AA4}" dt="2021-03-24T07:56:17.408" v="132" actId="1076"/>
          <ac:spMkLst>
            <pc:docMk/>
            <pc:sldMk cId="0" sldId="274"/>
            <ac:spMk id="22" creationId="{7FD3D77E-2338-4D5A-A3CF-33AF8064AE98}"/>
          </ac:spMkLst>
        </pc:spChg>
        <pc:spChg chg="add mod">
          <ac:chgData name="ゲスト ユーザー" userId="" providerId="Windows Live" clId="Web-{8846571E-8DFE-4D4E-A3F5-132AFF5D2AA4}" dt="2021-03-24T07:58:16.317" v="146" actId="20577"/>
          <ac:spMkLst>
            <pc:docMk/>
            <pc:sldMk cId="0" sldId="274"/>
            <ac:spMk id="23" creationId="{0EE9AC49-2F1C-4E09-BD17-6907D5625F28}"/>
          </ac:spMkLst>
        </pc:spChg>
        <pc:spChg chg="del mod">
          <ac:chgData name="ゲスト ユーザー" userId="" providerId="Windows Live" clId="Web-{8846571E-8DFE-4D4E-A3F5-132AFF5D2AA4}" dt="2021-03-24T07:54:16.733" v="108"/>
          <ac:spMkLst>
            <pc:docMk/>
            <pc:sldMk cId="0" sldId="274"/>
            <ac:spMk id="36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0:28.944" v="282" actId="1076"/>
        <pc:sldMkLst>
          <pc:docMk/>
          <pc:sldMk cId="0" sldId="275"/>
        </pc:sldMkLst>
        <pc:spChg chg="add mod">
          <ac:chgData name="ゲスト ユーザー" userId="" providerId="Windows Live" clId="Web-{8846571E-8DFE-4D4E-A3F5-132AFF5D2AA4}" dt="2021-03-24T08:02:53.418" v="193" actId="1076"/>
          <ac:spMkLst>
            <pc:docMk/>
            <pc:sldMk cId="0" sldId="275"/>
            <ac:spMk id="2" creationId="{73849659-D6BA-45AF-A217-B5485E484EAB}"/>
          </ac:spMkLst>
        </pc:spChg>
        <pc:spChg chg="add mod">
          <ac:chgData name="ゲスト ユーザー" userId="" providerId="Windows Live" clId="Web-{8846571E-8DFE-4D4E-A3F5-132AFF5D2AA4}" dt="2021-03-24T08:09:06.224" v="264" actId="1076"/>
          <ac:spMkLst>
            <pc:docMk/>
            <pc:sldMk cId="0" sldId="275"/>
            <ac:spMk id="4" creationId="{BCA1B16C-1037-4E96-B5DF-16B1EEF3AC01}"/>
          </ac:spMkLst>
        </pc:spChg>
        <pc:spChg chg="add mod">
          <ac:chgData name="ゲスト ユーザー" userId="" providerId="Windows Live" clId="Web-{8846571E-8DFE-4D4E-A3F5-132AFF5D2AA4}" dt="2021-03-24T08:09:43.240" v="270" actId="1076"/>
          <ac:spMkLst>
            <pc:docMk/>
            <pc:sldMk cId="0" sldId="275"/>
            <ac:spMk id="5" creationId="{0EF34555-3408-44C4-A67D-CC6D59821871}"/>
          </ac:spMkLst>
        </pc:spChg>
        <pc:spChg chg="add mod">
          <ac:chgData name="ゲスト ユーザー" userId="" providerId="Windows Live" clId="Web-{8846571E-8DFE-4D4E-A3F5-132AFF5D2AA4}" dt="2021-03-24T08:06:28.970" v="235" actId="14100"/>
          <ac:spMkLst>
            <pc:docMk/>
            <pc:sldMk cId="0" sldId="275"/>
            <ac:spMk id="6" creationId="{525E8D88-BCFD-45B0-8EB5-8C27DB072355}"/>
          </ac:spMkLst>
        </pc:spChg>
        <pc:spChg chg="add mod ord">
          <ac:chgData name="ゲスト ユーザー" userId="" providerId="Windows Live" clId="Web-{8846571E-8DFE-4D4E-A3F5-132AFF5D2AA4}" dt="2021-03-24T08:10:03.538" v="280" actId="20577"/>
          <ac:spMkLst>
            <pc:docMk/>
            <pc:sldMk cId="0" sldId="275"/>
            <ac:spMk id="7" creationId="{86293F0A-BB75-4F42-BD1B-F068F4A991CD}"/>
          </ac:spMkLst>
        </pc:spChg>
        <pc:spChg chg="add mod">
          <ac:chgData name="ゲスト ユーザー" userId="" providerId="Windows Live" clId="Web-{8846571E-8DFE-4D4E-A3F5-132AFF5D2AA4}" dt="2021-03-24T08:10:28.944" v="282" actId="1076"/>
          <ac:spMkLst>
            <pc:docMk/>
            <pc:sldMk cId="0" sldId="275"/>
            <ac:spMk id="8" creationId="{A5D6772C-E031-4185-B146-F6D7ECCBB0B0}"/>
          </ac:spMkLst>
        </pc:spChg>
        <pc:spChg chg="add mod">
          <ac:chgData name="ゲスト ユーザー" userId="" providerId="Windows Live" clId="Web-{8846571E-8DFE-4D4E-A3F5-132AFF5D2AA4}" dt="2021-03-24T08:09:53.115" v="272" actId="1076"/>
          <ac:spMkLst>
            <pc:docMk/>
            <pc:sldMk cId="0" sldId="275"/>
            <ac:spMk id="15" creationId="{F04BA7A3-7109-4227-9B4B-8833D18C94C5}"/>
          </ac:spMkLst>
        </pc:spChg>
        <pc:spChg chg="add del">
          <ac:chgData name="ゲスト ユーザー" userId="" providerId="Windows Live" clId="Web-{8846571E-8DFE-4D4E-A3F5-132AFF5D2AA4}" dt="2021-03-24T08:04:51.155" v="225"/>
          <ac:spMkLst>
            <pc:docMk/>
            <pc:sldMk cId="0" sldId="275"/>
            <ac:spMk id="16" creationId="{EE3CF2F2-C27E-4AD4-A17D-9B1F140EEBBA}"/>
          </ac:spMkLst>
        </pc:spChg>
        <pc:spChg chg="add mod">
          <ac:chgData name="ゲスト ユーザー" userId="" providerId="Windows Live" clId="Web-{8846571E-8DFE-4D4E-A3F5-132AFF5D2AA4}" dt="2021-03-24T08:09:48.334" v="271" actId="1076"/>
          <ac:spMkLst>
            <pc:docMk/>
            <pc:sldMk cId="0" sldId="275"/>
            <ac:spMk id="17" creationId="{B19F4CD0-D52A-48C1-9B58-5C71D06B7E82}"/>
          </ac:spMkLst>
        </pc:spChg>
        <pc:spChg chg="mod">
          <ac:chgData name="ゲスト ユーザー" userId="" providerId="Windows Live" clId="Web-{8846571E-8DFE-4D4E-A3F5-132AFF5D2AA4}" dt="2021-03-24T08:02:33.823" v="191" actId="20577"/>
          <ac:spMkLst>
            <pc:docMk/>
            <pc:sldMk cId="0" sldId="275"/>
            <ac:spMk id="380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3:32.403" v="201"/>
          <ac:spMkLst>
            <pc:docMk/>
            <pc:sldMk cId="0" sldId="275"/>
            <ac:spMk id="382" creationId="{00000000-0000-0000-0000-000000000000}"/>
          </ac:spMkLst>
        </pc:spChg>
        <pc:spChg chg="del mod">
          <ac:chgData name="ゲスト ユーザー" userId="" providerId="Windows Live" clId="Web-{8846571E-8DFE-4D4E-A3F5-132AFF5D2AA4}" dt="2021-03-24T08:08:38.035" v="257"/>
          <ac:spMkLst>
            <pc:docMk/>
            <pc:sldMk cId="0" sldId="275"/>
            <ac:spMk id="384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12:46.807" v="313" actId="1076"/>
        <pc:sldMkLst>
          <pc:docMk/>
          <pc:sldMk cId="0" sldId="276"/>
        </pc:sldMkLst>
        <pc:spChg chg="add mod">
          <ac:chgData name="ゲスト ユーザー" userId="" providerId="Windows Live" clId="Web-{8846571E-8DFE-4D4E-A3F5-132AFF5D2AA4}" dt="2021-03-24T08:12:46.807" v="313" actId="1076"/>
          <ac:spMkLst>
            <pc:docMk/>
            <pc:sldMk cId="0" sldId="276"/>
            <ac:spMk id="4" creationId="{509DB487-DDCB-4B93-966E-560C9FAB117D}"/>
          </ac:spMkLst>
        </pc:spChg>
        <pc:spChg chg="add mod">
          <ac:chgData name="ゲスト ユーザー" userId="" providerId="Windows Live" clId="Web-{8846571E-8DFE-4D4E-A3F5-132AFF5D2AA4}" dt="2021-03-24T08:12:28.775" v="310" actId="20577"/>
          <ac:spMkLst>
            <pc:docMk/>
            <pc:sldMk cId="0" sldId="276"/>
            <ac:spMk id="5" creationId="{875CF5C6-84C5-4297-B30A-AC3CF62B8131}"/>
          </ac:spMkLst>
        </pc:spChg>
        <pc:spChg chg="add del mod">
          <ac:chgData name="ゲスト ユーザー" userId="" providerId="Windows Live" clId="Web-{8846571E-8DFE-4D4E-A3F5-132AFF5D2AA4}" dt="2021-03-24T08:10:56.429" v="285"/>
          <ac:spMkLst>
            <pc:docMk/>
            <pc:sldMk cId="0" sldId="276"/>
            <ac:spMk id="6" creationId="{ABBCE84D-7634-4B8F-B1B3-667FF24E8806}"/>
          </ac:spMkLst>
        </pc:spChg>
        <pc:spChg chg="add del mod">
          <ac:chgData name="ゲスト ユーザー" userId="" providerId="Windows Live" clId="Web-{8846571E-8DFE-4D4E-A3F5-132AFF5D2AA4}" dt="2021-03-24T08:11:18.789" v="290"/>
          <ac:spMkLst>
            <pc:docMk/>
            <pc:sldMk cId="0" sldId="276"/>
            <ac:spMk id="7" creationId="{571572CD-9518-4EFA-90C3-D47EF836B224}"/>
          </ac:spMkLst>
        </pc:spChg>
        <pc:spChg chg="add del mod ord">
          <ac:chgData name="ゲスト ユーザー" userId="" providerId="Windows Live" clId="Web-{8846571E-8DFE-4D4E-A3F5-132AFF5D2AA4}" dt="2021-03-24T08:12:11.619" v="302"/>
          <ac:spMkLst>
            <pc:docMk/>
            <pc:sldMk cId="0" sldId="276"/>
            <ac:spMk id="9" creationId="{FE2880B0-25F9-452A-BA71-2FDBF789E4FD}"/>
          </ac:spMkLst>
        </pc:spChg>
        <pc:spChg chg="add mod">
          <ac:chgData name="ゲスト ユーザー" userId="" providerId="Windows Live" clId="Web-{8846571E-8DFE-4D4E-A3F5-132AFF5D2AA4}" dt="2021-03-24T08:12:41.963" v="312" actId="1076"/>
          <ac:spMkLst>
            <pc:docMk/>
            <pc:sldMk cId="0" sldId="276"/>
            <ac:spMk id="11" creationId="{3D6DCF38-AB4C-4FC1-85E3-A66C63FE2D42}"/>
          </ac:spMkLst>
        </pc:spChg>
        <pc:spChg chg="del mod">
          <ac:chgData name="ゲスト ユーザー" userId="" providerId="Windows Live" clId="Web-{8846571E-8DFE-4D4E-A3F5-132AFF5D2AA4}" dt="2021-03-24T08:07:32.112" v="242"/>
          <ac:spMkLst>
            <pc:docMk/>
            <pc:sldMk cId="0" sldId="276"/>
            <ac:spMk id="398" creationId="{00000000-0000-0000-0000-000000000000}"/>
          </ac:spMkLst>
        </pc:spChg>
        <pc:spChg chg="add del mod">
          <ac:chgData name="ゲスト ユーザー" userId="" providerId="Windows Live" clId="Web-{8846571E-8DFE-4D4E-A3F5-132AFF5D2AA4}" dt="2021-03-24T08:11:51.853" v="297"/>
          <ac:spMkLst>
            <pc:docMk/>
            <pc:sldMk cId="0" sldId="276"/>
            <ac:spMk id="399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24:21.356" v="375" actId="1076"/>
        <pc:sldMkLst>
          <pc:docMk/>
          <pc:sldMk cId="0" sldId="277"/>
        </pc:sldMkLst>
        <pc:spChg chg="del mod">
          <ac:chgData name="ゲスト ユーザー" userId="" providerId="Windows Live" clId="Web-{8846571E-8DFE-4D4E-A3F5-132AFF5D2AA4}" dt="2021-03-24T08:16:16.734" v="355"/>
          <ac:spMkLst>
            <pc:docMk/>
            <pc:sldMk cId="0" sldId="277"/>
            <ac:spMk id="4" creationId="{65253635-9B94-4514-B42C-0392E0672EB1}"/>
          </ac:spMkLst>
        </pc:spChg>
        <pc:spChg chg="add mod">
          <ac:chgData name="ゲスト ユーザー" userId="" providerId="Windows Live" clId="Web-{8846571E-8DFE-4D4E-A3F5-132AFF5D2AA4}" dt="2021-03-24T08:15:44.702" v="347" actId="14100"/>
          <ac:spMkLst>
            <pc:docMk/>
            <pc:sldMk cId="0" sldId="277"/>
            <ac:spMk id="5" creationId="{456C64A5-F7DD-44E2-9877-91C5B2CB8E27}"/>
          </ac:spMkLst>
        </pc:spChg>
        <pc:spChg chg="add mod">
          <ac:chgData name="ゲスト ユーザー" userId="" providerId="Windows Live" clId="Web-{8846571E-8DFE-4D4E-A3F5-132AFF5D2AA4}" dt="2021-03-24T08:16:19.844" v="356" actId="1076"/>
          <ac:spMkLst>
            <pc:docMk/>
            <pc:sldMk cId="0" sldId="277"/>
            <ac:spMk id="6" creationId="{722CA801-6320-4688-9E4A-74B19C286CB8}"/>
          </ac:spMkLst>
        </pc:spChg>
        <pc:spChg chg="add mod">
          <ac:chgData name="ゲスト ユーザー" userId="" providerId="Windows Live" clId="Web-{8846571E-8DFE-4D4E-A3F5-132AFF5D2AA4}" dt="2021-03-24T08:17:05.079" v="363" actId="1076"/>
          <ac:spMkLst>
            <pc:docMk/>
            <pc:sldMk cId="0" sldId="277"/>
            <ac:spMk id="7" creationId="{502254FE-C35A-4DA6-A383-808E41F369DA}"/>
          </ac:spMkLst>
        </pc:spChg>
        <pc:spChg chg="add mod">
          <ac:chgData name="ゲスト ユーザー" userId="" providerId="Windows Live" clId="Web-{8846571E-8DFE-4D4E-A3F5-132AFF5D2AA4}" dt="2021-03-24T08:17:33.002" v="365" actId="1076"/>
          <ac:spMkLst>
            <pc:docMk/>
            <pc:sldMk cId="0" sldId="277"/>
            <ac:spMk id="8" creationId="{F7B7586A-7C39-408B-9C45-8C092C21A30E}"/>
          </ac:spMkLst>
        </pc:spChg>
        <pc:spChg chg="add mod">
          <ac:chgData name="ゲスト ユーザー" userId="" providerId="Windows Live" clId="Web-{8846571E-8DFE-4D4E-A3F5-132AFF5D2AA4}" dt="2021-03-24T08:17:45.346" v="373" actId="20577"/>
          <ac:spMkLst>
            <pc:docMk/>
            <pc:sldMk cId="0" sldId="277"/>
            <ac:spMk id="17" creationId="{245FDAD6-5E21-4226-AE77-307244A306FC}"/>
          </ac:spMkLst>
        </pc:spChg>
        <pc:spChg chg="add mod">
          <ac:chgData name="ゲスト ユーザー" userId="" providerId="Windows Live" clId="Web-{8846571E-8DFE-4D4E-A3F5-132AFF5D2AA4}" dt="2021-03-24T08:24:21.356" v="375" actId="1076"/>
          <ac:spMkLst>
            <pc:docMk/>
            <pc:sldMk cId="0" sldId="277"/>
            <ac:spMk id="18" creationId="{ECB61333-33AE-4359-B033-3FD678A2B863}"/>
          </ac:spMkLst>
        </pc:spChg>
        <pc:spChg chg="del mod">
          <ac:chgData name="ゲスト ユーザー" userId="" providerId="Windows Live" clId="Web-{8846571E-8DFE-4D4E-A3F5-132AFF5D2AA4}" dt="2021-03-24T08:14:16.778" v="334"/>
          <ac:spMkLst>
            <pc:docMk/>
            <pc:sldMk cId="0" sldId="277"/>
            <ac:spMk id="409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16:24.078" v="357" actId="14100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8846571E-8DFE-4D4E-A3F5-132AFF5D2AA4}" dt="2021-03-24T08:16:27.016" v="358" actId="14100"/>
          <ac:picMkLst>
            <pc:docMk/>
            <pc:sldMk cId="0" sldId="277"/>
            <ac:picMk id="408" creationId="{00000000-0000-0000-0000-000000000000}"/>
          </ac:picMkLst>
        </pc:picChg>
      </pc:sldChg>
      <pc:sldChg chg="addSp delSp modSp">
        <pc:chgData name="ゲスト ユーザー" userId="" providerId="Windows Live" clId="Web-{8846571E-8DFE-4D4E-A3F5-132AFF5D2AA4}" dt="2021-03-24T08:01:48.369" v="184" actId="20577"/>
        <pc:sldMkLst>
          <pc:docMk/>
          <pc:sldMk cId="0" sldId="278"/>
        </pc:sldMkLst>
        <pc:spChg chg="add mod">
          <ac:chgData name="ゲスト ユーザー" userId="" providerId="Windows Live" clId="Web-{8846571E-8DFE-4D4E-A3F5-132AFF5D2AA4}" dt="2021-03-24T07:59:54.788" v="160" actId="1076"/>
          <ac:spMkLst>
            <pc:docMk/>
            <pc:sldMk cId="0" sldId="278"/>
            <ac:spMk id="4" creationId="{38B3FE14-ED3F-4158-B35B-6B242BD0716A}"/>
          </ac:spMkLst>
        </pc:spChg>
        <pc:spChg chg="add mod">
          <ac:chgData name="ゲスト ユーザー" userId="" providerId="Windows Live" clId="Web-{8846571E-8DFE-4D4E-A3F5-132AFF5D2AA4}" dt="2021-03-24T08:00:04.742" v="162" actId="1076"/>
          <ac:spMkLst>
            <pc:docMk/>
            <pc:sldMk cId="0" sldId="278"/>
            <ac:spMk id="7" creationId="{C33AA89C-59D8-4AA3-8F54-05539DE01EC1}"/>
          </ac:spMkLst>
        </pc:spChg>
        <pc:spChg chg="add mod">
          <ac:chgData name="ゲスト ユーザー" userId="" providerId="Windows Live" clId="Web-{8846571E-8DFE-4D4E-A3F5-132AFF5D2AA4}" dt="2021-03-24T08:00:14.539" v="165" actId="20577"/>
          <ac:spMkLst>
            <pc:docMk/>
            <pc:sldMk cId="0" sldId="278"/>
            <ac:spMk id="16" creationId="{738B91F3-1803-494F-8573-7C9B0E21D7AC}"/>
          </ac:spMkLst>
        </pc:spChg>
        <pc:spChg chg="add del mod">
          <ac:chgData name="ゲスト ユーザー" userId="" providerId="Windows Live" clId="Web-{8846571E-8DFE-4D4E-A3F5-132AFF5D2AA4}" dt="2021-03-24T08:00:59.415" v="171"/>
          <ac:spMkLst>
            <pc:docMk/>
            <pc:sldMk cId="0" sldId="278"/>
            <ac:spMk id="17" creationId="{687B356A-0750-43A2-945B-28E0B950CB23}"/>
          </ac:spMkLst>
        </pc:spChg>
        <pc:spChg chg="add mod">
          <ac:chgData name="ゲスト ユーザー" userId="" providerId="Windows Live" clId="Web-{8846571E-8DFE-4D4E-A3F5-132AFF5D2AA4}" dt="2021-03-24T08:01:13.853" v="182" actId="20577"/>
          <ac:spMkLst>
            <pc:docMk/>
            <pc:sldMk cId="0" sldId="278"/>
            <ac:spMk id="18" creationId="{42D1A9CA-B67B-49AA-A870-F24200C27C1A}"/>
          </ac:spMkLst>
        </pc:spChg>
        <pc:spChg chg="mod">
          <ac:chgData name="ゲスト ユーザー" userId="" providerId="Windows Live" clId="Web-{8846571E-8DFE-4D4E-A3F5-132AFF5D2AA4}" dt="2021-03-24T07:59:45.538" v="155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8:01:48.369" v="184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8846571E-8DFE-4D4E-A3F5-132AFF5D2AA4}" dt="2021-03-24T07:59:49.085" v="159" actId="20577"/>
          <ac:spMkLst>
            <pc:docMk/>
            <pc:sldMk cId="0" sldId="278"/>
            <ac:spMk id="420" creationId="{00000000-0000-0000-0000-000000000000}"/>
          </ac:spMkLst>
        </pc:spChg>
      </pc:sldChg>
      <pc:sldChg chg="addSp modSp">
        <pc:chgData name="ゲスト ユーザー" userId="" providerId="Windows Live" clId="Web-{8846571E-8DFE-4D4E-A3F5-132AFF5D2AA4}" dt="2021-03-24T08:37:38.141" v="408" actId="1076"/>
        <pc:sldMkLst>
          <pc:docMk/>
          <pc:sldMk cId="0" sldId="279"/>
        </pc:sldMkLst>
        <pc:spChg chg="add mod">
          <ac:chgData name="ゲスト ユーザー" userId="" providerId="Windows Live" clId="Web-{8846571E-8DFE-4D4E-A3F5-132AFF5D2AA4}" dt="2021-03-24T08:24:39.450" v="378" actId="20577"/>
          <ac:spMkLst>
            <pc:docMk/>
            <pc:sldMk cId="0" sldId="279"/>
            <ac:spMk id="3" creationId="{33EABC35-8B12-4B7D-B259-6B65F98F6E4A}"/>
          </ac:spMkLst>
        </pc:spChg>
        <pc:spChg chg="add mod">
          <ac:chgData name="ゲスト ユーザー" userId="" providerId="Windows Live" clId="Web-{8846571E-8DFE-4D4E-A3F5-132AFF5D2AA4}" dt="2021-03-24T08:37:14.328" v="404" actId="1076"/>
          <ac:spMkLst>
            <pc:docMk/>
            <pc:sldMk cId="0" sldId="279"/>
            <ac:spMk id="5" creationId="{0A30311B-9907-4D4A-AD96-2D48158EA3DB}"/>
          </ac:spMkLst>
        </pc:spChg>
        <pc:spChg chg="add mod">
          <ac:chgData name="ゲスト ユーザー" userId="" providerId="Windows Live" clId="Web-{8846571E-8DFE-4D4E-A3F5-132AFF5D2AA4}" dt="2021-03-24T08:37:38.141" v="408" actId="1076"/>
          <ac:spMkLst>
            <pc:docMk/>
            <pc:sldMk cId="0" sldId="279"/>
            <ac:spMk id="6" creationId="{6F4D8232-94E2-4BC1-B98F-8ABFF8D2BF2E}"/>
          </ac:spMkLst>
        </pc:spChg>
        <pc:spChg chg="add mod">
          <ac:chgData name="ゲスト ユーザー" userId="" providerId="Windows Live" clId="Web-{8846571E-8DFE-4D4E-A3F5-132AFF5D2AA4}" dt="2021-03-24T08:37:24.328" v="405" actId="1076"/>
          <ac:spMkLst>
            <pc:docMk/>
            <pc:sldMk cId="0" sldId="279"/>
            <ac:spMk id="13" creationId="{F038165B-705F-4080-A03D-40015B02A86E}"/>
          </ac:spMkLst>
        </pc:spChg>
        <pc:spChg chg="add mod">
          <ac:chgData name="ゲスト ユーザー" userId="" providerId="Windows Live" clId="Web-{8846571E-8DFE-4D4E-A3F5-132AFF5D2AA4}" dt="2021-03-24T08:37:27.985" v="406" actId="1076"/>
          <ac:spMkLst>
            <pc:docMk/>
            <pc:sldMk cId="0" sldId="279"/>
            <ac:spMk id="14" creationId="{5DD97CB4-FCDA-4B13-A34F-40EA5D857292}"/>
          </ac:spMkLst>
        </pc:spChg>
        <pc:spChg chg="mod">
          <ac:chgData name="ゲスト ユーザー" userId="" providerId="Windows Live" clId="Web-{8846571E-8DFE-4D4E-A3F5-132AFF5D2AA4}" dt="2021-03-24T08:37:07.984" v="403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3:28.804" v="804" actId="1076"/>
        <pc:sldMkLst>
          <pc:docMk/>
          <pc:sldMk cId="0" sldId="318"/>
        </pc:sldMkLst>
        <pc:spChg chg="mod">
          <ac:chgData name="ゲスト ユーザー" userId="" providerId="Windows Live" clId="Web-{8846571E-8DFE-4D4E-A3F5-132AFF5D2AA4}" dt="2021-03-24T09:03:24.554" v="803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8846571E-8DFE-4D4E-A3F5-132AFF5D2AA4}" dt="2021-03-24T09:03:28.804" v="804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2:19.304" v="462" actId="1076"/>
        <pc:sldMkLst>
          <pc:docMk/>
          <pc:sldMk cId="156761354" sldId="320"/>
        </pc:sldMkLst>
        <pc:spChg chg="del mod">
          <ac:chgData name="ゲスト ユーザー" userId="" providerId="Windows Live" clId="Web-{8846571E-8DFE-4D4E-A3F5-132AFF5D2AA4}" dt="2021-03-24T08:38:43.955" v="419"/>
          <ac:spMkLst>
            <pc:docMk/>
            <pc:sldMk cId="156761354" sldId="320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39:09.596" v="426" actId="14100"/>
          <ac:spMkLst>
            <pc:docMk/>
            <pc:sldMk cId="156761354" sldId="320"/>
            <ac:spMk id="5" creationId="{6E5513B4-3EB0-4366-AAAE-A1D117CFDA8F}"/>
          </ac:spMkLst>
        </pc:spChg>
        <pc:spChg chg="add mod">
          <ac:chgData name="ゲスト ユーザー" userId="" providerId="Windows Live" clId="Web-{8846571E-8DFE-4D4E-A3F5-132AFF5D2AA4}" dt="2021-03-24T08:39:36.831" v="429" actId="20577"/>
          <ac:spMkLst>
            <pc:docMk/>
            <pc:sldMk cId="156761354" sldId="320"/>
            <ac:spMk id="6" creationId="{BDEDF5BA-4D45-4172-B4C2-0B0B43BB014F}"/>
          </ac:spMkLst>
        </pc:spChg>
        <pc:spChg chg="add mod">
          <ac:chgData name="ゲスト ユーザー" userId="" providerId="Windows Live" clId="Web-{8846571E-8DFE-4D4E-A3F5-132AFF5D2AA4}" dt="2021-03-24T08:40:09.035" v="435" actId="1076"/>
          <ac:spMkLst>
            <pc:docMk/>
            <pc:sldMk cId="156761354" sldId="320"/>
            <ac:spMk id="7" creationId="{161A42B8-E554-4607-A31B-F8721C562C68}"/>
          </ac:spMkLst>
        </pc:spChg>
        <pc:spChg chg="add mod">
          <ac:chgData name="ゲスト ユーザー" userId="" providerId="Windows Live" clId="Web-{8846571E-8DFE-4D4E-A3F5-132AFF5D2AA4}" dt="2021-03-24T08:42:19.304" v="462" actId="1076"/>
          <ac:spMkLst>
            <pc:docMk/>
            <pc:sldMk cId="156761354" sldId="320"/>
            <ac:spMk id="14" creationId="{AC72C325-2D9A-4BDC-B476-CC989AEDBD0E}"/>
          </ac:spMkLst>
        </pc:spChg>
        <pc:spChg chg="del mod">
          <ac:chgData name="ゲスト ユーザー" userId="" providerId="Windows Live" clId="Web-{8846571E-8DFE-4D4E-A3F5-132AFF5D2AA4}" dt="2021-03-24T08:38:17.111" v="413"/>
          <ac:spMkLst>
            <pc:docMk/>
            <pc:sldMk cId="156761354" sldId="32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44:47.527" v="493" actId="1076"/>
        <pc:sldMkLst>
          <pc:docMk/>
          <pc:sldMk cId="562492338" sldId="322"/>
        </pc:sldMkLst>
        <pc:spChg chg="mod">
          <ac:chgData name="ゲスト ユーザー" userId="" providerId="Windows Live" clId="Web-{8846571E-8DFE-4D4E-A3F5-132AFF5D2AA4}" dt="2021-03-24T08:41:21.990" v="451" actId="20577"/>
          <ac:spMkLst>
            <pc:docMk/>
            <pc:sldMk cId="562492338" sldId="322"/>
            <ac:spMk id="3" creationId="{41B6E82B-6D9B-4BBB-B277-69B8CA0B91C3}"/>
          </ac:spMkLst>
        </pc:spChg>
        <pc:spChg chg="del mod">
          <ac:chgData name="ゲスト ユーザー" userId="" providerId="Windows Live" clId="Web-{8846571E-8DFE-4D4E-A3F5-132AFF5D2AA4}" dt="2021-03-24T08:42:04.679" v="459"/>
          <ac:spMkLst>
            <pc:docMk/>
            <pc:sldMk cId="562492338" sldId="322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2:12.054" v="461" actId="20577"/>
          <ac:spMkLst>
            <pc:docMk/>
            <pc:sldMk cId="562492338" sldId="322"/>
            <ac:spMk id="5" creationId="{B4351390-FBC0-4A5A-98D4-94828C696D36}"/>
          </ac:spMkLst>
        </pc:spChg>
        <pc:spChg chg="add mod">
          <ac:chgData name="ゲスト ユーザー" userId="" providerId="Windows Live" clId="Web-{8846571E-8DFE-4D4E-A3F5-132AFF5D2AA4}" dt="2021-03-24T08:44:47.527" v="493" actId="1076"/>
          <ac:spMkLst>
            <pc:docMk/>
            <pc:sldMk cId="562492338" sldId="322"/>
            <ac:spMk id="7" creationId="{42EC0032-42C7-44A0-848B-97AE8AD9FB23}"/>
          </ac:spMkLst>
        </pc:spChg>
        <pc:spChg chg="add mod">
          <ac:chgData name="ゲスト ユーザー" userId="" providerId="Windows Live" clId="Web-{8846571E-8DFE-4D4E-A3F5-132AFF5D2AA4}" dt="2021-03-24T08:44:44.652" v="492" actId="1076"/>
          <ac:spMkLst>
            <pc:docMk/>
            <pc:sldMk cId="562492338" sldId="322"/>
            <ac:spMk id="9" creationId="{F579217A-062D-44D9-9940-1ECCF1B31195}"/>
          </ac:spMkLst>
        </pc:spChg>
        <pc:spChg chg="add mod">
          <ac:chgData name="ゲスト ユーザー" userId="" providerId="Windows Live" clId="Web-{8846571E-8DFE-4D4E-A3F5-132AFF5D2AA4}" dt="2021-03-24T08:42:52.180" v="472" actId="20577"/>
          <ac:spMkLst>
            <pc:docMk/>
            <pc:sldMk cId="562492338" sldId="322"/>
            <ac:spMk id="12" creationId="{58CA6078-ED0B-4C91-AA48-D21B66B5E595}"/>
          </ac:spMkLst>
        </pc:spChg>
        <pc:spChg chg="add mod">
          <ac:chgData name="ゲスト ユーザー" userId="" providerId="Windows Live" clId="Web-{8846571E-8DFE-4D4E-A3F5-132AFF5D2AA4}" dt="2021-03-24T08:43:37.369" v="477" actId="1076"/>
          <ac:spMkLst>
            <pc:docMk/>
            <pc:sldMk cId="562492338" sldId="322"/>
            <ac:spMk id="13" creationId="{36309310-D8CF-4B53-8396-EDE45A4C6E0E}"/>
          </ac:spMkLst>
        </pc:spChg>
        <pc:spChg chg="add del">
          <ac:chgData name="ゲスト ユーザー" userId="" providerId="Windows Live" clId="Web-{8846571E-8DFE-4D4E-A3F5-132AFF5D2AA4}" dt="2021-03-24T08:43:51.572" v="479"/>
          <ac:spMkLst>
            <pc:docMk/>
            <pc:sldMk cId="562492338" sldId="322"/>
            <ac:spMk id="14" creationId="{CAA7D57A-79CE-4631-ADFC-7F168ADC31D9}"/>
          </ac:spMkLst>
        </pc:spChg>
        <pc:spChg chg="add del mod">
          <ac:chgData name="ゲスト ユーザー" userId="" providerId="Windows Live" clId="Web-{8846571E-8DFE-4D4E-A3F5-132AFF5D2AA4}" dt="2021-03-24T08:44:04.479" v="482"/>
          <ac:spMkLst>
            <pc:docMk/>
            <pc:sldMk cId="562492338" sldId="322"/>
            <ac:spMk id="15" creationId="{32B08FF1-83D9-4BBD-A52C-73E11DCC1425}"/>
          </ac:spMkLst>
        </pc:spChg>
        <pc:spChg chg="add del">
          <ac:chgData name="ゲスト ユーザー" userId="" providerId="Windows Live" clId="Web-{8846571E-8DFE-4D4E-A3F5-132AFF5D2AA4}" dt="2021-03-24T08:44:20.385" v="484"/>
          <ac:spMkLst>
            <pc:docMk/>
            <pc:sldMk cId="562492338" sldId="322"/>
            <ac:spMk id="16" creationId="{3E339A16-0894-430A-88DC-984D248E412B}"/>
          </ac:spMkLst>
        </pc:spChg>
      </pc:sldChg>
      <pc:sldChg chg="addSp delSp modSp">
        <pc:chgData name="ゲスト ユーザー" userId="" providerId="Windows Live" clId="Web-{8846571E-8DFE-4D4E-A3F5-132AFF5D2AA4}" dt="2021-03-24T08:48:19.485" v="547" actId="1076"/>
        <pc:sldMkLst>
          <pc:docMk/>
          <pc:sldMk cId="2202833139" sldId="323"/>
        </pc:sldMkLst>
        <pc:spChg chg="mod">
          <ac:chgData name="ゲスト ユーザー" userId="" providerId="Windows Live" clId="Web-{8846571E-8DFE-4D4E-A3F5-132AFF5D2AA4}" dt="2021-03-24T08:45:13.215" v="501" actId="20577"/>
          <ac:spMkLst>
            <pc:docMk/>
            <pc:sldMk cId="2202833139" sldId="323"/>
            <ac:spMk id="3" creationId="{41B6E82B-6D9B-4BBB-B277-69B8CA0B91C3}"/>
          </ac:spMkLst>
        </pc:spChg>
        <pc:spChg chg="del">
          <ac:chgData name="ゲスト ユーザー" userId="" providerId="Windows Live" clId="Web-{8846571E-8DFE-4D4E-A3F5-132AFF5D2AA4}" dt="2021-03-24T08:47:59.781" v="539"/>
          <ac:spMkLst>
            <pc:docMk/>
            <pc:sldMk cId="2202833139" sldId="323"/>
            <ac:spMk id="4" creationId="{39AA1153-DD6D-4777-9FC6-FB12BD2D71AC}"/>
          </ac:spMkLst>
        </pc:spChg>
        <pc:spChg chg="add mod">
          <ac:chgData name="ゲスト ユーザー" userId="" providerId="Windows Live" clId="Web-{8846571E-8DFE-4D4E-A3F5-132AFF5D2AA4}" dt="2021-03-24T08:45:04.324" v="495" actId="1076"/>
          <ac:spMkLst>
            <pc:docMk/>
            <pc:sldMk cId="2202833139" sldId="323"/>
            <ac:spMk id="5" creationId="{5CC0E72F-8DC0-446E-BA58-BE445F97D632}"/>
          </ac:spMkLst>
        </pc:spChg>
        <pc:spChg chg="add mod">
          <ac:chgData name="ゲスト ユーザー" userId="" providerId="Windows Live" clId="Web-{8846571E-8DFE-4D4E-A3F5-132AFF5D2AA4}" dt="2021-03-24T08:45:41.637" v="504" actId="14100"/>
          <ac:spMkLst>
            <pc:docMk/>
            <pc:sldMk cId="2202833139" sldId="323"/>
            <ac:spMk id="7" creationId="{276C3C25-3488-49AC-8DC6-20ED88949B81}"/>
          </ac:spMkLst>
        </pc:spChg>
        <pc:spChg chg="add mod">
          <ac:chgData name="ゲスト ユーザー" userId="" providerId="Windows Live" clId="Web-{8846571E-8DFE-4D4E-A3F5-132AFF5D2AA4}" dt="2021-03-24T08:48:19.485" v="547" actId="1076"/>
          <ac:spMkLst>
            <pc:docMk/>
            <pc:sldMk cId="2202833139" sldId="323"/>
            <ac:spMk id="9" creationId="{1FBC46D4-C791-4F81-83AF-70A560CE7649}"/>
          </ac:spMkLst>
        </pc:spChg>
        <pc:spChg chg="add mod">
          <ac:chgData name="ゲスト ユーザー" userId="" providerId="Windows Live" clId="Web-{8846571E-8DFE-4D4E-A3F5-132AFF5D2AA4}" dt="2021-03-24T08:45:47.966" v="507" actId="14100"/>
          <ac:spMkLst>
            <pc:docMk/>
            <pc:sldMk cId="2202833139" sldId="323"/>
            <ac:spMk id="12" creationId="{81FFD6C6-D595-4B68-9FDB-D2A29C04AB00}"/>
          </ac:spMkLst>
        </pc:spChg>
        <pc:picChg chg="ord">
          <ac:chgData name="ゲスト ユーザー" userId="" providerId="Windows Live" clId="Web-{8846571E-8DFE-4D4E-A3F5-132AFF5D2AA4}" dt="2021-03-24T08:45:52.856" v="508"/>
          <ac:picMkLst>
            <pc:docMk/>
            <pc:sldMk cId="2202833139" sldId="323"/>
            <ac:picMk id="6" creationId="{12451420-339E-45D7-803F-8CBCFD811D30}"/>
          </ac:picMkLst>
        </pc:picChg>
      </pc:sldChg>
      <pc:sldChg chg="addSp delSp modSp">
        <pc:chgData name="ゲスト ユーザー" userId="" providerId="Windows Live" clId="Web-{8846571E-8DFE-4D4E-A3F5-132AFF5D2AA4}" dt="2021-03-24T08:52:21.413" v="616" actId="20577"/>
        <pc:sldMkLst>
          <pc:docMk/>
          <pc:sldMk cId="2287875244" sldId="326"/>
        </pc:sldMkLst>
        <pc:spChg chg="mod">
          <ac:chgData name="ゲスト ユーザー" userId="" providerId="Windows Live" clId="Web-{8846571E-8DFE-4D4E-A3F5-132AFF5D2AA4}" dt="2021-03-24T08:52:21.413" v="616" actId="20577"/>
          <ac:spMkLst>
            <pc:docMk/>
            <pc:sldMk cId="2287875244" sldId="326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51:24.255" v="604" actId="14100"/>
          <ac:spMkLst>
            <pc:docMk/>
            <pc:sldMk cId="2287875244" sldId="326"/>
            <ac:spMk id="6" creationId="{26D9CFD5-9606-4498-B0C4-186961BD070F}"/>
          </ac:spMkLst>
        </pc:spChg>
        <pc:spChg chg="del mod">
          <ac:chgData name="ゲスト ユーザー" userId="" providerId="Windows Live" clId="Web-{8846571E-8DFE-4D4E-A3F5-132AFF5D2AA4}" dt="2021-03-24T08:50:00.113" v="567"/>
          <ac:spMkLst>
            <pc:docMk/>
            <pc:sldMk cId="2287875244" sldId="326"/>
            <ac:spMk id="9" creationId="{BE2A416C-C369-41CE-82FD-F00DAFDA2A2B}"/>
          </ac:spMkLst>
        </pc:spChg>
        <pc:spChg chg="mod">
          <ac:chgData name="ゲスト ユーザー" userId="" providerId="Windows Live" clId="Web-{8846571E-8DFE-4D4E-A3F5-132AFF5D2AA4}" dt="2021-03-24T08:49:11.033" v="561" actId="20577"/>
          <ac:spMkLst>
            <pc:docMk/>
            <pc:sldMk cId="2287875244" sldId="326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8846571E-8DFE-4D4E-A3F5-132AFF5D2AA4}" dt="2021-03-24T08:58:40.860" v="768" actId="1076"/>
        <pc:sldMkLst>
          <pc:docMk/>
          <pc:sldMk cId="438134143" sldId="328"/>
        </pc:sldMkLst>
        <pc:spChg chg="mod">
          <ac:chgData name="ゲスト ユーザー" userId="" providerId="Windows Live" clId="Web-{8846571E-8DFE-4D4E-A3F5-132AFF5D2AA4}" dt="2021-03-24T08:58:40.860" v="768" actId="1076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8:57:44.999" v="764" actId="20577"/>
          <ac:spMkLst>
            <pc:docMk/>
            <pc:sldMk cId="438134143" sldId="328"/>
            <ac:spMk id="4" creationId="{F76CB4E3-2CAA-4681-AF78-9D9173C6BB5A}"/>
          </ac:spMkLst>
        </pc:spChg>
        <pc:spChg chg="del mod">
          <ac:chgData name="ゲスト ユーザー" userId="" providerId="Windows Live" clId="Web-{8846571E-8DFE-4D4E-A3F5-132AFF5D2AA4}" dt="2021-03-24T08:55:24.121" v="727"/>
          <ac:spMkLst>
            <pc:docMk/>
            <pc:sldMk cId="438134143" sldId="328"/>
            <ac:spMk id="6" creationId="{A37D0B3E-E398-46E3-862F-CB12BB9ACA59}"/>
          </ac:spMkLst>
        </pc:spChg>
        <pc:spChg chg="add mod">
          <ac:chgData name="ゲスト ユーザー" userId="" providerId="Windows Live" clId="Web-{8846571E-8DFE-4D4E-A3F5-132AFF5D2AA4}" dt="2021-03-24T08:58:35.110" v="767" actId="1076"/>
          <ac:spMkLst>
            <pc:docMk/>
            <pc:sldMk cId="438134143" sldId="328"/>
            <ac:spMk id="7" creationId="{17EF5583-B9B1-422D-A907-05B207FABADA}"/>
          </ac:spMkLst>
        </pc:spChg>
        <pc:spChg chg="mod">
          <ac:chgData name="ゲスト ユーザー" userId="" providerId="Windows Live" clId="Web-{8846571E-8DFE-4D4E-A3F5-132AFF5D2AA4}" dt="2021-03-24T08:58:21.312" v="765" actId="20577"/>
          <ac:spMkLst>
            <pc:docMk/>
            <pc:sldMk cId="438134143" sldId="328"/>
            <ac:spMk id="350" creationId="{00000000-0000-0000-0000-000000000000}"/>
          </ac:spMkLst>
        </pc:spChg>
        <pc:picChg chg="mod">
          <ac:chgData name="ゲスト ユーザー" userId="" providerId="Windows Live" clId="Web-{8846571E-8DFE-4D4E-A3F5-132AFF5D2AA4}" dt="2021-03-24T08:58:32.031" v="766" actId="1076"/>
          <ac:picMkLst>
            <pc:docMk/>
            <pc:sldMk cId="438134143" sldId="328"/>
            <ac:picMk id="5" creationId="{2123D3A6-0369-433D-BE08-D625094BE9F6}"/>
          </ac:picMkLst>
        </pc:picChg>
      </pc:sldChg>
      <pc:sldChg chg="modSp">
        <pc:chgData name="ゲスト ユーザー" userId="" providerId="Windows Live" clId="Web-{8846571E-8DFE-4D4E-A3F5-132AFF5D2AA4}" dt="2021-03-24T08:59:28.845" v="777" actId="20577"/>
        <pc:sldMkLst>
          <pc:docMk/>
          <pc:sldMk cId="2539985523" sldId="329"/>
        </pc:sldMkLst>
        <pc:spChg chg="mod">
          <ac:chgData name="ゲスト ユーザー" userId="" providerId="Windows Live" clId="Web-{8846571E-8DFE-4D4E-A3F5-132AFF5D2AA4}" dt="2021-03-24T08:59:28.845" v="777" actId="20577"/>
          <ac:spMkLst>
            <pc:docMk/>
            <pc:sldMk cId="2539985523" sldId="329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9:00:09.690" v="782" actId="20577"/>
        <pc:sldMkLst>
          <pc:docMk/>
          <pc:sldMk cId="2026746202" sldId="330"/>
        </pc:sldMkLst>
        <pc:spChg chg="mod">
          <ac:chgData name="ゲスト ユーザー" userId="" providerId="Windows Live" clId="Web-{8846571E-8DFE-4D4E-A3F5-132AFF5D2AA4}" dt="2021-03-24T08:59:53.002" v="778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0:09.690" v="782" actId="20577"/>
          <ac:spMkLst>
            <pc:docMk/>
            <pc:sldMk cId="2026746202" sldId="330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8846571E-8DFE-4D4E-A3F5-132AFF5D2AA4}" dt="2021-03-24T08:48:43.126" v="556" actId="14100"/>
        <pc:sldMkLst>
          <pc:docMk/>
          <pc:sldMk cId="1515517985" sldId="333"/>
        </pc:sldMkLst>
        <pc:spChg chg="mod">
          <ac:chgData name="ゲスト ユーザー" userId="" providerId="Windows Live" clId="Web-{8846571E-8DFE-4D4E-A3F5-132AFF5D2AA4}" dt="2021-03-24T08:47:34.531" v="538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8846571E-8DFE-4D4E-A3F5-132AFF5D2AA4}" dt="2021-03-24T08:48:43.126" v="556" actId="14100"/>
          <ac:spMkLst>
            <pc:docMk/>
            <pc:sldMk cId="1515517985" sldId="333"/>
            <ac:spMk id="4" creationId="{9D86D849-8D3F-4DCE-9186-AB7BF72969B7}"/>
          </ac:spMkLst>
        </pc:spChg>
        <pc:spChg chg="del">
          <ac:chgData name="ゲスト ユーザー" userId="" providerId="Windows Live" clId="Web-{8846571E-8DFE-4D4E-A3F5-132AFF5D2AA4}" dt="2021-03-24T08:48:27.126" v="548"/>
          <ac:spMkLst>
            <pc:docMk/>
            <pc:sldMk cId="1515517985" sldId="333"/>
            <ac:spMk id="6" creationId="{A37D0B3E-E398-46E3-862F-CB12BB9ACA59}"/>
          </ac:spMkLst>
        </pc:spChg>
        <pc:spChg chg="mod">
          <ac:chgData name="ゲスト ユーザー" userId="" providerId="Windows Live" clId="Web-{8846571E-8DFE-4D4E-A3F5-132AFF5D2AA4}" dt="2021-03-24T08:46:23.529" v="512" actId="20577"/>
          <ac:spMkLst>
            <pc:docMk/>
            <pc:sldMk cId="1515517985" sldId="333"/>
            <ac:spMk id="350" creationId="{00000000-0000-0000-0000-000000000000}"/>
          </ac:spMkLst>
        </pc:spChg>
      </pc:sldChg>
      <pc:sldChg chg="modSp">
        <pc:chgData name="ゲスト ユーザー" userId="" providerId="Windows Live" clId="Web-{8846571E-8DFE-4D4E-A3F5-132AFF5D2AA4}" dt="2021-03-24T08:59:19.642" v="775" actId="20577"/>
        <pc:sldMkLst>
          <pc:docMk/>
          <pc:sldMk cId="1769068483" sldId="334"/>
        </pc:sldMkLst>
        <pc:spChg chg="mod">
          <ac:chgData name="ゲスト ユーザー" userId="" providerId="Windows Live" clId="Web-{8846571E-8DFE-4D4E-A3F5-132AFF5D2AA4}" dt="2021-03-24T08:59:19.642" v="775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0:39.191" v="784" actId="20577"/>
        <pc:sldMkLst>
          <pc:docMk/>
          <pc:sldMk cId="960304463" sldId="337"/>
        </pc:sldMkLst>
        <pc:spChg chg="mod">
          <ac:chgData name="ゲスト ユーザー" userId="" providerId="Windows Live" clId="Web-{8846571E-8DFE-4D4E-A3F5-132AFF5D2AA4}" dt="2021-03-24T09:00:39.191" v="784" actId="20577"/>
          <ac:spMkLst>
            <pc:docMk/>
            <pc:sldMk cId="960304463" sldId="337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1:08.442" v="785" actId="14100"/>
        <pc:sldMkLst>
          <pc:docMk/>
          <pc:sldMk cId="1695572539" sldId="340"/>
        </pc:sldMkLst>
        <pc:spChg chg="mod">
          <ac:chgData name="ゲスト ユーザー" userId="" providerId="Windows Live" clId="Web-{8846571E-8DFE-4D4E-A3F5-132AFF5D2AA4}" dt="2021-03-24T09:01:08.442" v="785" actId="14100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33.333" v="787" actId="14100"/>
        <pc:sldMkLst>
          <pc:docMk/>
          <pc:sldMk cId="732794299" sldId="343"/>
        </pc:sldMkLst>
        <pc:spChg chg="mod">
          <ac:chgData name="ゲスト ユーザー" userId="" providerId="Windows Live" clId="Web-{8846571E-8DFE-4D4E-A3F5-132AFF5D2AA4}" dt="2021-03-24T09:01:33.333" v="787" actId="14100"/>
          <ac:spMkLst>
            <pc:docMk/>
            <pc:sldMk cId="732794299" sldId="343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1:28.926" v="786" actId="14100"/>
          <ac:spMkLst>
            <pc:docMk/>
            <pc:sldMk cId="732794299" sldId="343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1:51.255" v="796" actId="20577"/>
        <pc:sldMkLst>
          <pc:docMk/>
          <pc:sldMk cId="3758271538" sldId="344"/>
        </pc:sldMkLst>
        <pc:spChg chg="mod">
          <ac:chgData name="ゲスト ユーザー" userId="" providerId="Windows Live" clId="Web-{8846571E-8DFE-4D4E-A3F5-132AFF5D2AA4}" dt="2021-03-24T09:01:51.255" v="796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modSp">
        <pc:chgData name="ゲスト ユーザー" userId="" providerId="Windows Live" clId="Web-{8846571E-8DFE-4D4E-A3F5-132AFF5D2AA4}" dt="2021-03-24T09:02:21.725" v="799" actId="14100"/>
        <pc:sldMkLst>
          <pc:docMk/>
          <pc:sldMk cId="2740459347" sldId="346"/>
        </pc:sldMkLst>
        <pc:spChg chg="mod">
          <ac:chgData name="ゲスト ユーザー" userId="" providerId="Windows Live" clId="Web-{8846571E-8DFE-4D4E-A3F5-132AFF5D2AA4}" dt="2021-03-24T09:02:18.053" v="797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8846571E-8DFE-4D4E-A3F5-132AFF5D2AA4}" dt="2021-03-24T09:02:21.725" v="799" actId="14100"/>
          <ac:spMkLst>
            <pc:docMk/>
            <pc:sldMk cId="2740459347" sldId="346"/>
            <ac:spMk id="6" creationId="{A37D0B3E-E398-46E3-862F-CB12BB9ACA59}"/>
          </ac:spMkLst>
        </pc:spChg>
      </pc:sldChg>
      <pc:sldChg chg="modSp">
        <pc:chgData name="ゲスト ユーザー" userId="" providerId="Windows Live" clId="Web-{8846571E-8DFE-4D4E-A3F5-132AFF5D2AA4}" dt="2021-03-24T09:02:53.507" v="802" actId="20577"/>
        <pc:sldMkLst>
          <pc:docMk/>
          <pc:sldMk cId="3051177208" sldId="350"/>
        </pc:sldMkLst>
        <pc:spChg chg="mod">
          <ac:chgData name="ゲスト ユーザー" userId="" providerId="Windows Live" clId="Web-{8846571E-8DFE-4D4E-A3F5-132AFF5D2AA4}" dt="2021-03-24T09:02:53.507" v="802" actId="20577"/>
          <ac:spMkLst>
            <pc:docMk/>
            <pc:sldMk cId="3051177208" sldId="350"/>
            <ac:spMk id="352" creationId="{00000000-0000-0000-0000-000000000000}"/>
          </ac:spMkLst>
        </pc:spChg>
      </pc:sldChg>
      <pc:sldChg chg="add del replId">
        <pc:chgData name="ゲスト ユーザー" userId="" providerId="Windows Live" clId="Web-{8846571E-8DFE-4D4E-A3F5-132AFF5D2AA4}" dt="2021-03-24T07:54:45.312" v="114"/>
        <pc:sldMkLst>
          <pc:docMk/>
          <pc:sldMk cId="2818136962" sldId="353"/>
        </pc:sldMkLst>
      </pc:sldChg>
      <pc:sldChg chg="add del replId">
        <pc:chgData name="ゲスト ユーザー" userId="" providerId="Windows Live" clId="Web-{8846571E-8DFE-4D4E-A3F5-132AFF5D2AA4}" dt="2021-03-24T07:52:56.668" v="98"/>
        <pc:sldMkLst>
          <pc:docMk/>
          <pc:sldMk cId="3688423177" sldId="353"/>
        </pc:sldMkLst>
      </pc:sldChg>
      <pc:sldChg chg="add del replId">
        <pc:chgData name="ゲスト ユーザー" userId="" providerId="Windows Live" clId="Web-{8846571E-8DFE-4D4E-A3F5-132AFF5D2AA4}" dt="2021-03-24T07:54:57.734" v="116"/>
        <pc:sldMkLst>
          <pc:docMk/>
          <pc:sldMk cId="3902475140" sldId="353"/>
        </pc:sldMkLst>
      </pc:sldChg>
    </pc:docChg>
  </pc:docChgLst>
  <pc:docChgLst>
    <pc:chgData clId="Web-{DC5C985D-01F5-4026-BBC4-1B1D67F331CA}"/>
    <pc:docChg chg="modSld">
      <pc:chgData name="" userId="" providerId="" clId="Web-{DC5C985D-01F5-4026-BBC4-1B1D67F331CA}" dt="2021-06-18T01:47:11.735" v="0" actId="14100"/>
      <pc:docMkLst>
        <pc:docMk/>
      </pc:docMkLst>
      <pc:sldChg chg="modSp">
        <pc:chgData name="" userId="" providerId="" clId="Web-{DC5C985D-01F5-4026-BBC4-1B1D67F331CA}" dt="2021-06-18T01:47:11.735" v="0" actId="14100"/>
        <pc:sldMkLst>
          <pc:docMk/>
          <pc:sldMk cId="0" sldId="257"/>
        </pc:sldMkLst>
        <pc:spChg chg="mod">
          <ac:chgData name="" userId="" providerId="" clId="Web-{DC5C985D-01F5-4026-BBC4-1B1D67F331CA}" dt="2021-06-18T01:47:11.735" v="0" actId="14100"/>
          <ac:spMkLst>
            <pc:docMk/>
            <pc:sldMk cId="0" sldId="257"/>
            <ac:spMk id="122" creationId="{00000000-0000-0000-0000-000000000000}"/>
          </ac:spMkLst>
        </pc:spChg>
      </pc:sldChg>
    </pc:docChg>
  </pc:docChgLst>
  <pc:docChgLst>
    <pc:chgData name="ゲスト ユーザー" providerId="Windows Live" clId="Web-{A226E90B-63F8-4295-8428-EE463851F0E9}"/>
    <pc:docChg chg="addSld modSld">
      <pc:chgData name="ゲスト ユーザー" userId="" providerId="Windows Live" clId="Web-{A226E90B-63F8-4295-8428-EE463851F0E9}" dt="2021-03-18T05:17:49.387" v="567" actId="14100"/>
      <pc:docMkLst>
        <pc:docMk/>
      </pc:docMkLst>
      <pc:sldChg chg="modSp">
        <pc:chgData name="ゲスト ユーザー" userId="" providerId="Windows Live" clId="Web-{A226E90B-63F8-4295-8428-EE463851F0E9}" dt="2021-03-18T04:59:52.784" v="89" actId="14100"/>
        <pc:sldMkLst>
          <pc:docMk/>
          <pc:sldMk cId="0" sldId="278"/>
        </pc:sldMkLst>
        <pc:spChg chg="mod">
          <ac:chgData name="ゲスト ユーザー" userId="" providerId="Windows Live" clId="Web-{A226E90B-63F8-4295-8428-EE463851F0E9}" dt="2021-03-18T04:59:47.033" v="87" actId="1076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9:52.784" v="89" actId="14100"/>
          <ac:spMkLst>
            <pc:docMk/>
            <pc:sldMk cId="0" sldId="278"/>
            <ac:spMk id="420" creationId="{00000000-0000-0000-0000-000000000000}"/>
          </ac:spMkLst>
        </pc:spChg>
        <pc:picChg chg="mod">
          <ac:chgData name="ゲスト ユーザー" userId="" providerId="Windows Live" clId="Web-{A226E90B-63F8-4295-8428-EE463851F0E9}" dt="2021-03-18T04:59:50.002" v="88" actId="1076"/>
          <ac:picMkLst>
            <pc:docMk/>
            <pc:sldMk cId="0" sldId="278"/>
            <ac:picMk id="417" creationId="{00000000-0000-0000-0000-000000000000}"/>
          </ac:picMkLst>
        </pc:picChg>
      </pc:sldChg>
      <pc:sldChg chg="modSp">
        <pc:chgData name="ゲスト ユーザー" userId="" providerId="Windows Live" clId="Web-{A226E90B-63F8-4295-8428-EE463851F0E9}" dt="2021-03-18T04:55:14.715" v="3" actId="14100"/>
        <pc:sldMkLst>
          <pc:docMk/>
          <pc:sldMk cId="0" sldId="279"/>
        </pc:sldMkLst>
        <pc:spChg chg="mod">
          <ac:chgData name="ゲスト ユーザー" userId="" providerId="Windows Live" clId="Web-{A226E90B-63F8-4295-8428-EE463851F0E9}" dt="2021-03-18T04:55:14.715" v="3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4:55:10.668" v="2" actId="14100"/>
          <ac:spMkLst>
            <pc:docMk/>
            <pc:sldMk cId="0" sldId="279"/>
            <ac:spMk id="432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5:08:54.765" v="364" actId="1076"/>
        <pc:sldMkLst>
          <pc:docMk/>
          <pc:sldMk cId="0" sldId="315"/>
        </pc:sldMkLst>
        <pc:spChg chg="mod">
          <ac:chgData name="ゲスト ユーザー" userId="" providerId="Windows Live" clId="Web-{A226E90B-63F8-4295-8428-EE463851F0E9}" dt="2021-03-18T05:08:54.765" v="364" actId="1076"/>
          <ac:spMkLst>
            <pc:docMk/>
            <pc:sldMk cId="0" sldId="315"/>
            <ac:spMk id="989" creationId="{00000000-0000-0000-0000-000000000000}"/>
          </ac:spMkLst>
        </pc:spChg>
      </pc:sldChg>
      <pc:sldChg chg="delSp modSp">
        <pc:chgData name="ゲスト ユーザー" userId="" providerId="Windows Live" clId="Web-{A226E90B-63F8-4295-8428-EE463851F0E9}" dt="2021-03-18T05:14:28.866" v="485" actId="1076"/>
        <pc:sldMkLst>
          <pc:docMk/>
          <pc:sldMk cId="0" sldId="316"/>
        </pc:sldMkLst>
        <pc:spChg chg="mod">
          <ac:chgData name="ゲスト ユーザー" userId="" providerId="Windows Live" clId="Web-{A226E90B-63F8-4295-8428-EE463851F0E9}" dt="2021-03-18T05:09:40.157" v="370" actId="2057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28.866" v="485" actId="1076"/>
          <ac:spMkLst>
            <pc:docMk/>
            <pc:sldMk cId="0" sldId="316"/>
            <ac:spMk id="1014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09:22.797" v="365"/>
          <ac:picMkLst>
            <pc:docMk/>
            <pc:sldMk cId="0" sldId="316"/>
            <ac:picMk id="1006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1.797" v="373"/>
          <ac:picMkLst>
            <pc:docMk/>
            <pc:sldMk cId="0" sldId="316"/>
            <ac:picMk id="1007" creationId="{00000000-0000-0000-0000-000000000000}"/>
          </ac:picMkLst>
        </pc:picChg>
        <pc:picChg chg="del">
          <ac:chgData name="ゲスト ユーザー" userId="" providerId="Windows Live" clId="Web-{A226E90B-63F8-4295-8428-EE463851F0E9}" dt="2021-03-18T05:09:50.860" v="372"/>
          <ac:picMkLst>
            <pc:docMk/>
            <pc:sldMk cId="0" sldId="316"/>
            <ac:picMk id="1011" creationId="{00000000-0000-0000-0000-000000000000}"/>
          </ac:picMkLst>
        </pc:picChg>
      </pc:sldChg>
      <pc:sldChg chg="delSp modSp">
        <pc:chgData name="ゲスト ユーザー" userId="" providerId="Windows Live" clId="Web-{A226E90B-63F8-4295-8428-EE463851F0E9}" dt="2021-03-18T05:15:04.305" v="509" actId="20577"/>
        <pc:sldMkLst>
          <pc:docMk/>
          <pc:sldMk cId="0" sldId="317"/>
        </pc:sldMkLst>
        <pc:spChg chg="mod">
          <ac:chgData name="ゲスト ユーザー" userId="" providerId="Windows Live" clId="Web-{A226E90B-63F8-4295-8428-EE463851F0E9}" dt="2021-03-18T05:11:12.237" v="444" actId="1076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5:04.305" v="509" actId="20577"/>
          <ac:spMkLst>
            <pc:docMk/>
            <pc:sldMk cId="0" sldId="317"/>
            <ac:spMk id="102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09:59.016" v="374"/>
          <ac:spMkLst>
            <pc:docMk/>
            <pc:sldMk cId="0" sldId="317"/>
            <ac:spMk id="102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0.517" v="394"/>
          <ac:spMkLst>
            <pc:docMk/>
            <pc:sldMk cId="0" sldId="317"/>
            <ac:spMk id="102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19.689" v="393"/>
          <ac:spMkLst>
            <pc:docMk/>
            <pc:sldMk cId="0" sldId="317"/>
            <ac:spMk id="102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204" v="395"/>
          <ac:spMkLst>
            <pc:docMk/>
            <pc:sldMk cId="0" sldId="317"/>
            <ac:spMk id="102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21.986" v="396"/>
          <ac:spMkLst>
            <pc:docMk/>
            <pc:sldMk cId="0" sldId="317"/>
            <ac:spMk id="103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0.563" v="375"/>
          <ac:spMkLst>
            <pc:docMk/>
            <pc:sldMk cId="0" sldId="317"/>
            <ac:spMk id="1031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2.657" v="376"/>
          <ac:spMkLst>
            <pc:docMk/>
            <pc:sldMk cId="0" sldId="317"/>
            <ac:spMk id="1032" creationId="{00000000-0000-0000-0000-000000000000}"/>
          </ac:spMkLst>
        </pc:spChg>
        <pc:spChg chg="del mod">
          <ac:chgData name="ゲスト ユーザー" userId="" providerId="Windows Live" clId="Web-{A226E90B-63F8-4295-8428-EE463851F0E9}" dt="2021-03-18T05:10:05.938" v="379"/>
          <ac:spMkLst>
            <pc:docMk/>
            <pc:sldMk cId="0" sldId="317"/>
            <ac:spMk id="1033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2.346" v="438"/>
          <ac:spMkLst>
            <pc:docMk/>
            <pc:sldMk cId="0" sldId="317"/>
            <ac:spMk id="1034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04.032" v="378"/>
          <ac:spMkLst>
            <pc:docMk/>
            <pc:sldMk cId="0" sldId="317"/>
            <ac:spMk id="1035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0:53.314" v="439"/>
          <ac:spMkLst>
            <pc:docMk/>
            <pc:sldMk cId="0" sldId="317"/>
            <ac:spMk id="1036" creationId="{00000000-0000-0000-0000-000000000000}"/>
          </ac:spMkLst>
        </pc:spChg>
        <pc:picChg chg="del">
          <ac:chgData name="ゲスト ユーザー" userId="" providerId="Windows Live" clId="Web-{A226E90B-63F8-4295-8428-EE463851F0E9}" dt="2021-03-18T05:11:20.003" v="446"/>
          <ac:picMkLst>
            <pc:docMk/>
            <pc:sldMk cId="0" sldId="317"/>
            <ac:picMk id="1024" creationId="{00000000-0000-0000-0000-000000000000}"/>
          </ac:picMkLst>
        </pc:picChg>
      </pc:sldChg>
      <pc:sldChg chg="addSp delSp modSp">
        <pc:chgData name="ゲスト ユーザー" userId="" providerId="Windows Live" clId="Web-{A226E90B-63F8-4295-8428-EE463851F0E9}" dt="2021-03-18T05:14:17.022" v="484" actId="1076"/>
        <pc:sldMkLst>
          <pc:docMk/>
          <pc:sldMk cId="0" sldId="318"/>
        </pc:sldMkLst>
        <pc:spChg chg="add mod">
          <ac:chgData name="ゲスト ユーザー" userId="" providerId="Windows Live" clId="Web-{A226E90B-63F8-4295-8428-EE463851F0E9}" dt="2021-03-18T05:14:17.022" v="484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A226E90B-63F8-4295-8428-EE463851F0E9}" dt="2021-03-18T05:13:27.615" v="475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A226E90B-63F8-4295-8428-EE463851F0E9}" dt="2021-03-18T05:14:02.647" v="480" actId="1076"/>
          <ac:spMkLst>
            <pc:docMk/>
            <pc:sldMk cId="0" sldId="318"/>
            <ac:spMk id="1047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56.753" v="456"/>
          <ac:spMkLst>
            <pc:docMk/>
            <pc:sldMk cId="0" sldId="318"/>
            <ac:spMk id="1048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2.240" v="474"/>
          <ac:spMkLst>
            <pc:docMk/>
            <pc:sldMk cId="0" sldId="318"/>
            <ac:spMk id="1049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3:28.865" v="476"/>
          <ac:spMkLst>
            <pc:docMk/>
            <pc:sldMk cId="0" sldId="318"/>
            <ac:spMk id="1050" creationId="{00000000-0000-0000-0000-000000000000}"/>
          </ac:spMkLst>
        </pc:spChg>
        <pc:spChg chg="del">
          <ac:chgData name="ゲスト ユーザー" userId="" providerId="Windows Live" clId="Web-{A226E90B-63F8-4295-8428-EE463851F0E9}" dt="2021-03-18T05:11:47.519" v="454"/>
          <ac:spMkLst>
            <pc:docMk/>
            <pc:sldMk cId="0" sldId="318"/>
            <ac:spMk id="1051" creationId="{00000000-0000-0000-0000-000000000000}"/>
          </ac:spMkLst>
        </pc:spChg>
      </pc:sldChg>
      <pc:sldChg chg="modSp">
        <pc:chgData name="ゲスト ユーザー" userId="" providerId="Windows Live" clId="Web-{A226E90B-63F8-4295-8428-EE463851F0E9}" dt="2021-03-18T04:55:43.465" v="4" actId="20577"/>
        <pc:sldMkLst>
          <pc:docMk/>
          <pc:sldMk cId="562492338" sldId="322"/>
        </pc:sldMkLst>
        <pc:spChg chg="mod">
          <ac:chgData name="ゲスト ユーザー" userId="" providerId="Windows Live" clId="Web-{A226E90B-63F8-4295-8428-EE463851F0E9}" dt="2021-03-18T04:55:43.465" v="4" actId="20577"/>
          <ac:spMkLst>
            <pc:docMk/>
            <pc:sldMk cId="562492338" sldId="322"/>
            <ac:spMk id="3" creationId="{41B6E82B-6D9B-4BBB-B277-69B8CA0B91C3}"/>
          </ac:spMkLst>
        </pc:spChg>
      </pc:sldChg>
      <pc:sldChg chg="modSp">
        <pc:chgData name="ゲスト ユーザー" userId="" providerId="Windows Live" clId="Web-{A226E90B-63F8-4295-8428-EE463851F0E9}" dt="2021-03-18T05:00:28.456" v="114" actId="20577"/>
        <pc:sldMkLst>
          <pc:docMk/>
          <pc:sldMk cId="2539985523" sldId="329"/>
        </pc:sldMkLst>
        <pc:spChg chg="mod">
          <ac:chgData name="ゲスト ユーザー" userId="" providerId="Windows Live" clId="Web-{A226E90B-63F8-4295-8428-EE463851F0E9}" dt="2021-03-18T05:00:28.456" v="114" actId="20577"/>
          <ac:spMkLst>
            <pc:docMk/>
            <pc:sldMk cId="2539985523" sldId="329"/>
            <ac:spMk id="6" creationId="{A37D0B3E-E398-46E3-862F-CB12BB9ACA59}"/>
          </ac:spMkLst>
        </pc:spChg>
      </pc:sldChg>
      <pc:sldChg chg="addSp delSp modSp">
        <pc:chgData name="ゲスト ユーザー" userId="" providerId="Windows Live" clId="Web-{A226E90B-63F8-4295-8428-EE463851F0E9}" dt="2021-03-18T05:17:43.840" v="566" actId="20577"/>
        <pc:sldMkLst>
          <pc:docMk/>
          <pc:sldMk cId="1769068483" sldId="334"/>
        </pc:sldMkLst>
        <pc:spChg chg="mod topLvl">
          <ac:chgData name="ゲスト ユーザー" userId="" providerId="Windows Live" clId="Web-{A226E90B-63F8-4295-8428-EE463851F0E9}" dt="2021-03-18T05:17:43.840" v="566" actId="20577"/>
          <ac:spMkLst>
            <pc:docMk/>
            <pc:sldMk cId="1769068483" sldId="334"/>
            <ac:spMk id="15" creationId="{D6505006-B74D-41DB-B680-AF00B5DFC417}"/>
          </ac:spMkLst>
        </pc:spChg>
        <pc:spChg chg="mod topLvl">
          <ac:chgData name="ゲスト ユーザー" userId="" providerId="Windows Live" clId="Web-{A226E90B-63F8-4295-8428-EE463851F0E9}" dt="2021-03-18T05:17:40.496" v="565" actId="20577"/>
          <ac:spMkLst>
            <pc:docMk/>
            <pc:sldMk cId="1769068483" sldId="334"/>
            <ac:spMk id="16" creationId="{32A9F19A-F72F-4AA5-953F-B63A5077B24E}"/>
          </ac:spMkLst>
        </pc:spChg>
        <pc:grpChg chg="add del">
          <ac:chgData name="ゲスト ユーザー" userId="" providerId="Windows Live" clId="Web-{A226E90B-63F8-4295-8428-EE463851F0E9}" dt="2021-03-18T05:17:31.605" v="563"/>
          <ac:grpSpMkLst>
            <pc:docMk/>
            <pc:sldMk cId="1769068483" sldId="334"/>
            <ac:grpSpMk id="17" creationId="{F3CE24AA-2903-4DAB-8BFA-D3F57D4F55EF}"/>
          </ac:grpSpMkLst>
        </pc:grpChg>
        <pc:picChg chg="mod topLvl">
          <ac:chgData name="ゲスト ユーザー" userId="" providerId="Windows Live" clId="Web-{A226E90B-63F8-4295-8428-EE463851F0E9}" dt="2021-03-18T05:17:27.761" v="562" actId="14100"/>
          <ac:picMkLst>
            <pc:docMk/>
            <pc:sldMk cId="1769068483" sldId="334"/>
            <ac:picMk id="14" creationId="{FAB9F7F9-A1D5-4B65-9564-FE5F5F465BD1}"/>
          </ac:picMkLst>
        </pc:picChg>
      </pc:sldChg>
      <pc:sldChg chg="modSp">
        <pc:chgData name="ゲスト ユーザー" userId="" providerId="Windows Live" clId="Web-{A226E90B-63F8-4295-8428-EE463851F0E9}" dt="2021-03-18T04:58:19.719" v="42" actId="20577"/>
        <pc:sldMkLst>
          <pc:docMk/>
          <pc:sldMk cId="3150105958" sldId="336"/>
        </pc:sldMkLst>
        <pc:spChg chg="mod">
          <ac:chgData name="ゲスト ユーザー" userId="" providerId="Windows Live" clId="Web-{A226E90B-63F8-4295-8428-EE463851F0E9}" dt="2021-03-18T04:57:37.968" v="26" actId="14100"/>
          <ac:spMkLst>
            <pc:docMk/>
            <pc:sldMk cId="3150105958" sldId="336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4:58:19.719" v="42" actId="20577"/>
          <ac:spMkLst>
            <pc:docMk/>
            <pc:sldMk cId="3150105958" sldId="336"/>
            <ac:spMk id="4" creationId="{F76CB4E3-2CAA-4681-AF78-9D9173C6BB5A}"/>
          </ac:spMkLst>
        </pc:spChg>
        <pc:spChg chg="mod">
          <ac:chgData name="ゲスト ユーザー" userId="" providerId="Windows Live" clId="Web-{A226E90B-63F8-4295-8428-EE463851F0E9}" dt="2021-03-18T04:57:40.359" v="27" actId="14100"/>
          <ac:spMkLst>
            <pc:docMk/>
            <pc:sldMk cId="3150105958" sldId="336"/>
            <ac:spMk id="6" creationId="{A37D0B3E-E398-46E3-862F-CB12BB9ACA59}"/>
          </ac:spMkLst>
        </pc:spChg>
      </pc:sldChg>
      <pc:sldChg chg="addSp delSp modSp add replId">
        <pc:chgData name="ゲスト ユーザー" userId="" providerId="Windows Live" clId="Web-{A226E90B-63F8-4295-8428-EE463851F0E9}" dt="2021-03-18T05:17:49.387" v="567" actId="14100"/>
        <pc:sldMkLst>
          <pc:docMk/>
          <pc:sldMk cId="960304463" sldId="337"/>
        </pc:sldMkLst>
        <pc:spChg chg="mod">
          <ac:chgData name="ゲスト ユーザー" userId="" providerId="Windows Live" clId="Web-{A226E90B-63F8-4295-8428-EE463851F0E9}" dt="2021-03-18T05:01:49.927" v="143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A226E90B-63F8-4295-8428-EE463851F0E9}" dt="2021-03-18T05:15:52.431" v="544" actId="20577"/>
          <ac:spMkLst>
            <pc:docMk/>
            <pc:sldMk cId="960304463" sldId="337"/>
            <ac:spMk id="6" creationId="{A37D0B3E-E398-46E3-862F-CB12BB9ACA59}"/>
          </ac:spMkLst>
        </pc:spChg>
        <pc:spChg chg="mod">
          <ac:chgData name="ゲスト ユーザー" userId="" providerId="Windows Live" clId="Web-{A226E90B-63F8-4295-8428-EE463851F0E9}" dt="2021-03-18T05:01:17.457" v="124" actId="20577"/>
          <ac:spMkLst>
            <pc:docMk/>
            <pc:sldMk cId="960304463" sldId="337"/>
            <ac:spMk id="350" creationId="{00000000-0000-0000-0000-000000000000}"/>
          </ac:spMkLst>
        </pc:spChg>
        <pc:picChg chg="add mod">
          <ac:chgData name="ゲスト ユーザー" userId="" providerId="Windows Live" clId="Web-{A226E90B-63F8-4295-8428-EE463851F0E9}" dt="2021-03-18T05:17:49.387" v="567" actId="14100"/>
          <ac:picMkLst>
            <pc:docMk/>
            <pc:sldMk cId="960304463" sldId="337"/>
            <ac:picMk id="4" creationId="{7EE1246B-0E52-42A4-B7E0-2BE862B52D5F}"/>
          </ac:picMkLst>
        </pc:picChg>
        <pc:picChg chg="del">
          <ac:chgData name="ゲスト ユーザー" userId="" providerId="Windows Live" clId="Web-{A226E90B-63F8-4295-8428-EE463851F0E9}" dt="2021-03-18T05:01:36.505" v="140"/>
          <ac:picMkLst>
            <pc:docMk/>
            <pc:sldMk cId="960304463" sldId="337"/>
            <ac:picMk id="8" creationId="{E61C36CD-F22C-4A77-8716-62F3F5799209}"/>
          </ac:picMkLst>
        </pc:picChg>
        <pc:picChg chg="del">
          <ac:chgData name="ゲスト ユーザー" userId="" providerId="Windows Live" clId="Web-{A226E90B-63F8-4295-8428-EE463851F0E9}" dt="2021-03-18T05:01:37.489" v="141"/>
          <ac:picMkLst>
            <pc:docMk/>
            <pc:sldMk cId="960304463" sldId="337"/>
            <ac:picMk id="11" creationId="{C20B18BA-E426-4785-ABBB-0C5F730A8EE4}"/>
          </ac:picMkLst>
        </pc:picChg>
      </pc:sldChg>
    </pc:docChg>
  </pc:docChgLst>
  <pc:docChgLst>
    <pc:chgData name="ゲスト ユーザー" providerId="Windows Live" clId="Web-{0626D020-6624-4C5F-A31B-994B9731DF14}"/>
    <pc:docChg chg="modSld sldOrd">
      <pc:chgData name="ゲスト ユーザー" userId="" providerId="Windows Live" clId="Web-{0626D020-6624-4C5F-A31B-994B9731DF14}" dt="2021-03-16T00:10:16.061" v="465" actId="20577"/>
      <pc:docMkLst>
        <pc:docMk/>
      </pc:docMkLst>
      <pc:sldChg chg="modSp">
        <pc:chgData name="ゲスト ユーザー" userId="" providerId="Windows Live" clId="Web-{0626D020-6624-4C5F-A31B-994B9731DF14}" dt="2021-03-15T23:12:59.476" v="21" actId="20577"/>
        <pc:sldMkLst>
          <pc:docMk/>
          <pc:sldMk cId="0" sldId="264"/>
        </pc:sldMkLst>
        <pc:spChg chg="mod">
          <ac:chgData name="ゲスト ユーザー" userId="" providerId="Windows Live" clId="Web-{0626D020-6624-4C5F-A31B-994B9731DF14}" dt="2021-03-15T23:12:59.476" v="21" actId="20577"/>
          <ac:spMkLst>
            <pc:docMk/>
            <pc:sldMk cId="0" sldId="264"/>
            <ac:spMk id="216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2:26.710" v="11" actId="20577"/>
        <pc:sldMkLst>
          <pc:docMk/>
          <pc:sldMk cId="0" sldId="265"/>
        </pc:sldMkLst>
        <pc:spChg chg="mod">
          <ac:chgData name="ゲスト ユーザー" userId="" providerId="Windows Live" clId="Web-{0626D020-6624-4C5F-A31B-994B9731DF14}" dt="2021-03-15T23:12:26.710" v="11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0626D020-6624-4C5F-A31B-994B9731DF14}" dt="2021-03-15T23:12:11.928" v="8" actId="20577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4:23.681" v="87" actId="20577"/>
        <pc:sldMkLst>
          <pc:docMk/>
          <pc:sldMk cId="0" sldId="266"/>
        </pc:sldMkLst>
        <pc:spChg chg="add mod">
          <ac:chgData name="ゲスト ユーザー" userId="" providerId="Windows Live" clId="Web-{0626D020-6624-4C5F-A31B-994B9731DF14}" dt="2021-03-15T23:14:23.681" v="87" actId="20577"/>
          <ac:spMkLst>
            <pc:docMk/>
            <pc:sldMk cId="0" sldId="266"/>
            <ac:spMk id="2" creationId="{B0ED5645-CD98-4538-83F6-DE7E446E73FC}"/>
          </ac:spMkLst>
        </pc:spChg>
        <pc:spChg chg="del mod">
          <ac:chgData name="ゲスト ユーザー" userId="" providerId="Windows Live" clId="Web-{0626D020-6624-4C5F-A31B-994B9731DF14}" dt="2021-03-15T23:11:40.677" v="1"/>
          <ac:spMkLst>
            <pc:docMk/>
            <pc:sldMk cId="0" sldId="266"/>
            <ac:spMk id="252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5T23:15:23.792" v="94" actId="20577"/>
        <pc:sldMkLst>
          <pc:docMk/>
          <pc:sldMk cId="0" sldId="268"/>
        </pc:sldMkLst>
        <pc:spChg chg="mod">
          <ac:chgData name="ゲスト ユーザー" userId="" providerId="Windows Live" clId="Web-{0626D020-6624-4C5F-A31B-994B9731DF14}" dt="2021-03-15T23:15:15.401" v="9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5:23.792" v="94" actId="20577"/>
          <ac:spMkLst>
            <pc:docMk/>
            <pc:sldMk cId="0" sldId="268"/>
            <ac:spMk id="280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5T23:17:09.936" v="141" actId="20577"/>
        <pc:sldMkLst>
          <pc:docMk/>
          <pc:sldMk cId="0" sldId="270"/>
        </pc:sldMkLst>
        <pc:spChg chg="add mod">
          <ac:chgData name="ゲスト ユーザー" userId="" providerId="Windows Live" clId="Web-{0626D020-6624-4C5F-A31B-994B9731DF14}" dt="2021-03-15T23:16:37.935" v="124" actId="20577"/>
          <ac:spMkLst>
            <pc:docMk/>
            <pc:sldMk cId="0" sldId="270"/>
            <ac:spMk id="3" creationId="{6C7613EE-3558-4546-AF60-226B939DEE7F}"/>
          </ac:spMkLst>
        </pc:spChg>
        <pc:spChg chg="del">
          <ac:chgData name="ゲスト ユーザー" userId="" providerId="Windows Live" clId="Web-{0626D020-6624-4C5F-A31B-994B9731DF14}" dt="2021-03-15T23:16:10.888" v="96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5T23:17:09.936" v="141" actId="20577"/>
          <ac:spMkLst>
            <pc:docMk/>
            <pc:sldMk cId="0" sldId="270"/>
            <ac:spMk id="311" creationId="{00000000-0000-0000-0000-000000000000}"/>
          </ac:spMkLst>
        </pc:spChg>
      </pc:sldChg>
      <pc:sldChg chg="modSp">
        <pc:chgData name="ゲスト ユーザー" userId="" providerId="Windows Live" clId="Web-{0626D020-6624-4C5F-A31B-994B9731DF14}" dt="2021-03-16T00:10:04.217" v="463" actId="20577"/>
        <pc:sldMkLst>
          <pc:docMk/>
          <pc:sldMk cId="0" sldId="271"/>
        </pc:sldMkLst>
        <pc:spChg chg="mod">
          <ac:chgData name="ゲスト ユーザー" userId="" providerId="Windows Live" clId="Web-{0626D020-6624-4C5F-A31B-994B9731DF14}" dt="2021-03-16T00:10:04.217" v="463" actId="20577"/>
          <ac:spMkLst>
            <pc:docMk/>
            <pc:sldMk cId="0" sldId="271"/>
            <ac:spMk id="325" creationId="{00000000-0000-0000-0000-000000000000}"/>
          </ac:spMkLst>
        </pc:spChg>
      </pc:sldChg>
      <pc:sldChg chg="addSp delSp modSp">
        <pc:chgData name="ゲスト ユーザー" userId="" providerId="Windows Live" clId="Web-{0626D020-6624-4C5F-A31B-994B9731DF14}" dt="2021-03-16T00:09:44.389" v="459" actId="1076"/>
        <pc:sldMkLst>
          <pc:docMk/>
          <pc:sldMk cId="0" sldId="272"/>
        </pc:sldMkLst>
        <pc:spChg chg="mod">
          <ac:chgData name="ゲスト ユーザー" userId="" providerId="Windows Live" clId="Web-{0626D020-6624-4C5F-A31B-994B9731DF14}" dt="2021-03-15T23:22:05.088" v="287" actId="20577"/>
          <ac:spMkLst>
            <pc:docMk/>
            <pc:sldMk cId="0" sldId="272"/>
            <ac:spMk id="3" creationId="{163415A1-F6BA-4993-A9B8-6C1CE5C104F0}"/>
          </ac:spMkLst>
        </pc:spChg>
        <pc:spChg chg="mod">
          <ac:chgData name="ゲスト ユーザー" userId="" providerId="Windows Live" clId="Web-{0626D020-6624-4C5F-A31B-994B9731DF14}" dt="2021-03-15T23:21:56.650" v="282" actId="20577"/>
          <ac:spMkLst>
            <pc:docMk/>
            <pc:sldMk cId="0" sldId="272"/>
            <ac:spMk id="339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5T23:23:22.090" v="312"/>
          <ac:picMkLst>
            <pc:docMk/>
            <pc:sldMk cId="0" sldId="272"/>
            <ac:picMk id="2" creationId="{349190CC-162F-4C5C-AF22-F0109DE593DC}"/>
          </ac:picMkLst>
        </pc:picChg>
        <pc:picChg chg="add mod">
          <ac:chgData name="ゲスト ユーザー" userId="" providerId="Windows Live" clId="Web-{0626D020-6624-4C5F-A31B-994B9731DF14}" dt="2021-03-16T00:09:44.389" v="459" actId="1076"/>
          <ac:picMkLst>
            <pc:docMk/>
            <pc:sldMk cId="0" sldId="272"/>
            <ac:picMk id="2" creationId="{60D03A8A-77E6-4750-A4BC-D722D86BEFEB}"/>
          </ac:picMkLst>
        </pc:picChg>
      </pc:sldChg>
      <pc:sldChg chg="modSp">
        <pc:chgData name="ゲスト ユーザー" userId="" providerId="Windows Live" clId="Web-{0626D020-6624-4C5F-A31B-994B9731DF14}" dt="2021-03-15T23:26:23.141" v="381" actId="20577"/>
        <pc:sldMkLst>
          <pc:docMk/>
          <pc:sldMk cId="0" sldId="273"/>
        </pc:sldMkLst>
        <pc:spChg chg="mod">
          <ac:chgData name="ゲスト ユーザー" userId="" providerId="Windows Live" clId="Web-{0626D020-6624-4C5F-A31B-994B9731DF14}" dt="2021-03-15T23:26:23.141" v="381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0626D020-6624-4C5F-A31B-994B9731DF14}" dt="2021-03-15T23:25:49.624" v="375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delSp modSp ord">
        <pc:chgData name="ゲスト ユーザー" userId="" providerId="Windows Live" clId="Web-{0626D020-6624-4C5F-A31B-994B9731DF14}" dt="2021-03-16T00:10:16.061" v="465" actId="20577"/>
        <pc:sldMkLst>
          <pc:docMk/>
          <pc:sldMk cId="0" sldId="274"/>
        </pc:sldMkLst>
        <pc:spChg chg="mod">
          <ac:chgData name="ゲスト ユーザー" userId="" providerId="Windows Live" clId="Web-{0626D020-6624-4C5F-A31B-994B9731DF14}" dt="2021-03-16T00:10:16.061" v="465" actId="20577"/>
          <ac:spMkLst>
            <pc:docMk/>
            <pc:sldMk cId="0" sldId="274"/>
            <ac:spMk id="364" creationId="{00000000-0000-0000-0000-000000000000}"/>
          </ac:spMkLst>
        </pc:spChg>
        <pc:picChg chg="add del mod">
          <ac:chgData name="ゲスト ユーザー" userId="" providerId="Windows Live" clId="Web-{0626D020-6624-4C5F-A31B-994B9731DF14}" dt="2021-03-16T00:07:48.809" v="446"/>
          <ac:picMkLst>
            <pc:docMk/>
            <pc:sldMk cId="0" sldId="274"/>
            <ac:picMk id="2" creationId="{17244AD9-8E76-457D-BFAA-547A03745132}"/>
          </ac:picMkLst>
        </pc:picChg>
        <pc:picChg chg="add del mod">
          <ac:chgData name="ゲスト ユーザー" userId="" providerId="Windows Live" clId="Web-{0626D020-6624-4C5F-A31B-994B9731DF14}" dt="2021-03-16T00:06:32.401" v="445"/>
          <ac:picMkLst>
            <pc:docMk/>
            <pc:sldMk cId="0" sldId="274"/>
            <ac:picMk id="3" creationId="{4CF560BC-6942-48FE-BB3D-5357E51D8B8E}"/>
          </ac:picMkLst>
        </pc:picChg>
        <pc:picChg chg="add del mod">
          <ac:chgData name="ゲスト ユーザー" userId="" providerId="Windows Live" clId="Web-{0626D020-6624-4C5F-A31B-994B9731DF14}" dt="2021-03-16T00:07:51.762" v="448"/>
          <ac:picMkLst>
            <pc:docMk/>
            <pc:sldMk cId="0" sldId="274"/>
            <ac:picMk id="4" creationId="{9E9B452C-8441-4032-BD2B-163742F5F98F}"/>
          </ac:picMkLst>
        </pc:picChg>
        <pc:picChg chg="add del mod">
          <ac:chgData name="ゲスト ユーザー" userId="" providerId="Windows Live" clId="Web-{0626D020-6624-4C5F-A31B-994B9731DF14}" dt="2021-03-16T00:09:09.966" v="455"/>
          <ac:picMkLst>
            <pc:docMk/>
            <pc:sldMk cId="0" sldId="274"/>
            <ac:picMk id="5" creationId="{34A42C2C-E991-4030-878C-8E9A5468D550}"/>
          </ac:picMkLst>
        </pc:picChg>
        <pc:picChg chg="add mod">
          <ac:chgData name="ゲスト ユーザー" userId="" providerId="Windows Live" clId="Web-{0626D020-6624-4C5F-A31B-994B9731DF14}" dt="2021-03-16T00:08:30.919" v="452" actId="1076"/>
          <ac:picMkLst>
            <pc:docMk/>
            <pc:sldMk cId="0" sldId="274"/>
            <ac:picMk id="6" creationId="{F1358A44-832B-4949-9FC8-C9D933E557F8}"/>
          </ac:picMkLst>
        </pc:picChg>
        <pc:picChg chg="add mod">
          <ac:chgData name="ゲスト ユーザー" userId="" providerId="Windows Live" clId="Web-{0626D020-6624-4C5F-A31B-994B9731DF14}" dt="2021-03-16T00:09:14.279" v="457" actId="1076"/>
          <ac:picMkLst>
            <pc:docMk/>
            <pc:sldMk cId="0" sldId="274"/>
            <ac:picMk id="7" creationId="{DC3402C7-77B9-49F9-85A8-648D210D047C}"/>
          </ac:picMkLst>
        </pc:picChg>
      </pc:sldChg>
      <pc:sldChg chg="modSp">
        <pc:chgData name="ゲスト ユーザー" userId="" providerId="Windows Live" clId="Web-{0626D020-6624-4C5F-A31B-994B9731DF14}" dt="2021-03-15T23:27:26.455" v="392" actId="14100"/>
        <pc:sldMkLst>
          <pc:docMk/>
          <pc:sldMk cId="0" sldId="275"/>
        </pc:sldMkLst>
        <pc:spChg chg="mod">
          <ac:chgData name="ゲスト ユーザー" userId="" providerId="Windows Live" clId="Web-{0626D020-6624-4C5F-A31B-994B9731DF14}" dt="2021-03-15T23:27:26.455" v="392" actId="14100"/>
          <ac:spMkLst>
            <pc:docMk/>
            <pc:sldMk cId="0" sldId="275"/>
            <ac:spMk id="384" creationId="{00000000-0000-0000-0000-000000000000}"/>
          </ac:spMkLst>
        </pc:spChg>
      </pc:sldChg>
      <pc:sldChg chg="delSp">
        <pc:chgData name="ゲスト ユーザー" userId="" providerId="Windows Live" clId="Web-{0626D020-6624-4C5F-A31B-994B9731DF14}" dt="2021-03-15T23:27:41.236" v="393"/>
        <pc:sldMkLst>
          <pc:docMk/>
          <pc:sldMk cId="0" sldId="276"/>
        </pc:sldMkLst>
        <pc:picChg chg="del">
          <ac:chgData name="ゲスト ユーザー" userId="" providerId="Windows Live" clId="Web-{0626D020-6624-4C5F-A31B-994B9731DF14}" dt="2021-03-15T23:27:41.236" v="393"/>
          <ac:picMkLst>
            <pc:docMk/>
            <pc:sldMk cId="0" sldId="276"/>
            <ac:picMk id="400" creationId="{00000000-0000-0000-0000-000000000000}"/>
          </ac:picMkLst>
        </pc:picChg>
      </pc:sldChg>
      <pc:sldChg chg="modSp">
        <pc:chgData name="ゲスト ユーザー" userId="" providerId="Windows Live" clId="Web-{0626D020-6624-4C5F-A31B-994B9731DF14}" dt="2021-03-16T00:02:04.022" v="438" actId="20577"/>
        <pc:sldMkLst>
          <pc:docMk/>
          <pc:sldMk cId="0" sldId="277"/>
        </pc:sldMkLst>
        <pc:spChg chg="mod">
          <ac:chgData name="ゲスト ユーザー" userId="" providerId="Windows Live" clId="Web-{0626D020-6624-4C5F-A31B-994B9731DF14}" dt="2021-03-16T00:02:04.022" v="438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0626D020-6624-4C5F-A31B-994B9731DF14}" dt="2021-03-16T00:01:49.162" v="428" actId="20577"/>
          <ac:spMkLst>
            <pc:docMk/>
            <pc:sldMk cId="0" sldId="277"/>
            <ac:spMk id="411" creationId="{00000000-0000-0000-0000-000000000000}"/>
          </ac:spMkLst>
        </pc:spChg>
      </pc:sldChg>
    </pc:docChg>
  </pc:docChgLst>
  <pc:docChgLst>
    <pc:chgData name="ゲスト ユーザー" providerId="Windows Live" clId="Web-{66F6F400-262E-41EF-9219-CBBDD9E3DF7F}"/>
    <pc:docChg chg="addSld delSld modSld">
      <pc:chgData name="ゲスト ユーザー" userId="" providerId="Windows Live" clId="Web-{66F6F400-262E-41EF-9219-CBBDD9E3DF7F}" dt="2021-03-27T06:47:25.193" v="1543" actId="20577"/>
      <pc:docMkLst>
        <pc:docMk/>
      </pc:docMkLst>
      <pc:sldChg chg="modSp">
        <pc:chgData name="ゲスト ユーザー" userId="" providerId="Windows Live" clId="Web-{66F6F400-262E-41EF-9219-CBBDD9E3DF7F}" dt="2021-03-27T05:03:38.958" v="79" actId="20577"/>
        <pc:sldMkLst>
          <pc:docMk/>
          <pc:sldMk cId="1864783245" sldId="361"/>
        </pc:sldMkLst>
        <pc:spChg chg="mod">
          <ac:chgData name="ゲスト ユーザー" userId="" providerId="Windows Live" clId="Web-{66F6F400-262E-41EF-9219-CBBDD9E3DF7F}" dt="2021-03-27T05:03:38.958" v="79" actId="20577"/>
          <ac:spMkLst>
            <pc:docMk/>
            <pc:sldMk cId="1864783245" sldId="36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66F6F400-262E-41EF-9219-CBBDD9E3DF7F}" dt="2021-03-27T05:08:33.588" v="86" actId="20577"/>
        <pc:sldMkLst>
          <pc:docMk/>
          <pc:sldMk cId="170404140" sldId="364"/>
        </pc:sldMkLst>
        <pc:spChg chg="mod">
          <ac:chgData name="ゲスト ユーザー" userId="" providerId="Windows Live" clId="Web-{66F6F400-262E-41EF-9219-CBBDD9E3DF7F}" dt="2021-03-27T05:08:33.588" v="86" actId="20577"/>
          <ac:spMkLst>
            <pc:docMk/>
            <pc:sldMk cId="170404140" sldId="36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04:26.959" v="80"/>
          <ac:picMkLst>
            <pc:docMk/>
            <pc:sldMk cId="170404140" sldId="364"/>
            <ac:picMk id="5" creationId="{6F618216-D1D1-4574-9CBF-8C62EE5655D7}"/>
          </ac:picMkLst>
        </pc:picChg>
        <pc:picChg chg="add mod">
          <ac:chgData name="ゲスト ユーザー" userId="" providerId="Windows Live" clId="Web-{66F6F400-262E-41EF-9219-CBBDD9E3DF7F}" dt="2021-03-27T05:04:31.818" v="82" actId="1076"/>
          <ac:picMkLst>
            <pc:docMk/>
            <pc:sldMk cId="170404140" sldId="364"/>
            <ac:picMk id="6" creationId="{9EC14AA2-8AE8-4ED4-9409-0F1C82FB3DC4}"/>
          </ac:picMkLst>
        </pc:picChg>
      </pc:sldChg>
      <pc:sldChg chg="addSp delSp modSp">
        <pc:chgData name="ゲスト ユーザー" userId="" providerId="Windows Live" clId="Web-{66F6F400-262E-41EF-9219-CBBDD9E3DF7F}" dt="2021-03-27T05:50:43.713" v="728" actId="20577"/>
        <pc:sldMkLst>
          <pc:docMk/>
          <pc:sldMk cId="1795561290" sldId="365"/>
        </pc:sldMkLst>
        <pc:spChg chg="mod">
          <ac:chgData name="ゲスト ユーザー" userId="" providerId="Windows Live" clId="Web-{66F6F400-262E-41EF-9219-CBBDD9E3DF7F}" dt="2021-03-27T05:50:43.713" v="728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0:22.838" v="724" actId="20577"/>
          <ac:spMkLst>
            <pc:docMk/>
            <pc:sldMk cId="1795561290" sldId="36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49:48.837" v="709" actId="1076"/>
          <ac:spMkLst>
            <pc:docMk/>
            <pc:sldMk cId="1795561290" sldId="365"/>
            <ac:spMk id="8" creationId="{8C363675-06F5-4D23-A8D5-095896EC19B6}"/>
          </ac:spMkLst>
        </pc:spChg>
        <pc:spChg chg="add mod">
          <ac:chgData name="ゲスト ユーザー" userId="" providerId="Windows Live" clId="Web-{66F6F400-262E-41EF-9219-CBBDD9E3DF7F}" dt="2021-03-27T05:50:12.384" v="714" actId="14100"/>
          <ac:spMkLst>
            <pc:docMk/>
            <pc:sldMk cId="1795561290" sldId="365"/>
            <ac:spMk id="12" creationId="{CA476365-8F64-4E82-A3AB-3021E8854091}"/>
          </ac:spMkLst>
        </pc:spChg>
        <pc:picChg chg="add del mod">
          <ac:chgData name="ゲスト ユーザー" userId="" providerId="Windows Live" clId="Web-{66F6F400-262E-41EF-9219-CBBDD9E3DF7F}" dt="2021-03-27T05:41:19.985" v="487"/>
          <ac:picMkLst>
            <pc:docMk/>
            <pc:sldMk cId="1795561290" sldId="365"/>
            <ac:picMk id="5" creationId="{662514C4-3D0B-4DDF-BEEA-7D6B8791F01E}"/>
          </ac:picMkLst>
        </pc:picChg>
        <pc:picChg chg="del mod">
          <ac:chgData name="ゲスト ユーザー" userId="" providerId="Windows Live" clId="Web-{66F6F400-262E-41EF-9219-CBBDD9E3DF7F}" dt="2021-03-27T05:26:27.844" v="326"/>
          <ac:picMkLst>
            <pc:docMk/>
            <pc:sldMk cId="1795561290" sldId="365"/>
            <ac:picMk id="6" creationId="{0234C3F6-8C8F-445B-9411-3886ED6D746C}"/>
          </ac:picMkLst>
        </pc:picChg>
        <pc:picChg chg="add mod ord">
          <ac:chgData name="ゲスト ユーザー" userId="" providerId="Windows Live" clId="Web-{66F6F400-262E-41EF-9219-CBBDD9E3DF7F}" dt="2021-03-27T05:49:24.274" v="705"/>
          <ac:picMkLst>
            <pc:docMk/>
            <pc:sldMk cId="1795561290" sldId="365"/>
            <ac:picMk id="7" creationId="{57E4678F-54DB-4092-9C3F-24C20A7A343E}"/>
          </ac:picMkLst>
        </pc:picChg>
      </pc:sldChg>
      <pc:sldChg chg="modSp">
        <pc:chgData name="ゲスト ユーザー" userId="" providerId="Windows Live" clId="Web-{66F6F400-262E-41EF-9219-CBBDD9E3DF7F}" dt="2021-03-27T05:52:06.308" v="745" actId="20577"/>
        <pc:sldMkLst>
          <pc:docMk/>
          <pc:sldMk cId="3087493695" sldId="366"/>
        </pc:sldMkLst>
        <pc:spChg chg="mod">
          <ac:chgData name="ゲスト ユーザー" userId="" providerId="Windows Live" clId="Web-{66F6F400-262E-41EF-9219-CBBDD9E3DF7F}" dt="2021-03-27T05:52:06.308" v="745" actId="20577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4:57:32.030" v="19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15:48.662" v="164" actId="20577"/>
          <ac:spMkLst>
            <pc:docMk/>
            <pc:sldMk cId="3087493695" sldId="366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66F6F400-262E-41EF-9219-CBBDD9E3DF7F}" dt="2021-03-27T05:51:12.698" v="735" actId="20577"/>
        <pc:sldMkLst>
          <pc:docMk/>
          <pc:sldMk cId="488341773" sldId="367"/>
        </pc:sldMkLst>
        <pc:spChg chg="mod">
          <ac:chgData name="ゲスト ユーザー" userId="" providerId="Windows Live" clId="Web-{66F6F400-262E-41EF-9219-CBBDD9E3DF7F}" dt="2021-03-27T05:51:12.698" v="735" actId="20577"/>
          <ac:spMkLst>
            <pc:docMk/>
            <pc:sldMk cId="488341773" sldId="367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18:09.617" v="191"/>
          <ac:spMkLst>
            <pc:docMk/>
            <pc:sldMk cId="488341773" sldId="367"/>
            <ac:spMk id="8" creationId="{694F16CA-C28E-4AFE-B24C-B4822B62CE79}"/>
          </ac:spMkLst>
        </pc:spChg>
        <pc:spChg chg="mod">
          <ac:chgData name="ゲスト ユーザー" userId="" providerId="Windows Live" clId="Web-{66F6F400-262E-41EF-9219-CBBDD9E3DF7F}" dt="2021-03-27T05:00:43.752" v="46" actId="20577"/>
          <ac:spMkLst>
            <pc:docMk/>
            <pc:sldMk cId="488341773" sldId="367"/>
            <ac:spMk id="20" creationId="{AD95337F-79EC-4728-9FAF-676E79121464}"/>
          </ac:spMkLst>
        </pc:spChg>
        <pc:spChg chg="mod">
          <ac:chgData name="ゲスト ユーザー" userId="" providerId="Windows Live" clId="Web-{66F6F400-262E-41EF-9219-CBBDD9E3DF7F}" dt="2021-03-27T05:02:03.910" v="52" actId="1076"/>
          <ac:spMkLst>
            <pc:docMk/>
            <pc:sldMk cId="488341773" sldId="367"/>
            <ac:spMk id="21" creationId="{21D1C87A-9290-421F-B938-AD73D3FB708C}"/>
          </ac:spMkLst>
        </pc:spChg>
        <pc:spChg chg="mod">
          <ac:chgData name="ゲスト ユーザー" userId="" providerId="Windows Live" clId="Web-{66F6F400-262E-41EF-9219-CBBDD9E3DF7F}" dt="2021-03-27T05:17:41.742" v="184" actId="1076"/>
          <ac:spMkLst>
            <pc:docMk/>
            <pc:sldMk cId="488341773" sldId="367"/>
            <ac:spMk id="24" creationId="{E1FE5B9C-32B6-43D1-9719-C2ABB7517D1D}"/>
          </ac:spMkLst>
        </pc:spChg>
        <pc:picChg chg="add mod">
          <ac:chgData name="ゲスト ユーザー" userId="" providerId="Windows Live" clId="Web-{66F6F400-262E-41EF-9219-CBBDD9E3DF7F}" dt="2021-03-27T05:17:32.538" v="182" actId="1076"/>
          <ac:picMkLst>
            <pc:docMk/>
            <pc:sldMk cId="488341773" sldId="367"/>
            <ac:picMk id="5" creationId="{971FE635-0BF6-45AA-9023-BF021BF19481}"/>
          </ac:picMkLst>
        </pc:picChg>
        <pc:picChg chg="mod">
          <ac:chgData name="ゲスト ユーザー" userId="" providerId="Windows Live" clId="Web-{66F6F400-262E-41EF-9219-CBBDD9E3DF7F}" dt="2021-03-27T05:17:27.413" v="179" actId="14100"/>
          <ac:picMkLst>
            <pc:docMk/>
            <pc:sldMk cId="488341773" sldId="367"/>
            <ac:picMk id="7" creationId="{B026A58A-DB5E-486C-A2AE-40B567107341}"/>
          </ac:picMkLst>
        </pc:picChg>
        <pc:cxnChg chg="mod">
          <ac:chgData name="ゲスト ユーザー" userId="" providerId="Windows Live" clId="Web-{66F6F400-262E-41EF-9219-CBBDD9E3DF7F}" dt="2021-03-27T05:01:54.144" v="50" actId="1076"/>
          <ac:cxnSpMkLst>
            <pc:docMk/>
            <pc:sldMk cId="488341773" sldId="367"/>
            <ac:cxnSpMk id="13" creationId="{4D75CBBF-B9FB-4D0F-8BD0-7C1343206731}"/>
          </ac:cxnSpMkLst>
        </pc:cxnChg>
        <pc:cxnChg chg="mod">
          <ac:chgData name="ゲスト ユーザー" userId="" providerId="Windows Live" clId="Web-{66F6F400-262E-41EF-9219-CBBDD9E3DF7F}" dt="2021-03-27T05:17:39.273" v="183" actId="1076"/>
          <ac:cxnSpMkLst>
            <pc:docMk/>
            <pc:sldMk cId="488341773" sldId="367"/>
            <ac:cxnSpMk id="16" creationId="{09954158-0F83-4404-A005-27EF073B16BF}"/>
          </ac:cxnSpMkLst>
        </pc:cxnChg>
      </pc:sldChg>
      <pc:sldChg chg="addSp delSp modSp">
        <pc:chgData name="ゲスト ユーザー" userId="" providerId="Windows Live" clId="Web-{66F6F400-262E-41EF-9219-CBBDD9E3DF7F}" dt="2021-03-27T05:14:28.361" v="134" actId="20577"/>
        <pc:sldMkLst>
          <pc:docMk/>
          <pc:sldMk cId="2927455972" sldId="368"/>
        </pc:sldMkLst>
        <pc:spChg chg="mod">
          <ac:chgData name="ゲスト ユーザー" userId="" providerId="Windows Live" clId="Web-{66F6F400-262E-41EF-9219-CBBDD9E3DF7F}" dt="2021-03-27T04:56:22.419" v="3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4:28.361" v="134" actId="20577"/>
          <ac:spMkLst>
            <pc:docMk/>
            <pc:sldMk cId="2927455972" sldId="368"/>
            <ac:spMk id="4" creationId="{83B0A878-393B-46A3-903D-A7B604038F61}"/>
          </ac:spMkLst>
        </pc:spChg>
        <pc:picChg chg="add mod">
          <ac:chgData name="ゲスト ユーザー" userId="" providerId="Windows Live" clId="Web-{66F6F400-262E-41EF-9219-CBBDD9E3DF7F}" dt="2021-03-27T05:09:27.058" v="89" actId="1076"/>
          <ac:picMkLst>
            <pc:docMk/>
            <pc:sldMk cId="2927455972" sldId="368"/>
            <ac:picMk id="5" creationId="{0F20E3BE-31AF-4673-836E-A7102B6C1D0E}"/>
          </ac:picMkLst>
        </pc:picChg>
        <pc:picChg chg="del">
          <ac:chgData name="ゲスト ユーザー" userId="" providerId="Windows Live" clId="Web-{66F6F400-262E-41EF-9219-CBBDD9E3DF7F}" dt="2021-03-27T05:09:23.136" v="87"/>
          <ac:picMkLst>
            <pc:docMk/>
            <pc:sldMk cId="2927455972" sldId="368"/>
            <ac:picMk id="6" creationId="{7AD4FED2-3766-44DB-A661-4D4436406B80}"/>
          </ac:picMkLst>
        </pc:picChg>
      </pc:sldChg>
      <pc:sldChg chg="addSp delSp modSp del">
        <pc:chgData name="ゲスト ユーザー" userId="" providerId="Windows Live" clId="Web-{66F6F400-262E-41EF-9219-CBBDD9E3DF7F}" dt="2021-03-27T05:10:20.277" v="93"/>
        <pc:sldMkLst>
          <pc:docMk/>
          <pc:sldMk cId="1421991540" sldId="369"/>
        </pc:sldMkLst>
        <pc:picChg chg="add mod">
          <ac:chgData name="ゲスト ユーザー" userId="" providerId="Windows Live" clId="Web-{66F6F400-262E-41EF-9219-CBBDD9E3DF7F}" dt="2021-03-27T05:10:00.527" v="92" actId="1076"/>
          <ac:picMkLst>
            <pc:docMk/>
            <pc:sldMk cId="1421991540" sldId="369"/>
            <ac:picMk id="5" creationId="{D176EBBE-463D-41E0-91A3-B7481793CFE6}"/>
          </ac:picMkLst>
        </pc:picChg>
        <pc:picChg chg="del">
          <ac:chgData name="ゲスト ユーザー" userId="" providerId="Windows Live" clId="Web-{66F6F400-262E-41EF-9219-CBBDD9E3DF7F}" dt="2021-03-27T05:09:55.730" v="90"/>
          <ac:picMkLst>
            <pc:docMk/>
            <pc:sldMk cId="1421991540" sldId="369"/>
            <ac:picMk id="6" creationId="{688622FB-8BF6-490E-9906-30831DD4FF35}"/>
          </ac:picMkLst>
        </pc:picChg>
      </pc:sldChg>
      <pc:sldChg chg="addSp delSp modSp">
        <pc:chgData name="ゲスト ユーザー" userId="" providerId="Windows Live" clId="Web-{66F6F400-262E-41EF-9219-CBBDD9E3DF7F}" dt="2021-03-27T05:44:30.113" v="578" actId="1076"/>
        <pc:sldMkLst>
          <pc:docMk/>
          <pc:sldMk cId="1719630260" sldId="370"/>
        </pc:sldMkLst>
        <pc:spChg chg="mod">
          <ac:chgData name="ゲスト ユーザー" userId="" providerId="Windows Live" clId="Web-{66F6F400-262E-41EF-9219-CBBDD9E3DF7F}" dt="2021-03-27T05:21:18.167" v="219" actId="20577"/>
          <ac:spMkLst>
            <pc:docMk/>
            <pc:sldMk cId="1719630260" sldId="370"/>
            <ac:spMk id="3" creationId="{3CB21E07-D58C-456C-86C7-C3C437854117}"/>
          </ac:spMkLst>
        </pc:spChg>
        <pc:spChg chg="add mod">
          <ac:chgData name="ゲスト ユーザー" userId="" providerId="Windows Live" clId="Web-{66F6F400-262E-41EF-9219-CBBDD9E3DF7F}" dt="2021-03-27T05:44:30.113" v="578" actId="1076"/>
          <ac:spMkLst>
            <pc:docMk/>
            <pc:sldMk cId="1719630260" sldId="370"/>
            <ac:spMk id="6" creationId="{37CB421D-2150-4249-B0C4-480689662AE7}"/>
          </ac:spMkLst>
        </pc:spChg>
        <pc:picChg chg="add del mod">
          <ac:chgData name="ゲスト ユーザー" userId="" providerId="Windows Live" clId="Web-{66F6F400-262E-41EF-9219-CBBDD9E3DF7F}" dt="2021-03-27T05:28:19.487" v="341"/>
          <ac:picMkLst>
            <pc:docMk/>
            <pc:sldMk cId="1719630260" sldId="370"/>
            <ac:picMk id="5" creationId="{A56D037F-BABA-4456-9A37-951F83E237C6}"/>
          </ac:picMkLst>
        </pc:picChg>
        <pc:picChg chg="add del mod ord">
          <ac:chgData name="ゲスト ユーザー" userId="" providerId="Windows Live" clId="Web-{66F6F400-262E-41EF-9219-CBBDD9E3DF7F}" dt="2021-03-27T05:43:58.144" v="571"/>
          <ac:picMkLst>
            <pc:docMk/>
            <pc:sldMk cId="1719630260" sldId="370"/>
            <ac:picMk id="7" creationId="{CE6DF4D5-2D9A-4A7C-8CA6-65C644E0D0EA}"/>
          </ac:picMkLst>
        </pc:picChg>
        <pc:picChg chg="add mod ord">
          <ac:chgData name="ゲスト ユーザー" userId="" providerId="Windows Live" clId="Web-{66F6F400-262E-41EF-9219-CBBDD9E3DF7F}" dt="2021-03-27T05:44:20.207" v="576"/>
          <ac:picMkLst>
            <pc:docMk/>
            <pc:sldMk cId="1719630260" sldId="370"/>
            <ac:picMk id="9" creationId="{E069E3BC-4E61-49F9-AC96-D53A6E6AC33F}"/>
          </ac:picMkLst>
        </pc:picChg>
        <pc:picChg chg="del">
          <ac:chgData name="ゲスト ユーザー" userId="" providerId="Windows Live" clId="Web-{66F6F400-262E-41EF-9219-CBBDD9E3DF7F}" dt="2021-03-27T05:19:29.197" v="206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66F6F400-262E-41EF-9219-CBBDD9E3DF7F}" dt="2021-03-27T05:43:54.237" v="570" actId="1076"/>
        <pc:sldMkLst>
          <pc:docMk/>
          <pc:sldMk cId="4192991152" sldId="371"/>
        </pc:sldMkLst>
        <pc:spChg chg="mod">
          <ac:chgData name="ゲスト ユーザー" userId="" providerId="Windows Live" clId="Web-{66F6F400-262E-41EF-9219-CBBDD9E3DF7F}" dt="2021-03-27T05:13:12.733" v="120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13:50.609" v="123" actId="14100"/>
          <ac:spMkLst>
            <pc:docMk/>
            <pc:sldMk cId="4192991152" sldId="371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11:50.529" v="104" actId="14100"/>
          <ac:spMkLst>
            <pc:docMk/>
            <pc:sldMk cId="4192991152" sldId="371"/>
            <ac:spMk id="6" creationId="{D5765802-1152-4DE3-8551-688F2684D10A}"/>
          </ac:spMkLst>
        </pc:spChg>
        <pc:spChg chg="add mod">
          <ac:chgData name="ゲスト ユーザー" userId="" providerId="Windows Live" clId="Web-{66F6F400-262E-41EF-9219-CBBDD9E3DF7F}" dt="2021-03-27T05:43:54.237" v="570" actId="1076"/>
          <ac:spMkLst>
            <pc:docMk/>
            <pc:sldMk cId="4192991152" sldId="371"/>
            <ac:spMk id="12" creationId="{7A92708C-679F-4AB6-B312-C280EE79B378}"/>
          </ac:spMkLst>
        </pc:spChg>
        <pc:spChg chg="mod">
          <ac:chgData name="ゲスト ユーザー" userId="" providerId="Windows Live" clId="Web-{66F6F400-262E-41EF-9219-CBBDD9E3DF7F}" dt="2021-03-27T05:27:57.424" v="337" actId="1076"/>
          <ac:spMkLst>
            <pc:docMk/>
            <pc:sldMk cId="4192991152" sldId="371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11:25.200" v="98"/>
          <ac:picMkLst>
            <pc:docMk/>
            <pc:sldMk cId="4192991152" sldId="371"/>
            <ac:picMk id="5" creationId="{8687BFEE-ECE1-4FAB-8F43-9A9087A43676}"/>
          </ac:picMkLst>
        </pc:picChg>
        <pc:picChg chg="add del mod ord">
          <ac:chgData name="ゲスト ユーザー" userId="" providerId="Windows Live" clId="Web-{66F6F400-262E-41EF-9219-CBBDD9E3DF7F}" dt="2021-03-27T05:27:47.002" v="333"/>
          <ac:picMkLst>
            <pc:docMk/>
            <pc:sldMk cId="4192991152" sldId="371"/>
            <ac:picMk id="7" creationId="{899EB75C-D79A-453B-8A81-10747EF7E8E2}"/>
          </ac:picMkLst>
        </pc:picChg>
        <pc:picChg chg="mod">
          <ac:chgData name="ゲスト ユーザー" userId="" providerId="Windows Live" clId="Web-{66F6F400-262E-41EF-9219-CBBDD9E3DF7F}" dt="2021-03-27T05:43:47.628" v="569" actId="1076"/>
          <ac:picMkLst>
            <pc:docMk/>
            <pc:sldMk cId="4192991152" sldId="371"/>
            <ac:picMk id="8" creationId="{DF9CC89F-E92A-4E05-81D0-3D46B2B20896}"/>
          </ac:picMkLst>
        </pc:picChg>
        <pc:picChg chg="add del mod">
          <ac:chgData name="ゲスト ユーザー" userId="" providerId="Windows Live" clId="Web-{66F6F400-262E-41EF-9219-CBBDD9E3DF7F}" dt="2021-03-27T05:27:41.033" v="331"/>
          <ac:picMkLst>
            <pc:docMk/>
            <pc:sldMk cId="4192991152" sldId="371"/>
            <ac:picMk id="10" creationId="{91EB9AB6-D872-4583-A257-F978BB642F74}"/>
          </ac:picMkLst>
        </pc:picChg>
        <pc:picChg chg="add del mod ord">
          <ac:chgData name="ゲスト ユーザー" userId="" providerId="Windows Live" clId="Web-{66F6F400-262E-41EF-9219-CBBDD9E3DF7F}" dt="2021-03-27T05:43:01.471" v="564"/>
          <ac:picMkLst>
            <pc:docMk/>
            <pc:sldMk cId="4192991152" sldId="371"/>
            <ac:picMk id="11" creationId="{1FA94001-787D-4637-AA83-FA8D35968AFD}"/>
          </ac:picMkLst>
        </pc:picChg>
        <pc:picChg chg="add mod ord">
          <ac:chgData name="ゲスト ユーザー" userId="" providerId="Windows Live" clId="Web-{66F6F400-262E-41EF-9219-CBBDD9E3DF7F}" dt="2021-03-27T05:43:43.940" v="568" actId="1076"/>
          <ac:picMkLst>
            <pc:docMk/>
            <pc:sldMk cId="4192991152" sldId="371"/>
            <ac:picMk id="13" creationId="{E33C48C8-2779-4022-B276-9ED545EEA20E}"/>
          </ac:picMkLst>
        </pc:picChg>
      </pc:sldChg>
      <pc:sldChg chg="addSp delSp modSp">
        <pc:chgData name="ゲスト ユーザー" userId="" providerId="Windows Live" clId="Web-{66F6F400-262E-41EF-9219-CBBDD9E3DF7F}" dt="2021-03-27T06:44:14.659" v="1513" actId="20577"/>
        <pc:sldMkLst>
          <pc:docMk/>
          <pc:sldMk cId="2455326282" sldId="372"/>
        </pc:sldMkLst>
        <pc:spChg chg="mod">
          <ac:chgData name="ゲスト ユーザー" userId="" providerId="Windows Live" clId="Web-{66F6F400-262E-41EF-9219-CBBDD9E3DF7F}" dt="2021-03-27T06:44:06.440" v="1506" actId="20577"/>
          <ac:spMkLst>
            <pc:docMk/>
            <pc:sldMk cId="2455326282" sldId="372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51:31.136" v="741" actId="20577"/>
          <ac:spMkLst>
            <pc:docMk/>
            <pc:sldMk cId="2455326282" sldId="372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6:43:54.174" v="1493" actId="1076"/>
          <ac:spMkLst>
            <pc:docMk/>
            <pc:sldMk cId="2455326282" sldId="372"/>
            <ac:spMk id="7" creationId="{91CDA403-6E44-4B55-A70B-DD7A848419D0}"/>
          </ac:spMkLst>
        </pc:spChg>
        <pc:spChg chg="mod">
          <ac:chgData name="ゲスト ユーザー" userId="" providerId="Windows Live" clId="Web-{66F6F400-262E-41EF-9219-CBBDD9E3DF7F}" dt="2021-03-27T06:44:14.659" v="1513" actId="20577"/>
          <ac:spMkLst>
            <pc:docMk/>
            <pc:sldMk cId="2455326282" sldId="372"/>
            <ac:spMk id="233" creationId="{00000000-0000-0000-0000-000000000000}"/>
          </ac:spMkLst>
        </pc:spChg>
        <pc:picChg chg="add">
          <ac:chgData name="ゲスト ユーザー" userId="" providerId="Windows Live" clId="Web-{66F6F400-262E-41EF-9219-CBBDD9E3DF7F}" dt="2021-03-27T04:58:16.531" v="25"/>
          <ac:picMkLst>
            <pc:docMk/>
            <pc:sldMk cId="2455326282" sldId="372"/>
            <ac:picMk id="5" creationId="{DDE5A0DA-FBBC-4B92-AC6C-C934CF4C5127}"/>
          </ac:picMkLst>
        </pc:picChg>
        <pc:picChg chg="del">
          <ac:chgData name="ゲスト ユーザー" userId="" providerId="Windows Live" clId="Web-{66F6F400-262E-41EF-9219-CBBDD9E3DF7F}" dt="2021-03-27T04:57:49.718" v="20"/>
          <ac:picMkLst>
            <pc:docMk/>
            <pc:sldMk cId="2455326282" sldId="372"/>
            <ac:picMk id="6" creationId="{0234C3F6-8C8F-445B-9411-3886ED6D746C}"/>
          </ac:picMkLst>
        </pc:picChg>
        <pc:cxnChg chg="add mod">
          <ac:chgData name="ゲスト ユーザー" userId="" providerId="Windows Live" clId="Web-{66F6F400-262E-41EF-9219-CBBDD9E3DF7F}" dt="2021-03-27T06:43:47.237" v="1492" actId="14100"/>
          <ac:cxnSpMkLst>
            <pc:docMk/>
            <pc:sldMk cId="2455326282" sldId="372"/>
            <ac:cxnSpMk id="9" creationId="{D1699B67-A8F3-4948-B972-CECE4916EF6B}"/>
          </ac:cxnSpMkLst>
        </pc:cxnChg>
      </pc:sldChg>
      <pc:sldChg chg="addSp delSp modSp add replId">
        <pc:chgData name="ゲスト ユーザー" userId="" providerId="Windows Live" clId="Web-{66F6F400-262E-41EF-9219-CBBDD9E3DF7F}" dt="2021-03-27T05:52:45.684" v="748" actId="14100"/>
        <pc:sldMkLst>
          <pc:docMk/>
          <pc:sldMk cId="4074803165" sldId="373"/>
        </pc:sldMkLst>
        <pc:spChg chg="mod">
          <ac:chgData name="ゲスト ユーザー" userId="" providerId="Windows Live" clId="Web-{66F6F400-262E-41EF-9219-CBBDD9E3DF7F}" dt="2021-03-27T05:22:04.027" v="247" actId="20577"/>
          <ac:spMkLst>
            <pc:docMk/>
            <pc:sldMk cId="4074803165" sldId="373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22:23.934" v="277" actId="20577"/>
          <ac:spMkLst>
            <pc:docMk/>
            <pc:sldMk cId="4074803165" sldId="373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5:29:43.895" v="355"/>
          <ac:spMkLst>
            <pc:docMk/>
            <pc:sldMk cId="4074803165" sldId="373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21:43.277" v="223" actId="20577"/>
          <ac:spMkLst>
            <pc:docMk/>
            <pc:sldMk cId="4074803165" sldId="373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9:40.707" v="354"/>
          <ac:picMkLst>
            <pc:docMk/>
            <pc:sldMk cId="4074803165" sldId="373"/>
            <ac:picMk id="5" creationId="{A56D037F-BABA-4456-9A37-951F83E237C6}"/>
          </ac:picMkLst>
        </pc:picChg>
        <pc:picChg chg="add mod">
          <ac:chgData name="ゲスト ユーザー" userId="" providerId="Windows Live" clId="Web-{66F6F400-262E-41EF-9219-CBBDD9E3DF7F}" dt="2021-03-27T05:52:45.684" v="748" actId="14100"/>
          <ac:picMkLst>
            <pc:docMk/>
            <pc:sldMk cId="4074803165" sldId="373"/>
            <ac:picMk id="7" creationId="{57C81C3D-DD64-4020-8E59-A13EF69B95A5}"/>
          </ac:picMkLst>
        </pc:picChg>
        <pc:picChg chg="del">
          <ac:chgData name="ゲスト ユーザー" userId="" providerId="Windows Live" clId="Web-{66F6F400-262E-41EF-9219-CBBDD9E3DF7F}" dt="2021-03-27T05:29:45.114" v="356"/>
          <ac:picMkLst>
            <pc:docMk/>
            <pc:sldMk cId="4074803165" sldId="373"/>
            <ac:picMk id="8" creationId="{DF9CC89F-E92A-4E05-81D0-3D46B2B20896}"/>
          </ac:picMkLst>
        </pc:picChg>
      </pc:sldChg>
      <pc:sldChg chg="addSp delSp modSp add replId">
        <pc:chgData name="ゲスト ユーザー" userId="" providerId="Windows Live" clId="Web-{66F6F400-262E-41EF-9219-CBBDD9E3DF7F}" dt="2021-03-27T06:44:56.628" v="1521" actId="20577"/>
        <pc:sldMkLst>
          <pc:docMk/>
          <pc:sldMk cId="1254657113" sldId="374"/>
        </pc:sldMkLst>
        <pc:spChg chg="mod">
          <ac:chgData name="ゲスト ユーザー" userId="" providerId="Windows Live" clId="Web-{66F6F400-262E-41EF-9219-CBBDD9E3DF7F}" dt="2021-03-27T05:53:46.419" v="779" actId="20577"/>
          <ac:spMkLst>
            <pc:docMk/>
            <pc:sldMk cId="1254657113" sldId="374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4:56.628" v="1521" actId="20577"/>
          <ac:spMkLst>
            <pc:docMk/>
            <pc:sldMk cId="1254657113" sldId="374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4:42.706" v="1515" actId="14100"/>
          <ac:spMkLst>
            <pc:docMk/>
            <pc:sldMk cId="1254657113" sldId="374"/>
            <ac:spMk id="6" creationId="{37CB421D-2150-4249-B0C4-480689662AE7}"/>
          </ac:spMkLst>
        </pc:spChg>
        <pc:spChg chg="mod">
          <ac:chgData name="ゲスト ユーザー" userId="" providerId="Windows Live" clId="Web-{66F6F400-262E-41EF-9219-CBBDD9E3DF7F}" dt="2021-03-27T05:53:54.763" v="788" actId="20577"/>
          <ac:spMkLst>
            <pc:docMk/>
            <pc:sldMk cId="1254657113" sldId="374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23:02.513" v="320"/>
          <ac:picMkLst>
            <pc:docMk/>
            <pc:sldMk cId="1254657113" sldId="374"/>
            <ac:picMk id="5" creationId="{A56D037F-BABA-4456-9A37-951F83E237C6}"/>
          </ac:picMkLst>
        </pc:picChg>
        <pc:picChg chg="add mod ord">
          <ac:chgData name="ゲスト ユーザー" userId="" providerId="Windows Live" clId="Web-{66F6F400-262E-41EF-9219-CBBDD9E3DF7F}" dt="2021-03-27T05:54:37.670" v="792"/>
          <ac:picMkLst>
            <pc:docMk/>
            <pc:sldMk cId="1254657113" sldId="374"/>
            <ac:picMk id="7" creationId="{EDD070FD-651B-434F-A26F-990BBA452DCA}"/>
          </ac:picMkLst>
        </pc:picChg>
        <pc:picChg chg="add mod">
          <ac:chgData name="ゲスト ユーザー" userId="" providerId="Windows Live" clId="Web-{66F6F400-262E-41EF-9219-CBBDD9E3DF7F}" dt="2021-03-27T05:55:04.389" v="796" actId="1076"/>
          <ac:picMkLst>
            <pc:docMk/>
            <pc:sldMk cId="1254657113" sldId="374"/>
            <ac:picMk id="9" creationId="{35382EA9-308B-481B-B7B5-E96C84853E19}"/>
          </ac:picMkLst>
        </pc:picChg>
      </pc:sldChg>
      <pc:sldChg chg="addSp delSp modSp add del replId">
        <pc:chgData name="ゲスト ユーザー" userId="" providerId="Windows Live" clId="Web-{66F6F400-262E-41EF-9219-CBBDD9E3DF7F}" dt="2021-03-27T05:53:11.903" v="749"/>
        <pc:sldMkLst>
          <pc:docMk/>
          <pc:sldMk cId="3671679009" sldId="375"/>
        </pc:sldMkLst>
        <pc:spChg chg="mod">
          <ac:chgData name="ゲスト ユーザー" userId="" providerId="Windows Live" clId="Web-{66F6F400-262E-41EF-9219-CBBDD9E3DF7F}" dt="2021-03-27T05:35:56.510" v="474" actId="20577"/>
          <ac:spMkLst>
            <pc:docMk/>
            <pc:sldMk cId="3671679009" sldId="375"/>
            <ac:spMk id="3" creationId="{3CB21E07-D58C-456C-86C7-C3C437854117}"/>
          </ac:spMkLst>
        </pc:spChg>
        <pc:spChg chg="del mod">
          <ac:chgData name="ゲスト ユーザー" userId="" providerId="Windows Live" clId="Web-{66F6F400-262E-41EF-9219-CBBDD9E3DF7F}" dt="2021-03-27T05:36:12.917" v="480"/>
          <ac:spMkLst>
            <pc:docMk/>
            <pc:sldMk cId="3671679009" sldId="375"/>
            <ac:spMk id="4" creationId="{83B0A878-393B-46A3-903D-A7B604038F61}"/>
          </ac:spMkLst>
        </pc:spChg>
        <pc:spChg chg="add mod">
          <ac:chgData name="ゲスト ユーザー" userId="" providerId="Windows Live" clId="Web-{66F6F400-262E-41EF-9219-CBBDD9E3DF7F}" dt="2021-03-27T05:36:36.746" v="484" actId="14100"/>
          <ac:spMkLst>
            <pc:docMk/>
            <pc:sldMk cId="3671679009" sldId="375"/>
            <ac:spMk id="6" creationId="{710247E1-D0B7-4217-AA4C-38F189BF21C2}"/>
          </ac:spMkLst>
        </pc:spChg>
        <pc:spChg chg="mod">
          <ac:chgData name="ゲスト ユーザー" userId="" providerId="Windows Live" clId="Web-{66F6F400-262E-41EF-9219-CBBDD9E3DF7F}" dt="2021-03-27T05:35:11.103" v="452" actId="20577"/>
          <ac:spMkLst>
            <pc:docMk/>
            <pc:sldMk cId="3671679009" sldId="375"/>
            <ac:spMk id="233" creationId="{00000000-0000-0000-0000-000000000000}"/>
          </ac:spMkLst>
        </pc:spChg>
        <pc:picChg chg="del">
          <ac:chgData name="ゲスト ユーザー" userId="" providerId="Windows Live" clId="Web-{66F6F400-262E-41EF-9219-CBBDD9E3DF7F}" dt="2021-03-27T05:36:11.667" v="479"/>
          <ac:picMkLst>
            <pc:docMk/>
            <pc:sldMk cId="3671679009" sldId="375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5:35:03.072" v="446" actId="1076"/>
          <ac:picMkLst>
            <pc:docMk/>
            <pc:sldMk cId="3671679009" sldId="375"/>
            <ac:picMk id="5" creationId="{80199F24-F60A-40BD-BC00-A1697CA7344B}"/>
          </ac:picMkLst>
        </pc:picChg>
      </pc:sldChg>
      <pc:sldChg chg="addSp delSp modSp add replId">
        <pc:chgData name="ゲスト ユーザー" userId="" providerId="Windows Live" clId="Web-{66F6F400-262E-41EF-9219-CBBDD9E3DF7F}" dt="2021-03-27T05:48:48.805" v="704" actId="20577"/>
        <pc:sldMkLst>
          <pc:docMk/>
          <pc:sldMk cId="2513527215" sldId="376"/>
        </pc:sldMkLst>
        <pc:spChg chg="mod">
          <ac:chgData name="ゲスト ユーザー" userId="" providerId="Windows Live" clId="Web-{66F6F400-262E-41EF-9219-CBBDD9E3DF7F}" dt="2021-03-27T05:48:48.805" v="704" actId="20577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5:45:47.239" v="603" actId="20577"/>
          <ac:spMkLst>
            <pc:docMk/>
            <pc:sldMk cId="2513527215" sldId="376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5:48:38.164" v="699" actId="20577"/>
          <ac:spMkLst>
            <pc:docMk/>
            <pc:sldMk cId="2513527215" sldId="376"/>
            <ac:spMk id="233" creationId="{00000000-0000-0000-0000-000000000000}"/>
          </ac:spMkLst>
        </pc:spChg>
        <pc:picChg chg="add del mod">
          <ac:chgData name="ゲスト ユーザー" userId="" providerId="Windows Live" clId="Web-{66F6F400-262E-41EF-9219-CBBDD9E3DF7F}" dt="2021-03-27T05:46:44.834" v="607"/>
          <ac:picMkLst>
            <pc:docMk/>
            <pc:sldMk cId="2513527215" sldId="376"/>
            <ac:picMk id="5" creationId="{FC25A37E-7FF9-41EA-9879-3B03681BBA66}"/>
          </ac:picMkLst>
        </pc:picChg>
        <pc:picChg chg="del">
          <ac:chgData name="ゲスト ユーザー" userId="" providerId="Windows Live" clId="Web-{66F6F400-262E-41EF-9219-CBBDD9E3DF7F}" dt="2021-03-27T05:46:36.959" v="604"/>
          <ac:picMkLst>
            <pc:docMk/>
            <pc:sldMk cId="2513527215" sldId="376"/>
            <ac:picMk id="6" creationId="{9EC14AA2-8AE8-4ED4-9409-0F1C82FB3DC4}"/>
          </ac:picMkLst>
        </pc:picChg>
        <pc:picChg chg="add del mod">
          <ac:chgData name="ゲスト ユーザー" userId="" providerId="Windows Live" clId="Web-{66F6F400-262E-41EF-9219-CBBDD9E3DF7F}" dt="2021-03-27T05:47:02.537" v="610"/>
          <ac:picMkLst>
            <pc:docMk/>
            <pc:sldMk cId="2513527215" sldId="376"/>
            <ac:picMk id="7" creationId="{49C80ED4-3AA4-4914-90E8-5E77D07D4D70}"/>
          </ac:picMkLst>
        </pc:picChg>
        <pc:picChg chg="add mod">
          <ac:chgData name="ゲスト ユーザー" userId="" providerId="Windows Live" clId="Web-{66F6F400-262E-41EF-9219-CBBDD9E3DF7F}" dt="2021-03-27T05:47:20.803" v="612" actId="1076"/>
          <ac:picMkLst>
            <pc:docMk/>
            <pc:sldMk cId="2513527215" sldId="376"/>
            <ac:picMk id="8" creationId="{15F891A8-93AA-49CD-B933-0D6F2558F4A5}"/>
          </ac:picMkLst>
        </pc:picChg>
      </pc:sldChg>
      <pc:sldChg chg="addSp delSp modSp add replId">
        <pc:chgData name="ゲスト ユーザー" userId="" providerId="Windows Live" clId="Web-{66F6F400-262E-41EF-9219-CBBDD9E3DF7F}" dt="2021-03-27T06:47:25.193" v="1543" actId="20577"/>
        <pc:sldMkLst>
          <pc:docMk/>
          <pc:sldMk cId="785968945" sldId="377"/>
        </pc:sldMkLst>
        <pc:spChg chg="mod">
          <ac:chgData name="ゲスト ユーザー" userId="" providerId="Windows Live" clId="Web-{66F6F400-262E-41EF-9219-CBBDD9E3DF7F}" dt="2021-03-27T06:06:38.260" v="1061" actId="1076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7:25.193" v="1543" actId="20577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66F6F400-262E-41EF-9219-CBBDD9E3DF7F}" dt="2021-03-27T06:45:41.082" v="1528" actId="1076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46:00.848" v="1535" actId="14100"/>
          <ac:spMkLst>
            <pc:docMk/>
            <pc:sldMk cId="785968945" sldId="377"/>
            <ac:spMk id="18" creationId="{5D92150E-5B6A-4600-B22D-4AFC0E4EE804}"/>
          </ac:spMkLst>
        </pc:spChg>
        <pc:spChg chg="mod">
          <ac:chgData name="ゲスト ユーザー" userId="" providerId="Windows Live" clId="Web-{66F6F400-262E-41EF-9219-CBBDD9E3DF7F}" dt="2021-03-27T06:01:05.067" v="892" actId="20577"/>
          <ac:spMkLst>
            <pc:docMk/>
            <pc:sldMk cId="785968945" sldId="377"/>
            <ac:spMk id="233" creationId="{00000000-0000-0000-0000-000000000000}"/>
          </ac:spMkLst>
        </pc:spChg>
        <pc:picChg chg="add del mod ord">
          <ac:chgData name="ゲスト ユーザー" userId="" providerId="Windows Live" clId="Web-{66F6F400-262E-41EF-9219-CBBDD9E3DF7F}" dt="2021-03-27T05:58:47.440" v="843"/>
          <ac:picMkLst>
            <pc:docMk/>
            <pc:sldMk cId="785968945" sldId="377"/>
            <ac:picMk id="5" creationId="{584E56F5-7EB6-4804-A619-08DCBC7E6CF0}"/>
          </ac:picMkLst>
        </pc:picChg>
        <pc:picChg chg="del">
          <ac:chgData name="ゲスト ユーザー" userId="" providerId="Windows Live" clId="Web-{66F6F400-262E-41EF-9219-CBBDD9E3DF7F}" dt="2021-03-27T05:58:10.252" v="836"/>
          <ac:picMkLst>
            <pc:docMk/>
            <pc:sldMk cId="785968945" sldId="377"/>
            <ac:picMk id="7" creationId="{EDD070FD-651B-434F-A26F-990BBA452DCA}"/>
          </ac:picMkLst>
        </pc:picChg>
        <pc:picChg chg="mod">
          <ac:chgData name="ゲスト ユーザー" userId="" providerId="Windows Live" clId="Web-{66F6F400-262E-41EF-9219-CBBDD9E3DF7F}" dt="2021-03-27T06:45:37.832" v="1527" actId="1076"/>
          <ac:picMkLst>
            <pc:docMk/>
            <pc:sldMk cId="785968945" sldId="377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5:59:29.831" v="851"/>
          <ac:picMkLst>
            <pc:docMk/>
            <pc:sldMk cId="785968945" sldId="377"/>
            <ac:picMk id="9" creationId="{35382EA9-308B-481B-B7B5-E96C84853E19}"/>
          </ac:picMkLst>
        </pc:picChg>
        <pc:picChg chg="add mod ord">
          <ac:chgData name="ゲスト ユーザー" userId="" providerId="Windows Live" clId="Web-{66F6F400-262E-41EF-9219-CBBDD9E3DF7F}" dt="2021-03-27T06:45:35.426" v="1526" actId="1076"/>
          <ac:picMkLst>
            <pc:docMk/>
            <pc:sldMk cId="785968945" sldId="377"/>
            <ac:picMk id="10" creationId="{DCD28D3E-904D-4E1C-BEC0-A848EB525BEE}"/>
          </ac:picMkLst>
        </pc:picChg>
        <pc:picChg chg="add del mod">
          <ac:chgData name="ゲスト ユーザー" userId="" providerId="Windows Live" clId="Web-{66F6F400-262E-41EF-9219-CBBDD9E3DF7F}" dt="2021-03-27T06:05:30.275" v="1024"/>
          <ac:picMkLst>
            <pc:docMk/>
            <pc:sldMk cId="785968945" sldId="377"/>
            <ac:picMk id="11" creationId="{8DDEF1B1-97EE-459A-BAAC-589335AF96A7}"/>
          </ac:picMkLst>
        </pc:picChg>
        <pc:picChg chg="add del mod">
          <ac:chgData name="ゲスト ユーザー" userId="" providerId="Windows Live" clId="Web-{66F6F400-262E-41EF-9219-CBBDD9E3DF7F}" dt="2021-03-27T06:45:42.535" v="1529"/>
          <ac:picMkLst>
            <pc:docMk/>
            <pc:sldMk cId="785968945" sldId="377"/>
            <ac:picMk id="12" creationId="{4B345B02-C520-4D9F-9B1F-F4325BC36F28}"/>
          </ac:picMkLst>
        </pc:picChg>
        <pc:picChg chg="add mod">
          <ac:chgData name="ゲスト ユーザー" userId="" providerId="Windows Live" clId="Web-{66F6F400-262E-41EF-9219-CBBDD9E3DF7F}" dt="2021-03-27T06:45:50.692" v="1531" actId="1076"/>
          <ac:picMkLst>
            <pc:docMk/>
            <pc:sldMk cId="785968945" sldId="377"/>
            <ac:picMk id="13" creationId="{B3CCB57C-D583-4018-816C-BE50146C7C4A}"/>
          </ac:picMkLst>
        </pc:picChg>
      </pc:sldChg>
      <pc:sldChg chg="addSp delSp modSp add replId">
        <pc:chgData name="ゲスト ユーザー" userId="" providerId="Windows Live" clId="Web-{66F6F400-262E-41EF-9219-CBBDD9E3DF7F}" dt="2021-03-27T06:41:21.969" v="1471" actId="20577"/>
        <pc:sldMkLst>
          <pc:docMk/>
          <pc:sldMk cId="1401114778" sldId="378"/>
        </pc:sldMkLst>
        <pc:spChg chg="mod">
          <ac:chgData name="ゲスト ユーザー" userId="" providerId="Windows Live" clId="Web-{66F6F400-262E-41EF-9219-CBBDD9E3DF7F}" dt="2021-03-27T06:41:21.969" v="1471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0:55.781" v="1466" actId="1076"/>
          <ac:spMkLst>
            <pc:docMk/>
            <pc:sldMk cId="1401114778" sldId="378"/>
            <ac:spMk id="4" creationId="{83B0A878-393B-46A3-903D-A7B604038F61}"/>
          </ac:spMkLst>
        </pc:spChg>
        <pc:spChg chg="del">
          <ac:chgData name="ゲスト ユーザー" userId="" providerId="Windows Live" clId="Web-{66F6F400-262E-41EF-9219-CBBDD9E3DF7F}" dt="2021-03-27T06:31:52.145" v="1215"/>
          <ac:spMkLst>
            <pc:docMk/>
            <pc:sldMk cId="1401114778" sldId="378"/>
            <ac:spMk id="6" creationId="{37CB421D-2150-4249-B0C4-480689662AE7}"/>
          </ac:spMkLst>
        </pc:spChg>
        <pc:spChg chg="add mod">
          <ac:chgData name="ゲスト ユーザー" userId="" providerId="Windows Live" clId="Web-{66F6F400-262E-41EF-9219-CBBDD9E3DF7F}" dt="2021-03-27T06:38:35.918" v="1401" actId="14100"/>
          <ac:spMkLst>
            <pc:docMk/>
            <pc:sldMk cId="1401114778" sldId="378"/>
            <ac:spMk id="7" creationId="{F3C22F80-81A5-43B6-A613-1063D2DA0558}"/>
          </ac:spMkLst>
        </pc:spChg>
        <pc:spChg chg="mod">
          <ac:chgData name="ゲスト ユーザー" userId="" providerId="Windows Live" clId="Web-{66F6F400-262E-41EF-9219-CBBDD9E3DF7F}" dt="2021-03-27T06:29:50.972" v="1118" actId="20577"/>
          <ac:spMkLst>
            <pc:docMk/>
            <pc:sldMk cId="1401114778" sldId="378"/>
            <ac:spMk id="233" creationId="{00000000-0000-0000-0000-000000000000}"/>
          </ac:spMkLst>
        </pc:spChg>
        <pc:picChg chg="mod">
          <ac:chgData name="ゲスト ユーザー" userId="" providerId="Windows Live" clId="Web-{66F6F400-262E-41EF-9219-CBBDD9E3DF7F}" dt="2021-03-27T06:40:58.124" v="1467" actId="1076"/>
          <ac:picMkLst>
            <pc:docMk/>
            <pc:sldMk cId="1401114778" sldId="378"/>
            <ac:picMk id="2" creationId="{D1AB2A08-D781-4CAE-98EC-39746D9F1FFA}"/>
          </ac:picMkLst>
        </pc:picChg>
        <pc:picChg chg="add mod">
          <ac:chgData name="ゲスト ユーザー" userId="" providerId="Windows Live" clId="Web-{66F6F400-262E-41EF-9219-CBBDD9E3DF7F}" dt="2021-03-27T06:32:29.505" v="1217" actId="1076"/>
          <ac:picMkLst>
            <pc:docMk/>
            <pc:sldMk cId="1401114778" sldId="378"/>
            <ac:picMk id="5" creationId="{E9136580-33D3-4E79-B78B-EAB8FEFE8FC1}"/>
          </ac:picMkLst>
        </pc:picChg>
        <pc:picChg chg="del">
          <ac:chgData name="ゲスト ユーザー" userId="" providerId="Windows Live" clId="Web-{66F6F400-262E-41EF-9219-CBBDD9E3DF7F}" dt="2021-03-27T06:31:51.427" v="1214"/>
          <ac:picMkLst>
            <pc:docMk/>
            <pc:sldMk cId="1401114778" sldId="378"/>
            <ac:picMk id="8" creationId="{DF9CC89F-E92A-4E05-81D0-3D46B2B20896}"/>
          </ac:picMkLst>
        </pc:picChg>
        <pc:picChg chg="del">
          <ac:chgData name="ゲスト ユーザー" userId="" providerId="Windows Live" clId="Web-{66F6F400-262E-41EF-9219-CBBDD9E3DF7F}" dt="2021-03-27T06:31:50.364" v="1213"/>
          <ac:picMkLst>
            <pc:docMk/>
            <pc:sldMk cId="1401114778" sldId="378"/>
            <ac:picMk id="10" creationId="{DCD28D3E-904D-4E1C-BEC0-A848EB525BEE}"/>
          </ac:picMkLst>
        </pc:picChg>
        <pc:picChg chg="mod">
          <ac:chgData name="ゲスト ユーザー" userId="" providerId="Windows Live" clId="Web-{66F6F400-262E-41EF-9219-CBBDD9E3DF7F}" dt="2021-03-27T06:31:16.004" v="1202" actId="1076"/>
          <ac:picMkLst>
            <pc:docMk/>
            <pc:sldMk cId="1401114778" sldId="37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66F6F400-262E-41EF-9219-CBBDD9E3DF7F}" dt="2021-03-27T06:46:48.177" v="1538"/>
        <pc:sldMkLst>
          <pc:docMk/>
          <pc:sldMk cId="697717040" sldId="379"/>
        </pc:sldMkLst>
        <pc:spChg chg="mod">
          <ac:chgData name="ゲスト ユーザー" userId="" providerId="Windows Live" clId="Web-{66F6F400-262E-41EF-9219-CBBDD9E3DF7F}" dt="2021-03-27T06:33:28.303" v="1240" actId="20577"/>
          <ac:spMkLst>
            <pc:docMk/>
            <pc:sldMk cId="697717040" sldId="379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42:42.892" v="1486" actId="20577"/>
          <ac:spMkLst>
            <pc:docMk/>
            <pc:sldMk cId="697717040" sldId="379"/>
            <ac:spMk id="4" creationId="{83B0A878-393B-46A3-903D-A7B604038F61}"/>
          </ac:spMkLst>
        </pc:spChg>
        <pc:spChg chg="add del mod">
          <ac:chgData name="ゲスト ユーザー" userId="" providerId="Windows Live" clId="Web-{66F6F400-262E-41EF-9219-CBBDD9E3DF7F}" dt="2021-03-27T06:43:12.595" v="1488"/>
          <ac:spMkLst>
            <pc:docMk/>
            <pc:sldMk cId="697717040" sldId="379"/>
            <ac:spMk id="9" creationId="{B229939E-CC2C-4DA4-854C-402724DEA545}"/>
          </ac:spMkLst>
        </pc:spChg>
        <pc:spChg chg="add del mod">
          <ac:chgData name="ゲスト ユーザー" userId="" providerId="Windows Live" clId="Web-{66F6F400-262E-41EF-9219-CBBDD9E3DF7F}" dt="2021-03-27T06:46:48.177" v="1538"/>
          <ac:spMkLst>
            <pc:docMk/>
            <pc:sldMk cId="697717040" sldId="379"/>
            <ac:spMk id="12" creationId="{B9128743-CAEB-4E14-9EED-A6D8FB53D6DE}"/>
          </ac:spMkLst>
        </pc:spChg>
        <pc:spChg chg="add mod">
          <ac:chgData name="ゲスト ユーザー" userId="" providerId="Windows Live" clId="Web-{66F6F400-262E-41EF-9219-CBBDD9E3DF7F}" dt="2021-03-27T06:42:36.407" v="1484" actId="14100"/>
          <ac:spMkLst>
            <pc:docMk/>
            <pc:sldMk cId="697717040" sldId="379"/>
            <ac:spMk id="13" creationId="{F64FD677-F4B1-4B38-BCB7-9574B381108A}"/>
          </ac:spMkLst>
        </pc:spChg>
        <pc:spChg chg="mod">
          <ac:chgData name="ゲスト ユーザー" userId="" providerId="Windows Live" clId="Web-{66F6F400-262E-41EF-9219-CBBDD9E3DF7F}" dt="2021-03-27T06:33:15.538" v="1226" actId="20577"/>
          <ac:spMkLst>
            <pc:docMk/>
            <pc:sldMk cId="697717040" sldId="379"/>
            <ac:spMk id="233" creationId="{00000000-0000-0000-0000-000000000000}"/>
          </ac:spMkLst>
        </pc:spChg>
        <pc:picChg chg="del mod">
          <ac:chgData name="ゲスト ユーザー" userId="" providerId="Windows Live" clId="Web-{66F6F400-262E-41EF-9219-CBBDD9E3DF7F}" dt="2021-03-27T06:37:19.995" v="1389"/>
          <ac:picMkLst>
            <pc:docMk/>
            <pc:sldMk cId="697717040" sldId="379"/>
            <ac:picMk id="5" creationId="{E9136580-33D3-4E79-B78B-EAB8FEFE8FC1}"/>
          </ac:picMkLst>
        </pc:picChg>
        <pc:picChg chg="add del mod">
          <ac:chgData name="ゲスト ユーザー" userId="" providerId="Windows Live" clId="Web-{66F6F400-262E-41EF-9219-CBBDD9E3DF7F}" dt="2021-03-27T06:43:11.205" v="1487"/>
          <ac:picMkLst>
            <pc:docMk/>
            <pc:sldMk cId="697717040" sldId="379"/>
            <ac:picMk id="6" creationId="{B371551E-E8DE-4335-9F65-BC1C69BD2500}"/>
          </ac:picMkLst>
        </pc:picChg>
        <pc:picChg chg="add mod">
          <ac:chgData name="ゲスト ユーザー" userId="" providerId="Windows Live" clId="Web-{66F6F400-262E-41EF-9219-CBBDD9E3DF7F}" dt="2021-03-27T06:37:54.823" v="1393" actId="1076"/>
          <ac:picMkLst>
            <pc:docMk/>
            <pc:sldMk cId="697717040" sldId="379"/>
            <ac:picMk id="7" creationId="{37ED4F88-042C-4C77-80B1-6975BB46FF59}"/>
          </ac:picMkLst>
        </pc:picChg>
        <pc:picChg chg="add mod">
          <ac:chgData name="ゲスト ユーザー" userId="" providerId="Windows Live" clId="Web-{66F6F400-262E-41EF-9219-CBBDD9E3DF7F}" dt="2021-03-27T06:43:22.346" v="1490" actId="1076"/>
          <ac:picMkLst>
            <pc:docMk/>
            <pc:sldMk cId="697717040" sldId="379"/>
            <ac:picMk id="10" creationId="{D1A32801-F087-4413-A955-6CF9AD1FD14D}"/>
          </ac:picMkLst>
        </pc:picChg>
      </pc:sldChg>
      <pc:sldChg chg="addSp delSp modSp add replId">
        <pc:chgData name="ゲスト ユーザー" userId="" providerId="Windows Live" clId="Web-{66F6F400-262E-41EF-9219-CBBDD9E3DF7F}" dt="2021-03-27T06:36:59.713" v="1387" actId="1076"/>
        <pc:sldMkLst>
          <pc:docMk/>
          <pc:sldMk cId="487441661" sldId="380"/>
        </pc:sldMkLst>
        <pc:spChg chg="mod">
          <ac:chgData name="ゲスト ユーザー" userId="" providerId="Windows Live" clId="Web-{66F6F400-262E-41EF-9219-CBBDD9E3DF7F}" dt="2021-03-27T06:36:04.775" v="1362" actId="20577"/>
          <ac:spMkLst>
            <pc:docMk/>
            <pc:sldMk cId="487441661" sldId="380"/>
            <ac:spMk id="3" creationId="{3CB21E07-D58C-456C-86C7-C3C437854117}"/>
          </ac:spMkLst>
        </pc:spChg>
        <pc:spChg chg="mod">
          <ac:chgData name="ゲスト ユーザー" userId="" providerId="Windows Live" clId="Web-{66F6F400-262E-41EF-9219-CBBDD9E3DF7F}" dt="2021-03-27T06:36:29.556" v="1384" actId="1076"/>
          <ac:spMkLst>
            <pc:docMk/>
            <pc:sldMk cId="487441661" sldId="380"/>
            <ac:spMk id="4" creationId="{83B0A878-393B-46A3-903D-A7B604038F61}"/>
          </ac:spMkLst>
        </pc:spChg>
        <pc:picChg chg="del">
          <ac:chgData name="ゲスト ユーザー" userId="" providerId="Windows Live" clId="Web-{66F6F400-262E-41EF-9219-CBBDD9E3DF7F}" dt="2021-03-27T06:36:55.557" v="1385"/>
          <ac:picMkLst>
            <pc:docMk/>
            <pc:sldMk cId="487441661" sldId="380"/>
            <ac:picMk id="5" creationId="{E9136580-33D3-4E79-B78B-EAB8FEFE8FC1}"/>
          </ac:picMkLst>
        </pc:picChg>
        <pc:picChg chg="add mod">
          <ac:chgData name="ゲスト ユーザー" userId="" providerId="Windows Live" clId="Web-{66F6F400-262E-41EF-9219-CBBDD9E3DF7F}" dt="2021-03-27T06:36:59.713" v="1387" actId="1076"/>
          <ac:picMkLst>
            <pc:docMk/>
            <pc:sldMk cId="487441661" sldId="380"/>
            <ac:picMk id="6" creationId="{39CE1179-9CDB-4551-95F1-2EC6E3767F42}"/>
          </ac:picMkLst>
        </pc:picChg>
      </pc:sldChg>
    </pc:docChg>
  </pc:docChgLst>
  <pc:docChgLst>
    <pc:chgData name="ゲスト ユーザー" providerId="Windows Live" clId="Web-{17F1056E-8F52-43D5-8B90-1FF83CCF0E4E}"/>
    <pc:docChg chg="addSld delSld modSld sldOrd">
      <pc:chgData name="ゲスト ユーザー" userId="" providerId="Windows Live" clId="Web-{17F1056E-8F52-43D5-8B90-1FF83CCF0E4E}" dt="2021-04-01T02:20:39.085" v="928" actId="20577"/>
      <pc:docMkLst>
        <pc:docMk/>
      </pc:docMkLst>
      <pc:sldChg chg="modSp">
        <pc:chgData name="ゲスト ユーザー" userId="" providerId="Windows Live" clId="Web-{17F1056E-8F52-43D5-8B90-1FF83CCF0E4E}" dt="2021-04-01T00:13:33.316" v="2" actId="1076"/>
        <pc:sldMkLst>
          <pc:docMk/>
          <pc:sldMk cId="0" sldId="256"/>
        </pc:sldMkLst>
        <pc:spChg chg="mod">
          <ac:chgData name="ゲスト ユーザー" userId="" providerId="Windows Live" clId="Web-{17F1056E-8F52-43D5-8B90-1FF83CCF0E4E}" dt="2021-04-01T00:13:33.316" v="2" actId="1076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30.347" v="1" actId="1076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13:27.629" v="0" actId="1076"/>
          <ac:spMkLst>
            <pc:docMk/>
            <pc:sldMk cId="0" sldId="256"/>
            <ac:spMk id="110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13:49.207" v="3" actId="1076"/>
        <pc:sldMkLst>
          <pc:docMk/>
          <pc:sldMk cId="0" sldId="264"/>
        </pc:sldMkLst>
        <pc:spChg chg="mod">
          <ac:chgData name="ゲスト ユーザー" userId="" providerId="Windows Live" clId="Web-{17F1056E-8F52-43D5-8B90-1FF83CCF0E4E}" dt="2021-04-01T00:13:49.207" v="3" actId="1076"/>
          <ac:spMkLst>
            <pc:docMk/>
            <pc:sldMk cId="0" sldId="264"/>
            <ac:spMk id="10" creationId="{B78F8A4C-AFB6-4FF6-AF40-81E5EB1372FA}"/>
          </ac:spMkLst>
        </pc:spChg>
      </pc:sldChg>
      <pc:sldChg chg="addSp delSp modSp">
        <pc:chgData name="ゲスト ユーザー" userId="" providerId="Windows Live" clId="Web-{17F1056E-8F52-43D5-8B90-1FF83CCF0E4E}" dt="2021-04-01T00:53:26.924" v="385" actId="1076"/>
        <pc:sldMkLst>
          <pc:docMk/>
          <pc:sldMk cId="3036806584" sldId="355"/>
        </pc:sldMkLst>
        <pc:spChg chg="add del mod">
          <ac:chgData name="ゲスト ユーザー" userId="" providerId="Windows Live" clId="Web-{17F1056E-8F52-43D5-8B90-1FF83CCF0E4E}" dt="2021-04-01T00:52:47.939" v="374" actId="14100"/>
          <ac:spMkLst>
            <pc:docMk/>
            <pc:sldMk cId="3036806584" sldId="355"/>
            <ac:spMk id="7" creationId="{60757FAA-E5ED-4DDB-B770-71BF9D6BAEC7}"/>
          </ac:spMkLst>
        </pc:spChg>
        <pc:spChg chg="add mod">
          <ac:chgData name="ゲスト ユーザー" userId="" providerId="Windows Live" clId="Web-{17F1056E-8F52-43D5-8B90-1FF83CCF0E4E}" dt="2021-04-01T00:53:12.393" v="382" actId="1076"/>
          <ac:spMkLst>
            <pc:docMk/>
            <pc:sldMk cId="3036806584" sldId="355"/>
            <ac:spMk id="9" creationId="{D41F8C2F-9CE4-4D5F-B4DD-92810BD66DFE}"/>
          </ac:spMkLst>
        </pc:spChg>
        <pc:spChg chg="del mod">
          <ac:chgData name="ゲスト ユーザー" userId="" providerId="Windows Live" clId="Web-{17F1056E-8F52-43D5-8B90-1FF83CCF0E4E}" dt="2021-04-01T00:14:56.865" v="23"/>
          <ac:spMkLst>
            <pc:docMk/>
            <pc:sldMk cId="3036806584" sldId="355"/>
            <ac:spMk id="12" creationId="{4F1EDD3E-D5D0-46F9-ACCF-F70A404E4FE2}"/>
          </ac:spMkLst>
        </pc:spChg>
        <pc:spChg chg="add mod">
          <ac:chgData name="ゲスト ユーザー" userId="" providerId="Windows Live" clId="Web-{17F1056E-8F52-43D5-8B90-1FF83CCF0E4E}" dt="2021-04-01T00:53:23.002" v="384" actId="1076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17F1056E-8F52-43D5-8B90-1FF83CCF0E4E}" dt="2021-04-01T00:52:58.486" v="377" actId="20577"/>
          <ac:spMkLst>
            <pc:docMk/>
            <pc:sldMk cId="3036806584" sldId="355"/>
            <ac:spMk id="13" creationId="{D335149B-832C-4393-BDF5-FC76E65CF37B}"/>
          </ac:spMkLst>
        </pc:spChg>
        <pc:spChg chg="del mod">
          <ac:chgData name="ゲスト ユーザー" userId="" providerId="Windows Live" clId="Web-{17F1056E-8F52-43D5-8B90-1FF83CCF0E4E}" dt="2021-04-01T00:19:54.652" v="126"/>
          <ac:spMkLst>
            <pc:docMk/>
            <pc:sldMk cId="3036806584" sldId="355"/>
            <ac:spMk id="16" creationId="{105691A9-396F-4CA7-85A4-113C39BC3269}"/>
          </ac:spMkLst>
        </pc:spChg>
        <pc:spChg chg="del">
          <ac:chgData name="ゲスト ユーザー" userId="" providerId="Windows Live" clId="Web-{17F1056E-8F52-43D5-8B90-1FF83CCF0E4E}" dt="2021-04-01T00:18:44.291" v="73"/>
          <ac:spMkLst>
            <pc:docMk/>
            <pc:sldMk cId="3036806584" sldId="355"/>
            <ac:spMk id="17" creationId="{BD9F54A1-B50F-4973-8EDB-CAF59FE49CF6}"/>
          </ac:spMkLst>
        </pc:spChg>
        <pc:spChg chg="mod">
          <ac:chgData name="ゲスト ユーザー" userId="" providerId="Windows Live" clId="Web-{17F1056E-8F52-43D5-8B90-1FF83CCF0E4E}" dt="2021-04-01T00:33:42.714" v="151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17F1056E-8F52-43D5-8B90-1FF83CCF0E4E}" dt="2021-04-01T00:32:43.900" v="146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17F1056E-8F52-43D5-8B90-1FF83CCF0E4E}" dt="2021-04-01T00:19:32.698" v="108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ゲスト ユーザー" userId="" providerId="Windows Live" clId="Web-{17F1056E-8F52-43D5-8B90-1FF83CCF0E4E}" dt="2021-04-01T00:32:49.619" v="147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17F1056E-8F52-43D5-8B90-1FF83CCF0E4E}" dt="2021-04-01T00:20:31.684" v="132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ゲスト ユーザー" userId="" providerId="Windows Live" clId="Web-{17F1056E-8F52-43D5-8B90-1FF83CCF0E4E}" dt="2021-04-01T00:19:27.245" v="106"/>
          <ac:spMkLst>
            <pc:docMk/>
            <pc:sldMk cId="3036806584" sldId="355"/>
            <ac:spMk id="31" creationId="{6894EA04-DA81-4E18-A61A-EEC4D5A2D491}"/>
          </ac:spMkLst>
        </pc:spChg>
        <pc:spChg chg="add del">
          <ac:chgData name="ゲスト ユーザー" userId="" providerId="Windows Live" clId="Web-{17F1056E-8F52-43D5-8B90-1FF83CCF0E4E}" dt="2021-04-01T00:16:27.398" v="33"/>
          <ac:spMkLst>
            <pc:docMk/>
            <pc:sldMk cId="3036806584" sldId="355"/>
            <ac:spMk id="32" creationId="{30ADBDAF-57E9-45C1-A5D2-C7DF0EE942AC}"/>
          </ac:spMkLst>
        </pc:spChg>
        <pc:spChg chg="add mod">
          <ac:chgData name="ゲスト ユーザー" userId="" providerId="Windows Live" clId="Web-{17F1056E-8F52-43D5-8B90-1FF83CCF0E4E}" dt="2021-04-01T00:53:26.924" v="385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17F1056E-8F52-43D5-8B90-1FF83CCF0E4E}" dt="2021-04-01T00:14:17.848" v="14" actId="20577"/>
          <ac:spMkLst>
            <pc:docMk/>
            <pc:sldMk cId="3036806584" sldId="355"/>
            <ac:spMk id="215" creationId="{00000000-0000-0000-0000-000000000000}"/>
          </ac:spMkLst>
        </pc:spChg>
        <pc:spChg chg="mod">
          <ac:chgData name="ゲスト ユーザー" userId="" providerId="Windows Live" clId="Web-{17F1056E-8F52-43D5-8B90-1FF83CCF0E4E}" dt="2021-04-01T00:53:05.440" v="381" actId="20577"/>
          <ac:spMkLst>
            <pc:docMk/>
            <pc:sldMk cId="3036806584" sldId="355"/>
            <ac:spMk id="216" creationId="{00000000-0000-0000-0000-000000000000}"/>
          </ac:spMkLst>
        </pc:spChg>
      </pc:sldChg>
      <pc:sldChg chg="modSp">
        <pc:chgData name="ゲスト ユーザー" userId="" providerId="Windows Live" clId="Web-{17F1056E-8F52-43D5-8B90-1FF83CCF0E4E}" dt="2021-04-01T00:33:03.525" v="148" actId="1076"/>
        <pc:sldMkLst>
          <pc:docMk/>
          <pc:sldMk cId="826447724" sldId="357"/>
        </pc:sldMkLst>
        <pc:spChg chg="mod">
          <ac:chgData name="ゲスト ユーザー" userId="" providerId="Windows Live" clId="Web-{17F1056E-8F52-43D5-8B90-1FF83CCF0E4E}" dt="2021-04-01T00:33:03.525" v="148" actId="1076"/>
          <ac:spMkLst>
            <pc:docMk/>
            <pc:sldMk cId="826447724" sldId="357"/>
            <ac:spMk id="8" creationId="{39001D9B-B8CE-4B4B-AAF5-08B78542334C}"/>
          </ac:spMkLst>
        </pc:spChg>
      </pc:sldChg>
      <pc:sldChg chg="modSp">
        <pc:chgData name="ゲスト ユーザー" userId="" providerId="Windows Live" clId="Web-{17F1056E-8F52-43D5-8B90-1FF83CCF0E4E}" dt="2021-04-01T00:34:10.105" v="154" actId="1076"/>
        <pc:sldMkLst>
          <pc:docMk/>
          <pc:sldMk cId="303042461" sldId="358"/>
        </pc:sldMkLst>
        <pc:spChg chg="mod">
          <ac:chgData name="ゲスト ユーザー" userId="" providerId="Windows Live" clId="Web-{17F1056E-8F52-43D5-8B90-1FF83CCF0E4E}" dt="2021-04-01T00:34:10.105" v="154" actId="1076"/>
          <ac:spMkLst>
            <pc:docMk/>
            <pc:sldMk cId="303042461" sldId="358"/>
            <ac:spMk id="11" creationId="{FC043982-DDBD-4CBE-AFD8-06A96E1AA345}"/>
          </ac:spMkLst>
        </pc:spChg>
        <pc:spChg chg="mod">
          <ac:chgData name="ゲスト ユーザー" userId="" providerId="Windows Live" clId="Web-{17F1056E-8F52-43D5-8B90-1FF83CCF0E4E}" dt="2021-04-01T00:33:20.619" v="150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17F1056E-8F52-43D5-8B90-1FF83CCF0E4E}" dt="2021-04-01T00:33:18.135" v="149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modSp">
        <pc:chgData name="ゲスト ユーザー" userId="" providerId="Windows Live" clId="Web-{17F1056E-8F52-43D5-8B90-1FF83CCF0E4E}" dt="2021-04-01T00:34:26.558" v="156" actId="1076"/>
        <pc:sldMkLst>
          <pc:docMk/>
          <pc:sldMk cId="896395589" sldId="360"/>
        </pc:sldMkLst>
        <pc:spChg chg="mod">
          <ac:chgData name="ゲスト ユーザー" userId="" providerId="Windows Live" clId="Web-{17F1056E-8F52-43D5-8B90-1FF83CCF0E4E}" dt="2021-04-01T00:34:26.558" v="156" actId="1076"/>
          <ac:spMkLst>
            <pc:docMk/>
            <pc:sldMk cId="896395589" sldId="360"/>
            <ac:spMk id="5" creationId="{E545C4BA-0277-4576-B66D-C8FECF84A6AD}"/>
          </ac:spMkLst>
        </pc:spChg>
        <pc:spChg chg="mod">
          <ac:chgData name="ゲスト ユーザー" userId="" providerId="Windows Live" clId="Web-{17F1056E-8F52-43D5-8B90-1FF83CCF0E4E}" dt="2021-04-01T00:34:24.261" v="155" actId="1076"/>
          <ac:spMkLst>
            <pc:docMk/>
            <pc:sldMk cId="896395589" sldId="360"/>
            <ac:spMk id="13" creationId="{11A82DCE-A12E-4432-A573-512025FDD84C}"/>
          </ac:spMkLst>
        </pc:spChg>
      </pc:sldChg>
      <pc:sldChg chg="modSp">
        <pc:chgData name="ゲスト ユーザー" userId="" providerId="Windows Live" clId="Web-{17F1056E-8F52-43D5-8B90-1FF83CCF0E4E}" dt="2021-04-01T01:09:02.208" v="519" actId="20577"/>
        <pc:sldMkLst>
          <pc:docMk/>
          <pc:sldMk cId="1795561290" sldId="365"/>
        </pc:sldMkLst>
        <pc:spChg chg="mod">
          <ac:chgData name="ゲスト ユーザー" userId="" providerId="Windows Live" clId="Web-{17F1056E-8F52-43D5-8B90-1FF83CCF0E4E}" dt="2021-04-01T01:09:02.208" v="519" actId="20577"/>
          <ac:spMkLst>
            <pc:docMk/>
            <pc:sldMk cId="1795561290" sldId="36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17F1056E-8F52-43D5-8B90-1FF83CCF0E4E}" dt="2021-04-01T01:10:46.569" v="530" actId="20577"/>
        <pc:sldMkLst>
          <pc:docMk/>
          <pc:sldMk cId="488341773" sldId="367"/>
        </pc:sldMkLst>
        <pc:spChg chg="add mod">
          <ac:chgData name="ゲスト ユーザー" userId="" providerId="Windows Live" clId="Web-{17F1056E-8F52-43D5-8B90-1FF83CCF0E4E}" dt="2021-04-01T01:10:25.584" v="526" actId="20577"/>
          <ac:spMkLst>
            <pc:docMk/>
            <pc:sldMk cId="488341773" sldId="367"/>
            <ac:spMk id="31" creationId="{E10B8B0C-C68F-49D3-85F6-4DA0F5BFBB13}"/>
          </ac:spMkLst>
        </pc:spChg>
        <pc:spChg chg="add mod">
          <ac:chgData name="ゲスト ユーザー" userId="" providerId="Windows Live" clId="Web-{17F1056E-8F52-43D5-8B90-1FF83CCF0E4E}" dt="2021-04-01T01:10:46.569" v="530" actId="20577"/>
          <ac:spMkLst>
            <pc:docMk/>
            <pc:sldMk cId="488341773" sldId="367"/>
            <ac:spMk id="32" creationId="{D64C456B-4A4C-4EE9-9953-0E6FA73E7D32}"/>
          </ac:spMkLst>
        </pc:spChg>
      </pc:sldChg>
      <pc:sldChg chg="modSp">
        <pc:chgData name="ゲスト ユーザー" userId="" providerId="Windows Live" clId="Web-{17F1056E-8F52-43D5-8B90-1FF83CCF0E4E}" dt="2021-04-01T01:09:44.599" v="522" actId="1076"/>
        <pc:sldMkLst>
          <pc:docMk/>
          <pc:sldMk cId="2455326282" sldId="372"/>
        </pc:sldMkLst>
        <pc:spChg chg="mod">
          <ac:chgData name="ゲスト ユーザー" userId="" providerId="Windows Live" clId="Web-{17F1056E-8F52-43D5-8B90-1FF83CCF0E4E}" dt="2021-04-01T01:09:34.756" v="520" actId="1076"/>
          <ac:spMkLst>
            <pc:docMk/>
            <pc:sldMk cId="2455326282" sldId="372"/>
            <ac:spMk id="6" creationId="{84A47F9C-92D9-4A0E-B602-B13485123061}"/>
          </ac:spMkLst>
        </pc:spChg>
        <pc:spChg chg="mod">
          <ac:chgData name="ゲスト ユーザー" userId="" providerId="Windows Live" clId="Web-{17F1056E-8F52-43D5-8B90-1FF83CCF0E4E}" dt="2021-04-01T01:09:44.599" v="522" actId="1076"/>
          <ac:spMkLst>
            <pc:docMk/>
            <pc:sldMk cId="2455326282" sldId="372"/>
            <ac:spMk id="13" creationId="{562A1D9D-FEFC-4849-B400-97F33232F431}"/>
          </ac:spMkLst>
        </pc:spChg>
        <pc:spChg chg="mod">
          <ac:chgData name="ゲスト ユーザー" userId="" providerId="Windows Live" clId="Web-{17F1056E-8F52-43D5-8B90-1FF83CCF0E4E}" dt="2021-04-01T01:09:42.053" v="521" actId="1076"/>
          <ac:spMkLst>
            <pc:docMk/>
            <pc:sldMk cId="2455326282" sldId="372"/>
            <ac:spMk id="14" creationId="{308C5B70-B86D-44B0-9465-B327F827D727}"/>
          </ac:spMkLst>
        </pc:spChg>
      </pc:sldChg>
      <pc:sldChg chg="modSp">
        <pc:chgData name="ゲスト ユーザー" userId="" providerId="Windows Live" clId="Web-{17F1056E-8F52-43D5-8B90-1FF83CCF0E4E}" dt="2021-04-01T01:12:31.321" v="532" actId="14100"/>
        <pc:sldMkLst>
          <pc:docMk/>
          <pc:sldMk cId="1254657113" sldId="374"/>
        </pc:sldMkLst>
        <pc:spChg chg="mod">
          <ac:chgData name="ゲスト ユーザー" userId="" providerId="Windows Live" clId="Web-{17F1056E-8F52-43D5-8B90-1FF83CCF0E4E}" dt="2021-04-01T01:12:31.321" v="532" actId="14100"/>
          <ac:spMkLst>
            <pc:docMk/>
            <pc:sldMk cId="1254657113" sldId="374"/>
            <ac:spMk id="6" creationId="{37CB421D-2150-4249-B0C4-480689662AE7}"/>
          </ac:spMkLst>
        </pc:spChg>
      </pc:sldChg>
      <pc:sldChg chg="addSp delSp modSp">
        <pc:chgData name="ゲスト ユーザー" userId="" providerId="Windows Live" clId="Web-{17F1056E-8F52-43D5-8B90-1FF83CCF0E4E}" dt="2021-04-01T01:08:54.567" v="518" actId="1076"/>
        <pc:sldMkLst>
          <pc:docMk/>
          <pc:sldMk cId="2513527215" sldId="376"/>
        </pc:sldMkLst>
        <pc:spChg chg="mod">
          <ac:chgData name="ゲスト ユーザー" userId="" providerId="Windows Live" clId="Web-{17F1056E-8F52-43D5-8B90-1FF83CCF0E4E}" dt="2021-04-01T01:02:29.671" v="454" actId="14100"/>
          <ac:spMkLst>
            <pc:docMk/>
            <pc:sldMk cId="2513527215" sldId="376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58:23.368" v="439" actId="1076"/>
          <ac:spMkLst>
            <pc:docMk/>
            <pc:sldMk cId="2513527215" sldId="376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0:47:08.291" v="347"/>
          <ac:spMkLst>
            <pc:docMk/>
            <pc:sldMk cId="2513527215" sldId="376"/>
            <ac:spMk id="5" creationId="{FCDDCC26-34C0-49F7-A072-59293EA5B955}"/>
          </ac:spMkLst>
        </pc:spChg>
        <pc:spChg chg="del mod">
          <ac:chgData name="ゲスト ユーザー" userId="" providerId="Windows Live" clId="Web-{17F1056E-8F52-43D5-8B90-1FF83CCF0E4E}" dt="2021-04-01T00:55:59.396" v="413"/>
          <ac:spMkLst>
            <pc:docMk/>
            <pc:sldMk cId="2513527215" sldId="376"/>
            <ac:spMk id="6" creationId="{D4FC908A-B424-4E62-A7FF-E37E4E7E08D1}"/>
          </ac:spMkLst>
        </pc:spChg>
        <pc:spChg chg="del">
          <ac:chgData name="ゲスト ユーザー" userId="" providerId="Windows Live" clId="Web-{17F1056E-8F52-43D5-8B90-1FF83CCF0E4E}" dt="2021-04-01T00:55:16.583" v="401"/>
          <ac:spMkLst>
            <pc:docMk/>
            <pc:sldMk cId="2513527215" sldId="376"/>
            <ac:spMk id="8" creationId="{9C0D50B8-E067-49E7-825C-1A77488521BC}"/>
          </ac:spMkLst>
        </pc:spChg>
        <pc:spChg chg="add mod">
          <ac:chgData name="ゲスト ユーザー" userId="" providerId="Windows Live" clId="Web-{17F1056E-8F52-43D5-8B90-1FF83CCF0E4E}" dt="2021-04-01T01:04:46.720" v="483" actId="14100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ゲスト ユーザー" userId="" providerId="Windows Live" clId="Web-{17F1056E-8F52-43D5-8B90-1FF83CCF0E4E}" dt="2021-04-01T01:02:40.624" v="458" actId="1076"/>
          <ac:spMkLst>
            <pc:docMk/>
            <pc:sldMk cId="2513527215" sldId="376"/>
            <ac:spMk id="10" creationId="{50B13FB1-4602-4066-AF2F-BF4D0D562E93}"/>
          </ac:spMkLst>
        </pc:spChg>
        <pc:spChg chg="mod">
          <ac:chgData name="ゲスト ユーザー" userId="" providerId="Windows Live" clId="Web-{17F1056E-8F52-43D5-8B90-1FF83CCF0E4E}" dt="2021-04-01T01:02:34.687" v="457" actId="1076"/>
          <ac:spMkLst>
            <pc:docMk/>
            <pc:sldMk cId="2513527215" sldId="376"/>
            <ac:spMk id="11" creationId="{246E1352-37D2-45CF-A67E-1DDBBE798404}"/>
          </ac:spMkLst>
        </pc:spChg>
        <pc:spChg chg="add mod">
          <ac:chgData name="ゲスト ユーザー" userId="" providerId="Windows Live" clId="Web-{17F1056E-8F52-43D5-8B90-1FF83CCF0E4E}" dt="2021-04-01T01:08:54.567" v="518" actId="1076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ゲスト ユーザー" userId="" providerId="Windows Live" clId="Web-{17F1056E-8F52-43D5-8B90-1FF83CCF0E4E}" dt="2021-04-01T01:04:28.157" v="472" actId="1076"/>
          <ac:spMkLst>
            <pc:docMk/>
            <pc:sldMk cId="2513527215" sldId="376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56:07.896" v="415"/>
          <ac:spMkLst>
            <pc:docMk/>
            <pc:sldMk cId="2513527215" sldId="376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1:02:31.780" v="456" actId="1076"/>
          <ac:spMkLst>
            <pc:docMk/>
            <pc:sldMk cId="2513527215" sldId="376"/>
            <ac:spMk id="16" creationId="{97697463-97E0-4C75-8E5D-34B3DB0896BC}"/>
          </ac:spMkLst>
        </pc:spChg>
        <pc:spChg chg="add mod">
          <ac:chgData name="ゲスト ユーザー" userId="" providerId="Windows Live" clId="Web-{17F1056E-8F52-43D5-8B90-1FF83CCF0E4E}" dt="2021-04-01T01:02:30.296" v="455" actId="1076"/>
          <ac:spMkLst>
            <pc:docMk/>
            <pc:sldMk cId="2513527215" sldId="376"/>
            <ac:spMk id="17" creationId="{BD39D7B6-0733-4504-B207-DC92BB7F9E45}"/>
          </ac:spMkLst>
        </pc:spChg>
        <pc:spChg chg="add mod">
          <ac:chgData name="ゲスト ユーザー" userId="" providerId="Windows Live" clId="Web-{17F1056E-8F52-43D5-8B90-1FF83CCF0E4E}" dt="2021-04-01T01:05:10.548" v="490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ゲスト ユーザー" userId="" providerId="Windows Live" clId="Web-{17F1056E-8F52-43D5-8B90-1FF83CCF0E4E}" dt="2021-04-01T00:43:23.443" v="270" actId="20577"/>
          <ac:spMkLst>
            <pc:docMk/>
            <pc:sldMk cId="2513527215" sldId="376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58:25.290" v="440" actId="1076"/>
          <ac:picMkLst>
            <pc:docMk/>
            <pc:sldMk cId="2513527215" sldId="376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4:01.313" v="468" actId="1076"/>
          <ac:picMkLst>
            <pc:docMk/>
            <pc:sldMk cId="2513527215" sldId="376"/>
            <ac:picMk id="5" creationId="{7CC5DF02-A6A1-4A5D-A5DF-3F788EC83D8A}"/>
          </ac:picMkLst>
        </pc:picChg>
        <pc:picChg chg="add mod">
          <ac:chgData name="ゲスト ユーザー" userId="" providerId="Windows Live" clId="Web-{17F1056E-8F52-43D5-8B90-1FF83CCF0E4E}" dt="2021-04-01T01:04:55.657" v="486" actId="1076"/>
          <ac:picMkLst>
            <pc:docMk/>
            <pc:sldMk cId="2513527215" sldId="376"/>
            <ac:picMk id="6" creationId="{B4871FFF-2ABF-4BC2-8BB5-B01277BDE1E7}"/>
          </ac:picMkLst>
        </pc:picChg>
        <pc:picChg chg="add mod">
          <ac:chgData name="ゲスト ユーザー" userId="" providerId="Windows Live" clId="Web-{17F1056E-8F52-43D5-8B90-1FF83CCF0E4E}" dt="2021-04-01T01:06:21.674" v="497" actId="1076"/>
          <ac:picMkLst>
            <pc:docMk/>
            <pc:sldMk cId="2513527215" sldId="376"/>
            <ac:picMk id="7" creationId="{4BA43962-71AF-4D52-8CFC-9F709459927D}"/>
          </ac:picMkLst>
        </pc:picChg>
        <pc:picChg chg="add mod">
          <ac:chgData name="ゲスト ユーザー" userId="" providerId="Windows Live" clId="Web-{17F1056E-8F52-43D5-8B90-1FF83CCF0E4E}" dt="2021-04-01T01:04:08.438" v="469" actId="1076"/>
          <ac:picMkLst>
            <pc:docMk/>
            <pc:sldMk cId="2513527215" sldId="376"/>
            <ac:picMk id="8" creationId="{528D38E4-732B-4867-BE18-B88FE950B8E5}"/>
          </ac:picMkLst>
        </pc:picChg>
        <pc:picChg chg="add mod">
          <ac:chgData name="ゲスト ユーザー" userId="" providerId="Windows Live" clId="Web-{17F1056E-8F52-43D5-8B90-1FF83CCF0E4E}" dt="2021-04-01T01:04:59.126" v="487" actId="1076"/>
          <ac:picMkLst>
            <pc:docMk/>
            <pc:sldMk cId="2513527215" sldId="376"/>
            <ac:picMk id="18" creationId="{FA9CD2F6-92FC-4808-813E-7366E1083AA1}"/>
          </ac:picMkLst>
        </pc:picChg>
        <pc:picChg chg="mod">
          <ac:chgData name="ゲスト ユーザー" userId="" providerId="Windows Live" clId="Web-{17F1056E-8F52-43D5-8B90-1FF83CCF0E4E}" dt="2021-04-01T00:57:14.132" v="433" actId="1076"/>
          <ac:picMkLst>
            <pc:docMk/>
            <pc:sldMk cId="2513527215" sldId="376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17F1056E-8F52-43D5-8B90-1FF83CCF0E4E}" dt="2021-04-01T01:16:27.074" v="556" actId="1076"/>
        <pc:sldMkLst>
          <pc:docMk/>
          <pc:sldMk cId="785968945" sldId="377"/>
        </pc:sldMkLst>
        <pc:spChg chg="add mod">
          <ac:chgData name="ゲスト ユーザー" userId="" providerId="Windows Live" clId="Web-{17F1056E-8F52-43D5-8B90-1FF83CCF0E4E}" dt="2021-04-01T01:13:40.697" v="538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17F1056E-8F52-43D5-8B90-1FF83CCF0E4E}" dt="2021-04-01T01:13:04.852" v="534" actId="14100"/>
          <ac:spMkLst>
            <pc:docMk/>
            <pc:sldMk cId="785968945" sldId="377"/>
            <ac:spMk id="6" creationId="{37CB421D-2150-4249-B0C4-480689662AE7}"/>
          </ac:spMkLst>
        </pc:spChg>
        <pc:spChg chg="add mod">
          <ac:chgData name="ゲスト ユーザー" userId="" providerId="Windows Live" clId="Web-{17F1056E-8F52-43D5-8B90-1FF83CCF0E4E}" dt="2021-04-01T01:13:51.713" v="540" actId="1076"/>
          <ac:spMkLst>
            <pc:docMk/>
            <pc:sldMk cId="785968945" sldId="377"/>
            <ac:spMk id="7" creationId="{F6988614-8014-4C35-9743-3E1CAFE7D87F}"/>
          </ac:spMkLst>
        </pc:spChg>
        <pc:spChg chg="add mod">
          <ac:chgData name="ゲスト ユーザー" userId="" providerId="Windows Live" clId="Web-{17F1056E-8F52-43D5-8B90-1FF83CCF0E4E}" dt="2021-04-01T01:14:06.244" v="542" actId="1076"/>
          <ac:spMkLst>
            <pc:docMk/>
            <pc:sldMk cId="785968945" sldId="377"/>
            <ac:spMk id="9" creationId="{E36BC1D2-468F-40D2-8B36-1F1C8A633E2F}"/>
          </ac:spMkLst>
        </pc:spChg>
        <pc:spChg chg="add mod">
          <ac:chgData name="ゲスト ユーザー" userId="" providerId="Windows Live" clId="Web-{17F1056E-8F52-43D5-8B90-1FF83CCF0E4E}" dt="2021-04-01T01:14:20.713" v="544" actId="1076"/>
          <ac:spMkLst>
            <pc:docMk/>
            <pc:sldMk cId="785968945" sldId="377"/>
            <ac:spMk id="11" creationId="{9E67D973-D278-4F73-8838-C1EBACFDFCF4}"/>
          </ac:spMkLst>
        </pc:spChg>
        <pc:spChg chg="add mod">
          <ac:chgData name="ゲスト ユーザー" userId="" providerId="Windows Live" clId="Web-{17F1056E-8F52-43D5-8B90-1FF83CCF0E4E}" dt="2021-04-01T01:15:40.058" v="548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17F1056E-8F52-43D5-8B90-1FF83CCF0E4E}" dt="2021-04-01T01:16:27.074" v="556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17F1056E-8F52-43D5-8B90-1FF83CCF0E4E}" dt="2021-04-01T01:16:23.121" v="555" actId="1076"/>
          <ac:spMkLst>
            <pc:docMk/>
            <pc:sldMk cId="785968945" sldId="377"/>
            <ac:spMk id="23" creationId="{2215F5CA-EC38-4E5F-A7D7-9878FA0BF362}"/>
          </ac:spMkLst>
        </pc:spChg>
      </pc:sldChg>
      <pc:sldChg chg="addSp modSp del">
        <pc:chgData name="ゲスト ユーザー" userId="" providerId="Windows Live" clId="Web-{17F1056E-8F52-43D5-8B90-1FF83CCF0E4E}" dt="2021-04-01T01:38:33.954" v="759"/>
        <pc:sldMkLst>
          <pc:docMk/>
          <pc:sldMk cId="1401114778" sldId="378"/>
        </pc:sldMkLst>
        <pc:spChg chg="mod">
          <ac:chgData name="ゲスト ユーザー" userId="" providerId="Windows Live" clId="Web-{17F1056E-8F52-43D5-8B90-1FF83CCF0E4E}" dt="2021-04-01T01:17:58.310" v="573" actId="20577"/>
          <ac:spMkLst>
            <pc:docMk/>
            <pc:sldMk cId="1401114778" sldId="378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17:17.825" v="567" actId="20577"/>
          <ac:spMkLst>
            <pc:docMk/>
            <pc:sldMk cId="1401114778" sldId="378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16:47.747" v="561" actId="1076"/>
          <ac:spMkLst>
            <pc:docMk/>
            <pc:sldMk cId="1401114778" sldId="378"/>
            <ac:spMk id="6" creationId="{EEA68494-CAD0-43AB-B87F-FCB3179CCD2E}"/>
          </ac:spMkLst>
        </pc:spChg>
        <pc:spChg chg="add mod">
          <ac:chgData name="ゲスト ユーザー" userId="" providerId="Windows Live" clId="Web-{17F1056E-8F52-43D5-8B90-1FF83CCF0E4E}" dt="2021-04-01T01:17:14.731" v="566" actId="1076"/>
          <ac:spMkLst>
            <pc:docMk/>
            <pc:sldMk cId="1401114778" sldId="378"/>
            <ac:spMk id="11" creationId="{10C40689-D359-4D47-9D02-52F3A98E459E}"/>
          </ac:spMkLst>
        </pc:spChg>
        <pc:spChg chg="add mod">
          <ac:chgData name="ゲスト ユーザー" userId="" providerId="Windows Live" clId="Web-{17F1056E-8F52-43D5-8B90-1FF83CCF0E4E}" dt="2021-04-01T01:17:35.325" v="569" actId="1076"/>
          <ac:spMkLst>
            <pc:docMk/>
            <pc:sldMk cId="1401114778" sldId="378"/>
            <ac:spMk id="12" creationId="{C70947AB-A544-48C7-BA42-E11DA31748D6}"/>
          </ac:spMkLst>
        </pc:spChg>
        <pc:spChg chg="add mod">
          <ac:chgData name="ゲスト ユーザー" userId="" providerId="Windows Live" clId="Web-{17F1056E-8F52-43D5-8B90-1FF83CCF0E4E}" dt="2021-04-01T01:18:10.326" v="579" actId="20577"/>
          <ac:spMkLst>
            <pc:docMk/>
            <pc:sldMk cId="1401114778" sldId="378"/>
            <ac:spMk id="13" creationId="{456AEAB6-159F-48AB-9AAA-D273F126B19E}"/>
          </ac:spMkLst>
        </pc:spChg>
        <pc:spChg chg="add mod">
          <ac:chgData name="ゲスト ユーザー" userId="" providerId="Windows Live" clId="Web-{17F1056E-8F52-43D5-8B90-1FF83CCF0E4E}" dt="2021-04-01T01:18:22.779" v="583" actId="20577"/>
          <ac:spMkLst>
            <pc:docMk/>
            <pc:sldMk cId="1401114778" sldId="378"/>
            <ac:spMk id="14" creationId="{B1CB1FFF-67A8-499F-A878-8D6807CC592C}"/>
          </ac:spMkLst>
        </pc:spChg>
        <pc:spChg chg="add mod">
          <ac:chgData name="ゲスト ユーザー" userId="" providerId="Windows Live" clId="Web-{17F1056E-8F52-43D5-8B90-1FF83CCF0E4E}" dt="2021-04-01T01:18:46.514" v="590" actId="1076"/>
          <ac:spMkLst>
            <pc:docMk/>
            <pc:sldMk cId="1401114778" sldId="378"/>
            <ac:spMk id="15" creationId="{CCC5858B-78B2-41D6-A0A3-36B4BFE8BE0E}"/>
          </ac:spMkLst>
        </pc:spChg>
      </pc:sldChg>
      <pc:sldChg chg="addSp delSp modSp add ord replId">
        <pc:chgData name="ゲスト ユーザー" userId="" providerId="Windows Live" clId="Web-{17F1056E-8F52-43D5-8B90-1FF83CCF0E4E}" dt="2021-04-01T01:07:01.128" v="500" actId="1076"/>
        <pc:sldMkLst>
          <pc:docMk/>
          <pc:sldMk cId="3842264544" sldId="402"/>
        </pc:sldMkLst>
        <pc:spChg chg="mod">
          <ac:chgData name="ゲスト ユーザー" userId="" providerId="Windows Live" clId="Web-{17F1056E-8F52-43D5-8B90-1FF83CCF0E4E}" dt="2021-04-01T00:44:52.976" v="336" actId="20577"/>
          <ac:spMkLst>
            <pc:docMk/>
            <pc:sldMk cId="3842264544" sldId="402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0:42:30.474" v="261" actId="20577"/>
          <ac:spMkLst>
            <pc:docMk/>
            <pc:sldMk cId="3842264544" sldId="402"/>
            <ac:spMk id="4" creationId="{83B0A878-393B-46A3-903D-A7B604038F61}"/>
          </ac:spMkLst>
        </pc:spChg>
        <pc:spChg chg="add mod">
          <ac:chgData name="ゲスト ユーザー" userId="" providerId="Windows Live" clId="Web-{17F1056E-8F52-43D5-8B90-1FF83CCF0E4E}" dt="2021-04-01T01:05:39.268" v="496" actId="1076"/>
          <ac:spMkLst>
            <pc:docMk/>
            <pc:sldMk cId="3842264544" sldId="402"/>
            <ac:spMk id="5" creationId="{D087C920-D2C2-4D90-8106-5CD5B0DEB6D9}"/>
          </ac:spMkLst>
        </pc:spChg>
        <pc:spChg chg="del mod">
          <ac:chgData name="ゲスト ユーザー" userId="" providerId="Windows Live" clId="Web-{17F1056E-8F52-43D5-8B90-1FF83CCF0E4E}" dt="2021-04-01T00:39:43.033" v="172"/>
          <ac:spMkLst>
            <pc:docMk/>
            <pc:sldMk cId="3842264544" sldId="402"/>
            <ac:spMk id="5" creationId="{FCDDCC26-34C0-49F7-A072-59293EA5B955}"/>
          </ac:spMkLst>
        </pc:spChg>
        <pc:spChg chg="del">
          <ac:chgData name="ゲスト ユーザー" userId="" providerId="Windows Live" clId="Web-{17F1056E-8F52-43D5-8B90-1FF83CCF0E4E}" dt="2021-04-01T00:41:14.769" v="244"/>
          <ac:spMkLst>
            <pc:docMk/>
            <pc:sldMk cId="3842264544" sldId="402"/>
            <ac:spMk id="6" creationId="{D4FC908A-B424-4E62-A7FF-E37E4E7E08D1}"/>
          </ac:spMkLst>
        </pc:spChg>
        <pc:spChg chg="add mod">
          <ac:chgData name="ゲスト ユーザー" userId="" providerId="Windows Live" clId="Web-{17F1056E-8F52-43D5-8B90-1FF83CCF0E4E}" dt="2021-04-01T00:59:45.916" v="442" actId="1076"/>
          <ac:spMkLst>
            <pc:docMk/>
            <pc:sldMk cId="3842264544" sldId="402"/>
            <ac:spMk id="7" creationId="{1F486F5D-E99A-4A08-BA3B-31419BDA01D6}"/>
          </ac:spMkLst>
        </pc:spChg>
        <pc:spChg chg="del">
          <ac:chgData name="ゲスト ユーザー" userId="" providerId="Windows Live" clId="Web-{17F1056E-8F52-43D5-8B90-1FF83CCF0E4E}" dt="2021-04-01T00:39:40.720" v="171"/>
          <ac:spMkLst>
            <pc:docMk/>
            <pc:sldMk cId="3842264544" sldId="402"/>
            <ac:spMk id="8" creationId="{9C0D50B8-E067-49E7-825C-1A77488521BC}"/>
          </ac:spMkLst>
        </pc:spChg>
        <pc:spChg chg="del">
          <ac:chgData name="ゲスト ユーザー" userId="" providerId="Windows Live" clId="Web-{17F1056E-8F52-43D5-8B90-1FF83CCF0E4E}" dt="2021-04-01T00:41:20.050" v="248"/>
          <ac:spMkLst>
            <pc:docMk/>
            <pc:sldMk cId="3842264544" sldId="402"/>
            <ac:spMk id="10" creationId="{50B13FB1-4602-4066-AF2F-BF4D0D562E93}"/>
          </ac:spMkLst>
        </pc:spChg>
        <pc:spChg chg="del">
          <ac:chgData name="ゲスト ユーザー" userId="" providerId="Windows Live" clId="Web-{17F1056E-8F52-43D5-8B90-1FF83CCF0E4E}" dt="2021-04-01T00:41:16.128" v="245"/>
          <ac:spMkLst>
            <pc:docMk/>
            <pc:sldMk cId="3842264544" sldId="402"/>
            <ac:spMk id="11" creationId="{246E1352-37D2-45CF-A67E-1DDBBE798404}"/>
          </ac:spMkLst>
        </pc:spChg>
        <pc:spChg chg="del">
          <ac:chgData name="ゲスト ユーザー" userId="" providerId="Windows Live" clId="Web-{17F1056E-8F52-43D5-8B90-1FF83CCF0E4E}" dt="2021-04-01T00:41:18.128" v="246"/>
          <ac:spMkLst>
            <pc:docMk/>
            <pc:sldMk cId="3842264544" sldId="402"/>
            <ac:spMk id="14" creationId="{F040AF75-EDC6-47AF-8A78-D56E1B5DB218}"/>
          </ac:spMkLst>
        </pc:spChg>
        <pc:spChg chg="del">
          <ac:chgData name="ゲスト ユーザー" userId="" providerId="Windows Live" clId="Web-{17F1056E-8F52-43D5-8B90-1FF83CCF0E4E}" dt="2021-04-01T00:41:19.207" v="247"/>
          <ac:spMkLst>
            <pc:docMk/>
            <pc:sldMk cId="3842264544" sldId="402"/>
            <ac:spMk id="15" creationId="{09912177-28E1-401D-9F46-DA6086A12780}"/>
          </ac:spMkLst>
        </pc:spChg>
        <pc:spChg chg="add mod">
          <ac:chgData name="ゲスト ユーザー" userId="" providerId="Windows Live" clId="Web-{17F1056E-8F52-43D5-8B90-1FF83CCF0E4E}" dt="2021-04-01T00:59:41.432" v="441" actId="1076"/>
          <ac:spMkLst>
            <pc:docMk/>
            <pc:sldMk cId="3842264544" sldId="402"/>
            <ac:spMk id="18" creationId="{6976D115-1AF7-4617-9CD7-C95012115C87}"/>
          </ac:spMkLst>
        </pc:spChg>
        <pc:spChg chg="mod">
          <ac:chgData name="ゲスト ユーザー" userId="" providerId="Windows Live" clId="Web-{17F1056E-8F52-43D5-8B90-1FF83CCF0E4E}" dt="2021-04-01T00:43:09.724" v="265" actId="20577"/>
          <ac:spMkLst>
            <pc:docMk/>
            <pc:sldMk cId="3842264544" sldId="402"/>
            <ac:spMk id="233" creationId="{00000000-0000-0000-0000-000000000000}"/>
          </ac:spMkLst>
        </pc:spChg>
        <pc:picChg chg="mod">
          <ac:chgData name="ゲスト ユーザー" userId="" providerId="Windows Live" clId="Web-{17F1056E-8F52-43D5-8B90-1FF83CCF0E4E}" dt="2021-04-01T00:41:29.754" v="252" actId="1076"/>
          <ac:picMkLst>
            <pc:docMk/>
            <pc:sldMk cId="3842264544" sldId="402"/>
            <ac:picMk id="2" creationId="{D1AB2A08-D781-4CAE-98EC-39746D9F1FFA}"/>
          </ac:picMkLst>
        </pc:picChg>
        <pc:picChg chg="add mod">
          <ac:chgData name="ゲスト ユーザー" userId="" providerId="Windows Live" clId="Web-{17F1056E-8F52-43D5-8B90-1FF83CCF0E4E}" dt="2021-04-01T01:07:01.128" v="500" actId="1076"/>
          <ac:picMkLst>
            <pc:docMk/>
            <pc:sldMk cId="3842264544" sldId="402"/>
            <ac:picMk id="6" creationId="{8DD58BAD-3E52-472A-BE3C-ACAEB20DED1E}"/>
          </ac:picMkLst>
        </pc:picChg>
        <pc:picChg chg="add del mod">
          <ac:chgData name="ゲスト ユーザー" userId="" providerId="Windows Live" clId="Web-{17F1056E-8F52-43D5-8B90-1FF83CCF0E4E}" dt="2021-04-01T00:46:39.822" v="342"/>
          <ac:picMkLst>
            <pc:docMk/>
            <pc:sldMk cId="3842264544" sldId="402"/>
            <ac:picMk id="9" creationId="{5C4ABAA9-FB15-461C-9D7D-87195D30510C}"/>
          </ac:picMkLst>
        </pc:picChg>
        <pc:picChg chg="add mod">
          <ac:chgData name="ゲスト ユーザー" userId="" providerId="Windows Live" clId="Web-{17F1056E-8F52-43D5-8B90-1FF83CCF0E4E}" dt="2021-04-01T01:05:21.189" v="491" actId="1076"/>
          <ac:picMkLst>
            <pc:docMk/>
            <pc:sldMk cId="3842264544" sldId="402"/>
            <ac:picMk id="12" creationId="{65FFE3A5-8247-4D65-AA0F-DD6B38CAA69E}"/>
          </ac:picMkLst>
        </pc:picChg>
        <pc:picChg chg="mod">
          <ac:chgData name="ゲスト ユーザー" userId="" providerId="Windows Live" clId="Web-{17F1056E-8F52-43D5-8B90-1FF83CCF0E4E}" dt="2021-04-01T00:41:27.800" v="251" actId="1076"/>
          <ac:picMkLst>
            <pc:docMk/>
            <pc:sldMk cId="3842264544" sldId="402"/>
            <ac:picMk id="236" creationId="{00000000-0000-0000-0000-000000000000}"/>
          </ac:picMkLst>
        </pc:picChg>
      </pc:sldChg>
      <pc:sldChg chg="addSp delSp modSp add del replId">
        <pc:chgData name="ゲスト ユーザー" userId="" providerId="Windows Live" clId="Web-{17F1056E-8F52-43D5-8B90-1FF83CCF0E4E}" dt="2021-04-01T02:20:39.085" v="928" actId="20577"/>
        <pc:sldMkLst>
          <pc:docMk/>
          <pc:sldMk cId="933237002" sldId="403"/>
        </pc:sldMkLst>
        <pc:spChg chg="mod">
          <ac:chgData name="ゲスト ユーザー" userId="" providerId="Windows Live" clId="Web-{17F1056E-8F52-43D5-8B90-1FF83CCF0E4E}" dt="2021-04-01T02:20:39.085" v="928" actId="20577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58:21.269" v="898" actId="20577"/>
          <ac:spMkLst>
            <pc:docMk/>
            <pc:sldMk cId="933237002" sldId="403"/>
            <ac:spMk id="4" creationId="{83B0A878-393B-46A3-903D-A7B604038F61}"/>
          </ac:spMkLst>
        </pc:spChg>
        <pc:spChg chg="del">
          <ac:chgData name="ゲスト ユーザー" userId="" providerId="Windows Live" clId="Web-{17F1056E-8F52-43D5-8B90-1FF83CCF0E4E}" dt="2021-04-01T01:22:39.143" v="613"/>
          <ac:spMkLst>
            <pc:docMk/>
            <pc:sldMk cId="933237002" sldId="403"/>
            <ac:spMk id="6" creationId="{EEA68494-CAD0-43AB-B87F-FCB3179CCD2E}"/>
          </ac:spMkLst>
        </pc:spChg>
        <pc:spChg chg="del">
          <ac:chgData name="ゲスト ユーザー" userId="" providerId="Windows Live" clId="Web-{17F1056E-8F52-43D5-8B90-1FF83CCF0E4E}" dt="2021-04-01T01:24:55.879" v="701"/>
          <ac:spMkLst>
            <pc:docMk/>
            <pc:sldMk cId="933237002" sldId="403"/>
            <ac:spMk id="7" creationId="{F3C22F80-81A5-43B6-A613-1063D2DA0558}"/>
          </ac:spMkLst>
        </pc:spChg>
        <pc:spChg chg="del">
          <ac:chgData name="ゲスト ユーザー" userId="" providerId="Windows Live" clId="Web-{17F1056E-8F52-43D5-8B90-1FF83CCF0E4E}" dt="2021-04-01T01:22:40.252" v="614"/>
          <ac:spMkLst>
            <pc:docMk/>
            <pc:sldMk cId="933237002" sldId="403"/>
            <ac:spMk id="11" creationId="{10C40689-D359-4D47-9D02-52F3A98E459E}"/>
          </ac:spMkLst>
        </pc:spChg>
        <pc:spChg chg="del">
          <ac:chgData name="ゲスト ユーザー" userId="" providerId="Windows Live" clId="Web-{17F1056E-8F52-43D5-8B90-1FF83CCF0E4E}" dt="2021-04-01T01:22:38.596" v="612"/>
          <ac:spMkLst>
            <pc:docMk/>
            <pc:sldMk cId="933237002" sldId="403"/>
            <ac:spMk id="12" creationId="{C70947AB-A544-48C7-BA42-E11DA31748D6}"/>
          </ac:spMkLst>
        </pc:spChg>
        <pc:spChg chg="del">
          <ac:chgData name="ゲスト ユーザー" userId="" providerId="Windows Live" clId="Web-{17F1056E-8F52-43D5-8B90-1FF83CCF0E4E}" dt="2021-04-01T01:21:37.001" v="592"/>
          <ac:spMkLst>
            <pc:docMk/>
            <pc:sldMk cId="933237002" sldId="403"/>
            <ac:spMk id="13" creationId="{456AEAB6-159F-48AB-9AAA-D273F126B19E}"/>
          </ac:spMkLst>
        </pc:spChg>
        <pc:spChg chg="del">
          <ac:chgData name="ゲスト ユーザー" userId="" providerId="Windows Live" clId="Web-{17F1056E-8F52-43D5-8B90-1FF83CCF0E4E}" dt="2021-04-01T01:22:37.674" v="611"/>
          <ac:spMkLst>
            <pc:docMk/>
            <pc:sldMk cId="933237002" sldId="403"/>
            <ac:spMk id="14" creationId="{B1CB1FFF-67A8-499F-A878-8D6807CC592C}"/>
          </ac:spMkLst>
        </pc:spChg>
        <pc:spChg chg="del mod">
          <ac:chgData name="ゲスト ユーザー" userId="" providerId="Windows Live" clId="Web-{17F1056E-8F52-43D5-8B90-1FF83CCF0E4E}" dt="2021-04-01T01:39:26.517" v="767"/>
          <ac:spMkLst>
            <pc:docMk/>
            <pc:sldMk cId="933237002" sldId="403"/>
            <ac:spMk id="15" creationId="{CCC5858B-78B2-41D6-A0A3-36B4BFE8BE0E}"/>
          </ac:spMkLst>
        </pc:spChg>
        <pc:picChg chg="mod">
          <ac:chgData name="ゲスト ユーザー" userId="" providerId="Windows Live" clId="Web-{17F1056E-8F52-43D5-8B90-1FF83CCF0E4E}" dt="2021-04-01T01:26:45.725" v="751" actId="1076"/>
          <ac:picMkLst>
            <pc:docMk/>
            <pc:sldMk cId="933237002" sldId="403"/>
            <ac:picMk id="2" creationId="{D1AB2A08-D781-4CAE-98EC-39746D9F1FFA}"/>
          </ac:picMkLst>
        </pc:picChg>
        <pc:picChg chg="del">
          <ac:chgData name="ゲスト ユーザー" userId="" providerId="Windows Live" clId="Web-{17F1056E-8F52-43D5-8B90-1FF83CCF0E4E}" dt="2021-04-01T01:24:53.738" v="700"/>
          <ac:picMkLst>
            <pc:docMk/>
            <pc:sldMk cId="933237002" sldId="403"/>
            <ac:picMk id="5" creationId="{E9136580-33D3-4E79-B78B-EAB8FEFE8FC1}"/>
          </ac:picMkLst>
        </pc:picChg>
        <pc:picChg chg="add mod">
          <ac:chgData name="ゲスト ユーザー" userId="" providerId="Windows Live" clId="Web-{17F1056E-8F52-43D5-8B90-1FF83CCF0E4E}" dt="2021-04-01T01:31:40.995" v="758" actId="1076"/>
          <ac:picMkLst>
            <pc:docMk/>
            <pc:sldMk cId="933237002" sldId="403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26:52.709" v="752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add del replId">
        <pc:chgData name="ゲスト ユーザー" userId="" providerId="Windows Live" clId="Web-{17F1056E-8F52-43D5-8B90-1FF83CCF0E4E}" dt="2021-04-01T01:40:29.503" v="782"/>
        <pc:sldMkLst>
          <pc:docMk/>
          <pc:sldMk cId="2010178725" sldId="404"/>
        </pc:sldMkLst>
      </pc:sldChg>
      <pc:sldChg chg="addSp delSp modSp add replId">
        <pc:chgData name="ゲスト ユーザー" userId="" providerId="Windows Live" clId="Web-{17F1056E-8F52-43D5-8B90-1FF83CCF0E4E}" dt="2021-04-01T01:47:06.025" v="873" actId="20577"/>
        <pc:sldMkLst>
          <pc:docMk/>
          <pc:sldMk cId="3143066674" sldId="404"/>
        </pc:sldMkLst>
        <pc:spChg chg="mod">
          <ac:chgData name="ゲスト ユーザー" userId="" providerId="Windows Live" clId="Web-{17F1056E-8F52-43D5-8B90-1FF83CCF0E4E}" dt="2021-04-01T01:47:06.025" v="873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5:47.055" v="811" actId="20577"/>
          <ac:spMkLst>
            <pc:docMk/>
            <pc:sldMk cId="3143066674" sldId="404"/>
            <ac:spMk id="4" creationId="{83B0A878-393B-46A3-903D-A7B604038F61}"/>
          </ac:spMkLst>
        </pc:spChg>
        <pc:picChg chg="mod">
          <ac:chgData name="ゲスト ユーザー" userId="" providerId="Windows Live" clId="Web-{17F1056E-8F52-43D5-8B90-1FF83CCF0E4E}" dt="2021-04-01T01:45:12.460" v="785" actId="1076"/>
          <ac:picMkLst>
            <pc:docMk/>
            <pc:sldMk cId="3143066674" sldId="404"/>
            <ac:picMk id="2" creationId="{D1AB2A08-D781-4CAE-98EC-39746D9F1FFA}"/>
          </ac:picMkLst>
        </pc:picChg>
        <pc:picChg chg="add del mod">
          <ac:chgData name="ゲスト ユーザー" userId="" providerId="Windows Live" clId="Web-{17F1056E-8F52-43D5-8B90-1FF83CCF0E4E}" dt="2021-04-01T01:46:10.071" v="814"/>
          <ac:picMkLst>
            <pc:docMk/>
            <pc:sldMk cId="3143066674" sldId="404"/>
            <ac:picMk id="5" creationId="{06968FE0-F4BF-444E-BD76-E8A7DFC7C592}"/>
          </ac:picMkLst>
        </pc:picChg>
        <pc:picChg chg="add mod">
          <ac:chgData name="ゲスト ユーザー" userId="" providerId="Windows Live" clId="Web-{17F1056E-8F52-43D5-8B90-1FF83CCF0E4E}" dt="2021-04-01T01:46:22.883" v="816" actId="1076"/>
          <ac:picMkLst>
            <pc:docMk/>
            <pc:sldMk cId="3143066674" sldId="404"/>
            <ac:picMk id="6" creationId="{08E2FF6F-7EAA-4D4F-93DA-EC0DD711FBBE}"/>
          </ac:picMkLst>
        </pc:picChg>
        <pc:picChg chg="del">
          <ac:chgData name="ゲスト ユーザー" userId="" providerId="Windows Live" clId="Web-{17F1056E-8F52-43D5-8B90-1FF83CCF0E4E}" dt="2021-04-01T01:45:49.258" v="812"/>
          <ac:picMkLst>
            <pc:docMk/>
            <pc:sldMk cId="3143066674" sldId="404"/>
            <ac:picMk id="8" creationId="{01D5A234-04A6-4131-A30D-E79263B20512}"/>
          </ac:picMkLst>
        </pc:picChg>
        <pc:picChg chg="mod">
          <ac:chgData name="ゲスト ユーザー" userId="" providerId="Windows Live" clId="Web-{17F1056E-8F52-43D5-8B90-1FF83CCF0E4E}" dt="2021-04-01T01:45:21.007" v="789" actId="1076"/>
          <ac:picMkLst>
            <pc:docMk/>
            <pc:sldMk cId="3143066674" sldId="404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17F1056E-8F52-43D5-8B90-1FF83CCF0E4E}" dt="2021-04-01T01:47:50.431" v="895" actId="1076"/>
        <pc:sldMkLst>
          <pc:docMk/>
          <pc:sldMk cId="3561179069" sldId="405"/>
        </pc:sldMkLst>
        <pc:spChg chg="mod">
          <ac:chgData name="ゲスト ユーザー" userId="" providerId="Windows Live" clId="Web-{17F1056E-8F52-43D5-8B90-1FF83CCF0E4E}" dt="2021-04-01T01:47:45.978" v="894" actId="1076"/>
          <ac:spMkLst>
            <pc:docMk/>
            <pc:sldMk cId="3561179069" sldId="405"/>
            <ac:spMk id="3" creationId="{3CB21E07-D58C-456C-86C7-C3C437854117}"/>
          </ac:spMkLst>
        </pc:spChg>
        <pc:spChg chg="mod">
          <ac:chgData name="ゲスト ユーザー" userId="" providerId="Windows Live" clId="Web-{17F1056E-8F52-43D5-8B90-1FF83CCF0E4E}" dt="2021-04-01T01:47:50.431" v="895" actId="1076"/>
          <ac:spMkLst>
            <pc:docMk/>
            <pc:sldMk cId="3561179069" sldId="405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5F3D44AF-84AE-47D5-BAE2-5A70442B501B}"/>
    <pc:docChg chg="modSld">
      <pc:chgData name="ゲスト ユーザー" userId="" providerId="Windows Live" clId="Web-{5F3D44AF-84AE-47D5-BAE2-5A70442B501B}" dt="2021-04-03T00:51:07.715" v="37" actId="20577"/>
      <pc:docMkLst>
        <pc:docMk/>
      </pc:docMkLst>
      <pc:sldChg chg="modSp">
        <pc:chgData name="ゲスト ユーザー" userId="" providerId="Windows Live" clId="Web-{5F3D44AF-84AE-47D5-BAE2-5A70442B501B}" dt="2021-04-03T00:47:58.947" v="0" actId="1076"/>
        <pc:sldMkLst>
          <pc:docMk/>
          <pc:sldMk cId="0" sldId="256"/>
        </pc:sldMkLst>
        <pc:spChg chg="mod">
          <ac:chgData name="ゲスト ユーザー" userId="" providerId="Windows Live" clId="Web-{5F3D44AF-84AE-47D5-BAE2-5A70442B501B}" dt="2021-04-03T00:47:58.947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addSp modSp">
        <pc:chgData name="ゲスト ユーザー" userId="" providerId="Windows Live" clId="Web-{5F3D44AF-84AE-47D5-BAE2-5A70442B501B}" dt="2021-04-03T00:49:27.526" v="14" actId="1076"/>
        <pc:sldMkLst>
          <pc:docMk/>
          <pc:sldMk cId="724139233" sldId="406"/>
        </pc:sldMkLst>
        <pc:spChg chg="add mod">
          <ac:chgData name="ゲスト ユーザー" userId="" providerId="Windows Live" clId="Web-{5F3D44AF-84AE-47D5-BAE2-5A70442B501B}" dt="2021-04-03T00:49:02.448" v="4" actId="1076"/>
          <ac:spMkLst>
            <pc:docMk/>
            <pc:sldMk cId="724139233" sldId="406"/>
            <ac:spMk id="8" creationId="{CF9E408E-4B6F-4596-95FB-9C3D0A150D8B}"/>
          </ac:spMkLst>
        </pc:spChg>
        <pc:spChg chg="add mod">
          <ac:chgData name="ゲスト ユーザー" userId="" providerId="Windows Live" clId="Web-{5F3D44AF-84AE-47D5-BAE2-5A70442B501B}" dt="2021-04-03T00:49:27.526" v="14" actId="1076"/>
          <ac:spMkLst>
            <pc:docMk/>
            <pc:sldMk cId="724139233" sldId="406"/>
            <ac:spMk id="15" creationId="{246011D6-D01E-4E68-AEC4-7D417AA506A5}"/>
          </ac:spMkLst>
        </pc:spChg>
      </pc:sldChg>
      <pc:sldChg chg="addSp modSp">
        <pc:chgData name="ゲスト ユーザー" userId="" providerId="Windows Live" clId="Web-{5F3D44AF-84AE-47D5-BAE2-5A70442B501B}" dt="2021-04-03T00:51:07.715" v="37" actId="20577"/>
        <pc:sldMkLst>
          <pc:docMk/>
          <pc:sldMk cId="4052345894" sldId="407"/>
        </pc:sldMkLst>
        <pc:spChg chg="mod">
          <ac:chgData name="ゲスト ユーザー" userId="" providerId="Windows Live" clId="Web-{5F3D44AF-84AE-47D5-BAE2-5A70442B501B}" dt="2021-04-03T00:51:07.715" v="37" actId="20577"/>
          <ac:spMkLst>
            <pc:docMk/>
            <pc:sldMk cId="4052345894" sldId="407"/>
            <ac:spMk id="3" creationId="{3CB21E07-D58C-456C-86C7-C3C437854117}"/>
          </ac:spMkLst>
        </pc:spChg>
        <pc:spChg chg="add mod">
          <ac:chgData name="ゲスト ユーザー" userId="" providerId="Windows Live" clId="Web-{5F3D44AF-84AE-47D5-BAE2-5A70442B501B}" dt="2021-04-03T00:49:46.323" v="19" actId="20577"/>
          <ac:spMkLst>
            <pc:docMk/>
            <pc:sldMk cId="4052345894" sldId="407"/>
            <ac:spMk id="5" creationId="{4C68DCC0-E0D8-4196-A5E1-3E288299C600}"/>
          </ac:spMkLst>
        </pc:spChg>
        <pc:spChg chg="add mod">
          <ac:chgData name="ゲスト ユーザー" userId="" providerId="Windows Live" clId="Web-{5F3D44AF-84AE-47D5-BAE2-5A70442B501B}" dt="2021-04-03T00:50:00.917" v="23" actId="20577"/>
          <ac:spMkLst>
            <pc:docMk/>
            <pc:sldMk cId="4052345894" sldId="407"/>
            <ac:spMk id="20" creationId="{8C7D4F76-03D9-46FA-A26A-6E2710B9DE42}"/>
          </ac:spMkLst>
        </pc:spChg>
        <pc:spChg chg="add mod">
          <ac:chgData name="ゲスト ユーザー" userId="" providerId="Windows Live" clId="Web-{5F3D44AF-84AE-47D5-BAE2-5A70442B501B}" dt="2021-04-03T00:50:29.934" v="34" actId="1076"/>
          <ac:spMkLst>
            <pc:docMk/>
            <pc:sldMk cId="4052345894" sldId="407"/>
            <ac:spMk id="21" creationId="{02ABA938-46A5-4135-8DD0-9D54D4D386EC}"/>
          </ac:spMkLst>
        </pc:spChg>
      </pc:sldChg>
    </pc:docChg>
  </pc:docChgLst>
  <pc:docChgLst>
    <pc:chgData name="ゲスト ユーザー" providerId="Windows Live" clId="Web-{A67AD709-0C5A-45DE-850D-5DAF54B1C2D6}"/>
    <pc:docChg chg="addSld delSld modSld">
      <pc:chgData name="ゲスト ユーザー" userId="" providerId="Windows Live" clId="Web-{A67AD709-0C5A-45DE-850D-5DAF54B1C2D6}" dt="2021-03-27T02:02:14.924" v="567" actId="1076"/>
      <pc:docMkLst>
        <pc:docMk/>
      </pc:docMkLst>
      <pc:sldChg chg="addSp delSp modSp">
        <pc:chgData name="ゲスト ユーザー" userId="" providerId="Windows Live" clId="Web-{A67AD709-0C5A-45DE-850D-5DAF54B1C2D6}" dt="2021-03-27T01:23:17.580" v="2" actId="1076"/>
        <pc:sldMkLst>
          <pc:docMk/>
          <pc:sldMk cId="170404140" sldId="364"/>
        </pc:sldMkLst>
        <pc:picChg chg="add mod">
          <ac:chgData name="ゲスト ユーザー" userId="" providerId="Windows Live" clId="Web-{A67AD709-0C5A-45DE-850D-5DAF54B1C2D6}" dt="2021-03-27T01:23:17.580" v="2" actId="1076"/>
          <ac:picMkLst>
            <pc:docMk/>
            <pc:sldMk cId="170404140" sldId="364"/>
            <ac:picMk id="5" creationId="{6F618216-D1D1-4574-9CBF-8C62EE5655D7}"/>
          </ac:picMkLst>
        </pc:picChg>
        <pc:picChg chg="del">
          <ac:chgData name="ゲスト ユーザー" userId="" providerId="Windows Live" clId="Web-{A67AD709-0C5A-45DE-850D-5DAF54B1C2D6}" dt="2021-03-27T01:23:14.268" v="0"/>
          <ac:picMkLst>
            <pc:docMk/>
            <pc:sldMk cId="170404140" sldId="364"/>
            <ac:picMk id="6" creationId="{5615643F-FE49-4203-9DC8-0ACAE869C42C}"/>
          </ac:picMkLst>
        </pc:picChg>
      </pc:sldChg>
      <pc:sldChg chg="addSp delSp modSp">
        <pc:chgData name="ゲスト ユーザー" userId="" providerId="Windows Live" clId="Web-{A67AD709-0C5A-45DE-850D-5DAF54B1C2D6}" dt="2021-03-27T01:50:23.201" v="416" actId="20577"/>
        <pc:sldMkLst>
          <pc:docMk/>
          <pc:sldMk cId="1795561290" sldId="365"/>
        </pc:sldMkLst>
        <pc:spChg chg="mod">
          <ac:chgData name="ゲスト ユーザー" userId="" providerId="Windows Live" clId="Web-{A67AD709-0C5A-45DE-850D-5DAF54B1C2D6}" dt="2021-03-27T01:50:01.450" v="397" actId="20577"/>
          <ac:spMkLst>
            <pc:docMk/>
            <pc:sldMk cId="1795561290" sldId="365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48:56.714" v="367" actId="20577"/>
          <ac:spMkLst>
            <pc:docMk/>
            <pc:sldMk cId="1795561290" sldId="365"/>
            <ac:spMk id="4" creationId="{83B0A878-393B-46A3-903D-A7B604038F61}"/>
          </ac:spMkLst>
        </pc:spChg>
        <pc:spChg chg="mod">
          <ac:chgData name="ゲスト ユーザー" userId="" providerId="Windows Live" clId="Web-{A67AD709-0C5A-45DE-850D-5DAF54B1C2D6}" dt="2021-03-27T01:50:23.201" v="416" actId="20577"/>
          <ac:spMkLst>
            <pc:docMk/>
            <pc:sldMk cId="1795561290" sldId="365"/>
            <ac:spMk id="233" creationId="{00000000-0000-0000-0000-000000000000}"/>
          </ac:spMkLst>
        </pc:spChg>
        <pc:picChg chg="add del mod">
          <ac:chgData name="ゲスト ユーザー" userId="" providerId="Windows Live" clId="Web-{A67AD709-0C5A-45DE-850D-5DAF54B1C2D6}" dt="2021-03-27T01:39:36.030" v="250"/>
          <ac:picMkLst>
            <pc:docMk/>
            <pc:sldMk cId="1795561290" sldId="365"/>
            <ac:picMk id="5" creationId="{CDFB43B3-8EA9-4B99-8FCF-2941D89E45E1}"/>
          </ac:picMkLst>
        </pc:picChg>
        <pc:picChg chg="add mod">
          <ac:chgData name="ゲスト ユーザー" userId="" providerId="Windows Live" clId="Web-{A67AD709-0C5A-45DE-850D-5DAF54B1C2D6}" dt="2021-03-27T01:39:39.967" v="252" actId="1076"/>
          <ac:picMkLst>
            <pc:docMk/>
            <pc:sldMk cId="1795561290" sldId="365"/>
            <ac:picMk id="6" creationId="{0234C3F6-8C8F-445B-9411-3886ED6D746C}"/>
          </ac:picMkLst>
        </pc:picChg>
        <pc:picChg chg="add del mod">
          <ac:chgData name="ゲスト ユーザー" userId="" providerId="Windows Live" clId="Web-{A67AD709-0C5A-45DE-850D-5DAF54B1C2D6}" dt="2021-03-27T01:43:06.848" v="330"/>
          <ac:picMkLst>
            <pc:docMk/>
            <pc:sldMk cId="1795561290" sldId="365"/>
            <ac:picMk id="7" creationId="{59955B38-A883-4DF5-B76B-30BCDC51C2A5}"/>
          </ac:picMkLst>
        </pc:picChg>
      </pc:sldChg>
      <pc:sldChg chg="addSp delSp modSp">
        <pc:chgData name="ゲスト ユーザー" userId="" providerId="Windows Live" clId="Web-{A67AD709-0C5A-45DE-850D-5DAF54B1C2D6}" dt="2021-03-27T01:52:58.475" v="440" actId="1076"/>
        <pc:sldMkLst>
          <pc:docMk/>
          <pc:sldMk cId="488341773" sldId="367"/>
        </pc:sldMkLst>
        <pc:spChg chg="mod">
          <ac:chgData name="ゲスト ユーザー" userId="" providerId="Windows Live" clId="Web-{A67AD709-0C5A-45DE-850D-5DAF54B1C2D6}" dt="2021-03-27T01:37:52.166" v="247" actId="20577"/>
          <ac:spMkLst>
            <pc:docMk/>
            <pc:sldMk cId="488341773" sldId="367"/>
            <ac:spMk id="3" creationId="{3CB21E07-D58C-456C-86C7-C3C437854117}"/>
          </ac:spMkLst>
        </pc:spChg>
        <pc:spChg chg="add del mod">
          <ac:chgData name="ゲスト ユーザー" userId="" providerId="Windows Live" clId="Web-{A67AD709-0C5A-45DE-850D-5DAF54B1C2D6}" dt="2021-03-27T01:25:43.302" v="66"/>
          <ac:spMkLst>
            <pc:docMk/>
            <pc:sldMk cId="488341773" sldId="367"/>
            <ac:spMk id="8" creationId="{F4586319-A06B-4A7F-91C9-046FE888424E}"/>
          </ac:spMkLst>
        </pc:spChg>
        <pc:spChg chg="add mod ord topLvl">
          <ac:chgData name="ゲスト ユーザー" userId="" providerId="Windows Live" clId="Web-{A67AD709-0C5A-45DE-850D-5DAF54B1C2D6}" dt="2021-03-27T01:28:23.899" v="87"/>
          <ac:spMkLst>
            <pc:docMk/>
            <pc:sldMk cId="488341773" sldId="367"/>
            <ac:spMk id="9" creationId="{30049D0B-6F6D-479C-8CDC-A6C323C117B5}"/>
          </ac:spMkLst>
        </pc:spChg>
        <pc:spChg chg="add mod topLvl">
          <ac:chgData name="ゲスト ユーザー" userId="" providerId="Windows Live" clId="Web-{A67AD709-0C5A-45DE-850D-5DAF54B1C2D6}" dt="2021-03-27T01:28:32.228" v="88" actId="1076"/>
          <ac:spMkLst>
            <pc:docMk/>
            <pc:sldMk cId="488341773" sldId="367"/>
            <ac:spMk id="10" creationId="{BC59A0AB-8C41-4867-8451-C20EA587F495}"/>
          </ac:spMkLst>
        </pc:spChg>
        <pc:spChg chg="add del mod">
          <ac:chgData name="ゲスト ユーザー" userId="" providerId="Windows Live" clId="Web-{A67AD709-0C5A-45DE-850D-5DAF54B1C2D6}" dt="2021-03-27T01:36:22.180" v="215"/>
          <ac:spMkLst>
            <pc:docMk/>
            <pc:sldMk cId="488341773" sldId="367"/>
            <ac:spMk id="14" creationId="{704452CF-304A-4019-885A-6AB5156361BB}"/>
          </ac:spMkLst>
        </pc:spChg>
        <pc:spChg chg="add del mod">
          <ac:chgData name="ゲスト ユーザー" userId="" providerId="Windows Live" clId="Web-{A67AD709-0C5A-45DE-850D-5DAF54B1C2D6}" dt="2021-03-27T01:32:02.076" v="128"/>
          <ac:spMkLst>
            <pc:docMk/>
            <pc:sldMk cId="488341773" sldId="367"/>
            <ac:spMk id="15" creationId="{7900AF8C-136F-4184-8A00-F4AE71828D7F}"/>
          </ac:spMkLst>
        </pc:spChg>
        <pc:spChg chg="add mod">
          <ac:chgData name="ゲスト ユーザー" userId="" providerId="Windows Live" clId="Web-{A67AD709-0C5A-45DE-850D-5DAF54B1C2D6}" dt="2021-03-27T01:52:30.533" v="435" actId="1076"/>
          <ac:spMkLst>
            <pc:docMk/>
            <pc:sldMk cId="488341773" sldId="367"/>
            <ac:spMk id="17" creationId="{CBA7D0FA-015B-4944-856F-7F14EB290D13}"/>
          </ac:spMkLst>
        </pc:spChg>
        <pc:spChg chg="add del mod">
          <ac:chgData name="ゲスト ユーザー" userId="" providerId="Windows Live" clId="Web-{A67AD709-0C5A-45DE-850D-5DAF54B1C2D6}" dt="2021-03-27T01:36:24.399" v="216"/>
          <ac:spMkLst>
            <pc:docMk/>
            <pc:sldMk cId="488341773" sldId="367"/>
            <ac:spMk id="19" creationId="{AD05FCAB-76FA-4722-8B46-F7C3F11E5146}"/>
          </ac:spMkLst>
        </pc:spChg>
        <pc:spChg chg="add mod">
          <ac:chgData name="ゲスト ユーザー" userId="" providerId="Windows Live" clId="Web-{A67AD709-0C5A-45DE-850D-5DAF54B1C2D6}" dt="2021-03-27T01:52:27.486" v="434" actId="1076"/>
          <ac:spMkLst>
            <pc:docMk/>
            <pc:sldMk cId="488341773" sldId="367"/>
            <ac:spMk id="20" creationId="{AD95337F-79EC-4728-9FAF-676E79121464}"/>
          </ac:spMkLst>
        </pc:spChg>
        <pc:spChg chg="add mod">
          <ac:chgData name="ゲスト ユーザー" userId="" providerId="Windows Live" clId="Web-{A67AD709-0C5A-45DE-850D-5DAF54B1C2D6}" dt="2021-03-27T01:52:55.412" v="439" actId="1076"/>
          <ac:spMkLst>
            <pc:docMk/>
            <pc:sldMk cId="488341773" sldId="367"/>
            <ac:spMk id="21" creationId="{21D1C87A-9290-421F-B938-AD73D3FB708C}"/>
          </ac:spMkLst>
        </pc:spChg>
        <pc:spChg chg="add mod">
          <ac:chgData name="ゲスト ユーザー" userId="" providerId="Windows Live" clId="Web-{A67AD709-0C5A-45DE-850D-5DAF54B1C2D6}" dt="2021-03-27T01:52:07.343" v="429" actId="1076"/>
          <ac:spMkLst>
            <pc:docMk/>
            <pc:sldMk cId="488341773" sldId="367"/>
            <ac:spMk id="24" creationId="{E1FE5B9C-32B6-43D1-9719-C2ABB7517D1D}"/>
          </ac:spMkLst>
        </pc:spChg>
        <pc:spChg chg="mod">
          <ac:chgData name="ゲスト ユーザー" userId="" providerId="Windows Live" clId="Web-{A67AD709-0C5A-45DE-850D-5DAF54B1C2D6}" dt="2021-03-27T01:37:35.634" v="241" actId="20577"/>
          <ac:spMkLst>
            <pc:docMk/>
            <pc:sldMk cId="488341773" sldId="367"/>
            <ac:spMk id="233" creationId="{00000000-0000-0000-0000-000000000000}"/>
          </ac:spMkLst>
        </pc:spChg>
        <pc:grpChg chg="add del">
          <ac:chgData name="ゲスト ユーザー" userId="" providerId="Windows Live" clId="Web-{A67AD709-0C5A-45DE-850D-5DAF54B1C2D6}" dt="2021-03-27T01:28:23.899" v="87"/>
          <ac:grpSpMkLst>
            <pc:docMk/>
            <pc:sldMk cId="488341773" sldId="367"/>
            <ac:grpSpMk id="11" creationId="{3E10DB9E-E43E-4816-8021-F907BB66BBA8}"/>
          </ac:grpSpMkLst>
        </pc:grpChg>
        <pc:grpChg chg="add mod">
          <ac:chgData name="ゲスト ユーザー" userId="" providerId="Windows Live" clId="Web-{A67AD709-0C5A-45DE-850D-5DAF54B1C2D6}" dt="2021-03-27T01:51:47.796" v="422" actId="1076"/>
          <ac:grpSpMkLst>
            <pc:docMk/>
            <pc:sldMk cId="488341773" sldId="367"/>
            <ac:grpSpMk id="12" creationId="{84F98F40-4FC7-4ED3-992B-89CA239E75FF}"/>
          </ac:grpSpMkLst>
        </pc:grpChg>
        <pc:picChg chg="del">
          <ac:chgData name="ゲスト ユーザー" userId="" providerId="Windows Live" clId="Web-{A67AD709-0C5A-45DE-850D-5DAF54B1C2D6}" dt="2021-03-27T01:24:26.379" v="44"/>
          <ac:picMkLst>
            <pc:docMk/>
            <pc:sldMk cId="488341773" sldId="367"/>
            <ac:picMk id="5" creationId="{D0A60D47-841D-4949-9980-34D3DD53B113}"/>
          </ac:picMkLst>
        </pc:picChg>
        <pc:picChg chg="mod">
          <ac:chgData name="ゲスト ユーザー" userId="" providerId="Windows Live" clId="Web-{A67AD709-0C5A-45DE-850D-5DAF54B1C2D6}" dt="2021-03-27T01:52:24.939" v="433" actId="1076"/>
          <ac:picMkLst>
            <pc:docMk/>
            <pc:sldMk cId="488341773" sldId="367"/>
            <ac:picMk id="6" creationId="{334F272F-B526-4DB0-885E-C022ECF1FA8E}"/>
          </ac:picMkLst>
        </pc:picChg>
        <pc:picChg chg="add mod">
          <ac:chgData name="ゲスト ユーザー" userId="" providerId="Windows Live" clId="Web-{A67AD709-0C5A-45DE-850D-5DAF54B1C2D6}" dt="2021-03-27T01:52:41.709" v="437" actId="1076"/>
          <ac:picMkLst>
            <pc:docMk/>
            <pc:sldMk cId="488341773" sldId="367"/>
            <ac:picMk id="7" creationId="{B026A58A-DB5E-486C-A2AE-40B567107341}"/>
          </ac:picMkLst>
        </pc:picChg>
        <pc:cxnChg chg="add mod">
          <ac:chgData name="ゲスト ユーザー" userId="" providerId="Windows Live" clId="Web-{A67AD709-0C5A-45DE-850D-5DAF54B1C2D6}" dt="2021-03-27T01:52:58.475" v="440" actId="1076"/>
          <ac:cxnSpMkLst>
            <pc:docMk/>
            <pc:sldMk cId="488341773" sldId="367"/>
            <ac:cxnSpMk id="13" creationId="{4D75CBBF-B9FB-4D0F-8BD0-7C1343206731}"/>
          </ac:cxnSpMkLst>
        </pc:cxnChg>
        <pc:cxnChg chg="add mod">
          <ac:chgData name="ゲスト ユーザー" userId="" providerId="Windows Live" clId="Web-{A67AD709-0C5A-45DE-850D-5DAF54B1C2D6}" dt="2021-03-27T01:52:45.787" v="438" actId="1076"/>
          <ac:cxnSpMkLst>
            <pc:docMk/>
            <pc:sldMk cId="488341773" sldId="367"/>
            <ac:cxnSpMk id="16" creationId="{09954158-0F83-4404-A005-27EF073B16BF}"/>
          </ac:cxnSpMkLst>
        </pc:cxnChg>
        <pc:cxnChg chg="add del mod">
          <ac:chgData name="ゲスト ユーザー" userId="" providerId="Windows Live" clId="Web-{A67AD709-0C5A-45DE-850D-5DAF54B1C2D6}" dt="2021-03-27T01:30:07.027" v="110"/>
          <ac:cxnSpMkLst>
            <pc:docMk/>
            <pc:sldMk cId="488341773" sldId="367"/>
            <ac:cxnSpMk id="18" creationId="{1B9B301C-3C19-42CF-B058-1A1535151B44}"/>
          </ac:cxnSpMkLst>
        </pc:cxnChg>
      </pc:sldChg>
      <pc:sldChg chg="modSp">
        <pc:chgData name="ゲスト ユーザー" userId="" providerId="Windows Live" clId="Web-{A67AD709-0C5A-45DE-850D-5DAF54B1C2D6}" dt="2021-03-27T01:56:06.869" v="457" actId="20577"/>
        <pc:sldMkLst>
          <pc:docMk/>
          <pc:sldMk cId="2927455972" sldId="368"/>
        </pc:sldMkLst>
        <pc:spChg chg="mod">
          <ac:chgData name="ゲスト ユーザー" userId="" providerId="Windows Live" clId="Web-{A67AD709-0C5A-45DE-850D-5DAF54B1C2D6}" dt="2021-03-27T01:55:50.072" v="444" actId="20577"/>
          <ac:spMkLst>
            <pc:docMk/>
            <pc:sldMk cId="2927455972" sldId="368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6:06.869" v="457" actId="20577"/>
          <ac:spMkLst>
            <pc:docMk/>
            <pc:sldMk cId="2927455972" sldId="368"/>
            <ac:spMk id="233" creationId="{00000000-0000-0000-0000-000000000000}"/>
          </ac:spMkLst>
        </pc:spChg>
      </pc:sldChg>
      <pc:sldChg chg="addSp delSp modSp">
        <pc:chgData name="ゲスト ユーザー" userId="" providerId="Windows Live" clId="Web-{A67AD709-0C5A-45DE-850D-5DAF54B1C2D6}" dt="2021-03-27T01:57:50.981" v="463" actId="1076"/>
        <pc:sldMkLst>
          <pc:docMk/>
          <pc:sldMk cId="1421991540" sldId="369"/>
        </pc:sldMkLst>
        <pc:picChg chg="add del mod">
          <ac:chgData name="ゲスト ユーザー" userId="" providerId="Windows Live" clId="Web-{A67AD709-0C5A-45DE-850D-5DAF54B1C2D6}" dt="2021-03-27T01:57:35.949" v="461"/>
          <ac:picMkLst>
            <pc:docMk/>
            <pc:sldMk cId="1421991540" sldId="369"/>
            <ac:picMk id="5" creationId="{CE015421-E8F7-43A3-9583-649AE3316274}"/>
          </ac:picMkLst>
        </pc:picChg>
        <pc:picChg chg="add mod">
          <ac:chgData name="ゲスト ユーザー" userId="" providerId="Windows Live" clId="Web-{A67AD709-0C5A-45DE-850D-5DAF54B1C2D6}" dt="2021-03-27T01:57:50.981" v="463" actId="1076"/>
          <ac:picMkLst>
            <pc:docMk/>
            <pc:sldMk cId="1421991540" sldId="369"/>
            <ac:picMk id="6" creationId="{688622FB-8BF6-490E-9906-30831DD4FF35}"/>
          </ac:picMkLst>
        </pc:picChg>
        <pc:picChg chg="del">
          <ac:chgData name="ゲスト ユーザー" userId="" providerId="Windows Live" clId="Web-{A67AD709-0C5A-45DE-850D-5DAF54B1C2D6}" dt="2021-03-27T01:56:39.183" v="458"/>
          <ac:picMkLst>
            <pc:docMk/>
            <pc:sldMk cId="1421991540" sldId="369"/>
            <ac:picMk id="7" creationId="{80EC8A31-A20C-4B16-BEFF-5FB5941DC78E}"/>
          </ac:picMkLst>
        </pc:picChg>
      </pc:sldChg>
      <pc:sldChg chg="addSp delSp modSp add del">
        <pc:chgData name="ゲスト ユーザー" userId="" providerId="Windows Live" clId="Web-{A67AD709-0C5A-45DE-850D-5DAF54B1C2D6}" dt="2021-03-27T02:02:14.924" v="567" actId="1076"/>
        <pc:sldMkLst>
          <pc:docMk/>
          <pc:sldMk cId="1719630260" sldId="370"/>
        </pc:sldMkLst>
        <pc:spChg chg="mod">
          <ac:chgData name="ゲスト ユーザー" userId="" providerId="Windows Live" clId="Web-{A67AD709-0C5A-45DE-850D-5DAF54B1C2D6}" dt="2021-03-27T01:59:15.967" v="512" actId="20577"/>
          <ac:spMkLst>
            <pc:docMk/>
            <pc:sldMk cId="1719630260" sldId="370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1:58:45.529" v="476" actId="20577"/>
          <ac:spMkLst>
            <pc:docMk/>
            <pc:sldMk cId="1719630260" sldId="370"/>
            <ac:spMk id="233" creationId="{00000000-0000-0000-0000-000000000000}"/>
          </ac:spMkLst>
        </pc:spChg>
        <pc:picChg chg="del">
          <ac:chgData name="ゲスト ユーザー" userId="" providerId="Windows Live" clId="Web-{A67AD709-0C5A-45DE-850D-5DAF54B1C2D6}" dt="2021-03-27T01:58:16.981" v="466"/>
          <ac:picMkLst>
            <pc:docMk/>
            <pc:sldMk cId="1719630260" sldId="370"/>
            <ac:picMk id="5" creationId="{9FADF23E-30AF-4AD2-B636-2F4DB7D68537}"/>
          </ac:picMkLst>
        </pc:picChg>
        <pc:picChg chg="add del mod">
          <ac:chgData name="ゲスト ユーザー" userId="" providerId="Windows Live" clId="Web-{A67AD709-0C5A-45DE-850D-5DAF54B1C2D6}" dt="2021-03-27T02:00:57.922" v="554"/>
          <ac:picMkLst>
            <pc:docMk/>
            <pc:sldMk cId="1719630260" sldId="370"/>
            <ac:picMk id="6" creationId="{C918BDE2-8ED4-48EF-A3B2-18028F988A2F}"/>
          </ac:picMkLst>
        </pc:picChg>
        <pc:picChg chg="add del mod">
          <ac:chgData name="ゲスト ユーザー" userId="" providerId="Windows Live" clId="Web-{A67AD709-0C5A-45DE-850D-5DAF54B1C2D6}" dt="2021-03-27T02:01:25.094" v="557"/>
          <ac:picMkLst>
            <pc:docMk/>
            <pc:sldMk cId="1719630260" sldId="370"/>
            <ac:picMk id="7" creationId="{1A10C5AB-4326-443D-BBAD-42782BF2C1C2}"/>
          </ac:picMkLst>
        </pc:picChg>
        <pc:picChg chg="mod">
          <ac:chgData name="ゲスト ユーザー" userId="" providerId="Windows Live" clId="Web-{A67AD709-0C5A-45DE-850D-5DAF54B1C2D6}" dt="2021-03-27T02:02:14.924" v="567" actId="1076"/>
          <ac:picMkLst>
            <pc:docMk/>
            <pc:sldMk cId="1719630260" sldId="370"/>
            <ac:picMk id="8" creationId="{DF9CC89F-E92A-4E05-81D0-3D46B2B20896}"/>
          </ac:picMkLst>
        </pc:picChg>
        <pc:picChg chg="add del mod">
          <ac:chgData name="ゲスト ユーザー" userId="" providerId="Windows Live" clId="Web-{A67AD709-0C5A-45DE-850D-5DAF54B1C2D6}" dt="2021-03-27T02:02:02.392" v="563"/>
          <ac:picMkLst>
            <pc:docMk/>
            <pc:sldMk cId="1719630260" sldId="370"/>
            <ac:picMk id="9" creationId="{67602B06-615C-489F-88F8-B23CF1321D27}"/>
          </ac:picMkLst>
        </pc:picChg>
        <pc:picChg chg="add mod">
          <ac:chgData name="ゲスト ユーザー" userId="" providerId="Windows Live" clId="Web-{A67AD709-0C5A-45DE-850D-5DAF54B1C2D6}" dt="2021-03-27T02:02:13.189" v="566" actId="14100"/>
          <ac:picMkLst>
            <pc:docMk/>
            <pc:sldMk cId="1719630260" sldId="370"/>
            <ac:picMk id="10" creationId="{E5581D93-D089-48B7-9777-623ECA355070}"/>
          </ac:picMkLst>
        </pc:picChg>
      </pc:sldChg>
      <pc:sldChg chg="addSp delSp modSp">
        <pc:chgData name="ゲスト ユーザー" userId="" providerId="Windows Live" clId="Web-{A67AD709-0C5A-45DE-850D-5DAF54B1C2D6}" dt="2021-03-27T02:01:45.720" v="562" actId="1076"/>
        <pc:sldMkLst>
          <pc:docMk/>
          <pc:sldMk cId="4192991152" sldId="371"/>
        </pc:sldMkLst>
        <pc:spChg chg="mod">
          <ac:chgData name="ゲスト ユーザー" userId="" providerId="Windows Live" clId="Web-{A67AD709-0C5A-45DE-850D-5DAF54B1C2D6}" dt="2021-03-27T02:00:33.125" v="553" actId="20577"/>
          <ac:spMkLst>
            <pc:docMk/>
            <pc:sldMk cId="4192991152" sldId="371"/>
            <ac:spMk id="3" creationId="{3CB21E07-D58C-456C-86C7-C3C437854117}"/>
          </ac:spMkLst>
        </pc:spChg>
        <pc:spChg chg="mod">
          <ac:chgData name="ゲスト ユーザー" userId="" providerId="Windows Live" clId="Web-{A67AD709-0C5A-45DE-850D-5DAF54B1C2D6}" dt="2021-03-27T02:00:14.093" v="549" actId="20577"/>
          <ac:spMkLst>
            <pc:docMk/>
            <pc:sldMk cId="4192991152" sldId="371"/>
            <ac:spMk id="4" creationId="{83B0A878-393B-46A3-903D-A7B604038F61}"/>
          </ac:spMkLst>
        </pc:spChg>
        <pc:picChg chg="add mod">
          <ac:chgData name="ゲスト ユーザー" userId="" providerId="Windows Live" clId="Web-{A67AD709-0C5A-45DE-850D-5DAF54B1C2D6}" dt="2021-03-27T02:01:45.720" v="562" actId="1076"/>
          <ac:picMkLst>
            <pc:docMk/>
            <pc:sldMk cId="4192991152" sldId="371"/>
            <ac:picMk id="5" creationId="{8687BFEE-ECE1-4FAB-8F43-9A9087A43676}"/>
          </ac:picMkLst>
        </pc:picChg>
        <pc:picChg chg="del">
          <ac:chgData name="ゲスト ユーザー" userId="" providerId="Windows Live" clId="Web-{A67AD709-0C5A-45DE-850D-5DAF54B1C2D6}" dt="2021-03-27T02:01:41.595" v="560"/>
          <ac:picMkLst>
            <pc:docMk/>
            <pc:sldMk cId="4192991152" sldId="371"/>
            <ac:picMk id="7" creationId="{80EC8A31-A20C-4B16-BEFF-5FB5941DC78E}"/>
          </ac:picMkLst>
        </pc:picChg>
      </pc:sldChg>
      <pc:sldChg chg="modSp add replId">
        <pc:chgData name="ゲスト ユーザー" userId="" providerId="Windows Live" clId="Web-{A67AD709-0C5A-45DE-850D-5DAF54B1C2D6}" dt="2021-03-27T01:51:00.983" v="418" actId="1076"/>
        <pc:sldMkLst>
          <pc:docMk/>
          <pc:sldMk cId="2455326282" sldId="372"/>
        </pc:sldMkLst>
        <pc:spChg chg="mod">
          <ac:chgData name="ゲスト ユーザー" userId="" providerId="Windows Live" clId="Web-{A67AD709-0C5A-45DE-850D-5DAF54B1C2D6}" dt="2021-03-27T01:51:00.983" v="418" actId="1076"/>
          <ac:spMkLst>
            <pc:docMk/>
            <pc:sldMk cId="2455326282" sldId="372"/>
            <ac:spMk id="3" creationId="{3CB21E07-D58C-456C-86C7-C3C437854117}"/>
          </ac:spMkLst>
        </pc:spChg>
      </pc:sldChg>
    </pc:docChg>
  </pc:docChgLst>
  <pc:docChgLst>
    <pc:chgData name="ゲスト ユーザー" providerId="Windows Live" clId="Web-{C583B653-D557-4848-A484-92B873675025}"/>
    <pc:docChg chg="delSld modSld">
      <pc:chgData name="ゲスト ユーザー" userId="" providerId="Windows Live" clId="Web-{C583B653-D557-4848-A484-92B873675025}" dt="2021-03-25T08:51:28.001" v="1424" actId="1076"/>
      <pc:docMkLst>
        <pc:docMk/>
      </pc:docMkLst>
      <pc:sldChg chg="addSp modSp">
        <pc:chgData name="ゲスト ユーザー" userId="" providerId="Windows Live" clId="Web-{C583B653-D557-4848-A484-92B873675025}" dt="2021-03-25T08:46:22.963" v="1409" actId="1076"/>
        <pc:sldMkLst>
          <pc:docMk/>
          <pc:sldMk cId="0" sldId="272"/>
        </pc:sldMkLst>
        <pc:spChg chg="add mod">
          <ac:chgData name="ゲスト ユーザー" userId="" providerId="Windows Live" clId="Web-{C583B653-D557-4848-A484-92B873675025}" dt="2021-03-25T08:46:22.963" v="1409" actId="1076"/>
          <ac:spMkLst>
            <pc:docMk/>
            <pc:sldMk cId="0" sldId="272"/>
            <ac:spMk id="12" creationId="{EEFA4054-00FC-4ACA-BE94-34122333F8B7}"/>
          </ac:spMkLst>
        </pc:spChg>
        <pc:spChg chg="mod">
          <ac:chgData name="ゲスト ユーザー" userId="" providerId="Windows Live" clId="Web-{C583B653-D557-4848-A484-92B873675025}" dt="2021-03-25T08:46:11.697" v="1407" actId="14100"/>
          <ac:spMkLst>
            <pc:docMk/>
            <pc:sldMk cId="0" sldId="272"/>
            <ac:spMk id="34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2:19.911" v="1365" actId="14100"/>
        <pc:sldMkLst>
          <pc:docMk/>
          <pc:sldMk cId="3276162484" sldId="321"/>
        </pc:sldMkLst>
        <pc:spChg chg="mod">
          <ac:chgData name="ゲスト ユーザー" userId="" providerId="Windows Live" clId="Web-{C583B653-D557-4848-A484-92B873675025}" dt="2021-03-25T08:42:19.911" v="1365" actId="14100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42:00.551" v="1363" actId="14100"/>
          <ac:spMkLst>
            <pc:docMk/>
            <pc:sldMk cId="3276162484" sldId="321"/>
            <ac:spMk id="4" creationId="{59D282B1-BBBF-4A80-B193-BBE7DB3CC307}"/>
          </ac:spMkLst>
        </pc:spChg>
        <pc:spChg chg="del mod">
          <ac:chgData name="ゲスト ユーザー" userId="" providerId="Windows Live" clId="Web-{C583B653-D557-4848-A484-92B873675025}" dt="2021-03-25T08:41:09.831" v="1355"/>
          <ac:spMkLst>
            <pc:docMk/>
            <pc:sldMk cId="3276162484" sldId="321"/>
            <ac:spMk id="352" creationId="{00000000-0000-0000-0000-000000000000}"/>
          </ac:spMkLst>
        </pc:spChg>
      </pc:sldChg>
      <pc:sldChg chg="modSp">
        <pc:chgData name="ゲスト ユーザー" userId="" providerId="Windows Live" clId="Web-{C583B653-D557-4848-A484-92B873675025}" dt="2021-03-25T08:51:28.001" v="1424" actId="1076"/>
        <pc:sldMkLst>
          <pc:docMk/>
          <pc:sldMk cId="562492338" sldId="322"/>
        </pc:sldMkLst>
        <pc:spChg chg="mod">
          <ac:chgData name="ゲスト ユーザー" userId="" providerId="Windows Live" clId="Web-{C583B653-D557-4848-A484-92B873675025}" dt="2021-03-25T08:51:19.938" v="1422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8:50:56.359" v="1419" actId="1076"/>
          <ac:spMkLst>
            <pc:docMk/>
            <pc:sldMk cId="562492338" sldId="322"/>
            <ac:spMk id="7" creationId="{42EC0032-42C7-44A0-848B-97AE8AD9FB23}"/>
          </ac:spMkLst>
        </pc:spChg>
        <pc:spChg chg="mod">
          <ac:chgData name="ゲスト ユーザー" userId="" providerId="Windows Live" clId="Web-{C583B653-D557-4848-A484-92B873675025}" dt="2021-03-25T08:51:23.360" v="1423" actId="1076"/>
          <ac:spMkLst>
            <pc:docMk/>
            <pc:sldMk cId="562492338" sldId="322"/>
            <ac:spMk id="12" creationId="{58CA6078-ED0B-4C91-AA48-D21B66B5E595}"/>
          </ac:spMkLst>
        </pc:spChg>
        <pc:spChg chg="mod">
          <ac:chgData name="ゲスト ユーザー" userId="" providerId="Windows Live" clId="Web-{C583B653-D557-4848-A484-92B873675025}" dt="2021-03-25T08:51:28.001" v="1424" actId="1076"/>
          <ac:spMkLst>
            <pc:docMk/>
            <pc:sldMk cId="562492338" sldId="322"/>
            <ac:spMk id="13" creationId="{36309310-D8CF-4B53-8396-EDE45A4C6E0E}"/>
          </ac:spMkLst>
        </pc:spChg>
      </pc:sldChg>
      <pc:sldChg chg="addSp delSp modSp">
        <pc:chgData name="ゲスト ユーザー" userId="" providerId="Windows Live" clId="Web-{C583B653-D557-4848-A484-92B873675025}" dt="2021-03-25T04:46:52.408" v="151" actId="1076"/>
        <pc:sldMkLst>
          <pc:docMk/>
          <pc:sldMk cId="2287875244" sldId="326"/>
        </pc:sldMkLst>
        <pc:spChg chg="mod">
          <ac:chgData name="ゲスト ユーザー" userId="" providerId="Windows Live" clId="Web-{C583B653-D557-4848-A484-92B873675025}" dt="2021-03-25T04:44:22.968" v="100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25:17.775" v="53" actId="20577"/>
          <ac:spMkLst>
            <pc:docMk/>
            <pc:sldMk cId="2287875244" sldId="326"/>
            <ac:spMk id="6" creationId="{26D9CFD5-9606-4498-B0C4-186961BD070F}"/>
          </ac:spMkLst>
        </pc:spChg>
        <pc:spChg chg="add mod">
          <ac:chgData name="ゲスト ユーザー" userId="" providerId="Windows Live" clId="Web-{C583B653-D557-4848-A484-92B873675025}" dt="2021-03-25T04:24:46.962" v="48" actId="1076"/>
          <ac:spMkLst>
            <pc:docMk/>
            <pc:sldMk cId="2287875244" sldId="326"/>
            <ac:spMk id="8" creationId="{55477C9C-1ABB-4DB3-9A01-13A85873D62C}"/>
          </ac:spMkLst>
        </pc:spChg>
        <pc:spChg chg="add mod">
          <ac:chgData name="ゲスト ユーザー" userId="" providerId="Windows Live" clId="Web-{C583B653-D557-4848-A484-92B873675025}" dt="2021-03-25T04:43:15.201" v="76" actId="1076"/>
          <ac:spMkLst>
            <pc:docMk/>
            <pc:sldMk cId="2287875244" sldId="326"/>
            <ac:spMk id="9" creationId="{62E5B905-80E0-486D-91A8-B94B544A9218}"/>
          </ac:spMkLst>
        </pc:spChg>
        <pc:spChg chg="add mod">
          <ac:chgData name="ゲスト ユーザー" userId="" providerId="Windows Live" clId="Web-{C583B653-D557-4848-A484-92B873675025}" dt="2021-03-25T04:42:56.076" v="71" actId="1076"/>
          <ac:spMkLst>
            <pc:docMk/>
            <pc:sldMk cId="2287875244" sldId="326"/>
            <ac:spMk id="12" creationId="{33F7AD9D-591A-400B-AE4A-199EF276889D}"/>
          </ac:spMkLst>
        </pc:spChg>
        <pc:spChg chg="add mod">
          <ac:chgData name="ゲスト ユーザー" userId="" providerId="Windows Live" clId="Web-{C583B653-D557-4848-A484-92B873675025}" dt="2021-03-25T04:43:45.327" v="83" actId="1076"/>
          <ac:spMkLst>
            <pc:docMk/>
            <pc:sldMk cId="2287875244" sldId="326"/>
            <ac:spMk id="13" creationId="{B2124659-3C11-47B5-84E0-2230D25AAB67}"/>
          </ac:spMkLst>
        </pc:spChg>
        <pc:spChg chg="add mod">
          <ac:chgData name="ゲスト ユーザー" userId="" providerId="Windows Live" clId="Web-{C583B653-D557-4848-A484-92B873675025}" dt="2021-03-25T04:44:01.671" v="87" actId="1076"/>
          <ac:spMkLst>
            <pc:docMk/>
            <pc:sldMk cId="2287875244" sldId="326"/>
            <ac:spMk id="14" creationId="{BC44B692-8399-4D40-9B91-C9D7608F38B4}"/>
          </ac:spMkLst>
        </pc:spChg>
        <pc:spChg chg="add mod">
          <ac:chgData name="ゲスト ユーザー" userId="" providerId="Windows Live" clId="Web-{C583B653-D557-4848-A484-92B873675025}" dt="2021-03-25T04:44:57.375" v="114" actId="1076"/>
          <ac:spMkLst>
            <pc:docMk/>
            <pc:sldMk cId="2287875244" sldId="326"/>
            <ac:spMk id="15" creationId="{C8789C96-4BC0-4E69-B503-B773B12F4ADA}"/>
          </ac:spMkLst>
        </pc:spChg>
        <pc:spChg chg="add mod">
          <ac:chgData name="ゲスト ユーザー" userId="" providerId="Windows Live" clId="Web-{C583B653-D557-4848-A484-92B873675025}" dt="2021-03-25T04:45:24.813" v="124" actId="1076"/>
          <ac:spMkLst>
            <pc:docMk/>
            <pc:sldMk cId="2287875244" sldId="326"/>
            <ac:spMk id="16" creationId="{8D3857B1-1EFE-44EC-BE35-0E5F38F906FC}"/>
          </ac:spMkLst>
        </pc:spChg>
        <pc:spChg chg="add del mod">
          <ac:chgData name="ゲスト ユーザー" userId="" providerId="Windows Live" clId="Web-{C583B653-D557-4848-A484-92B873675025}" dt="2021-03-25T04:45:15.656" v="122"/>
          <ac:spMkLst>
            <pc:docMk/>
            <pc:sldMk cId="2287875244" sldId="326"/>
            <ac:spMk id="17" creationId="{9F1996AD-9299-438C-992C-159FBD20DD98}"/>
          </ac:spMkLst>
        </pc:spChg>
        <pc:spChg chg="add mod">
          <ac:chgData name="ゲスト ユーザー" userId="" providerId="Windows Live" clId="Web-{C583B653-D557-4848-A484-92B873675025}" dt="2021-03-25T04:45:38.141" v="127" actId="1076"/>
          <ac:spMkLst>
            <pc:docMk/>
            <pc:sldMk cId="2287875244" sldId="326"/>
            <ac:spMk id="18" creationId="{3FF38A97-2C57-4AB1-AB1C-EC86C1114E36}"/>
          </ac:spMkLst>
        </pc:spChg>
        <pc:spChg chg="add mod">
          <ac:chgData name="ゲスト ユーザー" userId="" providerId="Windows Live" clId="Web-{C583B653-D557-4848-A484-92B873675025}" dt="2021-03-25T04:45:47.563" v="129" actId="1076"/>
          <ac:spMkLst>
            <pc:docMk/>
            <pc:sldMk cId="2287875244" sldId="326"/>
            <ac:spMk id="19" creationId="{EF761811-A5A2-40CF-AFDF-3B85917B7E9E}"/>
          </ac:spMkLst>
        </pc:spChg>
        <pc:spChg chg="add del mod">
          <ac:chgData name="ゲスト ユーザー" userId="" providerId="Windows Live" clId="Web-{C583B653-D557-4848-A484-92B873675025}" dt="2021-03-25T04:46:26.360" v="140"/>
          <ac:spMkLst>
            <pc:docMk/>
            <pc:sldMk cId="2287875244" sldId="326"/>
            <ac:spMk id="20" creationId="{5B6CB42F-370F-4BFD-A382-6F43153E0A82}"/>
          </ac:spMkLst>
        </pc:spChg>
        <pc:spChg chg="add mod">
          <ac:chgData name="ゲスト ユーザー" userId="" providerId="Windows Live" clId="Web-{C583B653-D557-4848-A484-92B873675025}" dt="2021-03-25T04:46:52.408" v="151" actId="1076"/>
          <ac:spMkLst>
            <pc:docMk/>
            <pc:sldMk cId="2287875244" sldId="326"/>
            <ac:spMk id="21" creationId="{D23B547B-B0BE-4AAA-95ED-68DF21F6B35E}"/>
          </ac:spMkLst>
        </pc:spChg>
      </pc:sldChg>
      <pc:sldChg chg="addSp delSp modSp">
        <pc:chgData name="ゲスト ユーザー" userId="" providerId="Windows Live" clId="Web-{C583B653-D557-4848-A484-92B873675025}" dt="2021-03-25T08:49:18.514" v="1417" actId="20577"/>
        <pc:sldMkLst>
          <pc:docMk/>
          <pc:sldMk cId="438134143" sldId="328"/>
        </pc:sldMkLst>
        <pc:spChg chg="mod">
          <ac:chgData name="ゲスト ユーザー" userId="" providerId="Windows Live" clId="Web-{C583B653-D557-4848-A484-92B873675025}" dt="2021-03-25T08:49:18.514" v="1417" actId="20577"/>
          <ac:spMkLst>
            <pc:docMk/>
            <pc:sldMk cId="438134143" sldId="328"/>
            <ac:spMk id="3" creationId="{41B6E82B-6D9B-4BBB-B277-69B8CA0B91C3}"/>
          </ac:spMkLst>
        </pc:spChg>
        <pc:spChg chg="mod">
          <ac:chgData name="ゲスト ユーザー" userId="" providerId="Windows Live" clId="Web-{C583B653-D557-4848-A484-92B873675025}" dt="2021-03-25T04:48:17.128" v="167" actId="14100"/>
          <ac:spMkLst>
            <pc:docMk/>
            <pc:sldMk cId="438134143" sldId="328"/>
            <ac:spMk id="4" creationId="{F76CB4E3-2CAA-4681-AF78-9D9173C6BB5A}"/>
          </ac:spMkLst>
        </pc:spChg>
        <pc:spChg chg="add del mod">
          <ac:chgData name="ゲスト ユーザー" userId="" providerId="Windows Live" clId="Web-{C583B653-D557-4848-A484-92B873675025}" dt="2021-03-25T04:51:02.615" v="218"/>
          <ac:spMkLst>
            <pc:docMk/>
            <pc:sldMk cId="438134143" sldId="328"/>
            <ac:spMk id="6" creationId="{66BD89DB-3F42-4CB9-B929-720F2D0A3997}"/>
          </ac:spMkLst>
        </pc:spChg>
        <pc:spChg chg="add mod">
          <ac:chgData name="ゲスト ユーザー" userId="" providerId="Windows Live" clId="Web-{C583B653-D557-4848-A484-92B873675025}" dt="2021-03-25T08:48:55.638" v="1415" actId="1076"/>
          <ac:spMkLst>
            <pc:docMk/>
            <pc:sldMk cId="438134143" sldId="328"/>
            <ac:spMk id="10" creationId="{6F4170D3-2CDB-4E46-8E1E-3E6DACB88BBB}"/>
          </ac:spMkLst>
        </pc:spChg>
        <pc:spChg chg="add mod">
          <ac:chgData name="ゲスト ユーザー" userId="" providerId="Windows Live" clId="Web-{C583B653-D557-4848-A484-92B873675025}" dt="2021-03-25T04:48:27.487" v="169" actId="1076"/>
          <ac:spMkLst>
            <pc:docMk/>
            <pc:sldMk cId="438134143" sldId="328"/>
            <ac:spMk id="11" creationId="{99544E55-CF71-4D25-AEF5-0F89B5665567}"/>
          </ac:spMkLst>
        </pc:spChg>
      </pc:sldChg>
      <pc:sldChg chg="addSp modSp">
        <pc:chgData name="ゲスト ユーザー" userId="" providerId="Windows Live" clId="Web-{C583B653-D557-4848-A484-92B873675025}" dt="2021-03-25T05:07:33.615" v="476" actId="1076"/>
        <pc:sldMkLst>
          <pc:docMk/>
          <pc:sldMk cId="2539985523" sldId="329"/>
        </pc:sldMkLst>
        <pc:spChg chg="mod">
          <ac:chgData name="ゲスト ユーザー" userId="" providerId="Windows Live" clId="Web-{C583B653-D557-4848-A484-92B873675025}" dt="2021-03-25T05:06:56.880" v="459" actId="20577"/>
          <ac:spMkLst>
            <pc:docMk/>
            <pc:sldMk cId="2539985523" sldId="329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4:56.603" v="254" actId="1076"/>
          <ac:spMkLst>
            <pc:docMk/>
            <pc:sldMk cId="2539985523" sldId="329"/>
            <ac:spMk id="7" creationId="{056376E6-ADBA-4091-A37C-D9F54CC1052E}"/>
          </ac:spMkLst>
        </pc:spChg>
        <pc:spChg chg="add mod">
          <ac:chgData name="ゲスト ユーザー" userId="" providerId="Windows Live" clId="Web-{C583B653-D557-4848-A484-92B873675025}" dt="2021-03-25T04:54:35.415" v="250" actId="1076"/>
          <ac:spMkLst>
            <pc:docMk/>
            <pc:sldMk cId="2539985523" sldId="329"/>
            <ac:spMk id="9" creationId="{510B5B88-7801-4BFD-B5A3-9E5D8C4EA089}"/>
          </ac:spMkLst>
        </pc:spChg>
        <pc:spChg chg="add mod">
          <ac:chgData name="ゲスト ユーザー" userId="" providerId="Windows Live" clId="Web-{C583B653-D557-4848-A484-92B873675025}" dt="2021-03-25T05:07:20.849" v="470" actId="14100"/>
          <ac:spMkLst>
            <pc:docMk/>
            <pc:sldMk cId="2539985523" sldId="329"/>
            <ac:spMk id="11" creationId="{E1BCB2C0-EAA3-44F0-B63E-3FFC2566749F}"/>
          </ac:spMkLst>
        </pc:spChg>
        <pc:spChg chg="add mod">
          <ac:chgData name="ゲスト ユーザー" userId="" providerId="Windows Live" clId="Web-{C583B653-D557-4848-A484-92B873675025}" dt="2021-03-25T05:06:56.958" v="461" actId="1076"/>
          <ac:spMkLst>
            <pc:docMk/>
            <pc:sldMk cId="2539985523" sldId="329"/>
            <ac:spMk id="12" creationId="{3BED4868-01EB-44DB-A479-DD8A0C14A54C}"/>
          </ac:spMkLst>
        </pc:spChg>
        <pc:spChg chg="add mod">
          <ac:chgData name="ゲスト ユーザー" userId="" providerId="Windows Live" clId="Web-{C583B653-D557-4848-A484-92B873675025}" dt="2021-03-25T05:07:26.240" v="472" actId="1076"/>
          <ac:spMkLst>
            <pc:docMk/>
            <pc:sldMk cId="2539985523" sldId="329"/>
            <ac:spMk id="15" creationId="{929FC3A2-3C00-43A4-A2AC-6B8ED1257AFD}"/>
          </ac:spMkLst>
        </pc:spChg>
        <pc:spChg chg="add mod">
          <ac:chgData name="ゲスト ユーザー" userId="" providerId="Windows Live" clId="Web-{C583B653-D557-4848-A484-92B873675025}" dt="2021-03-25T05:07:29.959" v="474" actId="1076"/>
          <ac:spMkLst>
            <pc:docMk/>
            <pc:sldMk cId="2539985523" sldId="329"/>
            <ac:spMk id="16" creationId="{31C69468-09F1-4F43-AB58-1B0B02C80E88}"/>
          </ac:spMkLst>
        </pc:spChg>
        <pc:spChg chg="add mod">
          <ac:chgData name="ゲスト ユーザー" userId="" providerId="Windows Live" clId="Web-{C583B653-D557-4848-A484-92B873675025}" dt="2021-03-25T05:07:33.615" v="476" actId="1076"/>
          <ac:spMkLst>
            <pc:docMk/>
            <pc:sldMk cId="2539985523" sldId="329"/>
            <ac:spMk id="17" creationId="{B9896799-1B13-4501-9D1A-2C0C404EBFC2}"/>
          </ac:spMkLst>
        </pc:spChg>
      </pc:sldChg>
      <pc:sldChg chg="addSp delSp modSp">
        <pc:chgData name="ゲスト ユーザー" userId="" providerId="Windows Live" clId="Web-{C583B653-D557-4848-A484-92B873675025}" dt="2021-03-25T07:26:22.876" v="570" actId="20577"/>
        <pc:sldMkLst>
          <pc:docMk/>
          <pc:sldMk cId="2026746202" sldId="330"/>
        </pc:sldMkLst>
        <pc:spChg chg="del mod">
          <ac:chgData name="ゲスト ユーザー" userId="" providerId="Windows Live" clId="Web-{C583B653-D557-4848-A484-92B873675025}" dt="2021-03-25T04:55:36.854" v="263"/>
          <ac:spMkLst>
            <pc:docMk/>
            <pc:sldMk cId="2026746202" sldId="330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6:22.876" v="570" actId="20577"/>
          <ac:spMkLst>
            <pc:docMk/>
            <pc:sldMk cId="2026746202" sldId="330"/>
            <ac:spMk id="7" creationId="{93007182-CB31-47D9-8D8A-EFA5996A2CA1}"/>
          </ac:spMkLst>
        </pc:spChg>
        <pc:spChg chg="add mod">
          <ac:chgData name="ゲスト ユーザー" userId="" providerId="Windows Live" clId="Web-{C583B653-D557-4848-A484-92B873675025}" dt="2021-03-25T04:56:27.167" v="275" actId="1076"/>
          <ac:spMkLst>
            <pc:docMk/>
            <pc:sldMk cId="2026746202" sldId="330"/>
            <ac:spMk id="9" creationId="{41F2906C-B8D8-4D43-ACC9-87B2836D6640}"/>
          </ac:spMkLst>
        </pc:spChg>
        <pc:spChg chg="add mod">
          <ac:chgData name="ゲスト ユーザー" userId="" providerId="Windows Live" clId="Web-{C583B653-D557-4848-A484-92B873675025}" dt="2021-03-25T04:56:36.120" v="277" actId="1076"/>
          <ac:spMkLst>
            <pc:docMk/>
            <pc:sldMk cId="2026746202" sldId="330"/>
            <ac:spMk id="11" creationId="{313F3025-0415-4570-A482-7D1261DD577E}"/>
          </ac:spMkLst>
        </pc:spChg>
        <pc:spChg chg="add mod">
          <ac:chgData name="ゲスト ユーザー" userId="" providerId="Windows Live" clId="Web-{C583B653-D557-4848-A484-92B873675025}" dt="2021-03-25T04:57:23.309" v="284" actId="1076"/>
          <ac:spMkLst>
            <pc:docMk/>
            <pc:sldMk cId="2026746202" sldId="330"/>
            <ac:spMk id="13" creationId="{09415368-890A-4431-AD53-26AEDB1A281A}"/>
          </ac:spMkLst>
        </pc:spChg>
        <pc:spChg chg="add mod">
          <ac:chgData name="ゲスト ユーザー" userId="" providerId="Windows Live" clId="Web-{C583B653-D557-4848-A484-92B873675025}" dt="2021-03-25T05:07:52.459" v="482" actId="1076"/>
          <ac:spMkLst>
            <pc:docMk/>
            <pc:sldMk cId="2026746202" sldId="330"/>
            <ac:spMk id="15" creationId="{BB9C45AF-58C1-4648-A6B5-D936395DA4EF}"/>
          </ac:spMkLst>
        </pc:spChg>
        <pc:spChg chg="mod">
          <ac:chgData name="ゲスト ユーザー" userId="" providerId="Windows Live" clId="Web-{C583B653-D557-4848-A484-92B873675025}" dt="2021-03-25T04:56:43.699" v="279" actId="20577"/>
          <ac:spMkLst>
            <pc:docMk/>
            <pc:sldMk cId="2026746202" sldId="330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19:31.648" v="496" actId="1076"/>
        <pc:sldMkLst>
          <pc:docMk/>
          <pc:sldMk cId="3785275960" sldId="331"/>
        </pc:sldMkLst>
        <pc:spChg chg="mod">
          <ac:chgData name="ゲスト ユーザー" userId="" providerId="Windows Live" clId="Web-{C583B653-D557-4848-A484-92B873675025}" dt="2021-03-25T04:58:21.872" v="306" actId="20577"/>
          <ac:spMkLst>
            <pc:docMk/>
            <pc:sldMk cId="3785275960" sldId="331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1:55.250" v="354"/>
          <ac:spMkLst>
            <pc:docMk/>
            <pc:sldMk cId="3785275960" sldId="33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8:04.825" v="299" actId="1076"/>
          <ac:spMkLst>
            <pc:docMk/>
            <pc:sldMk cId="3785275960" sldId="331"/>
            <ac:spMk id="7" creationId="{86CC8488-9916-494F-89EB-649CA88CB33D}"/>
          </ac:spMkLst>
        </pc:spChg>
        <pc:spChg chg="add mod">
          <ac:chgData name="ゲスト ユーザー" userId="" providerId="Windows Live" clId="Web-{C583B653-D557-4848-A484-92B873675025}" dt="2021-03-25T04:57:50.965" v="291" actId="20577"/>
          <ac:spMkLst>
            <pc:docMk/>
            <pc:sldMk cId="3785275960" sldId="331"/>
            <ac:spMk id="10" creationId="{2C5BD787-032B-458C-AFA4-5EBCC4E5A9FD}"/>
          </ac:spMkLst>
        </pc:spChg>
        <pc:spChg chg="add del mod">
          <ac:chgData name="ゲスト ユーザー" userId="" providerId="Windows Live" clId="Web-{C583B653-D557-4848-A484-92B873675025}" dt="2021-03-25T05:08:51.710" v="495" actId="1076"/>
          <ac:spMkLst>
            <pc:docMk/>
            <pc:sldMk cId="3785275960" sldId="331"/>
            <ac:spMk id="12" creationId="{E063BC9A-3A5A-4E75-B787-2A2AAC8D8317}"/>
          </ac:spMkLst>
        </pc:spChg>
        <pc:spChg chg="add mod">
          <ac:chgData name="ゲスト ユーザー" userId="" providerId="Windows Live" clId="Web-{C583B653-D557-4848-A484-92B873675025}" dt="2021-03-25T04:58:16.263" v="304" actId="20577"/>
          <ac:spMkLst>
            <pc:docMk/>
            <pc:sldMk cId="3785275960" sldId="331"/>
            <ac:spMk id="13" creationId="{06C9B88F-7DBF-41E9-B6F0-37DFB81C1518}"/>
          </ac:spMkLst>
        </pc:spChg>
        <pc:spChg chg="add mod">
          <ac:chgData name="ゲスト ユーザー" userId="" providerId="Windows Live" clId="Web-{C583B653-D557-4848-A484-92B873675025}" dt="2021-03-25T04:58:50.169" v="310" actId="1076"/>
          <ac:spMkLst>
            <pc:docMk/>
            <pc:sldMk cId="3785275960" sldId="331"/>
            <ac:spMk id="15" creationId="{F044EE06-6517-4C3B-8030-B7FC203D954F}"/>
          </ac:spMkLst>
        </pc:spChg>
        <pc:spChg chg="add del mod">
          <ac:chgData name="ゲスト ユーザー" userId="" providerId="Windows Live" clId="Web-{C583B653-D557-4848-A484-92B873675025}" dt="2021-03-25T05:00:11.499" v="329"/>
          <ac:spMkLst>
            <pc:docMk/>
            <pc:sldMk cId="3785275960" sldId="331"/>
            <ac:spMk id="17" creationId="{7E6355EE-1503-44D9-8F46-AD7D43E87E87}"/>
          </ac:spMkLst>
        </pc:spChg>
        <pc:spChg chg="add mod">
          <ac:chgData name="ゲスト ユーザー" userId="" providerId="Windows Live" clId="Web-{C583B653-D557-4848-A484-92B873675025}" dt="2021-03-25T04:59:13.904" v="319" actId="1076"/>
          <ac:spMkLst>
            <pc:docMk/>
            <pc:sldMk cId="3785275960" sldId="331"/>
            <ac:spMk id="18" creationId="{A367CA89-C9DF-412B-BC49-2B5B93E913BD}"/>
          </ac:spMkLst>
        </pc:spChg>
        <pc:spChg chg="add mod">
          <ac:chgData name="ゲスト ユーザー" userId="" providerId="Windows Live" clId="Web-{C583B653-D557-4848-A484-92B873675025}" dt="2021-03-25T07:19:31.648" v="496" actId="1076"/>
          <ac:spMkLst>
            <pc:docMk/>
            <pc:sldMk cId="3785275960" sldId="331"/>
            <ac:spMk id="19" creationId="{B316F3E0-A2FE-470A-BA76-0CE201DEA2C9}"/>
          </ac:spMkLst>
        </pc:spChg>
        <pc:spChg chg="add mod">
          <ac:chgData name="ゲスト ユーザー" userId="" providerId="Windows Live" clId="Web-{C583B653-D557-4848-A484-92B873675025}" dt="2021-03-25T05:08:23.554" v="489" actId="1076"/>
          <ac:spMkLst>
            <pc:docMk/>
            <pc:sldMk cId="3785275960" sldId="331"/>
            <ac:spMk id="20" creationId="{ADEC169C-934E-44EA-9C12-A07DD7459933}"/>
          </ac:spMkLst>
        </pc:spChg>
        <pc:spChg chg="add mod">
          <ac:chgData name="ゲスト ユーザー" userId="" providerId="Windows Live" clId="Web-{C583B653-D557-4848-A484-92B873675025}" dt="2021-03-25T05:01:57.110" v="355" actId="1076"/>
          <ac:spMkLst>
            <pc:docMk/>
            <pc:sldMk cId="3785275960" sldId="331"/>
            <ac:spMk id="21" creationId="{2A614F58-6869-4203-B793-36B202460EA2}"/>
          </ac:spMkLst>
        </pc:spChg>
        <pc:spChg chg="add mod">
          <ac:chgData name="ゲスト ユーザー" userId="" providerId="Windows Live" clId="Web-{C583B653-D557-4848-A484-92B873675025}" dt="2021-03-25T05:08:14.147" v="486" actId="14100"/>
          <ac:spMkLst>
            <pc:docMk/>
            <pc:sldMk cId="3785275960" sldId="331"/>
            <ac:spMk id="23" creationId="{44C9C6DB-8CDC-40A7-8B0B-C656A4DAD5ED}"/>
          </ac:spMkLst>
        </pc:spChg>
        <pc:spChg chg="add mod">
          <ac:chgData name="ゲスト ユーザー" userId="" providerId="Windows Live" clId="Web-{C583B653-D557-4848-A484-92B873675025}" dt="2021-03-25T05:08:42.257" v="494" actId="14100"/>
          <ac:spMkLst>
            <pc:docMk/>
            <pc:sldMk cId="3785275960" sldId="331"/>
            <ac:spMk id="26" creationId="{21A6A30F-D407-4D1E-B3B6-22A1A00DB89C}"/>
          </ac:spMkLst>
        </pc:spChg>
        <pc:spChg chg="mod">
          <ac:chgData name="ゲスト ユーザー" userId="" providerId="Windows Live" clId="Web-{C583B653-D557-4848-A484-92B873675025}" dt="2021-03-25T04:57:59.856" v="298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7:28:53.457" v="577" actId="20577"/>
        <pc:sldMkLst>
          <pc:docMk/>
          <pc:sldMk cId="2809793291" sldId="332"/>
        </pc:sldMkLst>
        <pc:spChg chg="del mod">
          <ac:chgData name="ゲスト ユーザー" userId="" providerId="Windows Live" clId="Web-{C583B653-D557-4848-A484-92B873675025}" dt="2021-03-25T05:02:53.220" v="366"/>
          <ac:spMkLst>
            <pc:docMk/>
            <pc:sldMk cId="2809793291" sldId="332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0:10.649" v="503" actId="20577"/>
          <ac:spMkLst>
            <pc:docMk/>
            <pc:sldMk cId="2809793291" sldId="332"/>
            <ac:spMk id="3" creationId="{762F6D51-5A5A-49FA-A8DF-F5DC2C44ADCC}"/>
          </ac:spMkLst>
        </pc:spChg>
        <pc:spChg chg="mod">
          <ac:chgData name="ゲスト ユーザー" userId="" providerId="Windows Live" clId="Web-{C583B653-D557-4848-A484-92B873675025}" dt="2021-03-25T05:05:01.722" v="446" actId="20577"/>
          <ac:spMkLst>
            <pc:docMk/>
            <pc:sldMk cId="2809793291" sldId="332"/>
            <ac:spMk id="4" creationId="{88EF6A4C-9608-4401-A9C9-AC4F681DC086}"/>
          </ac:spMkLst>
        </pc:spChg>
        <pc:spChg chg="del mod">
          <ac:chgData name="ゲスト ユーザー" userId="" providerId="Windows Live" clId="Web-{C583B653-D557-4848-A484-92B873675025}" dt="2021-03-25T05:02:08.719" v="359"/>
          <ac:spMkLst>
            <pc:docMk/>
            <pc:sldMk cId="2809793291" sldId="33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1:12.166" v="509" actId="14100"/>
          <ac:spMkLst>
            <pc:docMk/>
            <pc:sldMk cId="2809793291" sldId="332"/>
            <ac:spMk id="6" creationId="{E7030A35-AC7D-411B-BE6E-D8097BDC1036}"/>
          </ac:spMkLst>
        </pc:spChg>
        <pc:spChg chg="add mod">
          <ac:chgData name="ゲスト ユーザー" userId="" providerId="Windows Live" clId="Web-{C583B653-D557-4848-A484-92B873675025}" dt="2021-03-25T05:01:32.828" v="349" actId="1076"/>
          <ac:spMkLst>
            <pc:docMk/>
            <pc:sldMk cId="2809793291" sldId="332"/>
            <ac:spMk id="8" creationId="{31BB200E-3830-4DC7-989E-845A9202B084}"/>
          </ac:spMkLst>
        </pc:spChg>
        <pc:spChg chg="add mod">
          <ac:chgData name="ゲスト ユーザー" userId="" providerId="Windows Live" clId="Web-{C583B653-D557-4848-A484-92B873675025}" dt="2021-03-25T07:28:53.457" v="577" actId="20577"/>
          <ac:spMkLst>
            <pc:docMk/>
            <pc:sldMk cId="2809793291" sldId="332"/>
            <ac:spMk id="12" creationId="{7A798780-7ADD-42DF-926A-40661511132F}"/>
          </ac:spMkLst>
        </pc:spChg>
        <pc:spChg chg="add mod">
          <ac:chgData name="ゲスト ユーザー" userId="" providerId="Windows Live" clId="Web-{C583B653-D557-4848-A484-92B873675025}" dt="2021-03-25T07:28:46.566" v="575" actId="20577"/>
          <ac:spMkLst>
            <pc:docMk/>
            <pc:sldMk cId="2809793291" sldId="332"/>
            <ac:spMk id="14" creationId="{5EF39FBF-6282-49B6-9EBB-2EAA8B24A01B}"/>
          </ac:spMkLst>
        </pc:spChg>
        <pc:spChg chg="add mod">
          <ac:chgData name="ゲスト ユーザー" userId="" providerId="Windows Live" clId="Web-{C583B653-D557-4848-A484-92B873675025}" dt="2021-03-25T07:28:50.426" v="576"/>
          <ac:spMkLst>
            <pc:docMk/>
            <pc:sldMk cId="2809793291" sldId="332"/>
            <ac:spMk id="16" creationId="{7694B4F4-903B-427A-BE4F-E88FFE025479}"/>
          </ac:spMkLst>
        </pc:spChg>
        <pc:spChg chg="add mod">
          <ac:chgData name="ゲスト ユーザー" userId="" providerId="Windows Live" clId="Web-{C583B653-D557-4848-A484-92B873675025}" dt="2021-03-25T07:21:29.385" v="514" actId="14100"/>
          <ac:spMkLst>
            <pc:docMk/>
            <pc:sldMk cId="2809793291" sldId="332"/>
            <ac:spMk id="17" creationId="{3A4F3F1F-ACDA-453B-8813-4F37CD571985}"/>
          </ac:spMkLst>
        </pc:spChg>
        <pc:picChg chg="mod">
          <ac:chgData name="ゲスト ユーザー" userId="" providerId="Windows Live" clId="Web-{C583B653-D557-4848-A484-92B873675025}" dt="2021-03-25T05:01:27.797" v="346" actId="14100"/>
          <ac:picMkLst>
            <pc:docMk/>
            <pc:sldMk cId="2809793291" sldId="332"/>
            <ac:picMk id="7" creationId="{B81B4463-1E51-4129-A767-05992C091F1E}"/>
          </ac:picMkLst>
        </pc:picChg>
        <pc:picChg chg="mod">
          <ac:chgData name="ゲスト ユーザー" userId="" providerId="Windows Live" clId="Web-{C583B653-D557-4848-A484-92B873675025}" dt="2021-03-25T05:01:31.422" v="348" actId="1076"/>
          <ac:picMkLst>
            <pc:docMk/>
            <pc:sldMk cId="2809793291" sldId="332"/>
            <ac:picMk id="9" creationId="{1F77E276-CBB2-4D45-AA3B-EFBC63A37032}"/>
          </ac:picMkLst>
        </pc:picChg>
      </pc:sldChg>
      <pc:sldChg chg="addSp modSp">
        <pc:chgData name="ゲスト ユーザー" userId="" providerId="Windows Live" clId="Web-{C583B653-D557-4848-A484-92B873675025}" dt="2021-03-25T04:24:10.242" v="46" actId="14100"/>
        <pc:sldMkLst>
          <pc:docMk/>
          <pc:sldMk cId="1515517985" sldId="333"/>
        </pc:sldMkLst>
        <pc:spChg chg="mod">
          <ac:chgData name="ゲスト ユーザー" userId="" providerId="Windows Live" clId="Web-{C583B653-D557-4848-A484-92B873675025}" dt="2021-03-25T04:20:50.629" v="5" actId="20577"/>
          <ac:spMkLst>
            <pc:docMk/>
            <pc:sldMk cId="1515517985" sldId="333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22:49.381" v="29" actId="1076"/>
          <ac:spMkLst>
            <pc:docMk/>
            <pc:sldMk cId="1515517985" sldId="333"/>
            <ac:spMk id="6" creationId="{444C62F8-D2D0-4400-844A-8C95FE296F62}"/>
          </ac:spMkLst>
        </pc:spChg>
        <pc:spChg chg="mod">
          <ac:chgData name="ゲスト ユーザー" userId="" providerId="Windows Live" clId="Web-{C583B653-D557-4848-A484-92B873675025}" dt="2021-03-25T04:23:14.100" v="33" actId="20577"/>
          <ac:spMkLst>
            <pc:docMk/>
            <pc:sldMk cId="1515517985" sldId="333"/>
            <ac:spMk id="10" creationId="{F23E8DA3-6141-4280-8B6C-BEB0BAD1F5EA}"/>
          </ac:spMkLst>
        </pc:spChg>
        <pc:spChg chg="mod">
          <ac:chgData name="ゲスト ユーザー" userId="" providerId="Windows Live" clId="Web-{C583B653-D557-4848-A484-92B873675025}" dt="2021-03-25T04:24:10.242" v="46" actId="14100"/>
          <ac:spMkLst>
            <pc:docMk/>
            <pc:sldMk cId="1515517985" sldId="333"/>
            <ac:spMk id="13" creationId="{8CF219A9-F971-4A9A-93AA-E74281D4E453}"/>
          </ac:spMkLst>
        </pc:spChg>
        <pc:spChg chg="add mod">
          <ac:chgData name="ゲスト ユーザー" userId="" providerId="Windows Live" clId="Web-{C583B653-D557-4848-A484-92B873675025}" dt="2021-03-25T04:21:47.192" v="19" actId="1076"/>
          <ac:spMkLst>
            <pc:docMk/>
            <pc:sldMk cId="1515517985" sldId="333"/>
            <ac:spMk id="14" creationId="{59E8FD82-51ED-4A8D-B9DF-AB1566DB3BA3}"/>
          </ac:spMkLst>
        </pc:spChg>
        <pc:spChg chg="add mod">
          <ac:chgData name="ゲスト ユーザー" userId="" providerId="Windows Live" clId="Web-{C583B653-D557-4848-A484-92B873675025}" dt="2021-03-25T04:22:07.505" v="23" actId="20577"/>
          <ac:spMkLst>
            <pc:docMk/>
            <pc:sldMk cId="1515517985" sldId="333"/>
            <ac:spMk id="15" creationId="{6463C07B-A621-49D2-9B3C-94A4A3E296C5}"/>
          </ac:spMkLst>
        </pc:spChg>
        <pc:spChg chg="add mod">
          <ac:chgData name="ゲスト ユーザー" userId="" providerId="Windows Live" clId="Web-{C583B653-D557-4848-A484-92B873675025}" dt="2021-03-25T04:23:44.617" v="43" actId="20577"/>
          <ac:spMkLst>
            <pc:docMk/>
            <pc:sldMk cId="1515517985" sldId="333"/>
            <ac:spMk id="16" creationId="{E63586F1-4887-4C2E-83BA-B734B284DA93}"/>
          </ac:spMkLst>
        </pc:spChg>
        <pc:spChg chg="add mod">
          <ac:chgData name="ゲスト ユーザー" userId="" providerId="Windows Live" clId="Web-{C583B653-D557-4848-A484-92B873675025}" dt="2021-03-25T04:24:03.289" v="45" actId="1076"/>
          <ac:spMkLst>
            <pc:docMk/>
            <pc:sldMk cId="1515517985" sldId="333"/>
            <ac:spMk id="17" creationId="{018E36FD-E36B-43AA-A9EC-9ED989561ABE}"/>
          </ac:spMkLst>
        </pc:spChg>
      </pc:sldChg>
      <pc:sldChg chg="addSp delSp modSp">
        <pc:chgData name="ゲスト ユーザー" userId="" providerId="Windows Live" clId="Web-{C583B653-D557-4848-A484-92B873675025}" dt="2021-03-25T07:26:42.142" v="572" actId="1076"/>
        <pc:sldMkLst>
          <pc:docMk/>
          <pc:sldMk cId="1769068483" sldId="334"/>
        </pc:sldMkLst>
        <pc:spChg chg="mod">
          <ac:chgData name="ゲスト ユーザー" userId="" providerId="Windows Live" clId="Web-{C583B653-D557-4848-A484-92B873675025}" dt="2021-03-25T04:52:15.007" v="220" actId="14100"/>
          <ac:spMkLst>
            <pc:docMk/>
            <pc:sldMk cId="1769068483" sldId="334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4:52:45.788" v="229" actId="14100"/>
          <ac:spMkLst>
            <pc:docMk/>
            <pc:sldMk cId="1769068483" sldId="334"/>
            <ac:spMk id="4" creationId="{3704ECCA-929D-497C-AAA7-221A5CD16308}"/>
          </ac:spMkLst>
        </pc:spChg>
        <pc:spChg chg="del mod">
          <ac:chgData name="ゲスト ユーザー" userId="" providerId="Windows Live" clId="Web-{C583B653-D557-4848-A484-92B873675025}" dt="2021-03-25T04:52:38.320" v="226"/>
          <ac:spMkLst>
            <pc:docMk/>
            <pc:sldMk cId="1769068483" sldId="33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4:53:19.164" v="235" actId="20577"/>
          <ac:spMkLst>
            <pc:docMk/>
            <pc:sldMk cId="1769068483" sldId="334"/>
            <ac:spMk id="7" creationId="{114FCFD1-B522-46AD-B187-34364BE77FF0}"/>
          </ac:spMkLst>
        </pc:spChg>
        <pc:spChg chg="add">
          <ac:chgData name="ゲスト ユーザー" userId="" providerId="Windows Live" clId="Web-{C583B653-D557-4848-A484-92B873675025}" dt="2021-03-25T04:53:49.461" v="240"/>
          <ac:spMkLst>
            <pc:docMk/>
            <pc:sldMk cId="1769068483" sldId="334"/>
            <ac:spMk id="8" creationId="{5B0A4895-9EED-4538-880A-D68134E14E03}"/>
          </ac:spMkLst>
        </pc:spChg>
        <pc:spChg chg="add mod">
          <ac:chgData name="ゲスト ユーザー" userId="" providerId="Windows Live" clId="Web-{C583B653-D557-4848-A484-92B873675025}" dt="2021-03-25T07:26:42.142" v="572" actId="1076"/>
          <ac:spMkLst>
            <pc:docMk/>
            <pc:sldMk cId="1769068483" sldId="334"/>
            <ac:spMk id="9" creationId="{F87183E1-F148-4E23-BFC8-AC5276C0E7C7}"/>
          </ac:spMkLst>
        </pc:spChg>
        <pc:spChg chg="mod">
          <ac:chgData name="ゲスト ユーザー" userId="" providerId="Windows Live" clId="Web-{C583B653-D557-4848-A484-92B873675025}" dt="2021-03-25T04:53:31.008" v="237" actId="20577"/>
          <ac:spMkLst>
            <pc:docMk/>
            <pc:sldMk cId="1769068483" sldId="334"/>
            <ac:spMk id="15" creationId="{D6505006-B74D-41DB-B680-AF00B5DFC417}"/>
          </ac:spMkLst>
        </pc:spChg>
        <pc:spChg chg="mod">
          <ac:chgData name="ゲスト ユーザー" userId="" providerId="Windows Live" clId="Web-{C583B653-D557-4848-A484-92B873675025}" dt="2021-03-25T04:53:37.805" v="239" actId="20577"/>
          <ac:spMkLst>
            <pc:docMk/>
            <pc:sldMk cId="1769068483" sldId="334"/>
            <ac:spMk id="16" creationId="{32A9F19A-F72F-4AA5-953F-B63A5077B24E}"/>
          </ac:spMkLst>
        </pc:spChg>
        <pc:spChg chg="add mod">
          <ac:chgData name="ゲスト ユーザー" userId="" providerId="Windows Live" clId="Web-{C583B653-D557-4848-A484-92B873675025}" dt="2021-03-25T04:54:01.196" v="243" actId="1076"/>
          <ac:spMkLst>
            <pc:docMk/>
            <pc:sldMk cId="1769068483" sldId="334"/>
            <ac:spMk id="19" creationId="{F76688B6-D802-4502-9018-251183AB95F7}"/>
          </ac:spMkLst>
        </pc:spChg>
      </pc:sldChg>
      <pc:sldChg chg="addSp delSp modSp">
        <pc:chgData name="ゲスト ユーザー" userId="" providerId="Windows Live" clId="Web-{C583B653-D557-4848-A484-92B873675025}" dt="2021-03-25T07:22:54.434" v="535" actId="1076"/>
        <pc:sldMkLst>
          <pc:docMk/>
          <pc:sldMk cId="2444299485" sldId="335"/>
        </pc:sldMkLst>
        <pc:spChg chg="mod">
          <ac:chgData name="ゲスト ユーザー" userId="" providerId="Windows Live" clId="Web-{C583B653-D557-4848-A484-92B873675025}" dt="2021-03-25T07:22:14.589" v="523" actId="20577"/>
          <ac:spMkLst>
            <pc:docMk/>
            <pc:sldMk cId="2444299485" sldId="335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5:05:47.535" v="456"/>
          <ac:spMkLst>
            <pc:docMk/>
            <pc:sldMk cId="2444299485" sldId="335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0:35.774" v="505" actId="1076"/>
          <ac:spMkLst>
            <pc:docMk/>
            <pc:sldMk cId="2444299485" sldId="335"/>
            <ac:spMk id="6" creationId="{C85E5B65-AA0C-430A-8D84-E57E993835D7}"/>
          </ac:spMkLst>
        </pc:spChg>
        <pc:spChg chg="add mod">
          <ac:chgData name="ゲスト ユーザー" userId="" providerId="Windows Live" clId="Web-{C583B653-D557-4848-A484-92B873675025}" dt="2021-03-25T05:05:28.176" v="452" actId="1076"/>
          <ac:spMkLst>
            <pc:docMk/>
            <pc:sldMk cId="2444299485" sldId="335"/>
            <ac:spMk id="7" creationId="{CF0786C2-FBB3-42C2-8091-2667B3DE52BD}"/>
          </ac:spMkLst>
        </pc:spChg>
        <pc:spChg chg="add mod">
          <ac:chgData name="ゲスト ユーザー" userId="" providerId="Windows Live" clId="Web-{C583B653-D557-4848-A484-92B873675025}" dt="2021-03-25T05:05:53.536" v="458" actId="14100"/>
          <ac:spMkLst>
            <pc:docMk/>
            <pc:sldMk cId="2444299485" sldId="335"/>
            <ac:spMk id="8" creationId="{012BAD32-F499-4BAE-B3A9-A15602A16C9A}"/>
          </ac:spMkLst>
        </pc:spChg>
        <pc:spChg chg="add mod">
          <ac:chgData name="ゲスト ユーザー" userId="" providerId="Windows Live" clId="Web-{C583B653-D557-4848-A484-92B873675025}" dt="2021-03-25T07:22:28.105" v="527" actId="1076"/>
          <ac:spMkLst>
            <pc:docMk/>
            <pc:sldMk cId="2444299485" sldId="335"/>
            <ac:spMk id="9" creationId="{B67A5A28-3548-4342-8115-35A4A5833209}"/>
          </ac:spMkLst>
        </pc:spChg>
        <pc:spChg chg="add mod">
          <ac:chgData name="ゲスト ユーザー" userId="" providerId="Windows Live" clId="Web-{C583B653-D557-4848-A484-92B873675025}" dt="2021-03-25T07:22:32.761" v="529" actId="1076"/>
          <ac:spMkLst>
            <pc:docMk/>
            <pc:sldMk cId="2444299485" sldId="335"/>
            <ac:spMk id="14" creationId="{7B1A4FEF-7337-4458-9FBE-99C6CCF43A4B}"/>
          </ac:spMkLst>
        </pc:spChg>
        <pc:spChg chg="add mod">
          <ac:chgData name="ゲスト ユーザー" userId="" providerId="Windows Live" clId="Web-{C583B653-D557-4848-A484-92B873675025}" dt="2021-03-25T07:22:47.668" v="533" actId="14100"/>
          <ac:spMkLst>
            <pc:docMk/>
            <pc:sldMk cId="2444299485" sldId="335"/>
            <ac:spMk id="15" creationId="{B5424360-4454-4E13-86BD-A3C923041E50}"/>
          </ac:spMkLst>
        </pc:spChg>
        <pc:spChg chg="add mod">
          <ac:chgData name="ゲスト ユーザー" userId="" providerId="Windows Live" clId="Web-{C583B653-D557-4848-A484-92B873675025}" dt="2021-03-25T07:22:54.434" v="535" actId="1076"/>
          <ac:spMkLst>
            <pc:docMk/>
            <pc:sldMk cId="2444299485" sldId="335"/>
            <ac:spMk id="16" creationId="{067127F7-D212-4B8A-932B-2D9346CF6C85}"/>
          </ac:spMkLst>
        </pc:spChg>
      </pc:sldChg>
      <pc:sldChg chg="del">
        <pc:chgData name="ゲスト ユーザー" userId="" providerId="Windows Live" clId="Web-{C583B653-D557-4848-A484-92B873675025}" dt="2021-03-25T04:51:51.131" v="219"/>
        <pc:sldMkLst>
          <pc:docMk/>
          <pc:sldMk cId="3150105958" sldId="336"/>
        </pc:sldMkLst>
      </pc:sldChg>
      <pc:sldChg chg="addSp delSp modSp">
        <pc:chgData name="ゲスト ユーザー" userId="" providerId="Windows Live" clId="Web-{C583B653-D557-4848-A484-92B873675025}" dt="2021-03-25T07:32:29.133" v="604" actId="20577"/>
        <pc:sldMkLst>
          <pc:docMk/>
          <pc:sldMk cId="960304463" sldId="337"/>
        </pc:sldMkLst>
        <pc:spChg chg="mod">
          <ac:chgData name="ゲスト ユーザー" userId="" providerId="Windows Live" clId="Web-{C583B653-D557-4848-A484-92B873675025}" dt="2021-03-25T07:23:12.106" v="536" actId="20577"/>
          <ac:spMkLst>
            <pc:docMk/>
            <pc:sldMk cId="960304463" sldId="337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7:23:32.356" v="539" actId="1076"/>
          <ac:spMkLst>
            <pc:docMk/>
            <pc:sldMk cId="960304463" sldId="337"/>
            <ac:spMk id="4" creationId="{6F4A29B6-E47C-4F66-8552-4F20BCCCA4F7}"/>
          </ac:spMkLst>
        </pc:spChg>
        <pc:spChg chg="del mod">
          <ac:chgData name="ゲスト ユーザー" userId="" providerId="Windows Live" clId="Web-{C583B653-D557-4848-A484-92B873675025}" dt="2021-03-25T07:32:18.414" v="602"/>
          <ac:spMkLst>
            <pc:docMk/>
            <pc:sldMk cId="960304463" sldId="33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4:04.576" v="543"/>
          <ac:spMkLst>
            <pc:docMk/>
            <pc:sldMk cId="960304463" sldId="337"/>
            <ac:spMk id="7" creationId="{CADCEE30-E3CC-4A6B-96D7-387B6D66267D}"/>
          </ac:spMkLst>
        </pc:spChg>
        <pc:spChg chg="add mod">
          <ac:chgData name="ゲスト ユーザー" userId="" providerId="Windows Live" clId="Web-{C583B653-D557-4848-A484-92B873675025}" dt="2021-03-25T07:24:13.873" v="546"/>
          <ac:spMkLst>
            <pc:docMk/>
            <pc:sldMk cId="960304463" sldId="337"/>
            <ac:spMk id="11" creationId="{A051CF7C-3D1A-434E-B1D8-A3AF2C13C1B6}"/>
          </ac:spMkLst>
        </pc:spChg>
        <pc:spChg chg="add mod">
          <ac:chgData name="ゲスト ユーザー" userId="" providerId="Windows Live" clId="Web-{C583B653-D557-4848-A484-92B873675025}" dt="2021-03-25T07:24:43.202" v="550" actId="1076"/>
          <ac:spMkLst>
            <pc:docMk/>
            <pc:sldMk cId="960304463" sldId="337"/>
            <ac:spMk id="13" creationId="{8AC2B27C-75C4-4EE0-9DD6-53C0F26C7F68}"/>
          </ac:spMkLst>
        </pc:spChg>
        <pc:spChg chg="add mod">
          <ac:chgData name="ゲスト ユーザー" userId="" providerId="Windows Live" clId="Web-{C583B653-D557-4848-A484-92B873675025}" dt="2021-03-25T07:25:13.530" v="559" actId="14100"/>
          <ac:spMkLst>
            <pc:docMk/>
            <pc:sldMk cId="960304463" sldId="337"/>
            <ac:spMk id="15" creationId="{C47FA332-5B3A-48DA-ACC0-0CFB6E6F78EA}"/>
          </ac:spMkLst>
        </pc:spChg>
        <pc:spChg chg="add mod">
          <ac:chgData name="ゲスト ユーザー" userId="" providerId="Windows Live" clId="Web-{C583B653-D557-4848-A484-92B873675025}" dt="2021-03-25T07:32:29.133" v="604" actId="20577"/>
          <ac:spMkLst>
            <pc:docMk/>
            <pc:sldMk cId="960304463" sldId="337"/>
            <ac:spMk id="17" creationId="{BD1C2ED5-2F6E-40D9-BD3B-099BD37BD205}"/>
          </ac:spMkLst>
        </pc:spChg>
        <pc:picChg chg="mod">
          <ac:chgData name="ゲスト ユーザー" userId="" providerId="Windows Live" clId="Web-{C583B653-D557-4848-A484-92B873675025}" dt="2021-03-25T07:24:48.858" v="553" actId="1076"/>
          <ac:picMkLst>
            <pc:docMk/>
            <pc:sldMk cId="960304463" sldId="337"/>
            <ac:picMk id="8" creationId="{01E1D39B-D608-4D8C-A843-18C92376637E}"/>
          </ac:picMkLst>
        </pc:picChg>
      </pc:sldChg>
      <pc:sldChg chg="addSp delSp modSp">
        <pc:chgData name="ゲスト ユーザー" userId="" providerId="Windows Live" clId="Web-{C583B653-D557-4848-A484-92B873675025}" dt="2021-03-25T07:33:25.869" v="618" actId="14100"/>
        <pc:sldMkLst>
          <pc:docMk/>
          <pc:sldMk cId="2230528558" sldId="338"/>
        </pc:sldMkLst>
        <pc:spChg chg="del mod">
          <ac:chgData name="ゲスト ユーザー" userId="" providerId="Windows Live" clId="Web-{C583B653-D557-4848-A484-92B873675025}" dt="2021-03-25T07:32:51.337" v="609"/>
          <ac:spMkLst>
            <pc:docMk/>
            <pc:sldMk cId="2230528558" sldId="338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25:33.250" v="563" actId="20577"/>
          <ac:spMkLst>
            <pc:docMk/>
            <pc:sldMk cId="2230528558" sldId="338"/>
            <ac:spMk id="7" creationId="{D4809FD7-3632-4056-87FA-121EBBB58946}"/>
          </ac:spMkLst>
        </pc:spChg>
        <pc:spChg chg="add mod">
          <ac:chgData name="ゲスト ユーザー" userId="" providerId="Windows Live" clId="Web-{C583B653-D557-4848-A484-92B873675025}" dt="2021-03-25T07:25:59.344" v="568" actId="1076"/>
          <ac:spMkLst>
            <pc:docMk/>
            <pc:sldMk cId="2230528558" sldId="338"/>
            <ac:spMk id="9" creationId="{BA03715E-EAB1-4634-BCF0-EBA02AE57BEB}"/>
          </ac:spMkLst>
        </pc:spChg>
        <pc:spChg chg="add mod">
          <ac:chgData name="ゲスト ユーザー" userId="" providerId="Windows Live" clId="Web-{C583B653-D557-4848-A484-92B873675025}" dt="2021-03-25T07:33:25.869" v="618" actId="14100"/>
          <ac:spMkLst>
            <pc:docMk/>
            <pc:sldMk cId="2230528558" sldId="338"/>
            <ac:spMk id="11" creationId="{01BE4907-15A1-4293-A7DC-3E3C90364632}"/>
          </ac:spMkLst>
        </pc:spChg>
      </pc:sldChg>
      <pc:sldChg chg="addSp modSp">
        <pc:chgData name="ゲスト ユーザー" userId="" providerId="Windows Live" clId="Web-{C583B653-D557-4848-A484-92B873675025}" dt="2021-03-25T07:29:45.630" v="579" actId="1076"/>
        <pc:sldMkLst>
          <pc:docMk/>
          <pc:sldMk cId="412491998" sldId="339"/>
        </pc:sldMkLst>
        <pc:spChg chg="add mod">
          <ac:chgData name="ゲスト ユーザー" userId="" providerId="Windows Live" clId="Web-{C583B653-D557-4848-A484-92B873675025}" dt="2021-03-25T07:29:45.630" v="579" actId="1076"/>
          <ac:spMkLst>
            <pc:docMk/>
            <pc:sldMk cId="412491998" sldId="339"/>
            <ac:spMk id="4" creationId="{A595D048-759C-496E-98FD-34ABC4C0CDC1}"/>
          </ac:spMkLst>
        </pc:spChg>
      </pc:sldChg>
      <pc:sldChg chg="addSp delSp modSp">
        <pc:chgData name="ゲスト ユーザー" userId="" providerId="Windows Live" clId="Web-{C583B653-D557-4848-A484-92B873675025}" dt="2021-03-25T07:35:33.184" v="632" actId="1076"/>
        <pc:sldMkLst>
          <pc:docMk/>
          <pc:sldMk cId="1695572539" sldId="340"/>
        </pc:sldMkLst>
        <pc:spChg chg="mod">
          <ac:chgData name="ゲスト ユーザー" userId="" providerId="Windows Live" clId="Web-{C583B653-D557-4848-A484-92B873675025}" dt="2021-03-25T07:33:50.182" v="619" actId="20577"/>
          <ac:spMkLst>
            <pc:docMk/>
            <pc:sldMk cId="1695572539" sldId="340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7:30:04.537" v="583"/>
          <ac:spMkLst>
            <pc:docMk/>
            <pc:sldMk cId="1695572539" sldId="340"/>
            <ac:spMk id="9" creationId="{41046307-0D0E-4189-B70C-E4CCF4070599}"/>
          </ac:spMkLst>
        </pc:spChg>
        <pc:spChg chg="add mod">
          <ac:chgData name="ゲスト ユーザー" userId="" providerId="Windows Live" clId="Web-{C583B653-D557-4848-A484-92B873675025}" dt="2021-03-25T07:30:25.740" v="590" actId="1076"/>
          <ac:spMkLst>
            <pc:docMk/>
            <pc:sldMk cId="1695572539" sldId="340"/>
            <ac:spMk id="11" creationId="{E7DEB14A-2D55-4264-9712-1C52E05C3CC7}"/>
          </ac:spMkLst>
        </pc:spChg>
        <pc:spChg chg="add mod">
          <ac:chgData name="ゲスト ユーザー" userId="" providerId="Windows Live" clId="Web-{C583B653-D557-4848-A484-92B873675025}" dt="2021-03-25T07:30:46.037" v="592" actId="1076"/>
          <ac:spMkLst>
            <pc:docMk/>
            <pc:sldMk cId="1695572539" sldId="340"/>
            <ac:spMk id="13" creationId="{2B8D13DC-B376-4377-AA8B-CC4D9E31107C}"/>
          </ac:spMkLst>
        </pc:spChg>
        <pc:spChg chg="add mod">
          <ac:chgData name="ゲスト ユーザー" userId="" providerId="Windows Live" clId="Web-{C583B653-D557-4848-A484-92B873675025}" dt="2021-03-25T07:33:57.120" v="620" actId="1076"/>
          <ac:spMkLst>
            <pc:docMk/>
            <pc:sldMk cId="1695572539" sldId="340"/>
            <ac:spMk id="15" creationId="{5D934572-373D-4265-9C60-E9CC6083CE1E}"/>
          </ac:spMkLst>
        </pc:spChg>
        <pc:spChg chg="add mod">
          <ac:chgData name="ゲスト ユーザー" userId="" providerId="Windows Live" clId="Web-{C583B653-D557-4848-A484-92B873675025}" dt="2021-03-25T07:34:32.870" v="626" actId="1076"/>
          <ac:spMkLst>
            <pc:docMk/>
            <pc:sldMk cId="1695572539" sldId="340"/>
            <ac:spMk id="18" creationId="{D99F64BA-CBA9-4CCA-B5CA-8DA893FF7B28}"/>
          </ac:spMkLst>
        </pc:spChg>
        <pc:spChg chg="add mod">
          <ac:chgData name="ゲスト ユーザー" userId="" providerId="Windows Live" clId="Web-{C583B653-D557-4848-A484-92B873675025}" dt="2021-03-25T07:35:33.184" v="632" actId="1076"/>
          <ac:spMkLst>
            <pc:docMk/>
            <pc:sldMk cId="1695572539" sldId="340"/>
            <ac:spMk id="19" creationId="{4DD353CE-87EE-40EE-B665-A7D93DD25C55}"/>
          </ac:spMkLst>
        </pc:spChg>
      </pc:sldChg>
      <pc:sldChg chg="addSp delSp modSp">
        <pc:chgData name="ゲスト ユーザー" userId="" providerId="Windows Live" clId="Web-{C583B653-D557-4848-A484-92B873675025}" dt="2021-03-25T07:43:49.086" v="732" actId="1076"/>
        <pc:sldMkLst>
          <pc:docMk/>
          <pc:sldMk cId="1440077837" sldId="341"/>
        </pc:sldMkLst>
        <pc:spChg chg="mod">
          <ac:chgData name="ゲスト ユーザー" userId="" providerId="Windows Live" clId="Web-{C583B653-D557-4848-A484-92B873675025}" dt="2021-03-25T07:41:03.004" v="693" actId="14100"/>
          <ac:spMkLst>
            <pc:docMk/>
            <pc:sldMk cId="1440077837" sldId="341"/>
            <ac:spMk id="3" creationId="{41B6E82B-6D9B-4BBB-B277-69B8CA0B91C3}"/>
          </ac:spMkLst>
        </pc:spChg>
        <pc:spChg chg="add del">
          <ac:chgData name="ゲスト ユーザー" userId="" providerId="Windows Live" clId="Web-{C583B653-D557-4848-A484-92B873675025}" dt="2021-03-25T07:37:01.202" v="635"/>
          <ac:spMkLst>
            <pc:docMk/>
            <pc:sldMk cId="1440077837" sldId="341"/>
            <ac:spMk id="4" creationId="{6F1722ED-266B-4B46-8DA7-8F2F5DC2F20C}"/>
          </ac:spMkLst>
        </pc:spChg>
        <pc:spChg chg="del mod">
          <ac:chgData name="ゲスト ユーザー" userId="" providerId="Windows Live" clId="Web-{C583B653-D557-4848-A484-92B873675025}" dt="2021-03-25T07:41:27.254" v="700"/>
          <ac:spMkLst>
            <pc:docMk/>
            <pc:sldMk cId="1440077837" sldId="341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37:25.999" v="644" actId="1076"/>
          <ac:spMkLst>
            <pc:docMk/>
            <pc:sldMk cId="1440077837" sldId="341"/>
            <ac:spMk id="7" creationId="{5B68E033-7901-4E26-A3E7-88B799FD4FFD}"/>
          </ac:spMkLst>
        </pc:spChg>
        <pc:spChg chg="add del mod">
          <ac:chgData name="ゲスト ユーザー" userId="" providerId="Windows Live" clId="Web-{C583B653-D557-4848-A484-92B873675025}" dt="2021-03-25T07:41:59.708" v="708"/>
          <ac:spMkLst>
            <pc:docMk/>
            <pc:sldMk cId="1440077837" sldId="341"/>
            <ac:spMk id="8" creationId="{A51C5F59-B347-405D-88B3-41BDB2693C3E}"/>
          </ac:spMkLst>
        </pc:spChg>
        <pc:spChg chg="add mod">
          <ac:chgData name="ゲスト ユーザー" userId="" providerId="Windows Live" clId="Web-{C583B653-D557-4848-A484-92B873675025}" dt="2021-03-25T07:42:16.240" v="712" actId="1076"/>
          <ac:spMkLst>
            <pc:docMk/>
            <pc:sldMk cId="1440077837" sldId="341"/>
            <ac:spMk id="9" creationId="{C5839DF1-CF12-4493-9EAC-924FB64DC002}"/>
          </ac:spMkLst>
        </pc:spChg>
        <pc:spChg chg="add mod">
          <ac:chgData name="ゲスト ユーザー" userId="" providerId="Windows Live" clId="Web-{C583B653-D557-4848-A484-92B873675025}" dt="2021-03-25T07:43:49.086" v="732" actId="1076"/>
          <ac:spMkLst>
            <pc:docMk/>
            <pc:sldMk cId="1440077837" sldId="341"/>
            <ac:spMk id="10" creationId="{1BB98F7E-6F49-44C9-BAA6-6F45EF8D3BDC}"/>
          </ac:spMkLst>
        </pc:spChg>
        <pc:spChg chg="add mod">
          <ac:chgData name="ゲスト ユーザー" userId="" providerId="Windows Live" clId="Web-{C583B653-D557-4848-A484-92B873675025}" dt="2021-03-25T07:37:35.499" v="647" actId="20577"/>
          <ac:spMkLst>
            <pc:docMk/>
            <pc:sldMk cId="1440077837" sldId="341"/>
            <ac:spMk id="18" creationId="{10DA3F76-D8C3-4A14-91BD-179515917C4A}"/>
          </ac:spMkLst>
        </pc:spChg>
        <pc:spChg chg="add del">
          <ac:chgData name="ゲスト ユーザー" userId="" providerId="Windows Live" clId="Web-{C583B653-D557-4848-A484-92B873675025}" dt="2021-03-25T07:37:46.718" v="649"/>
          <ac:spMkLst>
            <pc:docMk/>
            <pc:sldMk cId="1440077837" sldId="341"/>
            <ac:spMk id="19" creationId="{C81C29DC-CDC5-44F2-A462-0CD3E45E0881}"/>
          </ac:spMkLst>
        </pc:spChg>
        <pc:spChg chg="add del mod">
          <ac:chgData name="ゲスト ユーザー" userId="" providerId="Windows Live" clId="Web-{C583B653-D557-4848-A484-92B873675025}" dt="2021-03-25T07:42:47.194" v="717" actId="1076"/>
          <ac:spMkLst>
            <pc:docMk/>
            <pc:sldMk cId="1440077837" sldId="341"/>
            <ac:spMk id="21" creationId="{265244CC-F98E-44BC-8A19-9BAA2DCB9FF1}"/>
          </ac:spMkLst>
        </pc:spChg>
        <pc:spChg chg="add mod">
          <ac:chgData name="ゲスト ユーザー" userId="" providerId="Windows Live" clId="Web-{C583B653-D557-4848-A484-92B873675025}" dt="2021-03-25T07:42:43.631" v="716" actId="1076"/>
          <ac:spMkLst>
            <pc:docMk/>
            <pc:sldMk cId="1440077837" sldId="341"/>
            <ac:spMk id="22" creationId="{35886BEA-59C6-4D30-97E6-1857BF792E1F}"/>
          </ac:spMkLst>
        </pc:spChg>
        <pc:spChg chg="add mod">
          <ac:chgData name="ゲスト ユーザー" userId="" providerId="Windows Live" clId="Web-{C583B653-D557-4848-A484-92B873675025}" dt="2021-03-25T07:42:58.163" v="720" actId="1076"/>
          <ac:spMkLst>
            <pc:docMk/>
            <pc:sldMk cId="1440077837" sldId="341"/>
            <ac:spMk id="23" creationId="{A13383DA-F049-44FB-B33A-93F0F5C3A682}"/>
          </ac:spMkLst>
        </pc:spChg>
        <pc:spChg chg="add mod">
          <ac:chgData name="ゲスト ユーザー" userId="" providerId="Windows Live" clId="Web-{C583B653-D557-4848-A484-92B873675025}" dt="2021-03-25T07:42:38.584" v="715" actId="1076"/>
          <ac:spMkLst>
            <pc:docMk/>
            <pc:sldMk cId="1440077837" sldId="341"/>
            <ac:spMk id="24" creationId="{DE8B9F2D-8818-43E6-B983-CE5A61BB1794}"/>
          </ac:spMkLst>
        </pc:spChg>
        <pc:spChg chg="add mod">
          <ac:chgData name="ゲスト ユーザー" userId="" providerId="Windows Live" clId="Web-{C583B653-D557-4848-A484-92B873675025}" dt="2021-03-25T07:42:54.162" v="719" actId="1076"/>
          <ac:spMkLst>
            <pc:docMk/>
            <pc:sldMk cId="1440077837" sldId="341"/>
            <ac:spMk id="25" creationId="{6A4C7EBD-D714-419F-B6FF-32D91E2F929C}"/>
          </ac:spMkLst>
        </pc:spChg>
        <pc:spChg chg="add mod">
          <ac:chgData name="ゲスト ユーザー" userId="" providerId="Windows Live" clId="Web-{C583B653-D557-4848-A484-92B873675025}" dt="2021-03-25T07:43:18.835" v="725" actId="1076"/>
          <ac:spMkLst>
            <pc:docMk/>
            <pc:sldMk cId="1440077837" sldId="341"/>
            <ac:spMk id="27" creationId="{A4114CDC-3C4E-4BE8-BC4D-F9378D3A7889}"/>
          </ac:spMkLst>
        </pc:spChg>
        <pc:picChg chg="mod">
          <ac:chgData name="ゲスト ユーザー" userId="" providerId="Windows Live" clId="Web-{C583B653-D557-4848-A484-92B873675025}" dt="2021-03-25T07:41:02.910" v="691" actId="1076"/>
          <ac:picMkLst>
            <pc:docMk/>
            <pc:sldMk cId="1440077837" sldId="341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1:02.957" v="692" actId="1076"/>
          <ac:picMkLst>
            <pc:docMk/>
            <pc:sldMk cId="1440077837" sldId="341"/>
            <ac:picMk id="5" creationId="{2123D3A6-0369-433D-BE08-D625094BE9F6}"/>
          </ac:picMkLst>
        </pc:picChg>
        <pc:picChg chg="ord">
          <ac:chgData name="ゲスト ユーザー" userId="" providerId="Windows Live" clId="Web-{C583B653-D557-4848-A484-92B873675025}" dt="2021-03-25T07:41:02.176" v="688"/>
          <ac:picMkLst>
            <pc:docMk/>
            <pc:sldMk cId="1440077837" sldId="341"/>
            <ac:picMk id="12" creationId="{79EFE0AE-7EB6-40E8-B399-FD9D922B5D41}"/>
          </ac:picMkLst>
        </pc:picChg>
        <pc:picChg chg="ord">
          <ac:chgData name="ゲスト ユーザー" userId="" providerId="Windows Live" clId="Web-{C583B653-D557-4848-A484-92B873675025}" dt="2021-03-25T07:41:02.566" v="689"/>
          <ac:picMkLst>
            <pc:docMk/>
            <pc:sldMk cId="1440077837" sldId="341"/>
            <ac:picMk id="13" creationId="{6673E968-EC8F-4F15-B38A-9DB9254A8B18}"/>
          </ac:picMkLst>
        </pc:picChg>
      </pc:sldChg>
      <pc:sldChg chg="addSp delSp modSp">
        <pc:chgData name="ゲスト ユーザー" userId="" providerId="Windows Live" clId="Web-{C583B653-D557-4848-A484-92B873675025}" dt="2021-03-25T07:49:19.530" v="797" actId="1076"/>
        <pc:sldMkLst>
          <pc:docMk/>
          <pc:sldMk cId="3076179711" sldId="342"/>
        </pc:sldMkLst>
        <pc:spChg chg="del mod">
          <ac:chgData name="ゲスト ユーザー" userId="" providerId="Windows Live" clId="Web-{C583B653-D557-4848-A484-92B873675025}" dt="2021-03-25T07:46:38.089" v="771"/>
          <ac:spMkLst>
            <pc:docMk/>
            <pc:sldMk cId="3076179711" sldId="342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45:46.338" v="758"/>
          <ac:spMkLst>
            <pc:docMk/>
            <pc:sldMk cId="3076179711" sldId="342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44:16.086" v="739" actId="20577"/>
          <ac:spMkLst>
            <pc:docMk/>
            <pc:sldMk cId="3076179711" sldId="342"/>
            <ac:spMk id="7" creationId="{4D3416FC-F774-4FFF-9B90-B3B24DA1FBFC}"/>
          </ac:spMkLst>
        </pc:spChg>
        <pc:spChg chg="add mod">
          <ac:chgData name="ゲスト ユーザー" userId="" providerId="Windows Live" clId="Web-{C583B653-D557-4848-A484-92B873675025}" dt="2021-03-25T07:46:01.104" v="762" actId="14100"/>
          <ac:spMkLst>
            <pc:docMk/>
            <pc:sldMk cId="3076179711" sldId="342"/>
            <ac:spMk id="9" creationId="{F5991510-E17F-44C6-BD29-5657A77B3134}"/>
          </ac:spMkLst>
        </pc:spChg>
        <pc:spChg chg="add mod">
          <ac:chgData name="ゲスト ユーザー" userId="" providerId="Windows Live" clId="Web-{C583B653-D557-4848-A484-92B873675025}" dt="2021-03-25T07:46:51.464" v="774" actId="20577"/>
          <ac:spMkLst>
            <pc:docMk/>
            <pc:sldMk cId="3076179711" sldId="342"/>
            <ac:spMk id="11" creationId="{8EB80C0C-D35E-44F2-9E97-F78EE24895DD}"/>
          </ac:spMkLst>
        </pc:spChg>
        <pc:spChg chg="add mod">
          <ac:chgData name="ゲスト ユーザー" userId="" providerId="Windows Live" clId="Web-{C583B653-D557-4848-A484-92B873675025}" dt="2021-03-25T07:48:10.388" v="781" actId="1076"/>
          <ac:spMkLst>
            <pc:docMk/>
            <pc:sldMk cId="3076179711" sldId="342"/>
            <ac:spMk id="13" creationId="{E3B76617-8CA3-4FE5-99E6-60407EF82AAF}"/>
          </ac:spMkLst>
        </pc:spChg>
        <pc:spChg chg="add mod">
          <ac:chgData name="ゲスト ユーザー" userId="" providerId="Windows Live" clId="Web-{C583B653-D557-4848-A484-92B873675025}" dt="2021-03-25T07:48:52.311" v="789" actId="1076"/>
          <ac:spMkLst>
            <pc:docMk/>
            <pc:sldMk cId="3076179711" sldId="342"/>
            <ac:spMk id="15" creationId="{0E2367D4-93E9-42B7-9556-3FDA39CAB300}"/>
          </ac:spMkLst>
        </pc:spChg>
        <pc:spChg chg="add mod">
          <ac:chgData name="ゲスト ユーザー" userId="" providerId="Windows Live" clId="Web-{C583B653-D557-4848-A484-92B873675025}" dt="2021-03-25T07:49:19.530" v="797" actId="1076"/>
          <ac:spMkLst>
            <pc:docMk/>
            <pc:sldMk cId="3076179711" sldId="342"/>
            <ac:spMk id="18" creationId="{3F1F124C-D2EF-4435-A88D-29F534A9D48B}"/>
          </ac:spMkLst>
        </pc:spChg>
        <pc:picChg chg="mod">
          <ac:chgData name="ゲスト ユーザー" userId="" providerId="Windows Live" clId="Web-{C583B653-D557-4848-A484-92B873675025}" dt="2021-03-25T07:45:19.478" v="751" actId="1076"/>
          <ac:picMkLst>
            <pc:docMk/>
            <pc:sldMk cId="3076179711" sldId="342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7:46:05.135" v="764" actId="1076"/>
          <ac:picMkLst>
            <pc:docMk/>
            <pc:sldMk cId="3076179711" sldId="342"/>
            <ac:picMk id="5" creationId="{2123D3A6-0369-433D-BE08-D625094BE9F6}"/>
          </ac:picMkLst>
        </pc:picChg>
      </pc:sldChg>
      <pc:sldChg chg="addSp modSp">
        <pc:chgData name="ゲスト ユーザー" userId="" providerId="Windows Live" clId="Web-{C583B653-D557-4848-A484-92B873675025}" dt="2021-03-25T07:52:31.284" v="836" actId="1076"/>
        <pc:sldMkLst>
          <pc:docMk/>
          <pc:sldMk cId="732794299" sldId="343"/>
        </pc:sldMkLst>
        <pc:spChg chg="mod">
          <ac:chgData name="ゲスト ユーザー" userId="" providerId="Windows Live" clId="Web-{C583B653-D557-4848-A484-92B873675025}" dt="2021-03-25T07:49:37.859" v="800" actId="14100"/>
          <ac:spMkLst>
            <pc:docMk/>
            <pc:sldMk cId="732794299" sldId="343"/>
            <ac:spMk id="3" creationId="{41B6E82B-6D9B-4BBB-B277-69B8CA0B91C3}"/>
          </ac:spMkLst>
        </pc:spChg>
        <pc:spChg chg="add">
          <ac:chgData name="ゲスト ユーザー" userId="" providerId="Windows Live" clId="Web-{C583B653-D557-4848-A484-92B873675025}" dt="2021-03-25T07:49:58.734" v="810"/>
          <ac:spMkLst>
            <pc:docMk/>
            <pc:sldMk cId="732794299" sldId="343"/>
            <ac:spMk id="4" creationId="{8305418B-A050-44D0-8152-F9C790BEBB6D}"/>
          </ac:spMkLst>
        </pc:spChg>
        <pc:spChg chg="mod">
          <ac:chgData name="ゲスト ユーザー" userId="" providerId="Windows Live" clId="Web-{C583B653-D557-4848-A484-92B873675025}" dt="2021-03-25T07:50:54.282" v="811" actId="20577"/>
          <ac:spMkLst>
            <pc:docMk/>
            <pc:sldMk cId="732794299" sldId="343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7:51:31.986" v="817" actId="20577"/>
          <ac:spMkLst>
            <pc:docMk/>
            <pc:sldMk cId="732794299" sldId="343"/>
            <ac:spMk id="9" creationId="{FFE1157C-5AFD-4317-8779-456EB4CE9A7D}"/>
          </ac:spMkLst>
        </pc:spChg>
        <pc:spChg chg="add mod">
          <ac:chgData name="ゲスト ユーザー" userId="" providerId="Windows Live" clId="Web-{C583B653-D557-4848-A484-92B873675025}" dt="2021-03-25T07:51:48.565" v="822" actId="1076"/>
          <ac:spMkLst>
            <pc:docMk/>
            <pc:sldMk cId="732794299" sldId="343"/>
            <ac:spMk id="11" creationId="{0BA5CD07-464B-4D9D-BBA5-1A1BE7EDE756}"/>
          </ac:spMkLst>
        </pc:spChg>
        <pc:spChg chg="add mod">
          <ac:chgData name="ゲスト ユーザー" userId="" providerId="Windows Live" clId="Web-{C583B653-D557-4848-A484-92B873675025}" dt="2021-03-25T07:52:09.112" v="832" actId="1076"/>
          <ac:spMkLst>
            <pc:docMk/>
            <pc:sldMk cId="732794299" sldId="343"/>
            <ac:spMk id="14" creationId="{526A77FA-2FC2-46C9-923D-E532E3DA9ADE}"/>
          </ac:spMkLst>
        </pc:spChg>
        <pc:spChg chg="add mod">
          <ac:chgData name="ゲスト ユーザー" userId="" providerId="Windows Live" clId="Web-{C583B653-D557-4848-A484-92B873675025}" dt="2021-03-25T07:52:31.284" v="836" actId="1076"/>
          <ac:spMkLst>
            <pc:docMk/>
            <pc:sldMk cId="732794299" sldId="343"/>
            <ac:spMk id="15" creationId="{F39E1833-AC54-4B31-AFC1-D9B28A1EE5E2}"/>
          </ac:spMkLst>
        </pc:spChg>
      </pc:sldChg>
      <pc:sldChg chg="addSp delSp modSp">
        <pc:chgData name="ゲスト ユーザー" userId="" providerId="Windows Live" clId="Web-{C583B653-D557-4848-A484-92B873675025}" dt="2021-03-25T08:12:26.841" v="1026" actId="20577"/>
        <pc:sldMkLst>
          <pc:docMk/>
          <pc:sldMk cId="3758271538" sldId="344"/>
        </pc:sldMkLst>
        <pc:spChg chg="mod">
          <ac:chgData name="ゲスト ユーザー" userId="" providerId="Windows Live" clId="Web-{C583B653-D557-4848-A484-92B873675025}" dt="2021-03-25T08:11:04.871" v="1015" actId="14100"/>
          <ac:spMkLst>
            <pc:docMk/>
            <pc:sldMk cId="3758271538" sldId="344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7:55:45.132" v="920"/>
          <ac:spMkLst>
            <pc:docMk/>
            <pc:sldMk cId="3758271538" sldId="344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2:26.841" v="1026" actId="20577"/>
          <ac:spMkLst>
            <pc:docMk/>
            <pc:sldMk cId="3758271538" sldId="344"/>
            <ac:spMk id="9" creationId="{8DDED78E-9163-4246-BF1B-C79639A904B0}"/>
          </ac:spMkLst>
        </pc:spChg>
        <pc:spChg chg="add mod">
          <ac:chgData name="ゲスト ユーザー" userId="" providerId="Windows Live" clId="Web-{C583B653-D557-4848-A484-92B873675025}" dt="2021-03-25T08:12:08.466" v="1023" actId="1076"/>
          <ac:spMkLst>
            <pc:docMk/>
            <pc:sldMk cId="3758271538" sldId="344"/>
            <ac:spMk id="11" creationId="{8CAF886C-97EE-4CAC-A817-C6B97E028932}"/>
          </ac:spMkLst>
        </pc:spChg>
        <pc:spChg chg="add mod">
          <ac:chgData name="ゲスト ユーザー" userId="" providerId="Windows Live" clId="Web-{C583B653-D557-4848-A484-92B873675025}" dt="2021-03-25T08:12:01.637" v="1021" actId="1076"/>
          <ac:spMkLst>
            <pc:docMk/>
            <pc:sldMk cId="3758271538" sldId="344"/>
            <ac:spMk id="13" creationId="{5FC92634-74C8-488D-AABB-C0B36B06C7AE}"/>
          </ac:spMkLst>
        </pc:spChg>
        <pc:spChg chg="add mod">
          <ac:chgData name="ゲスト ユーザー" userId="" providerId="Windows Live" clId="Web-{C583B653-D557-4848-A484-92B873675025}" dt="2021-03-25T08:12:11.653" v="1024" actId="1076"/>
          <ac:spMkLst>
            <pc:docMk/>
            <pc:sldMk cId="3758271538" sldId="344"/>
            <ac:spMk id="14" creationId="{E4BF48FF-F909-4757-B103-BB882844199C}"/>
          </ac:spMkLst>
        </pc:spChg>
        <pc:spChg chg="add mod">
          <ac:chgData name="ゲスト ユーザー" userId="" providerId="Windows Live" clId="Web-{C583B653-D557-4848-A484-92B873675025}" dt="2021-03-25T08:12:04.747" v="1022" actId="1076"/>
          <ac:spMkLst>
            <pc:docMk/>
            <pc:sldMk cId="3758271538" sldId="344"/>
            <ac:spMk id="16" creationId="{89F14545-DF3B-4FFC-800C-63B8EF3C6635}"/>
          </ac:spMkLst>
        </pc:spChg>
        <pc:spChg chg="add mod">
          <ac:chgData name="ゲスト ユーザー" userId="" providerId="Windows Live" clId="Web-{C583B653-D557-4848-A484-92B873675025}" dt="2021-03-25T08:12:17.450" v="1025" actId="1076"/>
          <ac:spMkLst>
            <pc:docMk/>
            <pc:sldMk cId="3758271538" sldId="344"/>
            <ac:spMk id="18" creationId="{BEAC1480-EFE6-4317-8B55-D5251684754F}"/>
          </ac:spMkLst>
        </pc:spChg>
        <pc:spChg chg="add mod">
          <ac:chgData name="ゲスト ユーザー" userId="" providerId="Windows Live" clId="Web-{C583B653-D557-4848-A484-92B873675025}" dt="2021-03-25T08:11:34.106" v="1017" actId="1076"/>
          <ac:spMkLst>
            <pc:docMk/>
            <pc:sldMk cId="3758271538" sldId="344"/>
            <ac:spMk id="19" creationId="{E3076163-B73C-45DD-A638-E969741E3466}"/>
          </ac:spMkLst>
        </pc:spChg>
        <pc:spChg chg="add mod">
          <ac:chgData name="ゲスト ユーザー" userId="" providerId="Windows Live" clId="Web-{C583B653-D557-4848-A484-92B873675025}" dt="2021-03-25T08:11:44.684" v="1019" actId="1076"/>
          <ac:spMkLst>
            <pc:docMk/>
            <pc:sldMk cId="3758271538" sldId="344"/>
            <ac:spMk id="20" creationId="{456CF860-43FB-4B9E-90FB-A5C2C9845C10}"/>
          </ac:spMkLst>
        </pc:spChg>
        <pc:spChg chg="add mod">
          <ac:chgData name="ゲスト ユーザー" userId="" providerId="Windows Live" clId="Web-{C583B653-D557-4848-A484-92B873675025}" dt="2021-03-25T08:11:38.856" v="1018" actId="1076"/>
          <ac:spMkLst>
            <pc:docMk/>
            <pc:sldMk cId="3758271538" sldId="344"/>
            <ac:spMk id="21" creationId="{EEDF1CCB-8218-46FF-B24E-5034C00A7FB2}"/>
          </ac:spMkLst>
        </pc:spChg>
        <pc:spChg chg="add del mod">
          <ac:chgData name="ゲスト ユーザー" userId="" providerId="Windows Live" clId="Web-{C583B653-D557-4848-A484-92B873675025}" dt="2021-03-25T08:09:33.650" v="1002"/>
          <ac:spMkLst>
            <pc:docMk/>
            <pc:sldMk cId="3758271538" sldId="344"/>
            <ac:spMk id="22" creationId="{524E81AE-0F93-4FAF-8E68-04E454C2A78A}"/>
          </ac:spMkLst>
        </pc:spChg>
        <pc:spChg chg="add mod">
          <ac:chgData name="ゲスト ユーザー" userId="" providerId="Windows Live" clId="Web-{C583B653-D557-4848-A484-92B873675025}" dt="2021-03-25T08:04:33.643" v="958" actId="20577"/>
          <ac:spMkLst>
            <pc:docMk/>
            <pc:sldMk cId="3758271538" sldId="344"/>
            <ac:spMk id="24" creationId="{2BC37A90-121B-43B3-AFE0-18F9BBC90AA7}"/>
          </ac:spMkLst>
        </pc:spChg>
        <pc:picChg chg="mod">
          <ac:chgData name="ゲスト ユーザー" userId="" providerId="Windows Live" clId="Web-{C583B653-D557-4848-A484-92B873675025}" dt="2021-03-25T07:54:54.537" v="900" actId="1076"/>
          <ac:picMkLst>
            <pc:docMk/>
            <pc:sldMk cId="3758271538" sldId="344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11:53.778" v="1020" actId="1076"/>
          <ac:picMkLst>
            <pc:docMk/>
            <pc:sldMk cId="3758271538" sldId="344"/>
            <ac:picMk id="4" creationId="{CE4BF0F7-294D-4EF5-AE05-6BDFCA4E3533}"/>
          </ac:picMkLst>
        </pc:picChg>
        <pc:picChg chg="mod">
          <ac:chgData name="ゲスト ユーザー" userId="" providerId="Windows Live" clId="Web-{C583B653-D557-4848-A484-92B873675025}" dt="2021-03-25T07:54:52.490" v="899" actId="1076"/>
          <ac:picMkLst>
            <pc:docMk/>
            <pc:sldMk cId="3758271538" sldId="344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13:06.154" v="1029" actId="1076"/>
        <pc:sldMkLst>
          <pc:docMk/>
          <pc:sldMk cId="206003480" sldId="345"/>
        </pc:sldMkLst>
        <pc:spChg chg="add mod">
          <ac:chgData name="ゲスト ユーザー" userId="" providerId="Windows Live" clId="Web-{C583B653-D557-4848-A484-92B873675025}" dt="2021-03-25T08:04:50.769" v="960" actId="1076"/>
          <ac:spMkLst>
            <pc:docMk/>
            <pc:sldMk cId="206003480" sldId="345"/>
            <ac:spMk id="4" creationId="{1500C920-D798-439C-8A6D-CAB7CC0B9D8C}"/>
          </ac:spMkLst>
        </pc:spChg>
        <pc:spChg chg="del mod">
          <ac:chgData name="ゲスト ユーザー" userId="" providerId="Windows Live" clId="Web-{C583B653-D557-4848-A484-92B873675025}" dt="2021-03-25T08:06:02.177" v="972"/>
          <ac:spMkLst>
            <pc:docMk/>
            <pc:sldMk cId="206003480" sldId="345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06:04.505" v="973"/>
          <ac:spMkLst>
            <pc:docMk/>
            <pc:sldMk cId="206003480" sldId="345"/>
            <ac:spMk id="7" creationId="{BB2843E5-7CC6-45AC-A3F9-AEC2389FD526}"/>
          </ac:spMkLst>
        </pc:spChg>
        <pc:spChg chg="add mod">
          <ac:chgData name="ゲスト ユーザー" userId="" providerId="Windows Live" clId="Web-{C583B653-D557-4848-A484-92B873675025}" dt="2021-03-25T08:13:01.358" v="1028" actId="20577"/>
          <ac:spMkLst>
            <pc:docMk/>
            <pc:sldMk cId="206003480" sldId="345"/>
            <ac:spMk id="8" creationId="{376E6E5A-F250-4C24-95B0-F65EBB001630}"/>
          </ac:spMkLst>
        </pc:spChg>
        <pc:spChg chg="add mod">
          <ac:chgData name="ゲスト ユーザー" userId="" providerId="Windows Live" clId="Web-{C583B653-D557-4848-A484-92B873675025}" dt="2021-03-25T08:13:06.154" v="1029" actId="1076"/>
          <ac:spMkLst>
            <pc:docMk/>
            <pc:sldMk cId="206003480" sldId="345"/>
            <ac:spMk id="15" creationId="{8EA1D4B6-433B-4EC3-816C-2AEB5EED5C38}"/>
          </ac:spMkLst>
        </pc:spChg>
      </pc:sldChg>
      <pc:sldChg chg="addSp delSp modSp">
        <pc:chgData name="ゲスト ユーザー" userId="" providerId="Windows Live" clId="Web-{C583B653-D557-4848-A484-92B873675025}" dt="2021-03-25T08:13:56.296" v="1040" actId="1076"/>
        <pc:sldMkLst>
          <pc:docMk/>
          <pc:sldMk cId="2740459347" sldId="346"/>
        </pc:sldMkLst>
        <pc:spChg chg="mod">
          <ac:chgData name="ゲスト ユーザー" userId="" providerId="Windows Live" clId="Web-{C583B653-D557-4848-A484-92B873675025}" dt="2021-03-25T08:12:52.248" v="1027" actId="20577"/>
          <ac:spMkLst>
            <pc:docMk/>
            <pc:sldMk cId="2740459347" sldId="346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07:25.116" v="984"/>
          <ac:spMkLst>
            <pc:docMk/>
            <pc:sldMk cId="2740459347" sldId="346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06:41.318" v="978" actId="1076"/>
          <ac:spMkLst>
            <pc:docMk/>
            <pc:sldMk cId="2740459347" sldId="346"/>
            <ac:spMk id="7" creationId="{009BBF30-933B-4F9B-8D62-CF7BBE07B721}"/>
          </ac:spMkLst>
        </pc:spChg>
        <pc:spChg chg="add mod">
          <ac:chgData name="ゲスト ユーザー" userId="" providerId="Windows Live" clId="Web-{C583B653-D557-4848-A484-92B873675025}" dt="2021-03-25T08:08:07.992" v="993" actId="14100"/>
          <ac:spMkLst>
            <pc:docMk/>
            <pc:sldMk cId="2740459347" sldId="346"/>
            <ac:spMk id="9" creationId="{35374F80-3A61-4388-B358-F4B425E7EF6B}"/>
          </ac:spMkLst>
        </pc:spChg>
        <pc:spChg chg="add mod">
          <ac:chgData name="ゲスト ユーザー" userId="" providerId="Windows Live" clId="Web-{C583B653-D557-4848-A484-92B873675025}" dt="2021-03-25T08:08:27.117" v="997" actId="1076"/>
          <ac:spMkLst>
            <pc:docMk/>
            <pc:sldMk cId="2740459347" sldId="346"/>
            <ac:spMk id="11" creationId="{4823709B-A595-489C-A6E3-D093500850BE}"/>
          </ac:spMkLst>
        </pc:spChg>
        <pc:spChg chg="add mod">
          <ac:chgData name="ゲスト ユーザー" userId="" providerId="Windows Live" clId="Web-{C583B653-D557-4848-A484-92B873675025}" dt="2021-03-25T08:08:45.930" v="999" actId="1076"/>
          <ac:spMkLst>
            <pc:docMk/>
            <pc:sldMk cId="2740459347" sldId="346"/>
            <ac:spMk id="13" creationId="{7C0778D3-7584-4CD2-9FD6-8D167DB404D2}"/>
          </ac:spMkLst>
        </pc:spChg>
        <pc:spChg chg="add mod">
          <ac:chgData name="ゲスト ユーザー" userId="" providerId="Windows Live" clId="Web-{C583B653-D557-4848-A484-92B873675025}" dt="2021-03-25T08:13:37.530" v="1034" actId="1076"/>
          <ac:spMkLst>
            <pc:docMk/>
            <pc:sldMk cId="2740459347" sldId="346"/>
            <ac:spMk id="15" creationId="{C32F56A8-6682-4BC2-B8D9-4B8706BCD3E6}"/>
          </ac:spMkLst>
        </pc:spChg>
        <pc:spChg chg="add mod">
          <ac:chgData name="ゲスト ユーザー" userId="" providerId="Windows Live" clId="Web-{C583B653-D557-4848-A484-92B873675025}" dt="2021-03-25T08:13:56.296" v="1040" actId="1076"/>
          <ac:spMkLst>
            <pc:docMk/>
            <pc:sldMk cId="2740459347" sldId="346"/>
            <ac:spMk id="18" creationId="{49B62F95-A624-4D8C-8290-FF4F3D10171E}"/>
          </ac:spMkLst>
        </pc:spChg>
        <pc:picChg chg="mod">
          <ac:chgData name="ゲスト ユーザー" userId="" providerId="Windows Live" clId="Web-{C583B653-D557-4848-A484-92B873675025}" dt="2021-03-25T08:08:12.758" v="995" actId="1076"/>
          <ac:picMkLst>
            <pc:docMk/>
            <pc:sldMk cId="2740459347" sldId="346"/>
            <ac:picMk id="5" creationId="{2123D3A6-0369-433D-BE08-D625094BE9F6}"/>
          </ac:picMkLst>
        </pc:picChg>
      </pc:sldChg>
      <pc:sldChg chg="addSp delSp modSp">
        <pc:chgData name="ゲスト ユーザー" userId="" providerId="Windows Live" clId="Web-{C583B653-D557-4848-A484-92B873675025}" dt="2021-03-25T08:23:53.809" v="1208"/>
        <pc:sldMkLst>
          <pc:docMk/>
          <pc:sldMk cId="3478011051" sldId="347"/>
        </pc:sldMkLst>
        <pc:spChg chg="mod">
          <ac:chgData name="ゲスト ユーザー" userId="" providerId="Windows Live" clId="Web-{C583B653-D557-4848-A484-92B873675025}" dt="2021-03-25T08:15:31.923" v="1064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C583B653-D557-4848-A484-92B873675025}" dt="2021-03-25T08:15:36.814" v="1065" actId="1076"/>
          <ac:spMkLst>
            <pc:docMk/>
            <pc:sldMk cId="3478011051" sldId="347"/>
            <ac:spMk id="8" creationId="{A7B785D5-02F5-443F-8629-1A3C900CB4BF}"/>
          </ac:spMkLst>
        </pc:spChg>
        <pc:spChg chg="add mod">
          <ac:chgData name="ゲスト ユーザー" userId="" providerId="Windows Live" clId="Web-{C583B653-D557-4848-A484-92B873675025}" dt="2021-03-25T08:14:44.188" v="1051" actId="20577"/>
          <ac:spMkLst>
            <pc:docMk/>
            <pc:sldMk cId="3478011051" sldId="347"/>
            <ac:spMk id="10" creationId="{34EB2B4C-877C-4D77-8079-00B64FE700BD}"/>
          </ac:spMkLst>
        </pc:spChg>
        <pc:spChg chg="add del">
          <ac:chgData name="ゲスト ユーザー" userId="" providerId="Windows Live" clId="Web-{C583B653-D557-4848-A484-92B873675025}" dt="2021-03-25T08:14:51.125" v="1053"/>
          <ac:spMkLst>
            <pc:docMk/>
            <pc:sldMk cId="3478011051" sldId="347"/>
            <ac:spMk id="12" creationId="{4E40579E-759D-4A8D-AD4C-DBDEC8A662D9}"/>
          </ac:spMkLst>
        </pc:spChg>
        <pc:spChg chg="add del">
          <ac:chgData name="ゲスト ユーザー" userId="" providerId="Windows Live" clId="Web-{C583B653-D557-4848-A484-92B873675025}" dt="2021-03-25T08:23:53.809" v="1208"/>
          <ac:spMkLst>
            <pc:docMk/>
            <pc:sldMk cId="3478011051" sldId="347"/>
            <ac:spMk id="14" creationId="{84F8A868-41E5-44B6-842B-E4E1D79582C9}"/>
          </ac:spMkLst>
        </pc:spChg>
        <pc:spChg chg="add mod">
          <ac:chgData name="ゲスト ユーザー" userId="" providerId="Windows Live" clId="Web-{C583B653-D557-4848-A484-92B873675025}" dt="2021-03-25T08:15:02.173" v="1057" actId="20577"/>
          <ac:spMkLst>
            <pc:docMk/>
            <pc:sldMk cId="3478011051" sldId="347"/>
            <ac:spMk id="15" creationId="{547823E8-E102-4C25-B4DF-9D2F6E916487}"/>
          </ac:spMkLst>
        </pc:spChg>
        <pc:spChg chg="add mod">
          <ac:chgData name="ゲスト ユーザー" userId="" providerId="Windows Live" clId="Web-{C583B653-D557-4848-A484-92B873675025}" dt="2021-03-25T08:15:43.861" v="1066" actId="1076"/>
          <ac:spMkLst>
            <pc:docMk/>
            <pc:sldMk cId="3478011051" sldId="347"/>
            <ac:spMk id="16" creationId="{2AA6CE26-4DE1-4D47-83D5-5B142AA7BA7E}"/>
          </ac:spMkLst>
        </pc:spChg>
      </pc:sldChg>
      <pc:sldChg chg="addSp delSp modSp">
        <pc:chgData name="ゲスト ユーザー" userId="" providerId="Windows Live" clId="Web-{C583B653-D557-4848-A484-92B873675025}" dt="2021-03-25T08:38:12.468" v="1303" actId="14100"/>
        <pc:sldMkLst>
          <pc:docMk/>
          <pc:sldMk cId="1252576902" sldId="348"/>
        </pc:sldMkLst>
        <pc:spChg chg="mod">
          <ac:chgData name="ゲスト ユーザー" userId="" providerId="Windows Live" clId="Web-{C583B653-D557-4848-A484-92B873675025}" dt="2021-03-25T08:26:48.203" v="1232" actId="20577"/>
          <ac:spMkLst>
            <pc:docMk/>
            <pc:sldMk cId="1252576902" sldId="348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16:28.440" v="1070" actId="20577"/>
          <ac:spMkLst>
            <pc:docMk/>
            <pc:sldMk cId="1252576902" sldId="348"/>
            <ac:spMk id="4" creationId="{32B89408-2B27-411B-8A5F-11EA094C436E}"/>
          </ac:spMkLst>
        </pc:spChg>
        <pc:spChg chg="del mod">
          <ac:chgData name="ゲスト ユーザー" userId="" providerId="Windows Live" clId="Web-{C583B653-D557-4848-A484-92B873675025}" dt="2021-03-25T08:24:22.294" v="1213"/>
          <ac:spMkLst>
            <pc:docMk/>
            <pc:sldMk cId="1252576902" sldId="348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24:51.357" v="1218"/>
          <ac:spMkLst>
            <pc:docMk/>
            <pc:sldMk cId="1252576902" sldId="348"/>
            <ac:spMk id="9" creationId="{DB474283-6969-4122-BC81-7F1AECF60254}"/>
          </ac:spMkLst>
        </pc:spChg>
        <pc:spChg chg="add mod">
          <ac:chgData name="ゲスト ユーザー" userId="" providerId="Windows Live" clId="Web-{C583B653-D557-4848-A484-92B873675025}" dt="2021-03-25T08:16:46.362" v="1074" actId="20577"/>
          <ac:spMkLst>
            <pc:docMk/>
            <pc:sldMk cId="1252576902" sldId="348"/>
            <ac:spMk id="10" creationId="{D73813BF-307A-4C7A-BC9C-2E1938762CF9}"/>
          </ac:spMkLst>
        </pc:spChg>
        <pc:spChg chg="add mod">
          <ac:chgData name="ゲスト ユーザー" userId="" providerId="Windows Live" clId="Web-{C583B653-D557-4848-A484-92B873675025}" dt="2021-03-25T08:25:55.124" v="1231" actId="20577"/>
          <ac:spMkLst>
            <pc:docMk/>
            <pc:sldMk cId="1252576902" sldId="348"/>
            <ac:spMk id="12" creationId="{E3A449DD-606B-412B-88F8-B818B9A8848B}"/>
          </ac:spMkLst>
        </pc:spChg>
        <pc:spChg chg="add del mod">
          <ac:chgData name="ゲスト ユーザー" userId="" providerId="Windows Live" clId="Web-{C583B653-D557-4848-A484-92B873675025}" dt="2021-03-25T08:29:46.395" v="1239"/>
          <ac:spMkLst>
            <pc:docMk/>
            <pc:sldMk cId="1252576902" sldId="348"/>
            <ac:spMk id="16" creationId="{BEC01AC7-0344-473F-A4AC-3E85A0B115BE}"/>
          </ac:spMkLst>
        </pc:spChg>
        <pc:spChg chg="add del mod">
          <ac:chgData name="ゲスト ユーザー" userId="" providerId="Windows Live" clId="Web-{C583B653-D557-4848-A484-92B873675025}" dt="2021-03-25T08:35:15.480" v="1299"/>
          <ac:spMkLst>
            <pc:docMk/>
            <pc:sldMk cId="1252576902" sldId="348"/>
            <ac:spMk id="17" creationId="{F21793FA-C786-4A21-A31C-E985D8233768}"/>
          </ac:spMkLst>
        </pc:spChg>
        <pc:spChg chg="add del mod">
          <ac:chgData name="ゲスト ユーザー" userId="" providerId="Windows Live" clId="Web-{C583B653-D557-4848-A484-92B873675025}" dt="2021-03-25T08:34:39.870" v="1290"/>
          <ac:spMkLst>
            <pc:docMk/>
            <pc:sldMk cId="1252576902" sldId="348"/>
            <ac:spMk id="18" creationId="{32507A7F-29FC-4520-AB77-9145F1CB515F}"/>
          </ac:spMkLst>
        </pc:spChg>
        <pc:spChg chg="add del mod">
          <ac:chgData name="ゲスト ユーザー" userId="" providerId="Windows Live" clId="Web-{C583B653-D557-4848-A484-92B873675025}" dt="2021-03-25T08:33:35.196" v="1281"/>
          <ac:spMkLst>
            <pc:docMk/>
            <pc:sldMk cId="1252576902" sldId="348"/>
            <ac:spMk id="19" creationId="{CF318E71-C5D0-4DC0-98D2-CA51F5E96FF9}"/>
          </ac:spMkLst>
        </pc:spChg>
        <pc:picChg chg="mod">
          <ac:chgData name="ゲスト ユーザー" userId="" providerId="Windows Live" clId="Web-{C583B653-D557-4848-A484-92B873675025}" dt="2021-03-25T08:23:17.996" v="1202" actId="1076"/>
          <ac:picMkLst>
            <pc:docMk/>
            <pc:sldMk cId="1252576902" sldId="348"/>
            <ac:picMk id="2" creationId="{0ABE893C-5261-4583-9731-706F2263B320}"/>
          </ac:picMkLst>
        </pc:picChg>
        <pc:picChg chg="mod">
          <ac:chgData name="ゲスト ユーザー" userId="" providerId="Windows Live" clId="Web-{C583B653-D557-4848-A484-92B873675025}" dt="2021-03-25T08:23:36.652" v="1206" actId="1076"/>
          <ac:picMkLst>
            <pc:docMk/>
            <pc:sldMk cId="1252576902" sldId="348"/>
            <ac:picMk id="5" creationId="{2123D3A6-0369-433D-BE08-D625094BE9F6}"/>
          </ac:picMkLst>
        </pc:picChg>
        <pc:picChg chg="del">
          <ac:chgData name="ゲスト ユーザー" userId="" providerId="Windows Live" clId="Web-{C583B653-D557-4848-A484-92B873675025}" dt="2021-03-25T08:29:13.206" v="1233"/>
          <ac:picMkLst>
            <pc:docMk/>
            <pc:sldMk cId="1252576902" sldId="348"/>
            <ac:picMk id="7" creationId="{40B2CA00-8CB5-402D-85B2-C48CEFFD0425}"/>
          </ac:picMkLst>
        </pc:picChg>
        <pc:picChg chg="add del mod">
          <ac:chgData name="ゲスト ユーザー" userId="" providerId="Windows Live" clId="Web-{C583B653-D557-4848-A484-92B873675025}" dt="2021-03-25T08:38:03.374" v="1300"/>
          <ac:picMkLst>
            <pc:docMk/>
            <pc:sldMk cId="1252576902" sldId="348"/>
            <ac:picMk id="14" creationId="{5E2F542B-A031-4B8A-BF38-72E7AD49E4A7}"/>
          </ac:picMkLst>
        </pc:picChg>
        <pc:picChg chg="add mod">
          <ac:chgData name="ゲスト ユーザー" userId="" providerId="Windows Live" clId="Web-{C583B653-D557-4848-A484-92B873675025}" dt="2021-03-25T08:38:12.468" v="1303" actId="14100"/>
          <ac:picMkLst>
            <pc:docMk/>
            <pc:sldMk cId="1252576902" sldId="348"/>
            <ac:picMk id="20" creationId="{A1D6F462-A744-427E-942E-8AA51E3F8A70}"/>
          </ac:picMkLst>
        </pc:picChg>
      </pc:sldChg>
      <pc:sldChg chg="addSp delSp modSp">
        <pc:chgData name="ゲスト ユーザー" userId="" providerId="Windows Live" clId="Web-{C583B653-D557-4848-A484-92B873675025}" dt="2021-03-25T08:43:21.568" v="1383" actId="1076"/>
        <pc:sldMkLst>
          <pc:docMk/>
          <pc:sldMk cId="1983677846" sldId="349"/>
        </pc:sldMkLst>
        <pc:spChg chg="mod">
          <ac:chgData name="ゲスト ユーザー" userId="" providerId="Windows Live" clId="Web-{C583B653-D557-4848-A484-92B873675025}" dt="2021-03-25T08:43:21.568" v="1383" actId="1076"/>
          <ac:spMkLst>
            <pc:docMk/>
            <pc:sldMk cId="1983677846" sldId="349"/>
            <ac:spMk id="3" creationId="{41B6E82B-6D9B-4BBB-B277-69B8CA0B91C3}"/>
          </ac:spMkLst>
        </pc:spChg>
        <pc:spChg chg="del mod">
          <ac:chgData name="ゲスト ユーザー" userId="" providerId="Windows Live" clId="Web-{C583B653-D557-4848-A484-92B873675025}" dt="2021-03-25T08:42:50.146" v="1373"/>
          <ac:spMkLst>
            <pc:docMk/>
            <pc:sldMk cId="1983677846" sldId="349"/>
            <ac:spMk id="6" creationId="{A37D0B3E-E398-46E3-862F-CB12BB9ACA59}"/>
          </ac:spMkLst>
        </pc:spChg>
        <pc:spChg chg="add del mod">
          <ac:chgData name="ゲスト ユーザー" userId="" providerId="Windows Live" clId="Web-{C583B653-D557-4848-A484-92B873675025}" dt="2021-03-25T08:42:29.536" v="1369"/>
          <ac:spMkLst>
            <pc:docMk/>
            <pc:sldMk cId="1983677846" sldId="349"/>
            <ac:spMk id="7" creationId="{D5DE6D64-F5B7-4410-A40B-CAF9BAFAAFB2}"/>
          </ac:spMkLst>
        </pc:spChg>
        <pc:spChg chg="add mod">
          <ac:chgData name="ゲスト ユーザー" userId="" providerId="Windows Live" clId="Web-{C583B653-D557-4848-A484-92B873675025}" dt="2021-03-25T08:43:08.865" v="1379" actId="14100"/>
          <ac:spMkLst>
            <pc:docMk/>
            <pc:sldMk cId="1983677846" sldId="349"/>
            <ac:spMk id="8" creationId="{49F937B6-C496-433C-9B86-8FFA5958DE85}"/>
          </ac:spMkLst>
        </pc:spChg>
        <pc:picChg chg="mod">
          <ac:chgData name="ゲスト ユーザー" userId="" providerId="Windows Live" clId="Web-{C583B653-D557-4848-A484-92B873675025}" dt="2021-03-25T08:43:13.740" v="1380" actId="1076"/>
          <ac:picMkLst>
            <pc:docMk/>
            <pc:sldMk cId="1983677846" sldId="349"/>
            <ac:picMk id="2" creationId="{0ABE893C-5261-4583-9731-706F2263B320}"/>
          </ac:picMkLst>
        </pc:picChg>
      </pc:sldChg>
      <pc:sldChg chg="addSp delSp modSp">
        <pc:chgData name="ゲスト ユーザー" userId="" providerId="Windows Live" clId="Web-{C583B653-D557-4848-A484-92B873675025}" dt="2021-03-25T08:39:40.939" v="1321" actId="20577"/>
        <pc:sldMkLst>
          <pc:docMk/>
          <pc:sldMk cId="3051177208" sldId="350"/>
        </pc:sldMkLst>
        <pc:spChg chg="mod">
          <ac:chgData name="ゲスト ユーザー" userId="" providerId="Windows Live" clId="Web-{C583B653-D557-4848-A484-92B873675025}" dt="2021-03-25T08:39:04.016" v="1311" actId="14100"/>
          <ac:spMkLst>
            <pc:docMk/>
            <pc:sldMk cId="3051177208" sldId="350"/>
            <ac:spMk id="3" creationId="{41B6E82B-6D9B-4BBB-B277-69B8CA0B91C3}"/>
          </ac:spMkLst>
        </pc:spChg>
        <pc:spChg chg="add mod">
          <ac:chgData name="ゲスト ユーザー" userId="" providerId="Windows Live" clId="Web-{C583B653-D557-4848-A484-92B873675025}" dt="2021-03-25T08:39:40.939" v="1321" actId="20577"/>
          <ac:spMkLst>
            <pc:docMk/>
            <pc:sldMk cId="3051177208" sldId="350"/>
            <ac:spMk id="5" creationId="{704674E9-7EDA-4E6A-B0C9-99C977CC20B4}"/>
          </ac:spMkLst>
        </pc:spChg>
        <pc:spChg chg="del mod">
          <ac:chgData name="ゲスト ユーザー" userId="" providerId="Windows Live" clId="Web-{C583B653-D557-4848-A484-92B873675025}" dt="2021-03-25T08:39:31.610" v="1318"/>
          <ac:spMkLst>
            <pc:docMk/>
            <pc:sldMk cId="3051177208" sldId="350"/>
            <ac:spMk id="352" creationId="{00000000-0000-0000-0000-000000000000}"/>
          </ac:spMkLst>
        </pc:spChg>
      </pc:sldChg>
      <pc:sldChg chg="addSp delSp modSp">
        <pc:chgData name="ゲスト ユーザー" userId="" providerId="Windows Live" clId="Web-{C583B653-D557-4848-A484-92B873675025}" dt="2021-03-25T08:40:48.721" v="1351" actId="1076"/>
        <pc:sldMkLst>
          <pc:docMk/>
          <pc:sldMk cId="2411830664" sldId="351"/>
        </pc:sldMkLst>
        <pc:spChg chg="add mod">
          <ac:chgData name="ゲスト ユーザー" userId="" providerId="Windows Live" clId="Web-{C583B653-D557-4848-A484-92B873675025}" dt="2021-03-25T08:40:48.721" v="1351" actId="1076"/>
          <ac:spMkLst>
            <pc:docMk/>
            <pc:sldMk cId="2411830664" sldId="351"/>
            <ac:spMk id="5" creationId="{A4A75FDD-CD3D-4B36-8531-0C20A00EC4C5}"/>
          </ac:spMkLst>
        </pc:spChg>
        <pc:spChg chg="del mod">
          <ac:chgData name="ゲスト ユーザー" userId="" providerId="Windows Live" clId="Web-{C583B653-D557-4848-A484-92B873675025}" dt="2021-03-25T08:40:28.033" v="1344"/>
          <ac:spMkLst>
            <pc:docMk/>
            <pc:sldMk cId="2411830664" sldId="351"/>
            <ac:spMk id="8" creationId="{021A3727-A1BF-4060-B535-29DED661C0D2}"/>
          </ac:spMkLst>
        </pc:spChg>
      </pc:sldChg>
    </pc:docChg>
  </pc:docChgLst>
  <pc:docChgLst>
    <pc:chgData name="ゲスト ユーザー" providerId="Windows Live" clId="Web-{71A333F9-1F64-42F8-B351-A43E158A4420}"/>
    <pc:docChg chg="modSld">
      <pc:chgData name="ゲスト ユーザー" userId="" providerId="Windows Live" clId="Web-{71A333F9-1F64-42F8-B351-A43E158A4420}" dt="2021-04-05T01:09:26.015" v="445"/>
      <pc:docMkLst>
        <pc:docMk/>
      </pc:docMkLst>
      <pc:sldChg chg="modSp">
        <pc:chgData name="ゲスト ユーザー" userId="" providerId="Windows Live" clId="Web-{71A333F9-1F64-42F8-B351-A43E158A4420}" dt="2021-04-04T23:54:11.775" v="2" actId="1076"/>
        <pc:sldMkLst>
          <pc:docMk/>
          <pc:sldMk cId="0" sldId="265"/>
        </pc:sldMkLst>
        <pc:spChg chg="mod">
          <ac:chgData name="ゲスト ユーザー" userId="" providerId="Windows Live" clId="Web-{71A333F9-1F64-42F8-B351-A43E158A4420}" dt="2021-04-04T23:54:11.775" v="2" actId="1076"/>
          <ac:spMkLst>
            <pc:docMk/>
            <pc:sldMk cId="0" sldId="265"/>
            <ac:spMk id="9" creationId="{300DE860-089D-4147-B8D4-D9F14EFEE8CE}"/>
          </ac:spMkLst>
        </pc:spChg>
      </pc:sldChg>
      <pc:sldChg chg="modSp">
        <pc:chgData name="ゲスト ユーザー" userId="" providerId="Windows Live" clId="Web-{71A333F9-1F64-42F8-B351-A43E158A4420}" dt="2021-04-04T23:53:47.556" v="1" actId="1076"/>
        <pc:sldMkLst>
          <pc:docMk/>
          <pc:sldMk cId="3079883202" sldId="356"/>
        </pc:sldMkLst>
        <pc:spChg chg="mod">
          <ac:chgData name="ゲスト ユーザー" userId="" providerId="Windows Live" clId="Web-{71A333F9-1F64-42F8-B351-A43E158A4420}" dt="2021-04-04T23:53:47.556" v="1" actId="1076"/>
          <ac:spMkLst>
            <pc:docMk/>
            <pc:sldMk cId="3079883202" sldId="356"/>
            <ac:spMk id="12" creationId="{6CD4D3F5-106D-4991-AF1D-68379523EF7E}"/>
          </ac:spMkLst>
        </pc:spChg>
      </pc:sldChg>
      <pc:sldChg chg="modSp">
        <pc:chgData name="ゲスト ユーザー" userId="" providerId="Windows Live" clId="Web-{71A333F9-1F64-42F8-B351-A43E158A4420}" dt="2021-04-04T23:56:41.183" v="23" actId="1076"/>
        <pc:sldMkLst>
          <pc:docMk/>
          <pc:sldMk cId="303042461" sldId="358"/>
        </pc:sldMkLst>
        <pc:spChg chg="mod">
          <ac:chgData name="ゲスト ユーザー" userId="" providerId="Windows Live" clId="Web-{71A333F9-1F64-42F8-B351-A43E158A4420}" dt="2021-04-04T23:56:32.386" v="21" actId="20577"/>
          <ac:spMkLst>
            <pc:docMk/>
            <pc:sldMk cId="303042461" sldId="35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5:30.198" v="9" actId="1076"/>
          <ac:spMkLst>
            <pc:docMk/>
            <pc:sldMk cId="303042461" sldId="358"/>
            <ac:spMk id="6" creationId="{2E5D39F8-7127-4290-9CF8-65CBF206AAA9}"/>
          </ac:spMkLst>
        </pc:spChg>
        <pc:spChg chg="mod">
          <ac:chgData name="ゲスト ユーザー" userId="" providerId="Windows Live" clId="Web-{71A333F9-1F64-42F8-B351-A43E158A4420}" dt="2021-04-04T23:55:51.792" v="12" actId="1076"/>
          <ac:spMkLst>
            <pc:docMk/>
            <pc:sldMk cId="303042461" sldId="358"/>
            <ac:spMk id="13" creationId="{7480466B-6824-4F53-8080-E1095A701B8D}"/>
          </ac:spMkLst>
        </pc:spChg>
        <pc:spChg chg="mod">
          <ac:chgData name="ゲスト ユーザー" userId="" providerId="Windows Live" clId="Web-{71A333F9-1F64-42F8-B351-A43E158A4420}" dt="2021-04-04T23:56:38.043" v="22" actId="1076"/>
          <ac:spMkLst>
            <pc:docMk/>
            <pc:sldMk cId="303042461" sldId="358"/>
            <ac:spMk id="14" creationId="{43A849BC-9847-4B09-9D3E-3349B3B8C458}"/>
          </ac:spMkLst>
        </pc:spChg>
        <pc:spChg chg="mod">
          <ac:chgData name="ゲスト ユーザー" userId="" providerId="Windows Live" clId="Web-{71A333F9-1F64-42F8-B351-A43E158A4420}" dt="2021-04-04T23:56:41.183" v="23" actId="1076"/>
          <ac:spMkLst>
            <pc:docMk/>
            <pc:sldMk cId="303042461" sldId="358"/>
            <ac:spMk id="15" creationId="{886FFCF1-87BE-4171-9C7F-911FC6E9ACD0}"/>
          </ac:spMkLst>
        </pc:spChg>
      </pc:sldChg>
      <pc:sldChg chg="addSp modSp">
        <pc:chgData name="ゲスト ユーザー" userId="" providerId="Windows Live" clId="Web-{71A333F9-1F64-42F8-B351-A43E158A4420}" dt="2021-04-05T00:00:13.437" v="53" actId="14100"/>
        <pc:sldMkLst>
          <pc:docMk/>
          <pc:sldMk cId="3242784515" sldId="359"/>
        </pc:sldMkLst>
        <pc:spChg chg="mod">
          <ac:chgData name="ゲスト ユーザー" userId="" providerId="Windows Live" clId="Web-{71A333F9-1F64-42F8-B351-A43E158A4420}" dt="2021-04-04T23:56:56.496" v="24" actId="20577"/>
          <ac:spMkLst>
            <pc:docMk/>
            <pc:sldMk cId="3242784515" sldId="359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6:58.168" v="25"/>
          <ac:spMkLst>
            <pc:docMk/>
            <pc:sldMk cId="3242784515" sldId="359"/>
            <ac:spMk id="9" creationId="{006AD66C-FE67-4EB6-8A0A-7128397CB163}"/>
          </ac:spMkLst>
        </pc:spChg>
        <pc:spChg chg="add mod">
          <ac:chgData name="ゲスト ユーザー" userId="" providerId="Windows Live" clId="Web-{71A333F9-1F64-42F8-B351-A43E158A4420}" dt="2021-04-05T00:00:13.437" v="53" actId="14100"/>
          <ac:spMkLst>
            <pc:docMk/>
            <pc:sldMk cId="3242784515" sldId="359"/>
            <ac:spMk id="12" creationId="{770AFCA1-0E4B-4F43-B2A5-B87350C21409}"/>
          </ac:spMkLst>
        </pc:spChg>
        <pc:spChg chg="mod">
          <ac:chgData name="ゲスト ユーザー" userId="" providerId="Windows Live" clId="Web-{71A333F9-1F64-42F8-B351-A43E158A4420}" dt="2021-04-04T23:57:00.324" v="26"/>
          <ac:spMkLst>
            <pc:docMk/>
            <pc:sldMk cId="3242784515" sldId="359"/>
            <ac:spMk id="16" creationId="{E3F068ED-89D3-4162-B60E-94638A046FC3}"/>
          </ac:spMkLst>
        </pc:spChg>
      </pc:sldChg>
      <pc:sldChg chg="addSp modSp">
        <pc:chgData name="ゲスト ユーザー" userId="" providerId="Windows Live" clId="Web-{71A333F9-1F64-42F8-B351-A43E158A4420}" dt="2021-04-05T00:00:35.906" v="60" actId="1076"/>
        <pc:sldMkLst>
          <pc:docMk/>
          <pc:sldMk cId="896395589" sldId="360"/>
        </pc:sldMkLst>
        <pc:spChg chg="add mod">
          <ac:chgData name="ゲスト ユーザー" userId="" providerId="Windows Live" clId="Web-{71A333F9-1F64-42F8-B351-A43E158A4420}" dt="2021-04-05T00:00:20.187" v="55" actId="1076"/>
          <ac:spMkLst>
            <pc:docMk/>
            <pc:sldMk cId="896395589" sldId="360"/>
            <ac:spMk id="15" creationId="{D471B774-E0D4-40DC-8F4D-56F0DA403EE1}"/>
          </ac:spMkLst>
        </pc:spChg>
        <pc:spChg chg="add mod">
          <ac:chgData name="ゲスト ユーザー" userId="" providerId="Windows Live" clId="Web-{71A333F9-1F64-42F8-B351-A43E158A4420}" dt="2021-04-05T00:00:35.906" v="60" actId="1076"/>
          <ac:spMkLst>
            <pc:docMk/>
            <pc:sldMk cId="896395589" sldId="360"/>
            <ac:spMk id="20" creationId="{1E4D65B0-A20F-489F-9D1B-0FD4AAD92709}"/>
          </ac:spMkLst>
        </pc:spChg>
        <pc:picChg chg="add">
          <ac:chgData name="ゲスト ユーザー" userId="" providerId="Windows Live" clId="Web-{71A333F9-1F64-42F8-B351-A43E158A4420}" dt="2021-04-04T23:57:28.247" v="27"/>
          <ac:picMkLst>
            <pc:docMk/>
            <pc:sldMk cId="896395589" sldId="360"/>
            <ac:picMk id="9" creationId="{8E1DCB92-D88B-4419-A603-CE0CFE13CA6A}"/>
          </ac:picMkLst>
        </pc:picChg>
      </pc:sldChg>
      <pc:sldChg chg="addSp modSp">
        <pc:chgData name="ゲスト ユーザー" userId="" providerId="Windows Live" clId="Web-{71A333F9-1F64-42F8-B351-A43E158A4420}" dt="2021-04-05T00:00:53.453" v="65" actId="14100"/>
        <pc:sldMkLst>
          <pc:docMk/>
          <pc:sldMk cId="1864783245" sldId="361"/>
        </pc:sldMkLst>
        <pc:spChg chg="mod">
          <ac:chgData name="ゲスト ユーザー" userId="" providerId="Windows Live" clId="Web-{71A333F9-1F64-42F8-B351-A43E158A4420}" dt="2021-04-04T23:58:02.341" v="35" actId="20577"/>
          <ac:spMkLst>
            <pc:docMk/>
            <pc:sldMk cId="1864783245" sldId="361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8:05.372" v="36" actId="1076"/>
          <ac:spMkLst>
            <pc:docMk/>
            <pc:sldMk cId="1864783245" sldId="361"/>
            <ac:spMk id="10" creationId="{D3839C03-38E4-433B-8221-ACF7A1C682B2}"/>
          </ac:spMkLst>
        </pc:spChg>
        <pc:spChg chg="add mod">
          <ac:chgData name="ゲスト ユーザー" userId="" providerId="Windows Live" clId="Web-{71A333F9-1F64-42F8-B351-A43E158A4420}" dt="2021-04-05T00:00:44.609" v="62" actId="1076"/>
          <ac:spMkLst>
            <pc:docMk/>
            <pc:sldMk cId="1864783245" sldId="361"/>
            <ac:spMk id="14" creationId="{3277D1F0-5698-4BE5-8119-DE7E3CAEA92C}"/>
          </ac:spMkLst>
        </pc:spChg>
        <pc:spChg chg="mod">
          <ac:chgData name="ゲスト ユーザー" userId="" providerId="Windows Live" clId="Web-{71A333F9-1F64-42F8-B351-A43E158A4420}" dt="2021-04-04T23:57:54.184" v="32"/>
          <ac:spMkLst>
            <pc:docMk/>
            <pc:sldMk cId="1864783245" sldId="361"/>
            <ac:spMk id="15" creationId="{955397DA-3549-4599-BD28-3625216788A5}"/>
          </ac:spMkLst>
        </pc:spChg>
        <pc:spChg chg="mod">
          <ac:chgData name="ゲスト ユーザー" userId="" providerId="Windows Live" clId="Web-{71A333F9-1F64-42F8-B351-A43E158A4420}" dt="2021-04-04T23:57:55.966" v="33"/>
          <ac:spMkLst>
            <pc:docMk/>
            <pc:sldMk cId="1864783245" sldId="361"/>
            <ac:spMk id="16" creationId="{82EC59D9-7F05-4C05-89D9-F42CFEBB6A79}"/>
          </ac:spMkLst>
        </pc:spChg>
        <pc:spChg chg="add mod">
          <ac:chgData name="ゲスト ユーザー" userId="" providerId="Windows Live" clId="Web-{71A333F9-1F64-42F8-B351-A43E158A4420}" dt="2021-04-05T00:00:53.453" v="65" actId="14100"/>
          <ac:spMkLst>
            <pc:docMk/>
            <pc:sldMk cId="1864783245" sldId="361"/>
            <ac:spMk id="26" creationId="{45F533C2-ECD7-47EB-8838-F2B1F1A1316B}"/>
          </ac:spMkLst>
        </pc:spChg>
        <pc:picChg chg="mod">
          <ac:chgData name="ゲスト ユーザー" userId="" providerId="Windows Live" clId="Web-{71A333F9-1F64-42F8-B351-A43E158A4420}" dt="2021-04-04T23:57:42.262" v="29" actId="1076"/>
          <ac:picMkLst>
            <pc:docMk/>
            <pc:sldMk cId="1864783245" sldId="361"/>
            <ac:picMk id="5" creationId="{7F6997D6-4FB5-4F42-B2D5-929911EC9B45}"/>
          </ac:picMkLst>
        </pc:picChg>
        <pc:picChg chg="add mod">
          <ac:chgData name="ゲスト ユーザー" userId="" providerId="Windows Live" clId="Web-{71A333F9-1F64-42F8-B351-A43E158A4420}" dt="2021-04-04T23:57:45.528" v="30" actId="1076"/>
          <ac:picMkLst>
            <pc:docMk/>
            <pc:sldMk cId="1864783245" sldId="361"/>
            <ac:picMk id="13" creationId="{7AC6D0CE-A647-401E-AB66-1F596ADC3115}"/>
          </ac:picMkLst>
        </pc:picChg>
      </pc:sldChg>
      <pc:sldChg chg="addSp modSp">
        <pc:chgData name="ゲスト ユーザー" userId="" providerId="Windows Live" clId="Web-{71A333F9-1F64-42F8-B351-A43E158A4420}" dt="2021-04-05T00:01:06.797" v="70" actId="14100"/>
        <pc:sldMkLst>
          <pc:docMk/>
          <pc:sldMk cId="4145547618" sldId="362"/>
        </pc:sldMkLst>
        <pc:spChg chg="mod">
          <ac:chgData name="ゲスト ユーザー" userId="" providerId="Windows Live" clId="Web-{71A333F9-1F64-42F8-B351-A43E158A4420}" dt="2021-04-04T23:59:02.514" v="48" actId="20577"/>
          <ac:spMkLst>
            <pc:docMk/>
            <pc:sldMk cId="4145547618" sldId="36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4T23:59:06.436" v="49" actId="1076"/>
          <ac:spMkLst>
            <pc:docMk/>
            <pc:sldMk cId="4145547618" sldId="362"/>
            <ac:spMk id="13" creationId="{73EF2656-8704-420F-B04F-61C3D8956FBD}"/>
          </ac:spMkLst>
        </pc:spChg>
        <pc:spChg chg="mod">
          <ac:chgData name="ゲスト ユーザー" userId="" providerId="Windows Live" clId="Web-{71A333F9-1F64-42F8-B351-A43E158A4420}" dt="2021-04-04T23:58:39.951" v="42"/>
          <ac:spMkLst>
            <pc:docMk/>
            <pc:sldMk cId="4145547618" sldId="362"/>
            <ac:spMk id="14" creationId="{1DE21AA8-C878-4238-9105-93F1F787077C}"/>
          </ac:spMkLst>
        </pc:spChg>
        <pc:spChg chg="mod">
          <ac:chgData name="ゲスト ユーザー" userId="" providerId="Windows Live" clId="Web-{71A333F9-1F64-42F8-B351-A43E158A4420}" dt="2021-04-04T23:58:42.060" v="43"/>
          <ac:spMkLst>
            <pc:docMk/>
            <pc:sldMk cId="4145547618" sldId="362"/>
            <ac:spMk id="15" creationId="{0A00B943-0F09-4CE3-BCB8-C5BB07DF31C4}"/>
          </ac:spMkLst>
        </pc:spChg>
        <pc:spChg chg="mod">
          <ac:chgData name="ゲスト ユーザー" userId="" providerId="Windows Live" clId="Web-{71A333F9-1F64-42F8-B351-A43E158A4420}" dt="2021-04-04T23:58:45.513" v="44"/>
          <ac:spMkLst>
            <pc:docMk/>
            <pc:sldMk cId="4145547618" sldId="362"/>
            <ac:spMk id="16" creationId="{8C1852EB-A74D-4677-8F32-415E8D4D37A3}"/>
          </ac:spMkLst>
        </pc:spChg>
        <pc:spChg chg="add mod">
          <ac:chgData name="ゲスト ユーザー" userId="" providerId="Windows Live" clId="Web-{71A333F9-1F64-42F8-B351-A43E158A4420}" dt="2021-04-05T00:00:58.953" v="67" actId="1076"/>
          <ac:spMkLst>
            <pc:docMk/>
            <pc:sldMk cId="4145547618" sldId="362"/>
            <ac:spMk id="23" creationId="{A238F19D-E64E-4372-901B-A5B20F3F9A4E}"/>
          </ac:spMkLst>
        </pc:spChg>
        <pc:spChg chg="add mod">
          <ac:chgData name="ゲスト ユーザー" userId="" providerId="Windows Live" clId="Web-{71A333F9-1F64-42F8-B351-A43E158A4420}" dt="2021-04-05T00:01:06.797" v="70" actId="14100"/>
          <ac:spMkLst>
            <pc:docMk/>
            <pc:sldMk cId="4145547618" sldId="362"/>
            <ac:spMk id="28" creationId="{9A6AA492-BA80-452E-9A60-666D17BD7754}"/>
          </ac:spMkLst>
        </pc:spChg>
        <pc:picChg chg="mod">
          <ac:chgData name="ゲスト ユーザー" userId="" providerId="Windows Live" clId="Web-{71A333F9-1F64-42F8-B351-A43E158A4420}" dt="2021-04-04T23:58:18.966" v="37" actId="1076"/>
          <ac:picMkLst>
            <pc:docMk/>
            <pc:sldMk cId="4145547618" sldId="362"/>
            <ac:picMk id="6" creationId="{8D8EDD24-A9AD-4F00-B8E2-FB38E497ECC8}"/>
          </ac:picMkLst>
        </pc:picChg>
        <pc:picChg chg="add mod">
          <ac:chgData name="ゲスト ユーザー" userId="" providerId="Windows Live" clId="Web-{71A333F9-1F64-42F8-B351-A43E158A4420}" dt="2021-04-04T23:58:31.669" v="40" actId="1076"/>
          <ac:picMkLst>
            <pc:docMk/>
            <pc:sldMk cId="4145547618" sldId="362"/>
            <ac:picMk id="12" creationId="{F88465D7-A272-4D7D-BF9C-CC101B9DCA31}"/>
          </ac:picMkLst>
        </pc:picChg>
      </pc:sldChg>
      <pc:sldChg chg="addSp delSp modSp">
        <pc:chgData name="ゲスト ユーザー" userId="" providerId="Windows Live" clId="Web-{71A333F9-1F64-42F8-B351-A43E158A4420}" dt="2021-04-05T00:26:55.508" v="135" actId="1076"/>
        <pc:sldMkLst>
          <pc:docMk/>
          <pc:sldMk cId="3087493695" sldId="366"/>
        </pc:sldMkLst>
        <pc:spChg chg="mod">
          <ac:chgData name="ゲスト ユーザー" userId="" providerId="Windows Live" clId="Web-{71A333F9-1F64-42F8-B351-A43E158A4420}" dt="2021-04-05T00:23:03.582" v="117" actId="14100"/>
          <ac:spMkLst>
            <pc:docMk/>
            <pc:sldMk cId="3087493695" sldId="366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23:08.457" v="118" actId="14100"/>
          <ac:spMkLst>
            <pc:docMk/>
            <pc:sldMk cId="3087493695" sldId="366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24:42.506" v="129" actId="1076"/>
          <ac:spMkLst>
            <pc:docMk/>
            <pc:sldMk cId="3087493695" sldId="366"/>
            <ac:spMk id="5" creationId="{A6154BA8-A054-4EB2-BC25-C3829D4967FA}"/>
          </ac:spMkLst>
        </pc:spChg>
        <pc:spChg chg="mod">
          <ac:chgData name="ゲスト ユーザー" userId="" providerId="Windows Live" clId="Web-{71A333F9-1F64-42F8-B351-A43E158A4420}" dt="2021-04-05T00:24:37.802" v="128" actId="1076"/>
          <ac:spMkLst>
            <pc:docMk/>
            <pc:sldMk cId="3087493695" sldId="366"/>
            <ac:spMk id="7" creationId="{A8CB4E85-469C-4DE8-9648-BD9A9112EA51}"/>
          </ac:spMkLst>
        </pc:spChg>
        <pc:spChg chg="mod">
          <ac:chgData name="ゲスト ユーザー" userId="" providerId="Windows Live" clId="Web-{71A333F9-1F64-42F8-B351-A43E158A4420}" dt="2021-04-05T00:23:19.473" v="119" actId="1076"/>
          <ac:spMkLst>
            <pc:docMk/>
            <pc:sldMk cId="3087493695" sldId="366"/>
            <ac:spMk id="9" creationId="{E3143B4E-8FCB-4750-8849-C987F2B16383}"/>
          </ac:spMkLst>
        </pc:spChg>
        <pc:spChg chg="add mod">
          <ac:chgData name="ゲスト ユーザー" userId="" providerId="Windows Live" clId="Web-{71A333F9-1F64-42F8-B351-A43E158A4420}" dt="2021-04-05T00:17:34.499" v="110" actId="1076"/>
          <ac:spMkLst>
            <pc:docMk/>
            <pc:sldMk cId="3087493695" sldId="366"/>
            <ac:spMk id="10" creationId="{83A2DEFC-4CD1-4DCA-A56D-F999F8BE9F62}"/>
          </ac:spMkLst>
        </pc:spChg>
        <pc:spChg chg="mod">
          <ac:chgData name="ゲスト ユーザー" userId="" providerId="Windows Live" clId="Web-{71A333F9-1F64-42F8-B351-A43E158A4420}" dt="2021-04-05T00:23:28.770" v="121" actId="1076"/>
          <ac:spMkLst>
            <pc:docMk/>
            <pc:sldMk cId="3087493695" sldId="366"/>
            <ac:spMk id="11" creationId="{93B6BFF0-020F-4E4A-984B-4504A97CAD05}"/>
          </ac:spMkLst>
        </pc:spChg>
        <pc:spChg chg="del">
          <ac:chgData name="ゲスト ユーザー" userId="" providerId="Windows Live" clId="Web-{71A333F9-1F64-42F8-B351-A43E158A4420}" dt="2021-04-05T00:22:38.332" v="112"/>
          <ac:spMkLst>
            <pc:docMk/>
            <pc:sldMk cId="3087493695" sldId="366"/>
            <ac:spMk id="15" creationId="{F26FB63F-D0C6-4871-A095-81D34F4FB90C}"/>
          </ac:spMkLst>
        </pc:spChg>
        <pc:spChg chg="mod">
          <ac:chgData name="ゲスト ユーザー" userId="" providerId="Windows Live" clId="Web-{71A333F9-1F64-42F8-B351-A43E158A4420}" dt="2021-04-05T00:25:04.600" v="133" actId="1076"/>
          <ac:spMkLst>
            <pc:docMk/>
            <pc:sldMk cId="3087493695" sldId="366"/>
            <ac:spMk id="17" creationId="{DE267569-A113-41CE-A555-517F03064B94}"/>
          </ac:spMkLst>
        </pc:spChg>
        <pc:spChg chg="mod">
          <ac:chgData name="ゲスト ユーザー" userId="" providerId="Windows Live" clId="Web-{71A333F9-1F64-42F8-B351-A43E158A4420}" dt="2021-04-05T00:24:53.912" v="130" actId="1076"/>
          <ac:spMkLst>
            <pc:docMk/>
            <pc:sldMk cId="3087493695" sldId="366"/>
            <ac:spMk id="18" creationId="{78BF2FD7-B2DE-49ED-BA0F-7429B585EF4F}"/>
          </ac:spMkLst>
        </pc:spChg>
        <pc:spChg chg="mod">
          <ac:chgData name="ゲスト ユーザー" userId="" providerId="Windows Live" clId="Web-{71A333F9-1F64-42F8-B351-A43E158A4420}" dt="2021-04-05T00:24:59.100" v="132" actId="1076"/>
          <ac:spMkLst>
            <pc:docMk/>
            <pc:sldMk cId="3087493695" sldId="366"/>
            <ac:spMk id="19" creationId="{B9285A5E-3293-4A0E-9353-FEB1035DED40}"/>
          </ac:spMkLst>
        </pc:spChg>
        <pc:spChg chg="mod">
          <ac:chgData name="ゲスト ユーザー" userId="" providerId="Windows Live" clId="Web-{71A333F9-1F64-42F8-B351-A43E158A4420}" dt="2021-04-05T00:24:29.568" v="126" actId="1076"/>
          <ac:spMkLst>
            <pc:docMk/>
            <pc:sldMk cId="3087493695" sldId="366"/>
            <ac:spMk id="24" creationId="{EE38C09B-DDF7-435C-92B9-6D1509F37D5D}"/>
          </ac:spMkLst>
        </pc:spChg>
        <pc:spChg chg="mod">
          <ac:chgData name="ゲスト ユーザー" userId="" providerId="Windows Live" clId="Web-{71A333F9-1F64-42F8-B351-A43E158A4420}" dt="2021-04-05T00:23:40.817" v="123" actId="1076"/>
          <ac:spMkLst>
            <pc:docMk/>
            <pc:sldMk cId="3087493695" sldId="366"/>
            <ac:spMk id="25" creationId="{D7D4FAD3-7EBB-4EA8-8E0D-EA06CC49D5B7}"/>
          </ac:spMkLst>
        </pc:spChg>
        <pc:spChg chg="mod">
          <ac:chgData name="ゲスト ユーザー" userId="" providerId="Windows Live" clId="Web-{71A333F9-1F64-42F8-B351-A43E158A4420}" dt="2021-04-05T00:25:12.178" v="134" actId="1076"/>
          <ac:spMkLst>
            <pc:docMk/>
            <pc:sldMk cId="3087493695" sldId="366"/>
            <ac:spMk id="26" creationId="{D507DEC0-AA24-4A49-A9EC-D5A9738D8E92}"/>
          </ac:spMkLst>
        </pc:spChg>
        <pc:spChg chg="mod">
          <ac:chgData name="ゲスト ユーザー" userId="" providerId="Windows Live" clId="Web-{71A333F9-1F64-42F8-B351-A43E158A4420}" dt="2021-04-05T00:26:55.508" v="135" actId="1076"/>
          <ac:spMkLst>
            <pc:docMk/>
            <pc:sldMk cId="3087493695" sldId="366"/>
            <ac:spMk id="27" creationId="{A516F0BC-39FB-46C7-AE60-A8DF2554587D}"/>
          </ac:spMkLst>
        </pc:spChg>
      </pc:sldChg>
      <pc:sldChg chg="addSp modSp">
        <pc:chgData name="ゲスト ユーザー" userId="" providerId="Windows Live" clId="Web-{71A333F9-1F64-42F8-B351-A43E158A4420}" dt="2021-04-05T00:14:13.840" v="105" actId="1076"/>
        <pc:sldMkLst>
          <pc:docMk/>
          <pc:sldMk cId="488341773" sldId="367"/>
        </pc:sldMkLst>
        <pc:spChg chg="add mod">
          <ac:chgData name="ゲスト ユーザー" userId="" providerId="Windows Live" clId="Web-{71A333F9-1F64-42F8-B351-A43E158A4420}" dt="2021-04-05T00:14:13.840" v="105" actId="1076"/>
          <ac:spMkLst>
            <pc:docMk/>
            <pc:sldMk cId="488341773" sldId="367"/>
            <ac:spMk id="20" creationId="{98390040-CAF5-4DDF-B81C-1F7D57728229}"/>
          </ac:spMkLst>
        </pc:spChg>
      </pc:sldChg>
      <pc:sldChg chg="modSp">
        <pc:chgData name="ゲスト ユーザー" userId="" providerId="Windows Live" clId="Web-{71A333F9-1F64-42F8-B351-A43E158A4420}" dt="2021-04-05T00:22:01.316" v="111" actId="1076"/>
        <pc:sldMkLst>
          <pc:docMk/>
          <pc:sldMk cId="2927455972" sldId="368"/>
        </pc:sldMkLst>
        <pc:spChg chg="mod">
          <ac:chgData name="ゲスト ユーザー" userId="" providerId="Windows Live" clId="Web-{71A333F9-1F64-42F8-B351-A43E158A4420}" dt="2021-04-05T00:22:01.316" v="111" actId="1076"/>
          <ac:spMkLst>
            <pc:docMk/>
            <pc:sldMk cId="2927455972" sldId="368"/>
            <ac:spMk id="15" creationId="{B857AD29-F5A2-44AA-8DE2-2200DC17BF47}"/>
          </ac:spMkLst>
        </pc:spChg>
      </pc:sldChg>
      <pc:sldChg chg="addSp modSp">
        <pc:chgData name="ゲスト ユーザー" userId="" providerId="Windows Live" clId="Web-{71A333F9-1F64-42F8-B351-A43E158A4420}" dt="2021-04-05T00:09:26.945" v="97" actId="14100"/>
        <pc:sldMkLst>
          <pc:docMk/>
          <pc:sldMk cId="2513527215" sldId="376"/>
        </pc:sldMkLst>
        <pc:spChg chg="add mod">
          <ac:chgData name="ゲスト ユーザー" userId="" providerId="Windows Live" clId="Web-{71A333F9-1F64-42F8-B351-A43E158A4420}" dt="2021-04-05T00:08:47.772" v="88" actId="1076"/>
          <ac:spMkLst>
            <pc:docMk/>
            <pc:sldMk cId="2513527215" sldId="376"/>
            <ac:spMk id="20" creationId="{F8F85ECF-76D6-4708-A319-BBF6EF8BCCBB}"/>
          </ac:spMkLst>
        </pc:spChg>
        <pc:spChg chg="add mod">
          <ac:chgData name="ゲスト ユーザー" userId="" providerId="Windows Live" clId="Web-{71A333F9-1F64-42F8-B351-A43E158A4420}" dt="2021-04-05T00:09:14.913" v="94" actId="1076"/>
          <ac:spMkLst>
            <pc:docMk/>
            <pc:sldMk cId="2513527215" sldId="376"/>
            <ac:spMk id="26" creationId="{CDA45772-DFB9-4270-AC31-98F640597FE0}"/>
          </ac:spMkLst>
        </pc:spChg>
        <pc:spChg chg="add mod">
          <ac:chgData name="ゲスト ユーザー" userId="" providerId="Windows Live" clId="Web-{71A333F9-1F64-42F8-B351-A43E158A4420}" dt="2021-04-05T00:09:26.945" v="97" actId="14100"/>
          <ac:spMkLst>
            <pc:docMk/>
            <pc:sldMk cId="2513527215" sldId="376"/>
            <ac:spMk id="27" creationId="{795B94D5-124D-4A8B-93BB-60D90128FD70}"/>
          </ac:spMkLst>
        </pc:spChg>
        <pc:picChg chg="ord">
          <ac:chgData name="ゲスト ユーザー" userId="" providerId="Windows Live" clId="Web-{71A333F9-1F64-42F8-B351-A43E158A4420}" dt="2021-04-05T00:08:41.679" v="87"/>
          <ac:picMkLst>
            <pc:docMk/>
            <pc:sldMk cId="2513527215" sldId="376"/>
            <ac:picMk id="8" creationId="{528D38E4-732B-4867-BE18-B88FE950B8E5}"/>
          </ac:picMkLst>
        </pc:picChg>
        <pc:picChg chg="ord">
          <ac:chgData name="ゲスト ユーザー" userId="" providerId="Windows Live" clId="Web-{71A333F9-1F64-42F8-B351-A43E158A4420}" dt="2021-04-05T00:09:02.429" v="91"/>
          <ac:picMkLst>
            <pc:docMk/>
            <pc:sldMk cId="2513527215" sldId="376"/>
            <ac:picMk id="18" creationId="{FA9CD2F6-92FC-4808-813E-7366E1083AA1}"/>
          </ac:picMkLst>
        </pc:picChg>
      </pc:sldChg>
      <pc:sldChg chg="addSp modSp">
        <pc:chgData name="ゲスト ユーザー" userId="" providerId="Windows Live" clId="Web-{71A333F9-1F64-42F8-B351-A43E158A4420}" dt="2021-04-05T00:33:28.123" v="173" actId="1076"/>
        <pc:sldMkLst>
          <pc:docMk/>
          <pc:sldMk cId="785968945" sldId="377"/>
        </pc:sldMkLst>
        <pc:spChg chg="mod">
          <ac:chgData name="ゲスト ユーザー" userId="" providerId="Windows Live" clId="Web-{71A333F9-1F64-42F8-B351-A43E158A4420}" dt="2021-04-05T00:32:37.700" v="163" actId="14100"/>
          <ac:spMkLst>
            <pc:docMk/>
            <pc:sldMk cId="785968945" sldId="37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2:26.528" v="160" actId="14100"/>
          <ac:spMkLst>
            <pc:docMk/>
            <pc:sldMk cId="785968945" sldId="37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2:44.778" v="165" actId="1076"/>
          <ac:spMkLst>
            <pc:docMk/>
            <pc:sldMk cId="785968945" sldId="377"/>
            <ac:spMk id="5" creationId="{06D3E49D-FFF4-4FE8-9821-5F308D492C03}"/>
          </ac:spMkLst>
        </pc:spChg>
        <pc:spChg chg="mod">
          <ac:chgData name="ゲスト ユーザー" userId="" providerId="Windows Live" clId="Web-{71A333F9-1F64-42F8-B351-A43E158A4420}" dt="2021-04-05T00:32:41.060" v="164" actId="1076"/>
          <ac:spMkLst>
            <pc:docMk/>
            <pc:sldMk cId="785968945" sldId="377"/>
            <ac:spMk id="7" creationId="{F6988614-8014-4C35-9743-3E1CAFE7D87F}"/>
          </ac:spMkLst>
        </pc:spChg>
        <pc:spChg chg="mod">
          <ac:chgData name="ゲスト ユーザー" userId="" providerId="Windows Live" clId="Web-{71A333F9-1F64-42F8-B351-A43E158A4420}" dt="2021-04-05T00:31:02.621" v="144" actId="1076"/>
          <ac:spMkLst>
            <pc:docMk/>
            <pc:sldMk cId="785968945" sldId="377"/>
            <ac:spMk id="9" creationId="{E36BC1D2-468F-40D2-8B36-1F1C8A633E2F}"/>
          </ac:spMkLst>
        </pc:spChg>
        <pc:spChg chg="mod">
          <ac:chgData name="ゲスト ユーザー" userId="" providerId="Windows Live" clId="Web-{71A333F9-1F64-42F8-B351-A43E158A4420}" dt="2021-04-05T00:32:50.888" v="166" actId="1076"/>
          <ac:spMkLst>
            <pc:docMk/>
            <pc:sldMk cId="785968945" sldId="377"/>
            <ac:spMk id="11" creationId="{9E67D973-D278-4F73-8838-C1EBACFDFCF4}"/>
          </ac:spMkLst>
        </pc:spChg>
        <pc:spChg chg="mod">
          <ac:chgData name="ゲスト ユーザー" userId="" providerId="Windows Live" clId="Web-{71A333F9-1F64-42F8-B351-A43E158A4420}" dt="2021-04-05T00:33:09.998" v="168" actId="1076"/>
          <ac:spMkLst>
            <pc:docMk/>
            <pc:sldMk cId="785968945" sldId="377"/>
            <ac:spMk id="14" creationId="{76C152BC-F13C-4F4C-B246-A702D9C340B5}"/>
          </ac:spMkLst>
        </pc:spChg>
        <pc:spChg chg="mod">
          <ac:chgData name="ゲスト ユーザー" userId="" providerId="Windows Live" clId="Web-{71A333F9-1F64-42F8-B351-A43E158A4420}" dt="2021-04-05T00:29:22.244" v="139" actId="1076"/>
          <ac:spMkLst>
            <pc:docMk/>
            <pc:sldMk cId="785968945" sldId="377"/>
            <ac:spMk id="15" creationId="{CA4ED959-C1DE-4BA5-98B0-E961AEAA91FA}"/>
          </ac:spMkLst>
        </pc:spChg>
        <pc:spChg chg="add mod">
          <ac:chgData name="ゲスト ユーザー" userId="" providerId="Windows Live" clId="Web-{71A333F9-1F64-42F8-B351-A43E158A4420}" dt="2021-04-05T00:33:03.982" v="167" actId="1076"/>
          <ac:spMkLst>
            <pc:docMk/>
            <pc:sldMk cId="785968945" sldId="377"/>
            <ac:spMk id="21" creationId="{25D656B0-685D-4939-AC12-791254DAA207}"/>
          </ac:spMkLst>
        </pc:spChg>
        <pc:spChg chg="mod">
          <ac:chgData name="ゲスト ユーザー" userId="" providerId="Windows Live" clId="Web-{71A333F9-1F64-42F8-B351-A43E158A4420}" dt="2021-04-05T00:33:28.123" v="173" actId="1076"/>
          <ac:spMkLst>
            <pc:docMk/>
            <pc:sldMk cId="785968945" sldId="377"/>
            <ac:spMk id="22" creationId="{95A9C5E8-0EF8-4A13-AD01-A1065E391529}"/>
          </ac:spMkLst>
        </pc:spChg>
        <pc:spChg chg="add mod">
          <ac:chgData name="ゲスト ユーザー" userId="" providerId="Windows Live" clId="Web-{71A333F9-1F64-42F8-B351-A43E158A4420}" dt="2021-04-05T00:32:18.387" v="159" actId="1076"/>
          <ac:spMkLst>
            <pc:docMk/>
            <pc:sldMk cId="785968945" sldId="377"/>
            <ac:spMk id="24" creationId="{8A9E2189-D65F-4607-9275-EB33795B831B}"/>
          </ac:spMkLst>
        </pc:spChg>
        <pc:picChg chg="mod">
          <ac:chgData name="ゲスト ユーザー" userId="" providerId="Windows Live" clId="Web-{71A333F9-1F64-42F8-B351-A43E158A4420}" dt="2021-04-05T00:33:21.154" v="172" actId="1076"/>
          <ac:picMkLst>
            <pc:docMk/>
            <pc:sldMk cId="785968945" sldId="377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3:16.513" v="170" actId="1076"/>
          <ac:picMkLst>
            <pc:docMk/>
            <pc:sldMk cId="785968945" sldId="377"/>
            <ac:picMk id="236" creationId="{00000000-0000-0000-0000-000000000000}"/>
          </ac:picMkLst>
        </pc:picChg>
      </pc:sldChg>
      <pc:sldChg chg="addSp delSp modSp">
        <pc:chgData name="ゲスト ユーザー" userId="" providerId="Windows Live" clId="Web-{71A333F9-1F64-42F8-B351-A43E158A4420}" dt="2021-04-05T00:46:13.369" v="295" actId="14100"/>
        <pc:sldMkLst>
          <pc:docMk/>
          <pc:sldMk cId="697717040" sldId="379"/>
        </pc:sldMkLst>
        <pc:spChg chg="mod">
          <ac:chgData name="ゲスト ユーザー" userId="" providerId="Windows Live" clId="Web-{71A333F9-1F64-42F8-B351-A43E158A4420}" dt="2021-04-05T00:45:07.743" v="283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0:46:13.369" v="295" actId="14100"/>
          <ac:spMkLst>
            <pc:docMk/>
            <pc:sldMk cId="697717040" sldId="379"/>
            <ac:spMk id="11" creationId="{C02E9FC6-D9FF-43C3-A4FC-FC68EC55F403}"/>
          </ac:spMkLst>
        </pc:spChg>
        <pc:spChg chg="mod">
          <ac:chgData name="ゲスト ユーザー" userId="" providerId="Windows Live" clId="Web-{71A333F9-1F64-42F8-B351-A43E158A4420}" dt="2021-04-05T00:45:54.431" v="292" actId="1076"/>
          <ac:spMkLst>
            <pc:docMk/>
            <pc:sldMk cId="697717040" sldId="379"/>
            <ac:spMk id="14" creationId="{644047DA-78F5-43A4-AF16-AD745B72E8F7}"/>
          </ac:spMkLst>
        </pc:spChg>
        <pc:spChg chg="del">
          <ac:chgData name="ゲスト ユーザー" userId="" providerId="Windows Live" clId="Web-{71A333F9-1F64-42F8-B351-A43E158A4420}" dt="2021-04-05T00:45:00.414" v="281"/>
          <ac:spMkLst>
            <pc:docMk/>
            <pc:sldMk cId="697717040" sldId="379"/>
            <ac:spMk id="15" creationId="{03AB8CC2-6A1E-4D8D-832C-C3B131849B66}"/>
          </ac:spMkLst>
        </pc:spChg>
        <pc:spChg chg="mod">
          <ac:chgData name="ゲスト ユーザー" userId="" providerId="Windows Live" clId="Web-{71A333F9-1F64-42F8-B351-A43E158A4420}" dt="2021-04-05T00:45:22.602" v="286" actId="1076"/>
          <ac:spMkLst>
            <pc:docMk/>
            <pc:sldMk cId="697717040" sldId="379"/>
            <ac:spMk id="16" creationId="{8D022F88-36B7-46A8-B660-BAD826B6FAFE}"/>
          </ac:spMkLst>
        </pc:spChg>
        <pc:spChg chg="mod">
          <ac:chgData name="ゲスト ユーザー" userId="" providerId="Windows Live" clId="Web-{71A333F9-1F64-42F8-B351-A43E158A4420}" dt="2021-04-05T00:45:36.399" v="288" actId="1076"/>
          <ac:spMkLst>
            <pc:docMk/>
            <pc:sldMk cId="697717040" sldId="379"/>
            <ac:spMk id="17" creationId="{EBF26720-518D-4BB8-AEA9-7995C8945FA2}"/>
          </ac:spMkLst>
        </pc:spChg>
        <pc:spChg chg="mod">
          <ac:chgData name="ゲスト ユーザー" userId="" providerId="Windows Live" clId="Web-{71A333F9-1F64-42F8-B351-A43E158A4420}" dt="2021-04-05T00:45:33.806" v="287" actId="1076"/>
          <ac:spMkLst>
            <pc:docMk/>
            <pc:sldMk cId="697717040" sldId="379"/>
            <ac:spMk id="18" creationId="{E5BC65AD-9BC7-42FD-9249-C70C0C59E4C4}"/>
          </ac:spMkLst>
        </pc:spChg>
        <pc:spChg chg="add mod">
          <ac:chgData name="ゲスト ユーザー" userId="" providerId="Windows Live" clId="Web-{71A333F9-1F64-42F8-B351-A43E158A4420}" dt="2021-04-05T00:45:46.712" v="291" actId="20577"/>
          <ac:spMkLst>
            <pc:docMk/>
            <pc:sldMk cId="697717040" sldId="379"/>
            <ac:spMk id="19" creationId="{81FC78BD-4C31-4967-A0CD-D89D9B22A233}"/>
          </ac:spMkLst>
        </pc:spChg>
      </pc:sldChg>
      <pc:sldChg chg="addSp modSp">
        <pc:chgData name="ゲスト ユーザー" userId="" providerId="Windows Live" clId="Web-{71A333F9-1F64-42F8-B351-A43E158A4420}" dt="2021-04-05T00:47:10.682" v="305" actId="1076"/>
        <pc:sldMkLst>
          <pc:docMk/>
          <pc:sldMk cId="487441661" sldId="380"/>
        </pc:sldMkLst>
        <pc:spChg chg="add mod">
          <ac:chgData name="ゲスト ユーザー" userId="" providerId="Windows Live" clId="Web-{71A333F9-1F64-42F8-B351-A43E158A4420}" dt="2021-04-05T00:47:10.682" v="305" actId="1076"/>
          <ac:spMkLst>
            <pc:docMk/>
            <pc:sldMk cId="487441661" sldId="380"/>
            <ac:spMk id="9" creationId="{D13031C8-33F8-4ADB-B0C7-8BB724FE902B}"/>
          </ac:spMkLst>
        </pc:spChg>
        <pc:spChg chg="add mod">
          <ac:chgData name="ゲスト ユーザー" userId="" providerId="Windows Live" clId="Web-{71A333F9-1F64-42F8-B351-A43E158A4420}" dt="2021-04-05T00:46:32.088" v="301" actId="20577"/>
          <ac:spMkLst>
            <pc:docMk/>
            <pc:sldMk cId="487441661" sldId="380"/>
            <ac:spMk id="13" creationId="{659CD3F2-5063-4197-B0E1-4F4EF82EA2B1}"/>
          </ac:spMkLst>
        </pc:spChg>
      </pc:sldChg>
      <pc:sldChg chg="addSp modSp">
        <pc:chgData name="ゲスト ユーザー" userId="" providerId="Windows Live" clId="Web-{71A333F9-1F64-42F8-B351-A43E158A4420}" dt="2021-04-05T01:00:01.569" v="377" actId="1076"/>
        <pc:sldMkLst>
          <pc:docMk/>
          <pc:sldMk cId="3960506076" sldId="382"/>
        </pc:sldMkLst>
        <pc:spChg chg="mod">
          <ac:chgData name="ゲスト ユーザー" userId="" providerId="Windows Live" clId="Web-{71A333F9-1F64-42F8-B351-A43E158A4420}" dt="2021-04-05T00:58:47.239" v="363" actId="14100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58:51.224" v="364" actId="14100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57:54.301" v="347" actId="1076"/>
          <ac:spMkLst>
            <pc:docMk/>
            <pc:sldMk cId="3960506076" sldId="382"/>
            <ac:spMk id="6" creationId="{BB2C8A1D-0C39-4F3E-BE5D-A6575E703A7F}"/>
          </ac:spMkLst>
        </pc:spChg>
        <pc:spChg chg="mod">
          <ac:chgData name="ゲスト ユーザー" userId="" providerId="Windows Live" clId="Web-{71A333F9-1F64-42F8-B351-A43E158A4420}" dt="2021-04-05T01:00:01.569" v="377" actId="1076"/>
          <ac:spMkLst>
            <pc:docMk/>
            <pc:sldMk cId="3960506076" sldId="382"/>
            <ac:spMk id="10" creationId="{0EDA4FDD-0323-407F-B619-731118530877}"/>
          </ac:spMkLst>
        </pc:spChg>
        <pc:spChg chg="mod">
          <ac:chgData name="ゲスト ユーザー" userId="" providerId="Windows Live" clId="Web-{71A333F9-1F64-42F8-B351-A43E158A4420}" dt="2021-04-05T00:58:00.989" v="349" actId="1076"/>
          <ac:spMkLst>
            <pc:docMk/>
            <pc:sldMk cId="3960506076" sldId="382"/>
            <ac:spMk id="11" creationId="{DFDB0424-ADCB-493F-BF1F-688A3E4924F6}"/>
          </ac:spMkLst>
        </pc:spChg>
        <pc:spChg chg="mod">
          <ac:chgData name="ゲスト ユーザー" userId="" providerId="Windows Live" clId="Web-{71A333F9-1F64-42F8-B351-A43E158A4420}" dt="2021-04-05T00:59:28.678" v="374" actId="1076"/>
          <ac:spMkLst>
            <pc:docMk/>
            <pc:sldMk cId="3960506076" sldId="382"/>
            <ac:spMk id="12" creationId="{DD8F6725-AEFF-433E-BA5F-967D2D5E8DD5}"/>
          </ac:spMkLst>
        </pc:spChg>
        <pc:spChg chg="mod">
          <ac:chgData name="ゲスト ユーザー" userId="" providerId="Windows Live" clId="Web-{71A333F9-1F64-42F8-B351-A43E158A4420}" dt="2021-04-05T00:59:40.943" v="375" actId="1076"/>
          <ac:spMkLst>
            <pc:docMk/>
            <pc:sldMk cId="3960506076" sldId="382"/>
            <ac:spMk id="14" creationId="{4AF6890B-426D-4D4D-90A6-C1DA7A207657}"/>
          </ac:spMkLst>
        </pc:spChg>
        <pc:spChg chg="mod">
          <ac:chgData name="ゲスト ユーザー" userId="" providerId="Windows Live" clId="Web-{71A333F9-1F64-42F8-B351-A43E158A4420}" dt="2021-04-05T00:58:56.302" v="365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ゲスト ユーザー" userId="" providerId="Windows Live" clId="Web-{71A333F9-1F64-42F8-B351-A43E158A4420}" dt="2021-04-05T00:59:47.147" v="376" actId="1076"/>
          <ac:spMkLst>
            <pc:docMk/>
            <pc:sldMk cId="3960506076" sldId="382"/>
            <ac:spMk id="16" creationId="{DA0B9486-7ACA-4A9C-8A58-5C9C14F2C8DD}"/>
          </ac:spMkLst>
        </pc:spChg>
        <pc:spChg chg="add mod">
          <ac:chgData name="ゲスト ユーザー" userId="" providerId="Windows Live" clId="Web-{71A333F9-1F64-42F8-B351-A43E158A4420}" dt="2021-04-05T00:59:13.099" v="370" actId="1076"/>
          <ac:spMkLst>
            <pc:docMk/>
            <pc:sldMk cId="3960506076" sldId="382"/>
            <ac:spMk id="18" creationId="{F2732851-B8E5-45E6-BD2C-DE60CEAF7139}"/>
          </ac:spMkLst>
        </pc:spChg>
        <pc:spChg chg="add mod">
          <ac:chgData name="ゲスト ユーザー" userId="" providerId="Windows Live" clId="Web-{71A333F9-1F64-42F8-B351-A43E158A4420}" dt="2021-04-05T00:59:19.849" v="373" actId="20577"/>
          <ac:spMkLst>
            <pc:docMk/>
            <pc:sldMk cId="3960506076" sldId="382"/>
            <ac:spMk id="19" creationId="{F3FFDBBF-0E48-4D19-A3DA-B696CE40B3A3}"/>
          </ac:spMkLst>
        </pc:spChg>
        <pc:picChg chg="mod">
          <ac:chgData name="ゲスト ユーザー" userId="" providerId="Windows Live" clId="Web-{71A333F9-1F64-42F8-B351-A43E158A4420}" dt="2021-04-05T00:57:42.442" v="345" actId="1076"/>
          <ac:picMkLst>
            <pc:docMk/>
            <pc:sldMk cId="3960506076" sldId="382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58:39.505" v="361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71A333F9-1F64-42F8-B351-A43E158A4420}" dt="2021-04-05T00:58:41.489" v="362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modSp">
        <pc:chgData name="ゲスト ユーザー" userId="" providerId="Windows Live" clId="Web-{71A333F9-1F64-42F8-B351-A43E158A4420}" dt="2021-04-05T00:57:08.238" v="343" actId="1076"/>
        <pc:sldMkLst>
          <pc:docMk/>
          <pc:sldMk cId="2825057280" sldId="384"/>
        </pc:sldMkLst>
        <pc:spChg chg="mod">
          <ac:chgData name="ゲスト ユーザー" userId="" providerId="Windows Live" clId="Web-{71A333F9-1F64-42F8-B351-A43E158A4420}" dt="2021-04-05T00:49:31.356" v="335" actId="1076"/>
          <ac:spMkLst>
            <pc:docMk/>
            <pc:sldMk cId="2825057280" sldId="384"/>
            <ac:spMk id="5" creationId="{4FB28D23-E149-40F8-AF67-F6B2A67CBC1B}"/>
          </ac:spMkLst>
        </pc:spChg>
        <pc:spChg chg="mod">
          <ac:chgData name="ゲスト ユーザー" userId="" providerId="Windows Live" clId="Web-{71A333F9-1F64-42F8-B351-A43E158A4420}" dt="2021-04-05T00:57:08.238" v="343" actId="1076"/>
          <ac:spMkLst>
            <pc:docMk/>
            <pc:sldMk cId="2825057280" sldId="384"/>
            <ac:spMk id="8" creationId="{3EF409C8-2F55-420F-B46B-3D1697EB797E}"/>
          </ac:spMkLst>
        </pc:spChg>
        <pc:spChg chg="add mod">
          <ac:chgData name="ゲスト ユーザー" userId="" providerId="Windows Live" clId="Web-{71A333F9-1F64-42F8-B351-A43E158A4420}" dt="2021-04-05T00:49:25.965" v="333" actId="1076"/>
          <ac:spMkLst>
            <pc:docMk/>
            <pc:sldMk cId="2825057280" sldId="384"/>
            <ac:spMk id="19" creationId="{5D4E7EED-A38B-4B24-A7E2-69EAC61BADBE}"/>
          </ac:spMkLst>
        </pc:spChg>
        <pc:spChg chg="add mod">
          <ac:chgData name="ゲスト ユーザー" userId="" providerId="Windows Live" clId="Web-{71A333F9-1F64-42F8-B351-A43E158A4420}" dt="2021-04-05T00:49:51.716" v="341" actId="1076"/>
          <ac:spMkLst>
            <pc:docMk/>
            <pc:sldMk cId="2825057280" sldId="384"/>
            <ac:spMk id="20" creationId="{6CD54678-E3C9-4240-8D90-2455B5C94C5B}"/>
          </ac:spMkLst>
        </pc:spChg>
      </pc:sldChg>
      <pc:sldChg chg="modSp">
        <pc:chgData name="ゲスト ユーザー" userId="" providerId="Windows Live" clId="Web-{71A333F9-1F64-42F8-B351-A43E158A4420}" dt="2021-04-05T00:48:37.433" v="326" actId="1076"/>
        <pc:sldMkLst>
          <pc:docMk/>
          <pc:sldMk cId="2882285039" sldId="385"/>
        </pc:sldMkLst>
        <pc:spChg chg="mod">
          <ac:chgData name="ゲスト ユーザー" userId="" providerId="Windows Live" clId="Web-{71A333F9-1F64-42F8-B351-A43E158A4420}" dt="2021-04-05T00:48:37.433" v="326" actId="1076"/>
          <ac:spMkLst>
            <pc:docMk/>
            <pc:sldMk cId="2882285039" sldId="385"/>
            <ac:spMk id="4" creationId="{8C5D8AF0-ADEC-4845-B225-63BB78DDF126}"/>
          </ac:spMkLst>
        </pc:spChg>
        <pc:spChg chg="mod">
          <ac:chgData name="ゲスト ユーザー" userId="" providerId="Windows Live" clId="Web-{71A333F9-1F64-42F8-B351-A43E158A4420}" dt="2021-04-05T00:48:33.183" v="325" actId="1076"/>
          <ac:spMkLst>
            <pc:docMk/>
            <pc:sldMk cId="2882285039" sldId="385"/>
            <ac:spMk id="5" creationId="{AE288A0D-3BEF-4E4C-9B6A-AC3C4A528104}"/>
          </ac:spMkLst>
        </pc:spChg>
        <pc:spChg chg="mod">
          <ac:chgData name="ゲスト ユーザー" userId="" providerId="Windows Live" clId="Web-{71A333F9-1F64-42F8-B351-A43E158A4420}" dt="2021-04-05T00:48:28.980" v="324" actId="20577"/>
          <ac:spMkLst>
            <pc:docMk/>
            <pc:sldMk cId="2882285039" sldId="385"/>
            <ac:spMk id="233" creationId="{00000000-0000-0000-0000-000000000000}"/>
          </ac:spMkLst>
        </pc:spChg>
      </pc:sldChg>
      <pc:sldChg chg="addSp modSp">
        <pc:chgData name="ゲスト ユーザー" userId="" providerId="Windows Live" clId="Web-{71A333F9-1F64-42F8-B351-A43E158A4420}" dt="2021-04-05T01:01:50.727" v="397" actId="1076"/>
        <pc:sldMkLst>
          <pc:docMk/>
          <pc:sldMk cId="2958665779" sldId="388"/>
        </pc:sldMkLst>
        <pc:spChg chg="mod">
          <ac:chgData name="ゲスト ユーザー" userId="" providerId="Windows Live" clId="Web-{71A333F9-1F64-42F8-B351-A43E158A4420}" dt="2021-04-05T01:01:28.992" v="3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1:00:41.257" v="378" actId="20577"/>
          <ac:spMkLst>
            <pc:docMk/>
            <pc:sldMk cId="2958665779" sldId="388"/>
            <ac:spMk id="4" creationId="{83B0A878-393B-46A3-903D-A7B604038F61}"/>
          </ac:spMkLst>
        </pc:spChg>
        <pc:spChg chg="add mod">
          <ac:chgData name="ゲスト ユーザー" userId="" providerId="Windows Live" clId="Web-{71A333F9-1F64-42F8-B351-A43E158A4420}" dt="2021-04-05T01:01:12.632" v="387" actId="1076"/>
          <ac:spMkLst>
            <pc:docMk/>
            <pc:sldMk cId="2958665779" sldId="388"/>
            <ac:spMk id="17" creationId="{ADFEFECF-81E9-42CF-9078-9EAF4F76B1E8}"/>
          </ac:spMkLst>
        </pc:spChg>
        <pc:spChg chg="add mod">
          <ac:chgData name="ゲスト ユーザー" userId="" providerId="Windows Live" clId="Web-{71A333F9-1F64-42F8-B351-A43E158A4420}" dt="2021-04-05T01:01:50.727" v="397" actId="1076"/>
          <ac:spMkLst>
            <pc:docMk/>
            <pc:sldMk cId="2958665779" sldId="388"/>
            <ac:spMk id="18" creationId="{D0F57152-678E-4E53-AE4E-132308DF0B6C}"/>
          </ac:spMkLst>
        </pc:spChg>
      </pc:sldChg>
      <pc:sldChg chg="addSp delSp modSp">
        <pc:chgData name="ゲスト ユーザー" userId="" providerId="Windows Live" clId="Web-{71A333F9-1F64-42F8-B351-A43E158A4420}" dt="2021-04-05T01:03:28.572" v="413" actId="1076"/>
        <pc:sldMkLst>
          <pc:docMk/>
          <pc:sldMk cId="4013167309" sldId="389"/>
        </pc:sldMkLst>
        <pc:spChg chg="mod">
          <ac:chgData name="ゲスト ユーザー" userId="" providerId="Windows Live" clId="Web-{71A333F9-1F64-42F8-B351-A43E158A4420}" dt="2021-04-05T01:02:07.539" v="398" actId="1076"/>
          <ac:spMkLst>
            <pc:docMk/>
            <pc:sldMk cId="4013167309" sldId="389"/>
            <ac:spMk id="6" creationId="{1854BE69-4146-4EFD-AD06-053808C6D457}"/>
          </ac:spMkLst>
        </pc:spChg>
        <pc:spChg chg="add del mod">
          <ac:chgData name="ゲスト ユーザー" userId="" providerId="Windows Live" clId="Web-{71A333F9-1F64-42F8-B351-A43E158A4420}" dt="2021-04-05T01:02:51.978" v="406"/>
          <ac:spMkLst>
            <pc:docMk/>
            <pc:sldMk cId="4013167309" sldId="389"/>
            <ac:spMk id="23" creationId="{E2971580-B1E2-44E8-A7AA-FF190DB18AF3}"/>
          </ac:spMkLst>
        </pc:spChg>
        <pc:spChg chg="add mod">
          <ac:chgData name="ゲスト ユーザー" userId="" providerId="Windows Live" clId="Web-{71A333F9-1F64-42F8-B351-A43E158A4420}" dt="2021-04-05T01:03:28.572" v="413" actId="1076"/>
          <ac:spMkLst>
            <pc:docMk/>
            <pc:sldMk cId="4013167309" sldId="389"/>
            <ac:spMk id="24" creationId="{0AE7AAB6-7CB5-4BCD-A894-AFE0D6DBF2ED}"/>
          </ac:spMkLst>
        </pc:spChg>
      </pc:sldChg>
      <pc:sldChg chg="addSp modSp">
        <pc:chgData name="ゲスト ユーザー" userId="" providerId="Windows Live" clId="Web-{71A333F9-1F64-42F8-B351-A43E158A4420}" dt="2021-04-05T01:05:14.027" v="421" actId="20577"/>
        <pc:sldMkLst>
          <pc:docMk/>
          <pc:sldMk cId="4192093228" sldId="390"/>
        </pc:sldMkLst>
        <pc:spChg chg="mod">
          <ac:chgData name="ゲスト ユーザー" userId="" providerId="Windows Live" clId="Web-{71A333F9-1F64-42F8-B351-A43E158A4420}" dt="2021-04-05T01:05:14.027" v="421" actId="20577"/>
          <ac:spMkLst>
            <pc:docMk/>
            <pc:sldMk cId="4192093228" sldId="390"/>
            <ac:spMk id="3" creationId="{3CB21E07-D58C-456C-86C7-C3C437854117}"/>
          </ac:spMkLst>
        </pc:spChg>
        <pc:spChg chg="add mod">
          <ac:chgData name="ゲスト ユーザー" userId="" providerId="Windows Live" clId="Web-{71A333F9-1F64-42F8-B351-A43E158A4420}" dt="2021-04-05T01:04:01.791" v="417" actId="1076"/>
          <ac:spMkLst>
            <pc:docMk/>
            <pc:sldMk cId="4192093228" sldId="390"/>
            <ac:spMk id="19" creationId="{520E4DC5-CF17-48DF-A7A3-0BD0B91244CC}"/>
          </ac:spMkLst>
        </pc:spChg>
      </pc:sldChg>
      <pc:sldChg chg="addSp modSp">
        <pc:chgData name="ゲスト ユーザー" userId="" providerId="Windows Live" clId="Web-{71A333F9-1F64-42F8-B351-A43E158A4420}" dt="2021-04-05T01:05:37.839" v="424" actId="1076"/>
        <pc:sldMkLst>
          <pc:docMk/>
          <pc:sldMk cId="932313351" sldId="391"/>
        </pc:sldMkLst>
        <pc:spChg chg="mod">
          <ac:chgData name="ゲスト ユーザー" userId="" providerId="Windows Live" clId="Web-{71A333F9-1F64-42F8-B351-A43E158A4420}" dt="2021-04-05T01:05:31.355" v="422" actId="1076"/>
          <ac:spMkLst>
            <pc:docMk/>
            <pc:sldMk cId="932313351" sldId="391"/>
            <ac:spMk id="17" creationId="{36AF8F24-185C-4E74-8EFA-4E6B14B5A83C}"/>
          </ac:spMkLst>
        </pc:spChg>
        <pc:spChg chg="add mod">
          <ac:chgData name="ゲスト ユーザー" userId="" providerId="Windows Live" clId="Web-{71A333F9-1F64-42F8-B351-A43E158A4420}" dt="2021-04-05T01:05:37.839" v="424" actId="1076"/>
          <ac:spMkLst>
            <pc:docMk/>
            <pc:sldMk cId="932313351" sldId="391"/>
            <ac:spMk id="27" creationId="{802FC9AF-3B4B-4A7B-90CF-9A7849A93B47}"/>
          </ac:spMkLst>
        </pc:spChg>
      </pc:sldChg>
      <pc:sldChg chg="modSp">
        <pc:chgData name="ゲスト ユーザー" userId="" providerId="Windows Live" clId="Web-{71A333F9-1F64-42F8-B351-A43E158A4420}" dt="2021-04-05T01:06:09.105" v="426" actId="1076"/>
        <pc:sldMkLst>
          <pc:docMk/>
          <pc:sldMk cId="1437993562" sldId="394"/>
        </pc:sldMkLst>
        <pc:spChg chg="mod">
          <ac:chgData name="ゲスト ユーザー" userId="" providerId="Windows Live" clId="Web-{71A333F9-1F64-42F8-B351-A43E158A4420}" dt="2021-04-05T01:06:04.918" v="425" actId="20577"/>
          <ac:spMkLst>
            <pc:docMk/>
            <pc:sldMk cId="1437993562" sldId="394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1:06:09.105" v="426" actId="1076"/>
          <ac:spMkLst>
            <pc:docMk/>
            <pc:sldMk cId="1437993562" sldId="394"/>
            <ac:spMk id="15" creationId="{9FC12C77-11ED-4F27-87D6-8686E8A172DA}"/>
          </ac:spMkLst>
        </pc:spChg>
      </pc:sldChg>
      <pc:sldChg chg="modSp">
        <pc:chgData name="ゲスト ユーザー" userId="" providerId="Windows Live" clId="Web-{71A333F9-1F64-42F8-B351-A43E158A4420}" dt="2021-04-05T01:09:26.015" v="445"/>
        <pc:sldMkLst>
          <pc:docMk/>
          <pc:sldMk cId="3369891257" sldId="395"/>
        </pc:sldMkLst>
        <pc:spChg chg="mod">
          <ac:chgData name="ゲスト ユーザー" userId="" providerId="Windows Live" clId="Web-{71A333F9-1F64-42F8-B351-A43E158A4420}" dt="2021-04-05T01:08:45.014" v="437"/>
          <ac:spMkLst>
            <pc:docMk/>
            <pc:sldMk cId="3369891257" sldId="395"/>
            <ac:spMk id="22" creationId="{6CDB08D9-1579-40B0-92ED-F1204A6201F7}"/>
          </ac:spMkLst>
        </pc:spChg>
        <pc:spChg chg="mod">
          <ac:chgData name="ゲスト ユーザー" userId="" providerId="Windows Live" clId="Web-{71A333F9-1F64-42F8-B351-A43E158A4420}" dt="2021-04-05T01:08:42.045" v="436"/>
          <ac:spMkLst>
            <pc:docMk/>
            <pc:sldMk cId="3369891257" sldId="395"/>
            <ac:spMk id="23" creationId="{3BCDF3F5-70D9-431F-AF71-12FE2B58C737}"/>
          </ac:spMkLst>
        </pc:spChg>
        <pc:spChg chg="mod">
          <ac:chgData name="ゲスト ユーザー" userId="" providerId="Windows Live" clId="Web-{71A333F9-1F64-42F8-B351-A43E158A4420}" dt="2021-04-05T01:08:47.670" v="438"/>
          <ac:spMkLst>
            <pc:docMk/>
            <pc:sldMk cId="3369891257" sldId="395"/>
            <ac:spMk id="24" creationId="{98E66EDE-4DA3-435F-A667-F7F026A82FFE}"/>
          </ac:spMkLst>
        </pc:spChg>
        <pc:spChg chg="mod">
          <ac:chgData name="ゲスト ユーザー" userId="" providerId="Windows Live" clId="Web-{71A333F9-1F64-42F8-B351-A43E158A4420}" dt="2021-04-05T01:08:52.983" v="440"/>
          <ac:spMkLst>
            <pc:docMk/>
            <pc:sldMk cId="3369891257" sldId="395"/>
            <ac:spMk id="25" creationId="{D5D51F57-78A6-4BFA-BE7E-FA3F91B7F4B9}"/>
          </ac:spMkLst>
        </pc:spChg>
        <pc:spChg chg="mod">
          <ac:chgData name="ゲスト ユーザー" userId="" providerId="Windows Live" clId="Web-{71A333F9-1F64-42F8-B351-A43E158A4420}" dt="2021-04-05T01:08:50.311" v="439"/>
          <ac:spMkLst>
            <pc:docMk/>
            <pc:sldMk cId="3369891257" sldId="395"/>
            <ac:spMk id="26" creationId="{7CE06785-E0EC-45B1-9C4B-0C3C54891590}"/>
          </ac:spMkLst>
        </pc:spChg>
        <pc:spChg chg="mod">
          <ac:chgData name="ゲスト ユーザー" userId="" providerId="Windows Live" clId="Web-{71A333F9-1F64-42F8-B351-A43E158A4420}" dt="2021-04-05T01:08:56.030" v="441"/>
          <ac:spMkLst>
            <pc:docMk/>
            <pc:sldMk cId="3369891257" sldId="395"/>
            <ac:spMk id="27" creationId="{C08204D5-E301-4319-B5FC-BA5FE71E13AA}"/>
          </ac:spMkLst>
        </pc:spChg>
        <pc:spChg chg="mod">
          <ac:chgData name="ゲスト ユーザー" userId="" providerId="Windows Live" clId="Web-{71A333F9-1F64-42F8-B351-A43E158A4420}" dt="2021-04-05T01:08:58.624" v="442"/>
          <ac:spMkLst>
            <pc:docMk/>
            <pc:sldMk cId="3369891257" sldId="395"/>
            <ac:spMk id="28" creationId="{E3C74C9B-7542-4A43-9314-BADEB2F03A84}"/>
          </ac:spMkLst>
        </pc:spChg>
        <pc:spChg chg="mod">
          <ac:chgData name="ゲスト ユーザー" userId="" providerId="Windows Live" clId="Web-{71A333F9-1F64-42F8-B351-A43E158A4420}" dt="2021-04-05T01:09:05.264" v="443"/>
          <ac:spMkLst>
            <pc:docMk/>
            <pc:sldMk cId="3369891257" sldId="395"/>
            <ac:spMk id="29" creationId="{802B2D07-F5FB-4CC4-ACD3-2578BF08733B}"/>
          </ac:spMkLst>
        </pc:spChg>
        <pc:spChg chg="mod">
          <ac:chgData name="ゲスト ユーザー" userId="" providerId="Windows Live" clId="Web-{71A333F9-1F64-42F8-B351-A43E158A4420}" dt="2021-04-05T01:09:13.827" v="444"/>
          <ac:spMkLst>
            <pc:docMk/>
            <pc:sldMk cId="3369891257" sldId="395"/>
            <ac:spMk id="30" creationId="{5DA49015-EA17-445D-BE04-DE9ECD9D4198}"/>
          </ac:spMkLst>
        </pc:spChg>
        <pc:spChg chg="mod">
          <ac:chgData name="ゲスト ユーザー" userId="" providerId="Windows Live" clId="Web-{71A333F9-1F64-42F8-B351-A43E158A4420}" dt="2021-04-05T01:09:26.015" v="445"/>
          <ac:spMkLst>
            <pc:docMk/>
            <pc:sldMk cId="3369891257" sldId="395"/>
            <ac:spMk id="31" creationId="{31935DB9-3FE5-4A23-8FCD-2D98A81F997A}"/>
          </ac:spMkLst>
        </pc:spChg>
      </pc:sldChg>
      <pc:sldChg chg="modSp">
        <pc:chgData name="ゲスト ユーザー" userId="" providerId="Windows Live" clId="Web-{71A333F9-1F64-42F8-B351-A43E158A4420}" dt="2021-04-05T01:06:42.622" v="428"/>
        <pc:sldMkLst>
          <pc:docMk/>
          <pc:sldMk cId="2227321424" sldId="396"/>
        </pc:sldMkLst>
        <pc:spChg chg="mod">
          <ac:chgData name="ゲスト ユーザー" userId="" providerId="Windows Live" clId="Web-{71A333F9-1F64-42F8-B351-A43E158A4420}" dt="2021-04-05T01:06:42.622" v="428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ゲスト ユーザー" userId="" providerId="Windows Live" clId="Web-{71A333F9-1F64-42F8-B351-A43E158A4420}" dt="2021-04-05T01:06:38.590" v="427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ゲスト ユーザー" userId="" providerId="Windows Live" clId="Web-{71A333F9-1F64-42F8-B351-A43E158A4420}" dt="2021-04-05T01:07:00.434" v="429" actId="1076"/>
        <pc:sldMkLst>
          <pc:docMk/>
          <pc:sldMk cId="3514552921" sldId="397"/>
        </pc:sldMkLst>
        <pc:spChg chg="mod">
          <ac:chgData name="ゲスト ユーザー" userId="" providerId="Windows Live" clId="Web-{71A333F9-1F64-42F8-B351-A43E158A4420}" dt="2021-04-05T01:07:00.434" v="429" actId="1076"/>
          <ac:spMkLst>
            <pc:docMk/>
            <pc:sldMk cId="3514552921" sldId="397"/>
            <ac:spMk id="25" creationId="{86E712AA-DDA5-45A3-A0B0-6C9AF165D040}"/>
          </ac:spMkLst>
        </pc:spChg>
      </pc:sldChg>
      <pc:sldChg chg="delSp modSp">
        <pc:chgData name="ゲスト ユーザー" userId="" providerId="Windows Live" clId="Web-{71A333F9-1F64-42F8-B351-A43E158A4420}" dt="2021-04-05T01:07:30.763" v="431"/>
        <pc:sldMkLst>
          <pc:docMk/>
          <pc:sldMk cId="3602866331" sldId="398"/>
        </pc:sldMkLst>
        <pc:spChg chg="del mod">
          <ac:chgData name="ゲスト ユーザー" userId="" providerId="Windows Live" clId="Web-{71A333F9-1F64-42F8-B351-A43E158A4420}" dt="2021-04-05T01:07:30.763" v="431"/>
          <ac:spMkLst>
            <pc:docMk/>
            <pc:sldMk cId="3602866331" sldId="398"/>
            <ac:spMk id="30" creationId="{C2644F13-D147-483B-B0AD-E50F7A5CE6D0}"/>
          </ac:spMkLst>
        </pc:spChg>
      </pc:sldChg>
      <pc:sldChg chg="modSp">
        <pc:chgData name="ゲスト ユーザー" userId="" providerId="Windows Live" clId="Web-{71A333F9-1F64-42F8-B351-A43E158A4420}" dt="2021-04-05T01:08:20.201" v="435"/>
        <pc:sldMkLst>
          <pc:docMk/>
          <pc:sldMk cId="3573718358" sldId="401"/>
        </pc:sldMkLst>
        <pc:spChg chg="mod">
          <ac:chgData name="ゲスト ユーザー" userId="" providerId="Windows Live" clId="Web-{71A333F9-1F64-42F8-B351-A43E158A4420}" dt="2021-04-05T01:08:20.201" v="435"/>
          <ac:spMkLst>
            <pc:docMk/>
            <pc:sldMk cId="3573718358" sldId="401"/>
            <ac:spMk id="18" creationId="{8A5D00D4-199A-4A60-8B13-2BF670B18102}"/>
          </ac:spMkLst>
        </pc:spChg>
        <pc:spChg chg="mod">
          <ac:chgData name="ゲスト ユーザー" userId="" providerId="Windows Live" clId="Web-{71A333F9-1F64-42F8-B351-A43E158A4420}" dt="2021-04-05T01:07:58.185" v="432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ゲスト ユーザー" userId="" providerId="Windows Live" clId="Web-{71A333F9-1F64-42F8-B351-A43E158A4420}" dt="2021-04-05T01:08:07.592" v="433"/>
          <ac:spMkLst>
            <pc:docMk/>
            <pc:sldMk cId="3573718358" sldId="401"/>
            <ac:spMk id="20" creationId="{D4DE3004-D5AA-4107-B594-E528DC1E4819}"/>
          </ac:spMkLst>
        </pc:spChg>
        <pc:spChg chg="mod">
          <ac:chgData name="ゲスト ユーザー" userId="" providerId="Windows Live" clId="Web-{71A333F9-1F64-42F8-B351-A43E158A4420}" dt="2021-04-05T01:08:13.607" v="434"/>
          <ac:spMkLst>
            <pc:docMk/>
            <pc:sldMk cId="3573718358" sldId="401"/>
            <ac:spMk id="21" creationId="{AC5E8765-496A-491D-BABF-DCF83B8D702B}"/>
          </ac:spMkLst>
        </pc:spChg>
      </pc:sldChg>
      <pc:sldChg chg="addSp modSp">
        <pc:chgData name="ゲスト ユーザー" userId="" providerId="Windows Live" clId="Web-{71A333F9-1F64-42F8-B351-A43E158A4420}" dt="2021-04-05T00:07:57.397" v="82" actId="1076"/>
        <pc:sldMkLst>
          <pc:docMk/>
          <pc:sldMk cId="3842264544" sldId="402"/>
        </pc:sldMkLst>
        <pc:spChg chg="mod">
          <ac:chgData name="ゲスト ユーザー" userId="" providerId="Windows Live" clId="Web-{71A333F9-1F64-42F8-B351-A43E158A4420}" dt="2021-04-05T00:01:31.563" v="74" actId="1076"/>
          <ac:spMkLst>
            <pc:docMk/>
            <pc:sldMk cId="3842264544" sldId="402"/>
            <ac:spMk id="8" creationId="{856EBED2-E768-46ED-BCF5-AD297B5B6D68}"/>
          </ac:spMkLst>
        </pc:spChg>
        <pc:spChg chg="add mod ord">
          <ac:chgData name="ゲスト ユーザー" userId="" providerId="Windows Live" clId="Web-{71A333F9-1F64-42F8-B351-A43E158A4420}" dt="2021-04-05T00:01:36.610" v="75"/>
          <ac:spMkLst>
            <pc:docMk/>
            <pc:sldMk cId="3842264544" sldId="402"/>
            <ac:spMk id="9" creationId="{1FDA1C2B-FBA2-4145-9536-9B95A420501C}"/>
          </ac:spMkLst>
        </pc:spChg>
        <pc:spChg chg="add mod">
          <ac:chgData name="ゲスト ユーザー" userId="" providerId="Windows Live" clId="Web-{71A333F9-1F64-42F8-B351-A43E158A4420}" dt="2021-04-05T00:07:57.397" v="82" actId="1076"/>
          <ac:spMkLst>
            <pc:docMk/>
            <pc:sldMk cId="3842264544" sldId="402"/>
            <ac:spMk id="15" creationId="{EDC50B0C-CE21-4120-A989-C3C3120D76BC}"/>
          </ac:spMkLst>
        </pc:spChg>
        <pc:picChg chg="ord">
          <ac:chgData name="ゲスト ユーザー" userId="" providerId="Windows Live" clId="Web-{71A333F9-1F64-42F8-B351-A43E158A4420}" dt="2021-04-05T00:01:41.657" v="76"/>
          <ac:picMkLst>
            <pc:docMk/>
            <pc:sldMk cId="3842264544" sldId="402"/>
            <ac:picMk id="6" creationId="{8DD58BAD-3E52-472A-BE3C-ACAEB20DED1E}"/>
          </ac:picMkLst>
        </pc:picChg>
      </pc:sldChg>
      <pc:sldChg chg="delSp modSp">
        <pc:chgData name="ゲスト ユーザー" userId="" providerId="Windows Live" clId="Web-{71A333F9-1F64-42F8-B351-A43E158A4420}" dt="2021-04-05T00:38:54.221" v="225" actId="1076"/>
        <pc:sldMkLst>
          <pc:docMk/>
          <pc:sldMk cId="933237002" sldId="403"/>
        </pc:sldMkLst>
        <pc:spChg chg="mod">
          <ac:chgData name="ゲスト ユーザー" userId="" providerId="Windows Live" clId="Web-{71A333F9-1F64-42F8-B351-A43E158A4420}" dt="2021-04-05T00:36:41.704" v="207" actId="1076"/>
          <ac:spMkLst>
            <pc:docMk/>
            <pc:sldMk cId="933237002" sldId="403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36:45.141" v="209" actId="14100"/>
          <ac:spMkLst>
            <pc:docMk/>
            <pc:sldMk cId="933237002" sldId="403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36:52.001" v="211" actId="1076"/>
          <ac:spMkLst>
            <pc:docMk/>
            <pc:sldMk cId="933237002" sldId="403"/>
            <ac:spMk id="5" creationId="{79AFE164-670A-46E7-873C-4D50C49BFA6A}"/>
          </ac:spMkLst>
        </pc:spChg>
        <pc:spChg chg="mod">
          <ac:chgData name="ゲスト ユーザー" userId="" providerId="Windows Live" clId="Web-{71A333F9-1F64-42F8-B351-A43E158A4420}" dt="2021-04-05T00:34:00.998" v="179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1A333F9-1F64-42F8-B351-A43E158A4420}" dt="2021-04-05T00:36:58.095" v="212" actId="1076"/>
          <ac:spMkLst>
            <pc:docMk/>
            <pc:sldMk cId="933237002" sldId="403"/>
            <ac:spMk id="20" creationId="{8B0F4392-F799-40AC-B1D8-4698038FA46F}"/>
          </ac:spMkLst>
        </pc:spChg>
        <pc:spChg chg="mod">
          <ac:chgData name="ゲスト ユーザー" userId="" providerId="Windows Live" clId="Web-{71A333F9-1F64-42F8-B351-A43E158A4420}" dt="2021-04-05T00:37:01.157" v="213" actId="1076"/>
          <ac:spMkLst>
            <pc:docMk/>
            <pc:sldMk cId="933237002" sldId="403"/>
            <ac:spMk id="21" creationId="{CFD3145B-DA48-4FFE-BC82-66B20EA6FBE3}"/>
          </ac:spMkLst>
        </pc:spChg>
        <pc:spChg chg="mod">
          <ac:chgData name="ゲスト ユーザー" userId="" providerId="Windows Live" clId="Web-{71A333F9-1F64-42F8-B351-A43E158A4420}" dt="2021-04-05T00:37:25.173" v="220" actId="1076"/>
          <ac:spMkLst>
            <pc:docMk/>
            <pc:sldMk cId="933237002" sldId="403"/>
            <ac:spMk id="22" creationId="{83559B81-DAA6-4121-B626-35B60903DE17}"/>
          </ac:spMkLst>
        </pc:spChg>
        <pc:spChg chg="del">
          <ac:chgData name="ゲスト ユーザー" userId="" providerId="Windows Live" clId="Web-{71A333F9-1F64-42F8-B351-A43E158A4420}" dt="2021-04-05T00:33:50.108" v="174"/>
          <ac:spMkLst>
            <pc:docMk/>
            <pc:sldMk cId="933237002" sldId="403"/>
            <ac:spMk id="25" creationId="{C05149D6-1068-4B5D-B7D1-3E720E88281D}"/>
          </ac:spMkLst>
        </pc:spChg>
        <pc:spChg chg="mod">
          <ac:chgData name="ゲスト ユーザー" userId="" providerId="Windows Live" clId="Web-{71A333F9-1F64-42F8-B351-A43E158A4420}" dt="2021-04-05T00:38:54.221" v="225" actId="1076"/>
          <ac:spMkLst>
            <pc:docMk/>
            <pc:sldMk cId="933237002" sldId="403"/>
            <ac:spMk id="27" creationId="{E69898E6-2E22-4FF2-A49A-03A8887DDE62}"/>
          </ac:spMkLst>
        </pc:spChg>
        <pc:spChg chg="del">
          <ac:chgData name="ゲスト ユーザー" userId="" providerId="Windows Live" clId="Web-{71A333F9-1F64-42F8-B351-A43E158A4420}" dt="2021-04-05T00:35:29.812" v="192"/>
          <ac:spMkLst>
            <pc:docMk/>
            <pc:sldMk cId="933237002" sldId="403"/>
            <ac:spMk id="29" creationId="{8DBE163E-1338-4B8D-AAE4-0C2A4F66F313}"/>
          </ac:spMkLst>
        </pc:spChg>
        <pc:spChg chg="mod">
          <ac:chgData name="ゲスト ユーザー" userId="" providerId="Windows Live" clId="Web-{71A333F9-1F64-42F8-B351-A43E158A4420}" dt="2021-04-05T00:37:31.142" v="222" actId="1076"/>
          <ac:spMkLst>
            <pc:docMk/>
            <pc:sldMk cId="933237002" sldId="403"/>
            <ac:spMk id="30" creationId="{6EE2BC5B-B340-4732-A293-C43B4316F536}"/>
          </ac:spMkLst>
        </pc:spChg>
        <pc:spChg chg="mod">
          <ac:chgData name="ゲスト ユーザー" userId="" providerId="Windows Live" clId="Web-{71A333F9-1F64-42F8-B351-A43E158A4420}" dt="2021-04-05T00:37:28.986" v="221" actId="1076"/>
          <ac:spMkLst>
            <pc:docMk/>
            <pc:sldMk cId="933237002" sldId="403"/>
            <ac:spMk id="31" creationId="{EB78B19C-062B-45FB-8949-C936A85436CD}"/>
          </ac:spMkLst>
        </pc:spChg>
        <pc:spChg chg="mod">
          <ac:chgData name="ゲスト ユーザー" userId="" providerId="Windows Live" clId="Web-{71A333F9-1F64-42F8-B351-A43E158A4420}" dt="2021-04-05T00:37:38.002" v="224" actId="1076"/>
          <ac:spMkLst>
            <pc:docMk/>
            <pc:sldMk cId="933237002" sldId="403"/>
            <ac:spMk id="32" creationId="{12D2D4C8-4C60-4A3B-BF86-0959BE0578FA}"/>
          </ac:spMkLst>
        </pc:spChg>
        <pc:spChg chg="mod">
          <ac:chgData name="ゲスト ユーザー" userId="" providerId="Windows Live" clId="Web-{71A333F9-1F64-42F8-B351-A43E158A4420}" dt="2021-04-05T00:37:16.048" v="219" actId="1076"/>
          <ac:spMkLst>
            <pc:docMk/>
            <pc:sldMk cId="933237002" sldId="403"/>
            <ac:spMk id="33" creationId="{3007742E-4694-4F41-AAE1-7121090F183D}"/>
          </ac:spMkLst>
        </pc:spChg>
        <pc:picChg chg="mod">
          <ac:chgData name="ゲスト ユーザー" userId="" providerId="Windows Live" clId="Web-{71A333F9-1F64-42F8-B351-A43E158A4420}" dt="2021-04-05T00:36:47.860" v="210" actId="1076"/>
          <ac:picMkLst>
            <pc:docMk/>
            <pc:sldMk cId="933237002" sldId="403"/>
            <ac:picMk id="2" creationId="{D1AB2A08-D781-4CAE-98EC-39746D9F1FFA}"/>
          </ac:picMkLst>
        </pc:picChg>
        <pc:picChg chg="mod">
          <ac:chgData name="ゲスト ユーザー" userId="" providerId="Windows Live" clId="Web-{71A333F9-1F64-42F8-B351-A43E158A4420}" dt="2021-04-05T00:36:36.110" v="205" actId="1076"/>
          <ac:picMkLst>
            <pc:docMk/>
            <pc:sldMk cId="933237002" sldId="403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71A333F9-1F64-42F8-B351-A43E158A4420}" dt="2021-04-05T00:40:14.176" v="233" actId="1076"/>
        <pc:sldMkLst>
          <pc:docMk/>
          <pc:sldMk cId="4052345894" sldId="407"/>
        </pc:sldMkLst>
        <pc:spChg chg="mod">
          <ac:chgData name="ゲスト ユーザー" userId="" providerId="Windows Live" clId="Web-{71A333F9-1F64-42F8-B351-A43E158A4420}" dt="2021-04-05T00:40:11.426" v="232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0:04.426" v="229" actId="20577"/>
          <ac:spMkLst>
            <pc:docMk/>
            <pc:sldMk cId="4052345894" sldId="407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0:14.176" v="233" actId="1076"/>
          <ac:spMkLst>
            <pc:docMk/>
            <pc:sldMk cId="4052345894" sldId="407"/>
            <ac:spMk id="21" creationId="{02ABA938-46A5-4135-8DD0-9D54D4D386EC}"/>
          </ac:spMkLst>
        </pc:spChg>
      </pc:sldChg>
      <pc:sldChg chg="modSp">
        <pc:chgData name="ゲスト ユーザー" userId="" providerId="Windows Live" clId="Web-{71A333F9-1F64-42F8-B351-A43E158A4420}" dt="2021-04-05T00:43:50.257" v="279" actId="1076"/>
        <pc:sldMkLst>
          <pc:docMk/>
          <pc:sldMk cId="1822278021" sldId="408"/>
        </pc:sldMkLst>
        <pc:spChg chg="mod">
          <ac:chgData name="ゲスト ユーザー" userId="" providerId="Windows Live" clId="Web-{71A333F9-1F64-42F8-B351-A43E158A4420}" dt="2021-04-05T00:43:20.632" v="272" actId="1076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1A333F9-1F64-42F8-B351-A43E158A4420}" dt="2021-04-05T00:42:32.959" v="262" actId="20577"/>
          <ac:spMkLst>
            <pc:docMk/>
            <pc:sldMk cId="1822278021" sldId="408"/>
            <ac:spMk id="4" creationId="{83B0A878-393B-46A3-903D-A7B604038F61}"/>
          </ac:spMkLst>
        </pc:spChg>
        <pc:spChg chg="mod">
          <ac:chgData name="ゲスト ユーザー" userId="" providerId="Windows Live" clId="Web-{71A333F9-1F64-42F8-B351-A43E158A4420}" dt="2021-04-05T00:42:44.006" v="265" actId="1076"/>
          <ac:spMkLst>
            <pc:docMk/>
            <pc:sldMk cId="1822278021" sldId="408"/>
            <ac:spMk id="5" creationId="{6CF1E0A6-0D62-4CF5-BBAF-CFCF23707A0B}"/>
          </ac:spMkLst>
        </pc:spChg>
        <pc:spChg chg="mod">
          <ac:chgData name="ゲスト ユーザー" userId="" providerId="Windows Live" clId="Web-{71A333F9-1F64-42F8-B351-A43E158A4420}" dt="2021-04-05T00:43:37.413" v="275" actId="1076"/>
          <ac:spMkLst>
            <pc:docMk/>
            <pc:sldMk cId="1822278021" sldId="408"/>
            <ac:spMk id="7" creationId="{FA6A6665-EE60-4C38-9008-14CF39E9E9C4}"/>
          </ac:spMkLst>
        </pc:spChg>
        <pc:spChg chg="mod">
          <ac:chgData name="ゲスト ユーザー" userId="" providerId="Windows Live" clId="Web-{71A333F9-1F64-42F8-B351-A43E158A4420}" dt="2021-04-05T00:40:46.067" v="239"/>
          <ac:spMkLst>
            <pc:docMk/>
            <pc:sldMk cId="1822278021" sldId="408"/>
            <ac:spMk id="13" creationId="{A58D03B0-E216-4B88-AF4B-516CA3DAD2A2}"/>
          </ac:spMkLst>
        </pc:spChg>
        <pc:spChg chg="mod">
          <ac:chgData name="ゲスト ユーザー" userId="" providerId="Windows Live" clId="Web-{71A333F9-1F64-42F8-B351-A43E158A4420}" dt="2021-04-05T00:43:41.741" v="276" actId="1076"/>
          <ac:spMkLst>
            <pc:docMk/>
            <pc:sldMk cId="1822278021" sldId="408"/>
            <ac:spMk id="14" creationId="{802B2B79-3AEE-4F37-B376-FCB5FC633A22}"/>
          </ac:spMkLst>
        </pc:spChg>
        <pc:spChg chg="mod">
          <ac:chgData name="ゲスト ユーザー" userId="" providerId="Windows Live" clId="Web-{71A333F9-1F64-42F8-B351-A43E158A4420}" dt="2021-04-05T00:43:44.273" v="277" actId="1076"/>
          <ac:spMkLst>
            <pc:docMk/>
            <pc:sldMk cId="1822278021" sldId="408"/>
            <ac:spMk id="15" creationId="{A5A27525-DDC6-40A6-8D3A-67EF43F4B412}"/>
          </ac:spMkLst>
        </pc:spChg>
        <pc:spChg chg="mod">
          <ac:chgData name="ゲスト ユーザー" userId="" providerId="Windows Live" clId="Web-{71A333F9-1F64-42F8-B351-A43E158A4420}" dt="2021-04-05T00:43:47.054" v="278" actId="1076"/>
          <ac:spMkLst>
            <pc:docMk/>
            <pc:sldMk cId="1822278021" sldId="408"/>
            <ac:spMk id="16" creationId="{276DE9AA-BDC4-447C-A5F1-69AFF2DA382A}"/>
          </ac:spMkLst>
        </pc:spChg>
        <pc:spChg chg="mod">
          <ac:chgData name="ゲスト ユーザー" userId="" providerId="Windows Live" clId="Web-{71A333F9-1F64-42F8-B351-A43E158A4420}" dt="2021-04-05T00:42:14.646" v="257" actId="20577"/>
          <ac:spMkLst>
            <pc:docMk/>
            <pc:sldMk cId="1822278021" sldId="408"/>
            <ac:spMk id="18" creationId="{584916C0-05F5-4FF2-855F-97664AF63460}"/>
          </ac:spMkLst>
        </pc:spChg>
        <pc:spChg chg="mod">
          <ac:chgData name="ゲスト ユーザー" userId="" providerId="Windows Live" clId="Web-{71A333F9-1F64-42F8-B351-A43E158A4420}" dt="2021-04-05T00:42:17.475" v="258" actId="1076"/>
          <ac:spMkLst>
            <pc:docMk/>
            <pc:sldMk cId="1822278021" sldId="408"/>
            <ac:spMk id="20" creationId="{BC29AAE9-4F78-4BCA-9394-A21677EBF746}"/>
          </ac:spMkLst>
        </pc:spChg>
        <pc:spChg chg="mod">
          <ac:chgData name="ゲスト ユーザー" userId="" providerId="Windows Live" clId="Web-{71A333F9-1F64-42F8-B351-A43E158A4420}" dt="2021-04-05T00:42:22.678" v="259" actId="1076"/>
          <ac:spMkLst>
            <pc:docMk/>
            <pc:sldMk cId="1822278021" sldId="408"/>
            <ac:spMk id="21" creationId="{28DAF64B-5F1E-4F70-98E4-EC9BF544AAAC}"/>
          </ac:spMkLst>
        </pc:spChg>
        <pc:picChg chg="mod">
          <ac:chgData name="ゲスト ユーザー" userId="" providerId="Windows Live" clId="Web-{71A333F9-1F64-42F8-B351-A43E158A4420}" dt="2021-04-05T00:43:50.257" v="279" actId="1076"/>
          <ac:picMkLst>
            <pc:docMk/>
            <pc:sldMk cId="1822278021" sldId="408"/>
            <ac:picMk id="6" creationId="{4F120B37-25EA-4AC9-99D6-7AE16D3AB292}"/>
          </ac:picMkLst>
        </pc:picChg>
      </pc:sldChg>
      <pc:sldChg chg="modSp">
        <pc:chgData name="ゲスト ユーザー" userId="" providerId="Windows Live" clId="Web-{71A333F9-1F64-42F8-B351-A43E158A4420}" dt="2021-04-05T00:42:50.756" v="266" actId="20577"/>
        <pc:sldMkLst>
          <pc:docMk/>
          <pc:sldMk cId="273517797" sldId="409"/>
        </pc:sldMkLst>
        <pc:spChg chg="mod">
          <ac:chgData name="ゲスト ユーザー" userId="" providerId="Windows Live" clId="Web-{71A333F9-1F64-42F8-B351-A43E158A4420}" dt="2021-04-05T00:42:50.756" v="266" actId="20577"/>
          <ac:spMkLst>
            <pc:docMk/>
            <pc:sldMk cId="273517797" sldId="409"/>
            <ac:spMk id="4" creationId="{83B0A878-393B-46A3-903D-A7B604038F61}"/>
          </ac:spMkLst>
        </pc:spChg>
      </pc:sldChg>
    </pc:docChg>
  </pc:docChgLst>
  <pc:docChgLst>
    <pc:chgData name="ゲスト ユーザー" providerId="Windows Live" clId="Web-{1193C2C8-0C29-465E-86BA-C85B6E568B0A}"/>
    <pc:docChg chg="modSld">
      <pc:chgData name="ゲスト ユーザー" userId="" providerId="Windows Live" clId="Web-{1193C2C8-0C29-465E-86BA-C85B6E568B0A}" dt="2021-03-04T08:59:38.029" v="6"/>
      <pc:docMkLst>
        <pc:docMk/>
      </pc:docMkLst>
      <pc:sldChg chg="addSp delSp modSp">
        <pc:chgData name="ゲスト ユーザー" userId="" providerId="Windows Live" clId="Web-{1193C2C8-0C29-465E-86BA-C85B6E568B0A}" dt="2021-03-04T08:59:38.029" v="6"/>
        <pc:sldMkLst>
          <pc:docMk/>
          <pc:sldMk cId="0" sldId="257"/>
        </pc:sldMkLst>
        <pc:spChg chg="add del mod">
          <ac:chgData name="ゲスト ユーザー" userId="" providerId="Windows Live" clId="Web-{1193C2C8-0C29-465E-86BA-C85B6E568B0A}" dt="2021-03-04T08:59:38.029" v="6"/>
          <ac:spMkLst>
            <pc:docMk/>
            <pc:sldMk cId="0" sldId="257"/>
            <ac:spMk id="13" creationId="{48EF17EB-5A40-4E70-B1F0-F8709F8DED3D}"/>
          </ac:spMkLst>
        </pc:spChg>
      </pc:sldChg>
    </pc:docChg>
  </pc:docChgLst>
  <pc:docChgLst>
    <pc:chgData name="ゲスト ユーザー" providerId="Windows Live" clId="Web-{C3476BC4-E1AD-4875-A849-8A5D50B4B824}"/>
    <pc:docChg chg="modSld">
      <pc:chgData name="ゲスト ユーザー" userId="" providerId="Windows Live" clId="Web-{C3476BC4-E1AD-4875-A849-8A5D50B4B824}" dt="2021-04-03T05:35:48.699" v="456" actId="1076"/>
      <pc:docMkLst>
        <pc:docMk/>
      </pc:docMkLst>
      <pc:sldChg chg="modSp">
        <pc:chgData name="ゲスト ユーザー" userId="" providerId="Windows Live" clId="Web-{C3476BC4-E1AD-4875-A849-8A5D50B4B824}" dt="2021-04-03T05:09:58.252" v="170" actId="20577"/>
        <pc:sldMkLst>
          <pc:docMk/>
          <pc:sldMk cId="0" sldId="264"/>
        </pc:sldMkLst>
        <pc:spChg chg="mod">
          <ac:chgData name="ゲスト ユーザー" userId="" providerId="Windows Live" clId="Web-{C3476BC4-E1AD-4875-A849-8A5D50B4B824}" dt="2021-04-03T05:09:58.252" v="170" actId="20577"/>
          <ac:spMkLst>
            <pc:docMk/>
            <pc:sldMk cId="0" sldId="264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3:55.864" v="230" actId="1076"/>
        <pc:sldMkLst>
          <pc:docMk/>
          <pc:sldMk cId="0" sldId="265"/>
        </pc:sldMkLst>
        <pc:spChg chg="mod">
          <ac:chgData name="ゲスト ユーザー" userId="" providerId="Windows Live" clId="Web-{C3476BC4-E1AD-4875-A849-8A5D50B4B824}" dt="2021-04-03T05:13:52.005" v="229" actId="1076"/>
          <ac:spMkLst>
            <pc:docMk/>
            <pc:sldMk cId="0" sldId="265"/>
            <ac:spMk id="2" creationId="{EEB32F7C-E337-45D0-A953-3C3D3AC82C54}"/>
          </ac:spMkLst>
        </pc:spChg>
        <pc:spChg chg="mod">
          <ac:chgData name="ゲスト ユーザー" userId="" providerId="Windows Live" clId="Web-{C3476BC4-E1AD-4875-A849-8A5D50B4B824}" dt="2021-04-03T05:13:47.786" v="227" actId="20577"/>
          <ac:spMkLst>
            <pc:docMk/>
            <pc:sldMk cId="0" sldId="26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3:55.864" v="230" actId="1076"/>
          <ac:spMkLst>
            <pc:docMk/>
            <pc:sldMk cId="0" sldId="265"/>
            <ac:spMk id="9" creationId="{300DE860-089D-4147-B8D4-D9F14EFEE8CE}"/>
          </ac:spMkLst>
        </pc:spChg>
      </pc:sldChg>
      <pc:sldChg chg="addSp delSp modSp">
        <pc:chgData name="ゲスト ユーザー" userId="" providerId="Windows Live" clId="Web-{C3476BC4-E1AD-4875-A849-8A5D50B4B824}" dt="2021-04-03T05:32:18.616" v="443" actId="1076"/>
        <pc:sldMkLst>
          <pc:docMk/>
          <pc:sldMk cId="0" sldId="318"/>
        </pc:sldMkLst>
        <pc:spChg chg="add del mod">
          <ac:chgData name="ゲスト ユーザー" userId="" providerId="Windows Live" clId="Web-{C3476BC4-E1AD-4875-A849-8A5D50B4B824}" dt="2021-04-03T05:32:09.898" v="440"/>
          <ac:spMkLst>
            <pc:docMk/>
            <pc:sldMk cId="0" sldId="318"/>
            <ac:spMk id="9" creationId="{A288D43F-C5EF-436B-85CB-4EE2CE8027BB}"/>
          </ac:spMkLst>
        </pc:spChg>
        <pc:spChg chg="add mod">
          <ac:chgData name="ゲスト ユーザー" userId="" providerId="Windows Live" clId="Web-{C3476BC4-E1AD-4875-A849-8A5D50B4B824}" dt="2021-04-03T05:32:18.616" v="443" actId="1076"/>
          <ac:spMkLst>
            <pc:docMk/>
            <pc:sldMk cId="0" sldId="318"/>
            <ac:spMk id="10" creationId="{93350766-6C50-47B9-9A67-435E76E17C9C}"/>
          </ac:spMkLst>
        </pc:spChg>
        <pc:spChg chg="mod">
          <ac:chgData name="ゲスト ユーザー" userId="" providerId="Windows Live" clId="Web-{C3476BC4-E1AD-4875-A849-8A5D50B4B824}" dt="2021-04-03T05:32:14.523" v="441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C3476BC4-E1AD-4875-A849-8A5D50B4B824}" dt="2021-04-03T05:31:58.726" v="435" actId="20577"/>
          <ac:spMkLst>
            <pc:docMk/>
            <pc:sldMk cId="0" sldId="318"/>
            <ac:spMk id="1042" creationId="{00000000-0000-0000-0000-000000000000}"/>
          </ac:spMkLst>
        </pc:spChg>
      </pc:sldChg>
      <pc:sldChg chg="addSp delSp modSp">
        <pc:chgData name="ゲスト ユーザー" userId="" providerId="Windows Live" clId="Web-{C3476BC4-E1AD-4875-A849-8A5D50B4B824}" dt="2021-04-03T05:31:29.491" v="421" actId="14100"/>
        <pc:sldMkLst>
          <pc:docMk/>
          <pc:sldMk cId="3429178118" sldId="352"/>
        </pc:sldMkLst>
        <pc:spChg chg="mod">
          <ac:chgData name="ゲスト ユーザー" userId="" providerId="Windows Live" clId="Web-{C3476BC4-E1AD-4875-A849-8A5D50B4B824}" dt="2021-04-03T05:31:03.944" v="414" actId="1076"/>
          <ac:spMkLst>
            <pc:docMk/>
            <pc:sldMk cId="3429178118" sldId="352"/>
            <ac:spMk id="3" creationId="{1D655D8A-CF30-4F2F-8A3A-876CBF18EE41}"/>
          </ac:spMkLst>
        </pc:spChg>
        <pc:spChg chg="mod">
          <ac:chgData name="ゲスト ユーザー" userId="" providerId="Windows Live" clId="Web-{C3476BC4-E1AD-4875-A849-8A5D50B4B824}" dt="2021-04-03T05:31:12.616" v="417" actId="1076"/>
          <ac:spMkLst>
            <pc:docMk/>
            <pc:sldMk cId="3429178118" sldId="352"/>
            <ac:spMk id="5" creationId="{DBD60111-AFC9-4210-A4A3-5497900B6C09}"/>
          </ac:spMkLst>
        </pc:spChg>
        <pc:spChg chg="mod">
          <ac:chgData name="ゲスト ユーザー" userId="" providerId="Windows Live" clId="Web-{C3476BC4-E1AD-4875-A849-8A5D50B4B824}" dt="2021-04-03T05:31:06.037" v="415" actId="1076"/>
          <ac:spMkLst>
            <pc:docMk/>
            <pc:sldMk cId="3429178118" sldId="352"/>
            <ac:spMk id="6" creationId="{CBA769C3-7D6F-4810-AF74-D484EDBBEBA8}"/>
          </ac:spMkLst>
        </pc:spChg>
        <pc:picChg chg="mod">
          <ac:chgData name="ゲスト ユーザー" userId="" providerId="Windows Live" clId="Web-{C3476BC4-E1AD-4875-A849-8A5D50B4B824}" dt="2021-04-03T05:31:26.241" v="420" actId="1076"/>
          <ac:picMkLst>
            <pc:docMk/>
            <pc:sldMk cId="3429178118" sldId="352"/>
            <ac:picMk id="2" creationId="{E8D8852D-2A06-4708-B57C-77DF7BE7F1FC}"/>
          </ac:picMkLst>
        </pc:picChg>
        <pc:picChg chg="del">
          <ac:chgData name="ゲスト ユーザー" userId="" providerId="Windows Live" clId="Web-{C3476BC4-E1AD-4875-A849-8A5D50B4B824}" dt="2021-04-03T05:30:37.443" v="407"/>
          <ac:picMkLst>
            <pc:docMk/>
            <pc:sldMk cId="3429178118" sldId="352"/>
            <ac:picMk id="4" creationId="{821A2551-91E1-4862-8C20-5A1C7722E054}"/>
          </ac:picMkLst>
        </pc:picChg>
        <pc:picChg chg="add mod">
          <ac:chgData name="ゲスト ユーザー" userId="" providerId="Windows Live" clId="Web-{C3476BC4-E1AD-4875-A849-8A5D50B4B824}" dt="2021-04-03T05:31:29.491" v="421" actId="14100"/>
          <ac:picMkLst>
            <pc:docMk/>
            <pc:sldMk cId="3429178118" sldId="352"/>
            <ac:picMk id="7" creationId="{51E17F67-FDEA-48A6-8E99-374ADCEF05F1}"/>
          </ac:picMkLst>
        </pc:picChg>
      </pc:sldChg>
      <pc:sldChg chg="delSp modSp">
        <pc:chgData name="ゲスト ユーザー" userId="" providerId="Windows Live" clId="Web-{C3476BC4-E1AD-4875-A849-8A5D50B4B824}" dt="2021-04-03T05:12:58.489" v="213" actId="1076"/>
        <pc:sldMkLst>
          <pc:docMk/>
          <pc:sldMk cId="3036806584" sldId="355"/>
        </pc:sldMkLst>
        <pc:spChg chg="mod">
          <ac:chgData name="ゲスト ユーザー" userId="" providerId="Windows Live" clId="Web-{C3476BC4-E1AD-4875-A849-8A5D50B4B824}" dt="2021-04-03T05:11:09.097" v="181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ゲスト ユーザー" userId="" providerId="Windows Live" clId="Web-{C3476BC4-E1AD-4875-A849-8A5D50B4B824}" dt="2021-04-03T05:12:05.379" v="197" actId="20577"/>
          <ac:spMkLst>
            <pc:docMk/>
            <pc:sldMk cId="3036806584" sldId="355"/>
            <ac:spMk id="3" creationId="{E4D0D5DA-7D99-41E7-AEAE-F6D8C402855E}"/>
          </ac:spMkLst>
        </pc:spChg>
        <pc:spChg chg="mod">
          <ac:chgData name="ゲスト ユーザー" userId="" providerId="Windows Live" clId="Web-{C3476BC4-E1AD-4875-A849-8A5D50B4B824}" dt="2021-04-03T05:12:52.770" v="211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ゲスト ユーザー" userId="" providerId="Windows Live" clId="Web-{C3476BC4-E1AD-4875-A849-8A5D50B4B824}" dt="2021-04-03T05:11:49.207" v="193" actId="20577"/>
          <ac:spMkLst>
            <pc:docMk/>
            <pc:sldMk cId="3036806584" sldId="355"/>
            <ac:spMk id="11" creationId="{C3B40FDC-E78B-48AF-9E0A-17A5637E5921}"/>
          </ac:spMkLst>
        </pc:spChg>
        <pc:spChg chg="del">
          <ac:chgData name="ゲスト ユーザー" userId="" providerId="Windows Live" clId="Web-{C3476BC4-E1AD-4875-A849-8A5D50B4B824}" dt="2021-04-03T05:12:22.551" v="201"/>
          <ac:spMkLst>
            <pc:docMk/>
            <pc:sldMk cId="3036806584" sldId="355"/>
            <ac:spMk id="12" creationId="{745BC514-033C-4BE1-9A8F-22B880B6007C}"/>
          </ac:spMkLst>
        </pc:spChg>
        <pc:spChg chg="mod">
          <ac:chgData name="ゲスト ユーザー" userId="" providerId="Windows Live" clId="Web-{C3476BC4-E1AD-4875-A849-8A5D50B4B824}" dt="2021-04-03T05:11:38.144" v="189" actId="20577"/>
          <ac:spMkLst>
            <pc:docMk/>
            <pc:sldMk cId="3036806584" sldId="355"/>
            <ac:spMk id="14" creationId="{1BA45DA2-B3CB-45F5-9CBE-B6200D40F559}"/>
          </ac:spMkLst>
        </pc:spChg>
        <pc:spChg chg="mod">
          <ac:chgData name="ゲスト ユーザー" userId="" providerId="Windows Live" clId="Web-{C3476BC4-E1AD-4875-A849-8A5D50B4B824}" dt="2021-04-03T05:11:56.363" v="194" actId="1076"/>
          <ac:spMkLst>
            <pc:docMk/>
            <pc:sldMk cId="3036806584" sldId="355"/>
            <ac:spMk id="26" creationId="{7F226FD7-A965-460A-915D-1A6012C2AD33}"/>
          </ac:spMkLst>
        </pc:spChg>
        <pc:spChg chg="mod">
          <ac:chgData name="ゲスト ユーザー" userId="" providerId="Windows Live" clId="Web-{C3476BC4-E1AD-4875-A849-8A5D50B4B824}" dt="2021-04-03T05:12:08.301" v="198" actId="1076"/>
          <ac:spMkLst>
            <pc:docMk/>
            <pc:sldMk cId="3036806584" sldId="355"/>
            <ac:spMk id="27" creationId="{20B4BED2-7AC9-49F0-8157-4BE7A7FC0337}"/>
          </ac:spMkLst>
        </pc:spChg>
        <pc:spChg chg="mod">
          <ac:chgData name="ゲスト ユーザー" userId="" providerId="Windows Live" clId="Web-{C3476BC4-E1AD-4875-A849-8A5D50B4B824}" dt="2021-04-03T05:12:11.347" v="199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ゲスト ユーザー" userId="" providerId="Windows Live" clId="Web-{C3476BC4-E1AD-4875-A849-8A5D50B4B824}" dt="2021-04-03T05:12:58.489" v="213" actId="1076"/>
          <ac:spMkLst>
            <pc:docMk/>
            <pc:sldMk cId="3036806584" sldId="355"/>
            <ac:spMk id="32" creationId="{8917D5B0-4F22-464A-9F0A-E9D267833FE8}"/>
          </ac:spMkLst>
        </pc:spChg>
        <pc:spChg chg="mod">
          <ac:chgData name="ゲスト ユーザー" userId="" providerId="Windows Live" clId="Web-{C3476BC4-E1AD-4875-A849-8A5D50B4B824}" dt="2021-04-03T05:12:48.598" v="210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ゲスト ユーザー" userId="" providerId="Windows Live" clId="Web-{C3476BC4-E1AD-4875-A849-8A5D50B4B824}" dt="2021-04-03T05:10:06.362" v="171" actId="20577"/>
          <ac:spMkLst>
            <pc:docMk/>
            <pc:sldMk cId="3036806584" sldId="355"/>
            <ac:spMk id="219" creationId="{00000000-0000-0000-0000-000000000000}"/>
          </ac:spMkLst>
        </pc:spChg>
      </pc:sldChg>
      <pc:sldChg chg="modSp">
        <pc:chgData name="ゲスト ユーザー" userId="" providerId="Windows Live" clId="Web-{C3476BC4-E1AD-4875-A849-8A5D50B4B824}" dt="2021-04-03T05:14:44.287" v="243" actId="1076"/>
        <pc:sldMkLst>
          <pc:docMk/>
          <pc:sldMk cId="3079883202" sldId="356"/>
        </pc:sldMkLst>
        <pc:spChg chg="mod">
          <ac:chgData name="ゲスト ユーザー" userId="" providerId="Windows Live" clId="Web-{C3476BC4-E1AD-4875-A849-8A5D50B4B824}" dt="2021-04-03T05:14:37.302" v="241" actId="20577"/>
          <ac:spMkLst>
            <pc:docMk/>
            <pc:sldMk cId="3079883202" sldId="35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4:44.287" v="24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ゲスト ユーザー" userId="" providerId="Windows Live" clId="Web-{C3476BC4-E1AD-4875-A849-8A5D50B4B824}" dt="2021-04-03T05:14:19.693" v="23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ゲスト ユーザー" userId="" providerId="Windows Live" clId="Web-{C3476BC4-E1AD-4875-A849-8A5D50B4B824}" dt="2021-04-03T05:14:41.631" v="242" actId="1076"/>
          <ac:spMkLst>
            <pc:docMk/>
            <pc:sldMk cId="3079883202" sldId="356"/>
            <ac:spMk id="12" creationId="{6CD4D3F5-106D-4991-AF1D-68379523EF7E}"/>
          </ac:spMkLst>
        </pc:spChg>
        <pc:spChg chg="mod">
          <ac:chgData name="ゲスト ユーザー" userId="" providerId="Windows Live" clId="Web-{C3476BC4-E1AD-4875-A849-8A5D50B4B824}" dt="2021-04-03T05:14:11.271" v="233"/>
          <ac:spMkLst>
            <pc:docMk/>
            <pc:sldMk cId="3079883202" sldId="356"/>
            <ac:spMk id="13" creationId="{2E4DF0E2-5B61-42AB-B332-BED5E5FE7C4C}"/>
          </ac:spMkLst>
        </pc:spChg>
      </pc:sldChg>
      <pc:sldChg chg="addSp delSp modSp">
        <pc:chgData name="ゲスト ユーザー" userId="" providerId="Windows Live" clId="Web-{C3476BC4-E1AD-4875-A849-8A5D50B4B824}" dt="2021-04-03T04:56:46.235" v="41" actId="1076"/>
        <pc:sldMkLst>
          <pc:docMk/>
          <pc:sldMk cId="3960506076" sldId="382"/>
        </pc:sldMkLst>
        <pc:spChg chg="mod">
          <ac:chgData name="ゲスト ユーザー" userId="" providerId="Windows Live" clId="Web-{C3476BC4-E1AD-4875-A849-8A5D50B4B824}" dt="2021-04-03T04:56:41.266" v="39" actId="1076"/>
          <ac:spMkLst>
            <pc:docMk/>
            <pc:sldMk cId="3960506076" sldId="382"/>
            <ac:spMk id="12" creationId="{DD8F6725-AEFF-433E-BA5F-967D2D5E8DD5}"/>
          </ac:spMkLst>
        </pc:spChg>
        <pc:spChg chg="add mod">
          <ac:chgData name="ゲスト ユーザー" userId="" providerId="Windows Live" clId="Web-{C3476BC4-E1AD-4875-A849-8A5D50B4B824}" dt="2021-04-03T04:56:32.469" v="36" actId="1076"/>
          <ac:spMkLst>
            <pc:docMk/>
            <pc:sldMk cId="3960506076" sldId="382"/>
            <ac:spMk id="14" creationId="{4AF6890B-426D-4D4D-90A6-C1DA7A207657}"/>
          </ac:spMkLst>
        </pc:spChg>
        <pc:spChg chg="add mod">
          <ac:chgData name="ゲスト ユーザー" userId="" providerId="Windows Live" clId="Web-{C3476BC4-E1AD-4875-A849-8A5D50B4B824}" dt="2021-04-03T04:56:37.641" v="38" actId="1076"/>
          <ac:spMkLst>
            <pc:docMk/>
            <pc:sldMk cId="3960506076" sldId="382"/>
            <ac:spMk id="15" creationId="{DF8FCA24-B448-4B2C-9914-860D549F6591}"/>
          </ac:spMkLst>
        </pc:spChg>
        <pc:spChg chg="add mod">
          <ac:chgData name="ゲスト ユーザー" userId="" providerId="Windows Live" clId="Web-{C3476BC4-E1AD-4875-A849-8A5D50B4B824}" dt="2021-04-03T04:56:46.235" v="41" actId="1076"/>
          <ac:spMkLst>
            <pc:docMk/>
            <pc:sldMk cId="3960506076" sldId="382"/>
            <ac:spMk id="16" creationId="{DA0B9486-7ACA-4A9C-8A58-5C9C14F2C8DD}"/>
          </ac:spMkLst>
        </pc:spChg>
        <pc:picChg chg="add del mod">
          <ac:chgData name="ゲスト ユーザー" userId="" providerId="Windows Live" clId="Web-{C3476BC4-E1AD-4875-A849-8A5D50B4B824}" dt="2021-04-03T04:55:28.546" v="21"/>
          <ac:picMkLst>
            <pc:docMk/>
            <pc:sldMk cId="3960506076" sldId="382"/>
            <ac:picMk id="7" creationId="{C326980E-FAB0-4C83-82F9-BE194F8A6D1F}"/>
          </ac:picMkLst>
        </pc:picChg>
        <pc:picChg chg="add mod">
          <ac:chgData name="ゲスト ユーザー" userId="" providerId="Windows Live" clId="Web-{C3476BC4-E1AD-4875-A849-8A5D50B4B824}" dt="2021-04-03T04:55:42.734" v="23" actId="1076"/>
          <ac:picMkLst>
            <pc:docMk/>
            <pc:sldMk cId="3960506076" sldId="382"/>
            <ac:picMk id="8" creationId="{38B6C19E-7B56-4AEF-98E2-4F9974894A25}"/>
          </ac:picMkLst>
        </pc:picChg>
      </pc:sldChg>
      <pc:sldChg chg="addSp delSp modSp">
        <pc:chgData name="ゲスト ユーザー" userId="" providerId="Windows Live" clId="Web-{C3476BC4-E1AD-4875-A849-8A5D50B4B824}" dt="2021-04-03T05:09:16.439" v="169" actId="1076"/>
        <pc:sldMkLst>
          <pc:docMk/>
          <pc:sldMk cId="2825057280" sldId="384"/>
        </pc:sldMkLst>
        <pc:spChg chg="mod">
          <ac:chgData name="ゲスト ユーザー" userId="" providerId="Windows Live" clId="Web-{C3476BC4-E1AD-4875-A849-8A5D50B4B824}" dt="2021-04-03T05:06:37.405" v="142" actId="14100"/>
          <ac:spMkLst>
            <pc:docMk/>
            <pc:sldMk cId="2825057280" sldId="38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6:33.577" v="141" actId="1076"/>
          <ac:spMkLst>
            <pc:docMk/>
            <pc:sldMk cId="2825057280" sldId="384"/>
            <ac:spMk id="5" creationId="{4FB28D23-E149-40F8-AF67-F6B2A67CBC1B}"/>
          </ac:spMkLst>
        </pc:spChg>
        <pc:spChg chg="add mod">
          <ac:chgData name="ゲスト ユーザー" userId="" providerId="Windows Live" clId="Web-{C3476BC4-E1AD-4875-A849-8A5D50B4B824}" dt="2021-04-03T05:09:16.439" v="169" actId="1076"/>
          <ac:spMkLst>
            <pc:docMk/>
            <pc:sldMk cId="2825057280" sldId="384"/>
            <ac:spMk id="8" creationId="{3EF409C8-2F55-420F-B46B-3D1697EB797E}"/>
          </ac:spMkLst>
        </pc:spChg>
        <pc:spChg chg="mod">
          <ac:chgData name="ゲスト ユーザー" userId="" providerId="Windows Live" clId="Web-{C3476BC4-E1AD-4875-A849-8A5D50B4B824}" dt="2021-04-03T05:06:44.687" v="145" actId="1076"/>
          <ac:spMkLst>
            <pc:docMk/>
            <pc:sldMk cId="2825057280" sldId="384"/>
            <ac:spMk id="10" creationId="{B9E73D59-6D73-4F99-8DF3-DE420C96F9A9}"/>
          </ac:spMkLst>
        </pc:spChg>
        <pc:spChg chg="mod">
          <ac:chgData name="ゲスト ユーザー" userId="" providerId="Windows Live" clId="Web-{C3476BC4-E1AD-4875-A849-8A5D50B4B824}" dt="2021-04-03T05:06:40.687" v="143" actId="1076"/>
          <ac:spMkLst>
            <pc:docMk/>
            <pc:sldMk cId="2825057280" sldId="384"/>
            <ac:spMk id="11" creationId="{AFB272F1-F68A-4783-B1C7-E957EC3BECE4}"/>
          </ac:spMkLst>
        </pc:spChg>
        <pc:spChg chg="del">
          <ac:chgData name="ゲスト ユーザー" userId="" providerId="Windows Live" clId="Web-{C3476BC4-E1AD-4875-A849-8A5D50B4B824}" dt="2021-04-03T05:05:26.108" v="115"/>
          <ac:spMkLst>
            <pc:docMk/>
            <pc:sldMk cId="2825057280" sldId="384"/>
            <ac:spMk id="13" creationId="{C35591A7-EBD0-4B05-8391-042C1774FDDB}"/>
          </ac:spMkLst>
        </pc:spChg>
        <pc:spChg chg="add mod">
          <ac:chgData name="ゲスト ユーザー" userId="" providerId="Windows Live" clId="Web-{C3476BC4-E1AD-4875-A849-8A5D50B4B824}" dt="2021-04-03T05:07:15.093" v="154" actId="1076"/>
          <ac:spMkLst>
            <pc:docMk/>
            <pc:sldMk cId="2825057280" sldId="384"/>
            <ac:spMk id="15" creationId="{B4DC63F3-AE10-413D-8B35-9600BA978865}"/>
          </ac:spMkLst>
        </pc:spChg>
        <pc:picChg chg="add mod">
          <ac:chgData name="ゲスト ユーザー" userId="" providerId="Windows Live" clId="Web-{C3476BC4-E1AD-4875-A849-8A5D50B4B824}" dt="2021-04-03T05:08:33.564" v="158" actId="1076"/>
          <ac:picMkLst>
            <pc:docMk/>
            <pc:sldMk cId="2825057280" sldId="384"/>
            <ac:picMk id="6" creationId="{3737A6E2-52C7-4C94-A48E-21ED4A375687}"/>
          </ac:picMkLst>
        </pc:picChg>
      </pc:sldChg>
      <pc:sldChg chg="addSp delSp modSp">
        <pc:chgData name="ゲスト ユーザー" userId="" providerId="Windows Live" clId="Web-{C3476BC4-E1AD-4875-A849-8A5D50B4B824}" dt="2021-04-03T04:54:39.686" v="18" actId="1076"/>
        <pc:sldMkLst>
          <pc:docMk/>
          <pc:sldMk cId="1763923060" sldId="386"/>
        </pc:sldMkLst>
        <pc:spChg chg="mod">
          <ac:chgData name="ゲスト ユーザー" userId="" providerId="Windows Live" clId="Web-{C3476BC4-E1AD-4875-A849-8A5D50B4B824}" dt="2021-04-03T04:54:04.233" v="7" actId="14100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4:22.045" v="11" actId="14100"/>
          <ac:spMkLst>
            <pc:docMk/>
            <pc:sldMk cId="1763923060" sldId="386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4:54:16.467" v="10" actId="1076"/>
          <ac:spMkLst>
            <pc:docMk/>
            <pc:sldMk cId="1763923060" sldId="386"/>
            <ac:spMk id="5" creationId="{C854ED50-C39F-4D1C-B1CB-214C9F2CAE30}"/>
          </ac:spMkLst>
        </pc:spChg>
        <pc:spChg chg="mod">
          <ac:chgData name="ゲスト ユーザー" userId="" providerId="Windows Live" clId="Web-{C3476BC4-E1AD-4875-A849-8A5D50B4B824}" dt="2021-04-03T04:54:36.671" v="17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C3476BC4-E1AD-4875-A849-8A5D50B4B824}" dt="2021-04-03T04:54:08.951" v="8" actId="1076"/>
          <ac:spMkLst>
            <pc:docMk/>
            <pc:sldMk cId="1763923060" sldId="386"/>
            <ac:spMk id="12" creationId="{E1BFC931-6C76-43B9-BBA2-B3197D544B28}"/>
          </ac:spMkLst>
        </pc:spChg>
        <pc:spChg chg="mod">
          <ac:chgData name="ゲスト ユーザー" userId="" providerId="Windows Live" clId="Web-{C3476BC4-E1AD-4875-A849-8A5D50B4B824}" dt="2021-04-03T04:54:39.686" v="18" actId="1076"/>
          <ac:spMkLst>
            <pc:docMk/>
            <pc:sldMk cId="1763923060" sldId="386"/>
            <ac:spMk id="13" creationId="{5B7C8FC6-8A56-4740-9060-9D5A111B9201}"/>
          </ac:spMkLst>
        </pc:spChg>
        <pc:picChg chg="add mod ord">
          <ac:chgData name="ゲスト ユーザー" userId="" providerId="Windows Live" clId="Web-{C3476BC4-E1AD-4875-A849-8A5D50B4B824}" dt="2021-04-03T04:54:32.530" v="15"/>
          <ac:picMkLst>
            <pc:docMk/>
            <pc:sldMk cId="1763923060" sldId="386"/>
            <ac:picMk id="6" creationId="{83589C79-9F29-4D0D-B97D-C57900CA9EE7}"/>
          </ac:picMkLst>
        </pc:picChg>
        <pc:picChg chg="del">
          <ac:chgData name="ゲスト ユーザー" userId="" providerId="Windows Live" clId="Web-{C3476BC4-E1AD-4875-A849-8A5D50B4B824}" dt="2021-04-03T04:53:39.389" v="0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C3476BC4-E1AD-4875-A849-8A5D50B4B824}" dt="2021-04-03T04:54:28.811" v="14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C3476BC4-E1AD-4875-A849-8A5D50B4B824}" dt="2021-04-03T04:57:56.329" v="51" actId="1076"/>
        <pc:sldMkLst>
          <pc:docMk/>
          <pc:sldMk cId="2804857496" sldId="387"/>
        </pc:sldMkLst>
        <pc:spChg chg="mod">
          <ac:chgData name="ゲスト ユーザー" userId="" providerId="Windows Live" clId="Web-{C3476BC4-E1AD-4875-A849-8A5D50B4B824}" dt="2021-04-03T04:57:56.329" v="51" actId="1076"/>
          <ac:spMkLst>
            <pc:docMk/>
            <pc:sldMk cId="2804857496" sldId="387"/>
            <ac:spMk id="8" creationId="{FFD109EA-09B3-4F4F-9AD8-2BB24091206D}"/>
          </ac:spMkLst>
        </pc:spChg>
        <pc:picChg chg="del">
          <ac:chgData name="ゲスト ユーザー" userId="" providerId="Windows Live" clId="Web-{C3476BC4-E1AD-4875-A849-8A5D50B4B824}" dt="2021-04-03T04:56:59.328" v="42"/>
          <ac:picMkLst>
            <pc:docMk/>
            <pc:sldMk cId="2804857496" sldId="387"/>
            <ac:picMk id="5" creationId="{AD6B84F3-2F38-438D-862C-88C77B645F30}"/>
          </ac:picMkLst>
        </pc:picChg>
        <pc:picChg chg="add mod ord">
          <ac:chgData name="ゲスト ユーザー" userId="" providerId="Windows Live" clId="Web-{C3476BC4-E1AD-4875-A849-8A5D50B4B824}" dt="2021-04-03T04:57:30.548" v="46"/>
          <ac:picMkLst>
            <pc:docMk/>
            <pc:sldMk cId="2804857496" sldId="387"/>
            <ac:picMk id="7" creationId="{1F6072C8-B66A-4400-8489-E5500662FC4A}"/>
          </ac:picMkLst>
        </pc:picChg>
        <pc:picChg chg="mod">
          <ac:chgData name="ゲスト ユーザー" userId="" providerId="Windows Live" clId="Web-{C3476BC4-E1AD-4875-A849-8A5D50B4B824}" dt="2021-04-03T04:57:40.251" v="48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C3476BC4-E1AD-4875-A849-8A5D50B4B824}" dt="2021-04-03T04:59:30.674" v="62" actId="20577"/>
        <pc:sldMkLst>
          <pc:docMk/>
          <pc:sldMk cId="4013167309" sldId="389"/>
        </pc:sldMkLst>
        <pc:spChg chg="mod">
          <ac:chgData name="ゲスト ユーザー" userId="" providerId="Windows Live" clId="Web-{C3476BC4-E1AD-4875-A849-8A5D50B4B824}" dt="2021-04-03T04:59:30.674" v="62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4:59:11.924" v="61" actId="14100"/>
          <ac:spMkLst>
            <pc:docMk/>
            <pc:sldMk cId="4013167309" sldId="389"/>
            <ac:spMk id="8" creationId="{A293A60F-4E7C-46E9-897A-42C3D9EBD7F4}"/>
          </ac:spMkLst>
        </pc:spChg>
        <pc:picChg chg="add mod ord">
          <ac:chgData name="ゲスト ユーザー" userId="" providerId="Windows Live" clId="Web-{C3476BC4-E1AD-4875-A849-8A5D50B4B824}" dt="2021-04-03T04:59:06.799" v="59" actId="1076"/>
          <ac:picMkLst>
            <pc:docMk/>
            <pc:sldMk cId="4013167309" sldId="389"/>
            <ac:picMk id="5" creationId="{60B84A4D-AEFA-4411-A7DE-8E68DB6ACF01}"/>
          </ac:picMkLst>
        </pc:picChg>
        <pc:picChg chg="del">
          <ac:chgData name="ゲスト ユーザー" userId="" providerId="Windows Live" clId="Web-{C3476BC4-E1AD-4875-A849-8A5D50B4B824}" dt="2021-04-03T04:58:48.252" v="52"/>
          <ac:picMkLst>
            <pc:docMk/>
            <pc:sldMk cId="4013167309" sldId="389"/>
            <ac:picMk id="6" creationId="{9054B7BC-AA96-4DFD-AF9B-117CF1ED3E8C}"/>
          </ac:picMkLst>
        </pc:picChg>
        <pc:picChg chg="mod">
          <ac:chgData name="ゲスト ユーザー" userId="" providerId="Windows Live" clId="Web-{C3476BC4-E1AD-4875-A849-8A5D50B4B824}" dt="2021-04-03T04:59:05.002" v="58" actId="1076"/>
          <ac:picMkLst>
            <pc:docMk/>
            <pc:sldMk cId="4013167309" sldId="389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2:04.098" v="76" actId="20577"/>
        <pc:sldMkLst>
          <pc:docMk/>
          <pc:sldMk cId="4192093228" sldId="390"/>
        </pc:sldMkLst>
        <pc:spChg chg="mod">
          <ac:chgData name="ゲスト ユーザー" userId="" providerId="Windows Live" clId="Web-{C3476BC4-E1AD-4875-A849-8A5D50B4B824}" dt="2021-04-03T04:59:54.956" v="64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1:59.863" v="75" actId="1076"/>
          <ac:spMkLst>
            <pc:docMk/>
            <pc:sldMk cId="4192093228" sldId="390"/>
            <ac:spMk id="9" creationId="{D207D68A-BB1B-46FB-8702-7B0AB4F89431}"/>
          </ac:spMkLst>
        </pc:spChg>
        <pc:spChg chg="mod">
          <ac:chgData name="ゲスト ユーザー" userId="" providerId="Windows Live" clId="Web-{C3476BC4-E1AD-4875-A849-8A5D50B4B824}" dt="2021-04-03T05:02:04.098" v="76" actId="20577"/>
          <ac:spMkLst>
            <pc:docMk/>
            <pc:sldMk cId="4192093228" sldId="390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01:24.488" v="65"/>
          <ac:picMkLst>
            <pc:docMk/>
            <pc:sldMk cId="4192093228" sldId="390"/>
            <ac:picMk id="5" creationId="{1B2EF167-96DC-4554-9412-839DDD66329D}"/>
          </ac:picMkLst>
        </pc:picChg>
        <pc:picChg chg="add mod ord">
          <ac:chgData name="ゲスト ユーザー" userId="" providerId="Windows Live" clId="Web-{C3476BC4-E1AD-4875-A849-8A5D50B4B824}" dt="2021-04-03T05:01:53.832" v="74"/>
          <ac:picMkLst>
            <pc:docMk/>
            <pc:sldMk cId="4192093228" sldId="390"/>
            <ac:picMk id="6" creationId="{263A84C1-56C0-4A5B-81DC-C60AA0BD61C3}"/>
          </ac:picMkLst>
        </pc:picChg>
        <pc:picChg chg="mod ord">
          <ac:chgData name="ゲスト ユーザー" userId="" providerId="Windows Live" clId="Web-{C3476BC4-E1AD-4875-A849-8A5D50B4B824}" dt="2021-04-03T05:01:47.566" v="73" actId="1076"/>
          <ac:picMkLst>
            <pc:docMk/>
            <pc:sldMk cId="4192093228" sldId="390"/>
            <ac:picMk id="7" creationId="{0598BFDD-B01E-41BD-B5D3-8E2A10CEF167}"/>
          </ac:picMkLst>
        </pc:picChg>
      </pc:sldChg>
      <pc:sldChg chg="addSp delSp modSp">
        <pc:chgData name="ゲスト ユーザー" userId="" providerId="Windows Live" clId="Web-{C3476BC4-E1AD-4875-A849-8A5D50B4B824}" dt="2021-04-03T05:03:40.647" v="91" actId="1076"/>
        <pc:sldMkLst>
          <pc:docMk/>
          <pc:sldMk cId="932313351" sldId="391"/>
        </pc:sldMkLst>
        <pc:spChg chg="mod">
          <ac:chgData name="ゲスト ユーザー" userId="" providerId="Windows Live" clId="Web-{C3476BC4-E1AD-4875-A849-8A5D50B4B824}" dt="2021-04-03T05:02:43.256" v="80" actId="14100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2:40.520" v="79" actId="14100"/>
          <ac:spMkLst>
            <pc:docMk/>
            <pc:sldMk cId="932313351" sldId="391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03:40.647" v="91" actId="1076"/>
          <ac:spMkLst>
            <pc:docMk/>
            <pc:sldMk cId="932313351" sldId="391"/>
            <ac:spMk id="8" creationId="{A3F33DBD-DCC5-4F8A-9DE1-4109DFE1891E}"/>
          </ac:spMkLst>
        </pc:spChg>
        <pc:picChg chg="del">
          <ac:chgData name="ゲスト ユーザー" userId="" providerId="Windows Live" clId="Web-{C3476BC4-E1AD-4875-A849-8A5D50B4B824}" dt="2021-04-03T05:02:56.178" v="82"/>
          <ac:picMkLst>
            <pc:docMk/>
            <pc:sldMk cId="932313351" sldId="391"/>
            <ac:picMk id="5" creationId="{2A8B5601-AE62-4C33-9188-233126D6448C}"/>
          </ac:picMkLst>
        </pc:picChg>
        <pc:picChg chg="add mod ord">
          <ac:chgData name="ゲスト ユーザー" userId="" providerId="Windows Live" clId="Web-{C3476BC4-E1AD-4875-A849-8A5D50B4B824}" dt="2021-04-03T05:03:32.569" v="89" actId="1076"/>
          <ac:picMkLst>
            <pc:docMk/>
            <pc:sldMk cId="932313351" sldId="391"/>
            <ac:picMk id="6" creationId="{36F5E488-A583-4226-8968-7CDE59791B28}"/>
          </ac:picMkLst>
        </pc:picChg>
        <pc:picChg chg="mod ord">
          <ac:chgData name="ゲスト ユーザー" userId="" providerId="Windows Live" clId="Web-{C3476BC4-E1AD-4875-A849-8A5D50B4B824}" dt="2021-04-03T05:03:36.741" v="90" actId="1076"/>
          <ac:picMkLst>
            <pc:docMk/>
            <pc:sldMk cId="932313351" sldId="391"/>
            <ac:picMk id="7" creationId="{0598BFDD-B01E-41BD-B5D3-8E2A10CEF167}"/>
          </ac:picMkLst>
        </pc:picChg>
        <pc:picChg chg="mod">
          <ac:chgData name="ゲスト ユーザー" userId="" providerId="Windows Live" clId="Web-{C3476BC4-E1AD-4875-A849-8A5D50B4B824}" dt="2021-04-03T05:02:45.725" v="81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modSp">
        <pc:chgData name="ゲスト ユーザー" userId="" providerId="Windows Live" clId="Web-{C3476BC4-E1AD-4875-A849-8A5D50B4B824}" dt="2021-04-03T05:04:08.554" v="98" actId="20577"/>
        <pc:sldMkLst>
          <pc:docMk/>
          <pc:sldMk cId="3705177428" sldId="392"/>
        </pc:sldMkLst>
        <pc:spChg chg="mod">
          <ac:chgData name="ゲスト ユーザー" userId="" providerId="Windows Live" clId="Web-{C3476BC4-E1AD-4875-A849-8A5D50B4B824}" dt="2021-04-03T05:04:08.554" v="98" actId="20577"/>
          <ac:spMkLst>
            <pc:docMk/>
            <pc:sldMk cId="3705177428" sldId="392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2:58.951" v="329" actId="20577"/>
        <pc:sldMkLst>
          <pc:docMk/>
          <pc:sldMk cId="3855619363" sldId="393"/>
        </pc:sldMkLst>
        <pc:spChg chg="mod">
          <ac:chgData name="ゲスト ユーザー" userId="" providerId="Windows Live" clId="Web-{C3476BC4-E1AD-4875-A849-8A5D50B4B824}" dt="2021-04-03T05:22:58.951" v="329" actId="20577"/>
          <ac:spMkLst>
            <pc:docMk/>
            <pc:sldMk cId="3855619363" sldId="393"/>
            <ac:spMk id="3" creationId="{3CB21E07-D58C-456C-86C7-C3C437854117}"/>
          </ac:spMkLst>
        </pc:spChg>
      </pc:sldChg>
      <pc:sldChg chg="modSp">
        <pc:chgData name="ゲスト ユーザー" userId="" providerId="Windows Live" clId="Web-{C3476BC4-E1AD-4875-A849-8A5D50B4B824}" dt="2021-04-03T05:20:34.072" v="316" actId="20577"/>
        <pc:sldMkLst>
          <pc:docMk/>
          <pc:sldMk cId="1437993562" sldId="394"/>
        </pc:sldMkLst>
        <pc:spChg chg="mod">
          <ac:chgData name="ゲスト ユーザー" userId="" providerId="Windows Live" clId="Web-{C3476BC4-E1AD-4875-A849-8A5D50B4B824}" dt="2021-04-03T05:20:34.072" v="316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04:16.710" v="100" actId="20577"/>
          <ac:spMkLst>
            <pc:docMk/>
            <pc:sldMk cId="1437993562" sldId="394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28:05.738" v="398" actId="20577"/>
        <pc:sldMkLst>
          <pc:docMk/>
          <pc:sldMk cId="3369891257" sldId="395"/>
        </pc:sldMkLst>
        <pc:spChg chg="mod">
          <ac:chgData name="ゲスト ユーザー" userId="" providerId="Windows Live" clId="Web-{C3476BC4-E1AD-4875-A849-8A5D50B4B824}" dt="2021-04-03T05:28:05.738" v="398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5:19.299" v="376" actId="1076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C3476BC4-E1AD-4875-A849-8A5D50B4B824}" dt="2021-04-03T05:26:56.206" v="388" actId="1076"/>
          <ac:spMkLst>
            <pc:docMk/>
            <pc:sldMk cId="3369891257" sldId="395"/>
            <ac:spMk id="6" creationId="{7BD69983-A671-444C-8B2A-A5B7E73B7F4B}"/>
          </ac:spMkLst>
        </pc:spChg>
        <pc:spChg chg="mod">
          <ac:chgData name="ゲスト ユーザー" userId="" providerId="Windows Live" clId="Web-{C3476BC4-E1AD-4875-A849-8A5D50B4B824}" dt="2021-04-03T05:27:17.566" v="392" actId="1076"/>
          <ac:spMkLst>
            <pc:docMk/>
            <pc:sldMk cId="3369891257" sldId="395"/>
            <ac:spMk id="10" creationId="{0A582AD1-439B-41EE-A8DB-F295263AE954}"/>
          </ac:spMkLst>
        </pc:spChg>
        <pc:picChg chg="mod">
          <ac:chgData name="ゲスト ユーザー" userId="" providerId="Windows Live" clId="Web-{C3476BC4-E1AD-4875-A849-8A5D50B4B824}" dt="2021-04-03T05:25:21.221" v="377" actId="1076"/>
          <ac:picMkLst>
            <pc:docMk/>
            <pc:sldMk cId="3369891257" sldId="395"/>
            <ac:picMk id="2" creationId="{D1AB2A08-D781-4CAE-98EC-39746D9F1FFA}"/>
          </ac:picMkLst>
        </pc:picChg>
        <pc:picChg chg="del">
          <ac:chgData name="ゲスト ユーザー" userId="" providerId="Windows Live" clId="Web-{C3476BC4-E1AD-4875-A849-8A5D50B4B824}" dt="2021-04-03T05:26:12.753" v="381"/>
          <ac:picMkLst>
            <pc:docMk/>
            <pc:sldMk cId="3369891257" sldId="395"/>
            <ac:picMk id="5" creationId="{7D017015-DA69-45D0-86EE-64D8AE919DB5}"/>
          </ac:picMkLst>
        </pc:picChg>
        <pc:picChg chg="add mod ord">
          <ac:chgData name="ゲスト ユーザー" userId="" providerId="Windows Live" clId="Web-{C3476BC4-E1AD-4875-A849-8A5D50B4B824}" dt="2021-04-03T05:26:44.722" v="386"/>
          <ac:picMkLst>
            <pc:docMk/>
            <pc:sldMk cId="3369891257" sldId="395"/>
            <ac:picMk id="12" creationId="{F17BB586-6458-4BDA-9F1E-E9860B1B88BA}"/>
          </ac:picMkLst>
        </pc:picChg>
        <pc:picChg chg="mod">
          <ac:chgData name="ゲスト ユーザー" userId="" providerId="Windows Live" clId="Web-{C3476BC4-E1AD-4875-A849-8A5D50B4B824}" dt="2021-04-03T05:25:23.174" v="378" actId="1076"/>
          <ac:picMkLst>
            <pc:docMk/>
            <pc:sldMk cId="3369891257" sldId="395"/>
            <ac:picMk id="236" creationId="{00000000-0000-0000-0000-000000000000}"/>
          </ac:picMkLst>
        </pc:picChg>
        <pc:cxnChg chg="mod">
          <ac:chgData name="ゲスト ユーザー" userId="" providerId="Windows Live" clId="Web-{C3476BC4-E1AD-4875-A849-8A5D50B4B824}" dt="2021-04-03T05:27:23.957" v="393" actId="1076"/>
          <ac:cxnSpMkLst>
            <pc:docMk/>
            <pc:sldMk cId="3369891257" sldId="395"/>
            <ac:cxnSpMk id="7" creationId="{02700971-1778-45D1-86C4-FA400C3ED524}"/>
          </ac:cxnSpMkLst>
        </pc:cxnChg>
        <pc:cxnChg chg="mod">
          <ac:chgData name="ゲスト ユーザー" userId="" providerId="Windows Live" clId="Web-{C3476BC4-E1AD-4875-A849-8A5D50B4B824}" dt="2021-04-03T05:27:14.628" v="391" actId="1076"/>
          <ac:cxnSpMkLst>
            <pc:docMk/>
            <pc:sldMk cId="3369891257" sldId="395"/>
            <ac:cxnSpMk id="9" creationId="{2D56806C-1B0C-4A17-B4AB-63829F36732F}"/>
          </ac:cxnSpMkLst>
        </pc:cxnChg>
      </pc:sldChg>
      <pc:sldChg chg="addSp delSp modSp">
        <pc:chgData name="ゲスト ユーザー" userId="" providerId="Windows Live" clId="Web-{C3476BC4-E1AD-4875-A849-8A5D50B4B824}" dt="2021-04-03T05:22:36.763" v="328" actId="20577"/>
        <pc:sldMkLst>
          <pc:docMk/>
          <pc:sldMk cId="2227321424" sldId="396"/>
        </pc:sldMkLst>
        <pc:spChg chg="mod">
          <ac:chgData name="ゲスト ユーザー" userId="" providerId="Windows Live" clId="Web-{C3476BC4-E1AD-4875-A849-8A5D50B4B824}" dt="2021-04-03T05:22:36.763" v="328" actId="20577"/>
          <ac:spMkLst>
            <pc:docMk/>
            <pc:sldMk cId="2227321424" sldId="396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6:16.304" v="249" actId="14100"/>
          <ac:spMkLst>
            <pc:docMk/>
            <pc:sldMk cId="2227321424" sldId="396"/>
            <ac:spMk id="6" creationId="{E77E991E-0CBA-4E09-AC10-E7FC1A5BBC96}"/>
          </ac:spMkLst>
        </pc:spChg>
        <pc:spChg chg="mod">
          <ac:chgData name="ゲスト ユーザー" userId="" providerId="Windows Live" clId="Web-{C3476BC4-E1AD-4875-A849-8A5D50B4B824}" dt="2021-04-03T05:16:28.163" v="252" actId="1076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ゲスト ユーザー" userId="" providerId="Windows Live" clId="Web-{C3476BC4-E1AD-4875-A849-8A5D50B4B824}" dt="2021-04-03T05:16:33.866" v="254" actId="14100"/>
          <ac:spMkLst>
            <pc:docMk/>
            <pc:sldMk cId="2227321424" sldId="396"/>
            <ac:spMk id="10" creationId="{89E87565-6CF6-4676-9D1A-2D25AA0CCD80}"/>
          </ac:spMkLst>
        </pc:spChg>
        <pc:spChg chg="mod">
          <ac:chgData name="ゲスト ユーザー" userId="" providerId="Windows Live" clId="Web-{C3476BC4-E1AD-4875-A849-8A5D50B4B824}" dt="2021-04-03T05:17:11.273" v="259" actId="20577"/>
          <ac:spMkLst>
            <pc:docMk/>
            <pc:sldMk cId="2227321424" sldId="396"/>
            <ac:spMk id="233" creationId="{00000000-0000-0000-0000-000000000000}"/>
          </ac:spMkLst>
        </pc:spChg>
        <pc:picChg chg="del">
          <ac:chgData name="ゲスト ユーザー" userId="" providerId="Windows Live" clId="Web-{C3476BC4-E1AD-4875-A849-8A5D50B4B824}" dt="2021-04-03T05:15:41.412" v="244"/>
          <ac:picMkLst>
            <pc:docMk/>
            <pc:sldMk cId="2227321424" sldId="396"/>
            <ac:picMk id="5" creationId="{6905CF9B-4DBC-40E2-A0FA-9039BBD17DBA}"/>
          </ac:picMkLst>
        </pc:picChg>
        <pc:picChg chg="add mod ord">
          <ac:chgData name="ゲスト ユーザー" userId="" providerId="Windows Live" clId="Web-{C3476BC4-E1AD-4875-A849-8A5D50B4B824}" dt="2021-04-03T05:15:53.741" v="248"/>
          <ac:picMkLst>
            <pc:docMk/>
            <pc:sldMk cId="2227321424" sldId="396"/>
            <ac:picMk id="7" creationId="{B0943FBF-740B-424E-856B-2F8B4C8FBE3D}"/>
          </ac:picMkLst>
        </pc:picChg>
      </pc:sldChg>
      <pc:sldChg chg="modSp">
        <pc:chgData name="ゲスト ユーザー" userId="" providerId="Windows Live" clId="Web-{C3476BC4-E1AD-4875-A849-8A5D50B4B824}" dt="2021-04-03T05:20:04.197" v="314" actId="20577"/>
        <pc:sldMkLst>
          <pc:docMk/>
          <pc:sldMk cId="3514552921" sldId="397"/>
        </pc:sldMkLst>
        <pc:spChg chg="mod">
          <ac:chgData name="ゲスト ユーザー" userId="" providerId="Windows Live" clId="Web-{C3476BC4-E1AD-4875-A849-8A5D50B4B824}" dt="2021-04-03T05:20:04.197" v="314" actId="20577"/>
          <ac:spMkLst>
            <pc:docMk/>
            <pc:sldMk cId="3514552921" sldId="397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7:54.758" v="268" actId="1076"/>
          <ac:spMkLst>
            <pc:docMk/>
            <pc:sldMk cId="3514552921" sldId="397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17:52.242" v="267" actId="1076"/>
          <ac:picMkLst>
            <pc:docMk/>
            <pc:sldMk cId="3514552921" sldId="397"/>
            <ac:picMk id="2" creationId="{D1AB2A08-D781-4CAE-98EC-39746D9F1FFA}"/>
          </ac:picMkLst>
        </pc:picChg>
        <pc:picChg chg="mod">
          <ac:chgData name="ゲスト ユーザー" userId="" providerId="Windows Live" clId="Web-{C3476BC4-E1AD-4875-A849-8A5D50B4B824}" dt="2021-04-03T05:18:05.899" v="272" actId="1076"/>
          <ac:picMkLst>
            <pc:docMk/>
            <pc:sldMk cId="3514552921" sldId="397"/>
            <ac:picMk id="236" creationId="{00000000-0000-0000-0000-000000000000}"/>
          </ac:picMkLst>
        </pc:picChg>
      </pc:sldChg>
      <pc:sldChg chg="addSp modSp">
        <pc:chgData name="ゲスト ユーザー" userId="" providerId="Windows Live" clId="Web-{C3476BC4-E1AD-4875-A849-8A5D50B4B824}" dt="2021-04-03T05:21:51.731" v="323" actId="1076"/>
        <pc:sldMkLst>
          <pc:docMk/>
          <pc:sldMk cId="3602866331" sldId="398"/>
        </pc:sldMkLst>
        <pc:spChg chg="mod">
          <ac:chgData name="ゲスト ユーザー" userId="" providerId="Windows Live" clId="Web-{C3476BC4-E1AD-4875-A849-8A5D50B4B824}" dt="2021-04-03T05:21:07.184" v="317" actId="20577"/>
          <ac:spMkLst>
            <pc:docMk/>
            <pc:sldMk cId="3602866331" sldId="398"/>
            <ac:spMk id="3" creationId="{3CB21E07-D58C-456C-86C7-C3C437854117}"/>
          </ac:spMkLst>
        </pc:spChg>
        <pc:spChg chg="add mod">
          <ac:chgData name="ゲスト ユーザー" userId="" providerId="Windows Live" clId="Web-{C3476BC4-E1AD-4875-A849-8A5D50B4B824}" dt="2021-04-03T05:21:43.856" v="321" actId="1076"/>
          <ac:spMkLst>
            <pc:docMk/>
            <pc:sldMk cId="3602866331" sldId="398"/>
            <ac:spMk id="6" creationId="{F10BA593-626B-46ED-965C-7DC9AC160C43}"/>
          </ac:spMkLst>
        </pc:spChg>
        <pc:spChg chg="add mod">
          <ac:chgData name="ゲスト ユーザー" userId="" providerId="Windows Live" clId="Web-{C3476BC4-E1AD-4875-A849-8A5D50B4B824}" dt="2021-04-03T05:21:51.731" v="323" actId="1076"/>
          <ac:spMkLst>
            <pc:docMk/>
            <pc:sldMk cId="3602866331" sldId="398"/>
            <ac:spMk id="10" creationId="{5FDC0240-E46A-4635-A93A-1F568557480D}"/>
          </ac:spMkLst>
        </pc:spChg>
      </pc:sldChg>
      <pc:sldChg chg="modSp">
        <pc:chgData name="ゲスト ユーザー" userId="" providerId="Windows Live" clId="Web-{C3476BC4-E1AD-4875-A849-8A5D50B4B824}" dt="2021-04-03T05:19:58.634" v="313" actId="20577"/>
        <pc:sldMkLst>
          <pc:docMk/>
          <pc:sldMk cId="1478276692" sldId="399"/>
        </pc:sldMkLst>
        <pc:spChg chg="mod">
          <ac:chgData name="ゲスト ユーザー" userId="" providerId="Windows Live" clId="Web-{C3476BC4-E1AD-4875-A849-8A5D50B4B824}" dt="2021-04-03T05:19:58.634" v="313" actId="20577"/>
          <ac:spMkLst>
            <pc:docMk/>
            <pc:sldMk cId="1478276692" sldId="399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19:58.556" v="311" actId="20577"/>
          <ac:spMkLst>
            <pc:docMk/>
            <pc:sldMk cId="1478276692" sldId="399"/>
            <ac:spMk id="4" creationId="{83B0A878-393B-46A3-903D-A7B604038F61}"/>
          </ac:spMkLst>
        </pc:spChg>
      </pc:sldChg>
      <pc:sldChg chg="modSp">
        <pc:chgData name="ゲスト ユーザー" userId="" providerId="Windows Live" clId="Web-{C3476BC4-E1AD-4875-A849-8A5D50B4B824}" dt="2021-04-03T05:22:18.997" v="327" actId="14100"/>
        <pc:sldMkLst>
          <pc:docMk/>
          <pc:sldMk cId="1005707485" sldId="400"/>
        </pc:sldMkLst>
        <pc:spChg chg="mod">
          <ac:chgData name="ゲスト ユーザー" userId="" providerId="Windows Live" clId="Web-{C3476BC4-E1AD-4875-A849-8A5D50B4B824}" dt="2021-04-03T05:22:18.997" v="327" actId="14100"/>
          <ac:spMkLst>
            <pc:docMk/>
            <pc:sldMk cId="1005707485" sldId="400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2:15.482" v="325" actId="14100"/>
          <ac:spMkLst>
            <pc:docMk/>
            <pc:sldMk cId="1005707485" sldId="400"/>
            <ac:spMk id="4" creationId="{83B0A878-393B-46A3-903D-A7B604038F61}"/>
          </ac:spMkLst>
        </pc:spChg>
        <pc:picChg chg="mod">
          <ac:chgData name="ゲスト ユーザー" userId="" providerId="Windows Live" clId="Web-{C3476BC4-E1AD-4875-A849-8A5D50B4B824}" dt="2021-04-03T05:22:16.763" v="326" actId="1076"/>
          <ac:picMkLst>
            <pc:docMk/>
            <pc:sldMk cId="1005707485" sldId="400"/>
            <ac:picMk id="2" creationId="{D1AB2A08-D781-4CAE-98EC-39746D9F1FFA}"/>
          </ac:picMkLst>
        </pc:picChg>
      </pc:sldChg>
      <pc:sldChg chg="modSp">
        <pc:chgData name="ゲスト ユーザー" userId="" providerId="Windows Live" clId="Web-{C3476BC4-E1AD-4875-A849-8A5D50B4B824}" dt="2021-04-03T05:28:47.629" v="406" actId="20577"/>
        <pc:sldMkLst>
          <pc:docMk/>
          <pc:sldMk cId="3573718358" sldId="401"/>
        </pc:sldMkLst>
        <pc:spChg chg="mod">
          <ac:chgData name="ゲスト ユーザー" userId="" providerId="Windows Live" clId="Web-{C3476BC4-E1AD-4875-A849-8A5D50B4B824}" dt="2021-04-03T05:28:18.739" v="399" actId="20577"/>
          <ac:spMkLst>
            <pc:docMk/>
            <pc:sldMk cId="3573718358" sldId="401"/>
            <ac:spMk id="3" creationId="{3CB21E07-D58C-456C-86C7-C3C437854117}"/>
          </ac:spMkLst>
        </pc:spChg>
        <pc:spChg chg="mod">
          <ac:chgData name="ゲスト ユーザー" userId="" providerId="Windows Live" clId="Web-{C3476BC4-E1AD-4875-A849-8A5D50B4B824}" dt="2021-04-03T05:28:47.629" v="406" actId="20577"/>
          <ac:spMkLst>
            <pc:docMk/>
            <pc:sldMk cId="3573718358" sldId="401"/>
            <ac:spMk id="4" creationId="{83B0A878-393B-46A3-903D-A7B604038F61}"/>
          </ac:spMkLst>
        </pc:spChg>
      </pc:sldChg>
      <pc:sldChg chg="addSp delSp modSp">
        <pc:chgData name="ゲスト ユーザー" userId="" providerId="Windows Live" clId="Web-{C3476BC4-E1AD-4875-A849-8A5D50B4B824}" dt="2021-04-03T05:35:48.699" v="456" actId="1076"/>
        <pc:sldMkLst>
          <pc:docMk/>
          <pc:sldMk cId="143333621" sldId="410"/>
        </pc:sldMkLst>
        <pc:spChg chg="mod">
          <ac:chgData name="ゲスト ユーザー" userId="" providerId="Windows Live" clId="Web-{C3476BC4-E1AD-4875-A849-8A5D50B4B824}" dt="2021-04-03T05:34:39.792" v="449" actId="14100"/>
          <ac:spMkLst>
            <pc:docMk/>
            <pc:sldMk cId="143333621" sldId="410"/>
            <ac:spMk id="9" creationId="{7D77D682-41DC-4F0C-AF52-324C986CB503}"/>
          </ac:spMkLst>
        </pc:spChg>
        <pc:spChg chg="mod">
          <ac:chgData name="ゲスト ユーザー" userId="" providerId="Windows Live" clId="Web-{C3476BC4-E1AD-4875-A849-8A5D50B4B824}" dt="2021-04-03T05:34:48.823" v="450" actId="20577"/>
          <ac:spMkLst>
            <pc:docMk/>
            <pc:sldMk cId="143333621" sldId="410"/>
            <ac:spMk id="11" creationId="{DEF3F547-0043-43CB-BF40-328DC57269CD}"/>
          </ac:spMkLst>
        </pc:spChg>
        <pc:spChg chg="mod">
          <ac:chgData name="ゲスト ユーザー" userId="" providerId="Windows Live" clId="Web-{C3476BC4-E1AD-4875-A849-8A5D50B4B824}" dt="2021-04-03T05:35:48.699" v="456" actId="1076"/>
          <ac:spMkLst>
            <pc:docMk/>
            <pc:sldMk cId="143333621" sldId="410"/>
            <ac:spMk id="13" creationId="{CCE9798D-79C7-4932-BBB6-BE89F5EDEF62}"/>
          </ac:spMkLst>
        </pc:spChg>
        <pc:picChg chg="add del mod ord">
          <ac:chgData name="ゲスト ユーザー" userId="" providerId="Windows Live" clId="Web-{C3476BC4-E1AD-4875-A849-8A5D50B4B824}" dt="2021-04-03T05:35:30.965" v="451"/>
          <ac:picMkLst>
            <pc:docMk/>
            <pc:sldMk cId="143333621" sldId="410"/>
            <ac:picMk id="8" creationId="{DA9889E1-42CC-4689-9A7C-0EE42C1FC759}"/>
          </ac:picMkLst>
        </pc:picChg>
        <pc:picChg chg="add mod ord">
          <ac:chgData name="ゲスト ユーザー" userId="" providerId="Windows Live" clId="Web-{C3476BC4-E1AD-4875-A849-8A5D50B4B824}" dt="2021-04-03T05:35:43.715" v="455"/>
          <ac:picMkLst>
            <pc:docMk/>
            <pc:sldMk cId="143333621" sldId="410"/>
            <ac:picMk id="10" creationId="{6A1582B5-AC57-48E6-9895-093ED6CB91F0}"/>
          </ac:picMkLst>
        </pc:picChg>
      </pc:sldChg>
    </pc:docChg>
  </pc:docChgLst>
  <pc:docChgLst>
    <pc:chgData name="ゲスト ユーザー" providerId="Windows Live" clId="Web-{8397B5D6-490A-4A99-AB08-C27364E7BA43}"/>
    <pc:docChg chg="modSld">
      <pc:chgData name="ゲスト ユーザー" userId="" providerId="Windows Live" clId="Web-{8397B5D6-490A-4A99-AB08-C27364E7BA43}" dt="2021-03-05T08:20:05.790" v="158" actId="1076"/>
      <pc:docMkLst>
        <pc:docMk/>
      </pc:docMkLst>
      <pc:sldChg chg="addSp modSp">
        <pc:chgData name="ゲスト ユーザー" userId="" providerId="Windows Live" clId="Web-{8397B5D6-490A-4A99-AB08-C27364E7BA43}" dt="2021-03-05T08:01:34.076" v="3" actId="20577"/>
        <pc:sldMkLst>
          <pc:docMk/>
          <pc:sldMk cId="0" sldId="257"/>
        </pc:sldMkLst>
        <pc:spChg chg="add mod">
          <ac:chgData name="ゲスト ユーザー" userId="" providerId="Windows Live" clId="Web-{8397B5D6-490A-4A99-AB08-C27364E7BA43}" dt="2021-03-05T08:01:34.076" v="3" actId="20577"/>
          <ac:spMkLst>
            <pc:docMk/>
            <pc:sldMk cId="0" sldId="257"/>
            <ac:spMk id="13" creationId="{3BA4F00B-9E4C-4D6E-8B46-A4511B8B0C0B}"/>
          </ac:spMkLst>
        </pc:spChg>
      </pc:sldChg>
      <pc:sldChg chg="modSp">
        <pc:chgData name="ゲスト ユーザー" userId="" providerId="Windows Live" clId="Web-{8397B5D6-490A-4A99-AB08-C27364E7BA43}" dt="2021-03-05T08:01:54.842" v="5" actId="1076"/>
        <pc:sldMkLst>
          <pc:docMk/>
          <pc:sldMk cId="0" sldId="258"/>
        </pc:sldMkLst>
        <pc:spChg chg="mod">
          <ac:chgData name="ゲスト ユーザー" userId="" providerId="Windows Live" clId="Web-{8397B5D6-490A-4A99-AB08-C27364E7BA43}" dt="2021-03-05T08:01:54.842" v="5" actId="1076"/>
          <ac:spMkLst>
            <pc:docMk/>
            <pc:sldMk cId="0" sldId="258"/>
            <ac:spMk id="14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2:03.858" v="6" actId="1076"/>
        <pc:sldMkLst>
          <pc:docMk/>
          <pc:sldMk cId="0" sldId="260"/>
        </pc:sldMkLst>
        <pc:spChg chg="mod">
          <ac:chgData name="ゲスト ユーザー" userId="" providerId="Windows Live" clId="Web-{8397B5D6-490A-4A99-AB08-C27364E7BA43}" dt="2021-03-05T08:02:03.858" v="6" actId="1076"/>
          <ac:spMkLst>
            <pc:docMk/>
            <pc:sldMk cId="0" sldId="260"/>
            <ac:spMk id="180" creationId="{00000000-0000-0000-0000-000000000000}"/>
          </ac:spMkLst>
        </pc:spChg>
      </pc:sldChg>
      <pc:sldChg chg="addSp delSp modSp">
        <pc:chgData name="ゲスト ユーザー" userId="" providerId="Windows Live" clId="Web-{8397B5D6-490A-4A99-AB08-C27364E7BA43}" dt="2021-03-05T08:02:39.437" v="10" actId="1076"/>
        <pc:sldMkLst>
          <pc:docMk/>
          <pc:sldMk cId="0" sldId="264"/>
        </pc:sldMkLst>
        <pc:picChg chg="add mod">
          <ac:chgData name="ゲスト ユーザー" userId="" providerId="Windows Live" clId="Web-{8397B5D6-490A-4A99-AB08-C27364E7BA43}" dt="2021-03-05T08:02:39.437" v="10" actId="1076"/>
          <ac:picMkLst>
            <pc:docMk/>
            <pc:sldMk cId="0" sldId="264"/>
            <ac:picMk id="2" creationId="{B6414D89-B8CE-4266-909D-B208F62F1724}"/>
          </ac:picMkLst>
        </pc:picChg>
        <pc:picChg chg="del">
          <ac:chgData name="ゲスト ユーザー" userId="" providerId="Windows Live" clId="Web-{8397B5D6-490A-4A99-AB08-C27364E7BA43}" dt="2021-03-05T08:02:13.640" v="7"/>
          <ac:picMkLst>
            <pc:docMk/>
            <pc:sldMk cId="0" sldId="264"/>
            <ac:picMk id="221" creationId="{00000000-0000-0000-0000-000000000000}"/>
          </ac:picMkLst>
        </pc:picChg>
      </pc:sldChg>
      <pc:sldChg chg="addSp delSp modSp">
        <pc:chgData name="ゲスト ユーザー" userId="" providerId="Windows Live" clId="Web-{8397B5D6-490A-4A99-AB08-C27364E7BA43}" dt="2021-03-05T08:03:15.282" v="14" actId="1076"/>
        <pc:sldMkLst>
          <pc:docMk/>
          <pc:sldMk cId="0" sldId="266"/>
        </pc:sldMkLst>
        <pc:picChg chg="del">
          <ac:chgData name="ゲスト ユーザー" userId="" providerId="Windows Live" clId="Web-{8397B5D6-490A-4A99-AB08-C27364E7BA43}" dt="2021-03-05T08:02:52.609" v="11"/>
          <ac:picMkLst>
            <pc:docMk/>
            <pc:sldMk cId="0" sldId="266"/>
            <ac:picMk id="2" creationId="{22C5AB24-8059-472F-9871-3EE95913D35A}"/>
          </ac:picMkLst>
        </pc:picChg>
        <pc:picChg chg="add mod">
          <ac:chgData name="ゲスト ユーザー" userId="" providerId="Windows Live" clId="Web-{8397B5D6-490A-4A99-AB08-C27364E7BA43}" dt="2021-03-05T08:03:15.282" v="14" actId="1076"/>
          <ac:picMkLst>
            <pc:docMk/>
            <pc:sldMk cId="0" sldId="266"/>
            <ac:picMk id="3" creationId="{57B14DD8-6535-4789-846D-61E1584C7372}"/>
          </ac:picMkLst>
        </pc:picChg>
      </pc:sldChg>
      <pc:sldChg chg="modSp">
        <pc:chgData name="ゲスト ユーザー" userId="" providerId="Windows Live" clId="Web-{8397B5D6-490A-4A99-AB08-C27364E7BA43}" dt="2021-03-05T08:03:47.845" v="16" actId="1076"/>
        <pc:sldMkLst>
          <pc:docMk/>
          <pc:sldMk cId="0" sldId="268"/>
        </pc:sldMkLst>
        <pc:spChg chg="mod">
          <ac:chgData name="ゲスト ユーザー" userId="" providerId="Windows Live" clId="Web-{8397B5D6-490A-4A99-AB08-C27364E7BA43}" dt="2021-03-05T08:03:47.845" v="16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3:41.704" v="15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3:59.252" v="17" actId="20577"/>
        <pc:sldMkLst>
          <pc:docMk/>
          <pc:sldMk cId="0" sldId="270"/>
        </pc:sldMkLst>
        <pc:spChg chg="mod">
          <ac:chgData name="ゲスト ユーザー" userId="" providerId="Windows Live" clId="Web-{8397B5D6-490A-4A99-AB08-C27364E7BA43}" dt="2021-03-05T08:03:59.252" v="17" actId="20577"/>
          <ac:spMkLst>
            <pc:docMk/>
            <pc:sldMk cId="0" sldId="270"/>
            <ac:spMk id="309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14.924" v="23" actId="20577"/>
        <pc:sldMkLst>
          <pc:docMk/>
          <pc:sldMk cId="0" sldId="271"/>
        </pc:sldMkLst>
        <pc:spChg chg="mod">
          <ac:chgData name="ゲスト ユーザー" userId="" providerId="Windows Live" clId="Web-{8397B5D6-490A-4A99-AB08-C27364E7BA43}" dt="2021-03-05T08:04:14.924" v="23" actId="20577"/>
          <ac:spMkLst>
            <pc:docMk/>
            <pc:sldMk cId="0" sldId="271"/>
            <ac:spMk id="32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40.377" v="24" actId="1076"/>
        <pc:sldMkLst>
          <pc:docMk/>
          <pc:sldMk cId="0" sldId="272"/>
        </pc:sldMkLst>
        <pc:spChg chg="mod">
          <ac:chgData name="ゲスト ユーザー" userId="" providerId="Windows Live" clId="Web-{8397B5D6-490A-4A99-AB08-C27364E7BA43}" dt="2021-03-05T08:04:40.377" v="24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4:56.800" v="27" actId="20577"/>
        <pc:sldMkLst>
          <pc:docMk/>
          <pc:sldMk cId="0" sldId="273"/>
        </pc:sldMkLst>
        <pc:spChg chg="mod">
          <ac:chgData name="ゲスト ユーザー" userId="" providerId="Windows Live" clId="Web-{8397B5D6-490A-4A99-AB08-C27364E7BA43}" dt="2021-03-05T08:04:56.800" v="27" actId="20577"/>
          <ac:spMkLst>
            <pc:docMk/>
            <pc:sldMk cId="0" sldId="273"/>
            <ac:spMk id="352" creationId="{00000000-0000-0000-0000-000000000000}"/>
          </ac:spMkLst>
        </pc:spChg>
      </pc:sldChg>
      <pc:sldChg chg="addSp modSp">
        <pc:chgData name="ゲスト ユーザー" userId="" providerId="Windows Live" clId="Web-{8397B5D6-490A-4A99-AB08-C27364E7BA43}" dt="2021-03-05T08:06:54.834" v="52" actId="1076"/>
        <pc:sldMkLst>
          <pc:docMk/>
          <pc:sldMk cId="0" sldId="275"/>
        </pc:sldMkLst>
        <pc:spChg chg="add mod">
          <ac:chgData name="ゲスト ユーザー" userId="" providerId="Windows Live" clId="Web-{8397B5D6-490A-4A99-AB08-C27364E7BA43}" dt="2021-03-05T08:06:47.771" v="51" actId="1076"/>
          <ac:spMkLst>
            <pc:docMk/>
            <pc:sldMk cId="0" sldId="275"/>
            <ac:spMk id="13" creationId="{2A978657-369D-464D-8BA6-EB5B6FD64F5D}"/>
          </ac:spMkLst>
        </pc:spChg>
        <pc:spChg chg="mod">
          <ac:chgData name="ゲスト ユーザー" userId="" providerId="Windows Live" clId="Web-{8397B5D6-490A-4A99-AB08-C27364E7BA43}" dt="2021-03-05T08:05:20.847" v="28" actId="20577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29.911" v="48" actId="20577"/>
          <ac:spMkLst>
            <pc:docMk/>
            <pc:sldMk cId="0" sldId="275"/>
            <ac:spMk id="384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6:54.834" v="52" actId="1076"/>
          <ac:spMkLst>
            <pc:docMk/>
            <pc:sldMk cId="0" sldId="275"/>
            <ac:spMk id="388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38.194" v="57" actId="1076"/>
        <pc:sldMkLst>
          <pc:docMk/>
          <pc:sldMk cId="0" sldId="280"/>
        </pc:sldMkLst>
        <pc:spChg chg="mod">
          <ac:chgData name="ゲスト ユーザー" userId="" providerId="Windows Live" clId="Web-{8397B5D6-490A-4A99-AB08-C27364E7BA43}" dt="2021-03-05T08:07:24.100" v="53" actId="1076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29.366" v="54" actId="1076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5.116" v="56" actId="1076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2.694" v="55" actId="1076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38.194" v="57" actId="1076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07:56.617" v="59" actId="1076"/>
        <pc:sldMkLst>
          <pc:docMk/>
          <pc:sldMk cId="0" sldId="281"/>
        </pc:sldMkLst>
        <pc:spChg chg="mod">
          <ac:chgData name="ゲスト ユーザー" userId="" providerId="Windows Live" clId="Web-{8397B5D6-490A-4A99-AB08-C27364E7BA43}" dt="2021-03-05T08:07:49.976" v="58" actId="20577"/>
          <ac:spMkLst>
            <pc:docMk/>
            <pc:sldMk cId="0" sldId="281"/>
            <ac:spMk id="47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7:56.617" v="59" actId="1076"/>
          <ac:spMkLst>
            <pc:docMk/>
            <pc:sldMk cId="0" sldId="281"/>
            <ac:spMk id="477" creationId="{00000000-0000-0000-0000-000000000000}"/>
          </ac:spMkLst>
        </pc:spChg>
      </pc:sldChg>
      <pc:sldChg chg="delSp modSp">
        <pc:chgData name="ゲスト ユーザー" userId="" providerId="Windows Live" clId="Web-{8397B5D6-490A-4A99-AB08-C27364E7BA43}" dt="2021-03-05T08:09:30.166" v="81" actId="1076"/>
        <pc:sldMkLst>
          <pc:docMk/>
          <pc:sldMk cId="0" sldId="282"/>
        </pc:sldMkLst>
        <pc:spChg chg="mod">
          <ac:chgData name="ゲスト ユーザー" userId="" providerId="Windows Live" clId="Web-{8397B5D6-490A-4A99-AB08-C27364E7BA43}" dt="2021-03-05T08:09:23.494" v="79" actId="20577"/>
          <ac:spMkLst>
            <pc:docMk/>
            <pc:sldMk cId="0" sldId="282"/>
            <ac:spMk id="486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9:30.166" v="81" actId="1076"/>
          <ac:spMkLst>
            <pc:docMk/>
            <pc:sldMk cId="0" sldId="282"/>
            <ac:spMk id="494" creationId="{00000000-0000-0000-0000-000000000000}"/>
          </ac:spMkLst>
        </pc:spChg>
        <pc:spChg chg="del">
          <ac:chgData name="ゲスト ユーザー" userId="" providerId="Windows Live" clId="Web-{8397B5D6-490A-4A99-AB08-C27364E7BA43}" dt="2021-03-05T08:08:55.368" v="6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08:06.601" v="61" actId="1076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34.495" v="89" actId="20577"/>
        <pc:sldMkLst>
          <pc:docMk/>
          <pc:sldMk cId="0" sldId="283"/>
        </pc:sldMkLst>
        <pc:spChg chg="mod">
          <ac:chgData name="ゲスト ユーザー" userId="" providerId="Windows Live" clId="Web-{8397B5D6-490A-4A99-AB08-C27364E7BA43}" dt="2021-03-05T08:10:34.495" v="89" actId="20577"/>
          <ac:spMkLst>
            <pc:docMk/>
            <pc:sldMk cId="0" sldId="283"/>
            <ac:spMk id="50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0:57.933" v="91" actId="20577"/>
        <pc:sldMkLst>
          <pc:docMk/>
          <pc:sldMk cId="0" sldId="286"/>
        </pc:sldMkLst>
        <pc:spChg chg="mod">
          <ac:chgData name="ゲスト ユーザー" userId="" providerId="Windows Live" clId="Web-{8397B5D6-490A-4A99-AB08-C27364E7BA43}" dt="2021-03-05T08:10:57.933" v="91" actId="20577"/>
          <ac:spMkLst>
            <pc:docMk/>
            <pc:sldMk cId="0" sldId="286"/>
            <ac:spMk id="54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06.183" v="92" actId="1076"/>
        <pc:sldMkLst>
          <pc:docMk/>
          <pc:sldMk cId="0" sldId="287"/>
        </pc:sldMkLst>
        <pc:spChg chg="mod">
          <ac:chgData name="ゲスト ユーザー" userId="" providerId="Windows Live" clId="Web-{8397B5D6-490A-4A99-AB08-C27364E7BA43}" dt="2021-03-05T08:11:06.183" v="92" actId="1076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58.294" v="94" actId="1076"/>
        <pc:sldMkLst>
          <pc:docMk/>
          <pc:sldMk cId="0" sldId="299"/>
        </pc:sldMkLst>
        <pc:picChg chg="mod">
          <ac:chgData name="ゲスト ユーザー" userId="" providerId="Windows Live" clId="Web-{8397B5D6-490A-4A99-AB08-C27364E7BA43}" dt="2021-03-05T08:11:58.294" v="94" actId="1076"/>
          <ac:picMkLst>
            <pc:docMk/>
            <pc:sldMk cId="0" sldId="299"/>
            <ac:picMk id="737" creationId="{00000000-0000-0000-0000-000000000000}"/>
          </ac:picMkLst>
        </pc:picChg>
      </pc:sldChg>
      <pc:sldChg chg="addSp modSp">
        <pc:chgData name="ゲスト ユーザー" userId="" providerId="Windows Live" clId="Web-{8397B5D6-490A-4A99-AB08-C27364E7BA43}" dt="2021-03-05T08:15:02.048" v="125" actId="1076"/>
        <pc:sldMkLst>
          <pc:docMk/>
          <pc:sldMk cId="0" sldId="301"/>
        </pc:sldMkLst>
        <pc:spChg chg="add mod">
          <ac:chgData name="ゲスト ユーザー" userId="" providerId="Windows Live" clId="Web-{8397B5D6-490A-4A99-AB08-C27364E7BA43}" dt="2021-03-05T08:13:39.703" v="109" actId="1076"/>
          <ac:spMkLst>
            <pc:docMk/>
            <pc:sldMk cId="0" sldId="301"/>
            <ac:spMk id="19" creationId="{A073BEDE-ADF1-49FF-9545-077B34EDC4AA}"/>
          </ac:spMkLst>
        </pc:spChg>
        <pc:spChg chg="mod">
          <ac:chgData name="ゲスト ユーザー" userId="" providerId="Windows Live" clId="Web-{8397B5D6-490A-4A99-AB08-C27364E7BA43}" dt="2021-03-05T08:14:53.455" v="123" actId="1076"/>
          <ac:spMkLst>
            <pc:docMk/>
            <pc:sldMk cId="0" sldId="301"/>
            <ac:spMk id="76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02.048" v="125" actId="1076"/>
          <ac:spMkLst>
            <pc:docMk/>
            <pc:sldMk cId="0" sldId="301"/>
            <ac:spMk id="775" creationId="{00000000-0000-0000-0000-000000000000}"/>
          </ac:spMkLst>
        </pc:spChg>
        <pc:graphicFrameChg chg="mod modGraphic">
          <ac:chgData name="ゲスト ユーザー" userId="" providerId="Windows Live" clId="Web-{8397B5D6-490A-4A99-AB08-C27364E7BA43}" dt="2021-03-05T08:12:59.327" v="101" actId="1076"/>
          <ac:graphicFrameMkLst>
            <pc:docMk/>
            <pc:sldMk cId="0" sldId="301"/>
            <ac:graphicFrameMk id="764" creationId="{00000000-0000-0000-0000-000000000000}"/>
          </ac:graphicFrameMkLst>
        </pc:graphicFrameChg>
        <pc:picChg chg="mod">
          <ac:chgData name="ゲスト ユーザー" userId="" providerId="Windows Live" clId="Web-{8397B5D6-490A-4A99-AB08-C27364E7BA43}" dt="2021-03-05T08:14:56.939" v="124" actId="1076"/>
          <ac:picMkLst>
            <pc:docMk/>
            <pc:sldMk cId="0" sldId="301"/>
            <ac:picMk id="76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47.969" v="111" actId="1076"/>
          <ac:picMkLst>
            <pc:docMk/>
            <pc:sldMk cId="0" sldId="301"/>
            <ac:picMk id="765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0.937" v="113" actId="1076"/>
          <ac:picMkLst>
            <pc:docMk/>
            <pc:sldMk cId="0" sldId="301"/>
            <ac:picMk id="766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2.844" v="114" actId="1076"/>
          <ac:picMkLst>
            <pc:docMk/>
            <pc:sldMk cId="0" sldId="301"/>
            <ac:picMk id="767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3.594" v="115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0.109" v="118" actId="1076"/>
          <ac:picMkLst>
            <pc:docMk/>
            <pc:sldMk cId="0" sldId="301"/>
            <ac:picMk id="769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1.797" v="119" actId="1076"/>
          <ac:picMkLst>
            <pc:docMk/>
            <pc:sldMk cId="0" sldId="301"/>
            <ac:picMk id="770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4.016" v="120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110" v="121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3:57.672" v="117" actId="1076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8397B5D6-490A-4A99-AB08-C27364E7BA43}" dt="2021-03-05T08:14:06.985" v="122" actId="1076"/>
          <ac:picMkLst>
            <pc:docMk/>
            <pc:sldMk cId="0" sldId="301"/>
            <ac:picMk id="77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5:56.472" v="131" actId="1076"/>
        <pc:sldMkLst>
          <pc:docMk/>
          <pc:sldMk cId="0" sldId="302"/>
        </pc:sldMkLst>
        <pc:spChg chg="mod">
          <ac:chgData name="ゲスト ユーザー" userId="" providerId="Windows Live" clId="Web-{8397B5D6-490A-4A99-AB08-C27364E7BA43}" dt="2021-03-05T08:15:46.643" v="129" actId="1076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8397B5D6-490A-4A99-AB08-C27364E7BA43}" dt="2021-03-05T08:15:29.096" v="126" actId="20577"/>
          <ac:spMkLst>
            <pc:docMk/>
            <pc:sldMk cId="0" sldId="302"/>
            <ac:spMk id="78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6.472" v="131" actId="1076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50.487" v="130" actId="1076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5:41.706" v="128" actId="1076"/>
          <ac:spMkLst>
            <pc:docMk/>
            <pc:sldMk cId="0" sldId="302"/>
            <ac:spMk id="794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6:45.051" v="133" actId="1076"/>
        <pc:sldMkLst>
          <pc:docMk/>
          <pc:sldMk cId="0" sldId="304"/>
        </pc:sldMkLst>
        <pc:spChg chg="mod">
          <ac:chgData name="ゲスト ユーザー" userId="" providerId="Windows Live" clId="Web-{8397B5D6-490A-4A99-AB08-C27364E7BA43}" dt="2021-03-05T08:16:37.660" v="132" actId="20577"/>
          <ac:spMkLst>
            <pc:docMk/>
            <pc:sldMk cId="0" sldId="304"/>
            <ac:spMk id="821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6:45.051" v="133" actId="1076"/>
          <ac:picMkLst>
            <pc:docMk/>
            <pc:sldMk cId="0" sldId="304"/>
            <ac:picMk id="820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24.021" v="136" actId="1076"/>
        <pc:sldMkLst>
          <pc:docMk/>
          <pc:sldMk cId="0" sldId="309"/>
        </pc:sldMkLst>
        <pc:spChg chg="mod">
          <ac:chgData name="ゲスト ユーザー" userId="" providerId="Windows Live" clId="Web-{8397B5D6-490A-4A99-AB08-C27364E7BA43}" dt="2021-03-05T08:17:19.020" v="134" actId="1076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4.021" v="136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22.177" v="135" actId="1076"/>
          <ac:spMkLst>
            <pc:docMk/>
            <pc:sldMk cId="0" sldId="309"/>
            <ac:spMk id="89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7:40.646" v="140" actId="20577"/>
        <pc:sldMkLst>
          <pc:docMk/>
          <pc:sldMk cId="0" sldId="310"/>
        </pc:sldMkLst>
        <pc:spChg chg="mod">
          <ac:chgData name="ゲスト ユーザー" userId="" providerId="Windows Live" clId="Web-{8397B5D6-490A-4A99-AB08-C27364E7BA43}" dt="2021-03-05T08:17:40.646" v="140" actId="20577"/>
          <ac:spMkLst>
            <pc:docMk/>
            <pc:sldMk cId="0" sldId="310"/>
            <ac:spMk id="90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7:36.599" v="138" actId="1076"/>
          <ac:spMkLst>
            <pc:docMk/>
            <pc:sldMk cId="0" sldId="310"/>
            <ac:spMk id="905" creationId="{00000000-0000-0000-0000-000000000000}"/>
          </ac:spMkLst>
        </pc:spChg>
        <pc:picChg chg="mod">
          <ac:chgData name="ゲスト ユーザー" userId="" providerId="Windows Live" clId="Web-{8397B5D6-490A-4A99-AB08-C27364E7BA43}" dt="2021-03-05T08:17:34.068" v="137" actId="1076"/>
          <ac:picMkLst>
            <pc:docMk/>
            <pc:sldMk cId="0" sldId="310"/>
            <ac:picMk id="904" creationId="{00000000-0000-0000-0000-000000000000}"/>
          </ac:picMkLst>
        </pc:picChg>
      </pc:sldChg>
      <pc:sldChg chg="modSp">
        <pc:chgData name="ゲスト ユーザー" userId="" providerId="Windows Live" clId="Web-{8397B5D6-490A-4A99-AB08-C27364E7BA43}" dt="2021-03-05T08:17:59.349" v="148" actId="20577"/>
        <pc:sldMkLst>
          <pc:docMk/>
          <pc:sldMk cId="0" sldId="311"/>
        </pc:sldMkLst>
        <pc:spChg chg="mod">
          <ac:chgData name="ゲスト ユーザー" userId="" providerId="Windows Live" clId="Web-{8397B5D6-490A-4A99-AB08-C27364E7BA43}" dt="2021-03-05T08:17:59.349" v="148" actId="20577"/>
          <ac:spMkLst>
            <pc:docMk/>
            <pc:sldMk cId="0" sldId="311"/>
            <ac:spMk id="912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46.694" v="150" actId="1076"/>
        <pc:sldMkLst>
          <pc:docMk/>
          <pc:sldMk cId="0" sldId="314"/>
        </pc:sldMkLst>
        <pc:spChg chg="mod">
          <ac:chgData name="ゲスト ユーザー" userId="" providerId="Windows Live" clId="Web-{8397B5D6-490A-4A99-AB08-C27364E7BA43}" dt="2021-03-05T08:18:43.069" v="149" actId="20577"/>
          <ac:spMkLst>
            <pc:docMk/>
            <pc:sldMk cId="0" sldId="314"/>
            <ac:spMk id="970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8:46.694" v="150" actId="1076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8:54.632" v="151" actId="1076"/>
        <pc:sldMkLst>
          <pc:docMk/>
          <pc:sldMk cId="0" sldId="315"/>
        </pc:sldMkLst>
        <pc:spChg chg="mod">
          <ac:chgData name="ゲスト ユーザー" userId="" providerId="Windows Live" clId="Web-{8397B5D6-490A-4A99-AB08-C27364E7BA43}" dt="2021-03-05T08:18:54.632" v="151" actId="1076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9:47.930" v="155" actId="1076"/>
        <pc:sldMkLst>
          <pc:docMk/>
          <pc:sldMk cId="0" sldId="317"/>
        </pc:sldMkLst>
        <pc:spChg chg="mod">
          <ac:chgData name="ゲスト ユーザー" userId="" providerId="Windows Live" clId="Web-{8397B5D6-490A-4A99-AB08-C27364E7BA43}" dt="2021-03-05T08:19:38.133" v="153" actId="20577"/>
          <ac:spMkLst>
            <pc:docMk/>
            <pc:sldMk cId="0" sldId="317"/>
            <ac:spMk id="1021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5.571" v="154" actId="1076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19:47.930" v="155" actId="1076"/>
          <ac:spMkLst>
            <pc:docMk/>
            <pc:sldMk cId="0" sldId="317"/>
            <ac:spMk id="1033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20:05.790" v="158" actId="1076"/>
        <pc:sldMkLst>
          <pc:docMk/>
          <pc:sldMk cId="0" sldId="318"/>
        </pc:sldMkLst>
        <pc:spChg chg="mod">
          <ac:chgData name="ゲスト ユーザー" userId="" providerId="Windows Live" clId="Web-{8397B5D6-490A-4A99-AB08-C27364E7BA43}" dt="2021-03-05T08:20:00.665" v="156" actId="1076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3.462" v="157" actId="1076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ゲスト ユーザー" userId="" providerId="Windows Live" clId="Web-{8397B5D6-490A-4A99-AB08-C27364E7BA43}" dt="2021-03-05T08:20:05.790" v="158" actId="1076"/>
          <ac:spMkLst>
            <pc:docMk/>
            <pc:sldMk cId="0" sldId="318"/>
            <ac:spMk id="1050" creationId="{00000000-0000-0000-0000-000000000000}"/>
          </ac:spMkLst>
        </pc:spChg>
      </pc:sldChg>
      <pc:sldChg chg="modSp">
        <pc:chgData name="ゲスト ユーザー" userId="" providerId="Windows Live" clId="Web-{8397B5D6-490A-4A99-AB08-C27364E7BA43}" dt="2021-03-05T08:11:13.277" v="93" actId="1076"/>
        <pc:sldMkLst>
          <pc:docMk/>
          <pc:sldMk cId="65545281" sldId="319"/>
        </pc:sldMkLst>
        <pc:spChg chg="mod">
          <ac:chgData name="ゲスト ユーザー" userId="" providerId="Windows Live" clId="Web-{8397B5D6-490A-4A99-AB08-C27364E7BA43}" dt="2021-03-05T08:11:13.277" v="93" actId="1076"/>
          <ac:spMkLst>
            <pc:docMk/>
            <pc:sldMk cId="65545281" sldId="319"/>
            <ac:spMk id="564" creationId="{00000000-0000-0000-0000-000000000000}"/>
          </ac:spMkLst>
        </pc:spChg>
      </pc:sldChg>
    </pc:docChg>
  </pc:docChgLst>
  <pc:docChgLst>
    <pc:chgData name="Masaki Suzuki" userId="2c4feb2ed34ad1a7" providerId="Windows Live" clId="Web-{B0F0072D-57DB-4B07-AEE8-A1BE8E288162}"/>
    <pc:docChg chg="modSld">
      <pc:chgData name="Masaki Suzuki" userId="2c4feb2ed34ad1a7" providerId="Windows Live" clId="Web-{B0F0072D-57DB-4B07-AEE8-A1BE8E288162}" dt="2021-06-18T01:44:54.216" v="277" actId="1076"/>
      <pc:docMkLst>
        <pc:docMk/>
      </pc:docMkLst>
      <pc:sldChg chg="modSp">
        <pc:chgData name="Masaki Suzuki" userId="2c4feb2ed34ad1a7" providerId="Windows Live" clId="Web-{B0F0072D-57DB-4B07-AEE8-A1BE8E288162}" dt="2021-06-18T00:59:05.469" v="42" actId="1076"/>
        <pc:sldMkLst>
          <pc:docMk/>
          <pc:sldMk cId="0" sldId="264"/>
        </pc:sldMkLst>
        <pc:spChg chg="mod">
          <ac:chgData name="Masaki Suzuki" userId="2c4feb2ed34ad1a7" providerId="Windows Live" clId="Web-{B0F0072D-57DB-4B07-AEE8-A1BE8E288162}" dt="2021-06-18T00:59:05.469" v="42" actId="1076"/>
          <ac:spMkLst>
            <pc:docMk/>
            <pc:sldMk cId="0" sldId="264"/>
            <ac:spMk id="13" creationId="{5929B7BF-4C03-4F3F-AF49-C34D21536010}"/>
          </ac:spMkLst>
        </pc:spChg>
        <pc:spChg chg="mod">
          <ac:chgData name="Masaki Suzuki" userId="2c4feb2ed34ad1a7" providerId="Windows Live" clId="Web-{B0F0072D-57DB-4B07-AEE8-A1BE8E288162}" dt="2021-06-18T00:59:05.407" v="41" actId="1076"/>
          <ac:spMkLst>
            <pc:docMk/>
            <pc:sldMk cId="0" sldId="264"/>
            <ac:spMk id="14" creationId="{A2CCB28D-0067-4DEB-A618-B8610161B948}"/>
          </ac:spMkLst>
        </pc:spChg>
        <pc:spChg chg="mod">
          <ac:chgData name="Masaki Suzuki" userId="2c4feb2ed34ad1a7" providerId="Windows Live" clId="Web-{B0F0072D-57DB-4B07-AEE8-A1BE8E288162}" dt="2021-06-18T00:59:05.360" v="40" actId="1076"/>
          <ac:spMkLst>
            <pc:docMk/>
            <pc:sldMk cId="0" sldId="264"/>
            <ac:spMk id="15" creationId="{EA94F5BC-1F96-4C0B-9D61-1C9986B74029}"/>
          </ac:spMkLst>
        </pc:spChg>
        <pc:graphicFrameChg chg="mod modGraphic">
          <ac:chgData name="Masaki Suzuki" userId="2c4feb2ed34ad1a7" providerId="Windows Live" clId="Web-{B0F0072D-57DB-4B07-AEE8-A1BE8E288162}" dt="2021-06-18T00:59:05.063" v="37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0:37.578" v="110" actId="1076"/>
        <pc:sldMkLst>
          <pc:docMk/>
          <pc:sldMk cId="0" sldId="265"/>
        </pc:sldMkLst>
        <pc:spChg chg="mod">
          <ac:chgData name="Masaki Suzuki" userId="2c4feb2ed34ad1a7" providerId="Windows Live" clId="Web-{B0F0072D-57DB-4B07-AEE8-A1BE8E288162}" dt="2021-06-18T01:10:37.578" v="110" actId="1076"/>
          <ac:spMkLst>
            <pc:docMk/>
            <pc:sldMk cId="0" sldId="265"/>
            <ac:spMk id="10" creationId="{97AC5247-2560-4D94-8381-44CD6DF41853}"/>
          </ac:spMkLst>
        </pc:spChg>
      </pc:sldChg>
      <pc:sldChg chg="addSp delSp modSp">
        <pc:chgData name="Masaki Suzuki" userId="2c4feb2ed34ad1a7" providerId="Windows Live" clId="Web-{B0F0072D-57DB-4B07-AEE8-A1BE8E288162}" dt="2021-06-18T01:14:34.411" v="148" actId="20577"/>
        <pc:sldMkLst>
          <pc:docMk/>
          <pc:sldMk cId="3036806584" sldId="355"/>
        </pc:sldMkLst>
        <pc:spChg chg="mod">
          <ac:chgData name="Masaki Suzuki" userId="2c4feb2ed34ad1a7" providerId="Windows Live" clId="Web-{B0F0072D-57DB-4B07-AEE8-A1BE8E288162}" dt="2021-06-18T01:04:51.383" v="63" actId="20577"/>
          <ac:spMkLst>
            <pc:docMk/>
            <pc:sldMk cId="3036806584" sldId="355"/>
            <ac:spMk id="2" creationId="{D3773491-4AA9-4614-B6D0-B724833A0768}"/>
          </ac:spMkLst>
        </pc:spChg>
        <pc:spChg chg="mod">
          <ac:chgData name="Masaki Suzuki" userId="2c4feb2ed34ad1a7" providerId="Windows Live" clId="Web-{B0F0072D-57DB-4B07-AEE8-A1BE8E288162}" dt="2021-06-18T01:04:51.774" v="67" actId="20577"/>
          <ac:spMkLst>
            <pc:docMk/>
            <pc:sldMk cId="3036806584" sldId="355"/>
            <ac:spMk id="7" creationId="{60757FAA-E5ED-4DDB-B770-71BF9D6BAEC7}"/>
          </ac:spMkLst>
        </pc:spChg>
        <pc:spChg chg="mod">
          <ac:chgData name="Masaki Suzuki" userId="2c4feb2ed34ad1a7" providerId="Windows Live" clId="Web-{B0F0072D-57DB-4B07-AEE8-A1BE8E288162}" dt="2021-06-18T01:14:25.661" v="144" actId="1076"/>
          <ac:spMkLst>
            <pc:docMk/>
            <pc:sldMk cId="3036806584" sldId="355"/>
            <ac:spMk id="9" creationId="{D41F8C2F-9CE4-4D5F-B4DD-92810BD66DFE}"/>
          </ac:spMkLst>
        </pc:spChg>
        <pc:spChg chg="mod">
          <ac:chgData name="Masaki Suzuki" userId="2c4feb2ed34ad1a7" providerId="Windows Live" clId="Web-{B0F0072D-57DB-4B07-AEE8-A1BE8E288162}" dt="2021-06-18T00:59:05.891" v="56" actId="20577"/>
          <ac:spMkLst>
            <pc:docMk/>
            <pc:sldMk cId="3036806584" sldId="355"/>
            <ac:spMk id="13" creationId="{D335149B-832C-4393-BDF5-FC76E65CF37B}"/>
          </ac:spMkLst>
        </pc:spChg>
        <pc:spChg chg="mod">
          <ac:chgData name="Masaki Suzuki" userId="2c4feb2ed34ad1a7" providerId="Windows Live" clId="Web-{B0F0072D-57DB-4B07-AEE8-A1BE8E288162}" dt="2021-06-18T01:04:51.617" v="64" actId="1076"/>
          <ac:spMkLst>
            <pc:docMk/>
            <pc:sldMk cId="3036806584" sldId="355"/>
            <ac:spMk id="28" creationId="{FCB70896-E836-4DFE-BD91-DBA6BD6DC340}"/>
          </ac:spMkLst>
        </pc:spChg>
        <pc:spChg chg="mod">
          <ac:chgData name="Masaki Suzuki" userId="2c4feb2ed34ad1a7" providerId="Windows Live" clId="Web-{B0F0072D-57DB-4B07-AEE8-A1BE8E288162}" dt="2021-06-18T01:10:09.280" v="106" actId="1076"/>
          <ac:spMkLst>
            <pc:docMk/>
            <pc:sldMk cId="3036806584" sldId="355"/>
            <ac:spMk id="29" creationId="{3CF82DB1-54EB-49ED-9BE8-8ADA7EFB9D06}"/>
          </ac:spMkLst>
        </pc:spChg>
        <pc:spChg chg="mod">
          <ac:chgData name="Masaki Suzuki" userId="2c4feb2ed34ad1a7" providerId="Windows Live" clId="Web-{B0F0072D-57DB-4B07-AEE8-A1BE8E288162}" dt="2021-06-18T01:10:20.359" v="108" actId="1076"/>
          <ac:spMkLst>
            <pc:docMk/>
            <pc:sldMk cId="3036806584" sldId="355"/>
            <ac:spMk id="30" creationId="{910DBB08-2968-422F-887C-9DA4A5EE0A7B}"/>
          </ac:spMkLst>
        </pc:spChg>
        <pc:spChg chg="mod">
          <ac:chgData name="Masaki Suzuki" userId="2c4feb2ed34ad1a7" providerId="Windows Live" clId="Web-{B0F0072D-57DB-4B07-AEE8-A1BE8E288162}" dt="2021-06-18T01:04:52.352" v="74" actId="1076"/>
          <ac:spMkLst>
            <pc:docMk/>
            <pc:sldMk cId="3036806584" sldId="355"/>
            <ac:spMk id="31" creationId="{6894EA04-DA81-4E18-A61A-EEC4D5A2D491}"/>
          </ac:spMkLst>
        </pc:spChg>
        <pc:spChg chg="del">
          <ac:chgData name="Masaki Suzuki" userId="2c4feb2ed34ad1a7" providerId="Windows Live" clId="Web-{B0F0072D-57DB-4B07-AEE8-A1BE8E288162}" dt="2021-06-18T01:13:43.832" v="124"/>
          <ac:spMkLst>
            <pc:docMk/>
            <pc:sldMk cId="3036806584" sldId="355"/>
            <ac:spMk id="32" creationId="{8917D5B0-4F22-464A-9F0A-E9D267833FE8}"/>
          </ac:spMkLst>
        </pc:spChg>
        <pc:spChg chg="add del mod">
          <ac:chgData name="Masaki Suzuki" userId="2c4feb2ed34ad1a7" providerId="Windows Live" clId="Web-{B0F0072D-57DB-4B07-AEE8-A1BE8E288162}" dt="2021-06-18T01:12:50.675" v="114"/>
          <ac:spMkLst>
            <pc:docMk/>
            <pc:sldMk cId="3036806584" sldId="355"/>
            <ac:spMk id="33" creationId="{C3DC46C9-D3CA-4574-A53C-CF8DC5B590E6}"/>
          </ac:spMkLst>
        </pc:spChg>
        <pc:spChg chg="add mod">
          <ac:chgData name="Masaki Suzuki" userId="2c4feb2ed34ad1a7" providerId="Windows Live" clId="Web-{B0F0072D-57DB-4B07-AEE8-A1BE8E288162}" dt="2021-06-18T01:14:34.411" v="148" actId="20577"/>
          <ac:spMkLst>
            <pc:docMk/>
            <pc:sldMk cId="3036806584" sldId="355"/>
            <ac:spMk id="34" creationId="{412F8391-0749-47BA-961E-B1F695323052}"/>
          </ac:spMkLst>
        </pc:spChg>
        <pc:spChg chg="add mod">
          <ac:chgData name="Masaki Suzuki" userId="2c4feb2ed34ad1a7" providerId="Windows Live" clId="Web-{B0F0072D-57DB-4B07-AEE8-A1BE8E288162}" dt="2021-06-18T01:14:27.255" v="145" actId="1076"/>
          <ac:spMkLst>
            <pc:docMk/>
            <pc:sldMk cId="3036806584" sldId="355"/>
            <ac:spMk id="35" creationId="{0BDD6D91-76BE-4871-B32F-885D023EEA38}"/>
          </ac:spMkLst>
        </pc:spChg>
        <pc:spChg chg="mod">
          <ac:chgData name="Masaki Suzuki" userId="2c4feb2ed34ad1a7" providerId="Windows Live" clId="Web-{B0F0072D-57DB-4B07-AEE8-A1BE8E288162}" dt="2021-06-18T01:14:18.333" v="143" actId="20577"/>
          <ac:spMkLst>
            <pc:docMk/>
            <pc:sldMk cId="3036806584" sldId="355"/>
            <ac:spMk id="216" creationId="{00000000-0000-0000-0000-000000000000}"/>
          </ac:spMkLst>
        </pc:spChg>
        <pc:spChg chg="mod">
          <ac:chgData name="Masaki Suzuki" userId="2c4feb2ed34ad1a7" providerId="Windows Live" clId="Web-{B0F0072D-57DB-4B07-AEE8-A1BE8E288162}" dt="2021-06-18T01:13:40.066" v="123" actId="14100"/>
          <ac:spMkLst>
            <pc:docMk/>
            <pc:sldMk cId="3036806584" sldId="355"/>
            <ac:spMk id="219" creationId="{00000000-0000-0000-0000-000000000000}"/>
          </ac:spMkLst>
        </pc:spChg>
        <pc:graphicFrameChg chg="mod modGraphic">
          <ac:chgData name="Masaki Suzuki" userId="2c4feb2ed34ad1a7" providerId="Windows Live" clId="Web-{B0F0072D-57DB-4B07-AEE8-A1BE8E288162}" dt="2021-06-18T01:04:52.164" v="73"/>
          <ac:graphicFrameMkLst>
            <pc:docMk/>
            <pc:sldMk cId="3036806584" sldId="355"/>
            <ac:graphicFrameMk id="6" creationId="{8C2A0A6C-9350-4473-B30B-F98029A9B78E}"/>
          </ac:graphicFrameMkLst>
        </pc:graphicFrameChg>
      </pc:sldChg>
      <pc:sldChg chg="modSp">
        <pc:chgData name="Masaki Suzuki" userId="2c4feb2ed34ad1a7" providerId="Windows Live" clId="Web-{B0F0072D-57DB-4B07-AEE8-A1BE8E288162}" dt="2021-06-18T01:11:58.814" v="113" actId="1076"/>
        <pc:sldMkLst>
          <pc:docMk/>
          <pc:sldMk cId="3079883202" sldId="356"/>
        </pc:sldMkLst>
        <pc:spChg chg="mod">
          <ac:chgData name="Masaki Suzuki" userId="2c4feb2ed34ad1a7" providerId="Windows Live" clId="Web-{B0F0072D-57DB-4B07-AEE8-A1BE8E288162}" dt="2021-06-18T01:11:58.814" v="113" actId="1076"/>
          <ac:spMkLst>
            <pc:docMk/>
            <pc:sldMk cId="3079883202" sldId="356"/>
            <ac:spMk id="4" creationId="{D6E9B4F4-62B7-4EC0-8287-3F2A89EA4125}"/>
          </ac:spMkLst>
        </pc:spChg>
        <pc:spChg chg="mod">
          <ac:chgData name="Masaki Suzuki" userId="2c4feb2ed34ad1a7" providerId="Windows Live" clId="Web-{B0F0072D-57DB-4B07-AEE8-A1BE8E288162}" dt="2021-06-18T01:11:30.235" v="111" actId="1076"/>
          <ac:spMkLst>
            <pc:docMk/>
            <pc:sldMk cId="3079883202" sldId="356"/>
            <ac:spMk id="11" creationId="{5BBB7B41-DA88-47A9-9759-003797B267E8}"/>
          </ac:spMkLst>
        </pc:spChg>
        <pc:spChg chg="mod">
          <ac:chgData name="Masaki Suzuki" userId="2c4feb2ed34ad1a7" providerId="Windows Live" clId="Web-{B0F0072D-57DB-4B07-AEE8-A1BE8E288162}" dt="2021-06-18T01:11:55.611" v="112" actId="1076"/>
          <ac:spMkLst>
            <pc:docMk/>
            <pc:sldMk cId="3079883202" sldId="356"/>
            <ac:spMk id="13" creationId="{2E4DF0E2-5B61-42AB-B332-BED5E5FE7C4C}"/>
          </ac:spMkLst>
        </pc:spChg>
      </pc:sldChg>
      <pc:sldChg chg="modSp">
        <pc:chgData name="Masaki Suzuki" userId="2c4feb2ed34ad1a7" providerId="Windows Live" clId="Web-{B0F0072D-57DB-4B07-AEE8-A1BE8E288162}" dt="2021-06-18T01:18:56.761" v="175" actId="1076"/>
        <pc:sldMkLst>
          <pc:docMk/>
          <pc:sldMk cId="3087493695" sldId="366"/>
        </pc:sldMkLst>
        <pc:spChg chg="mod">
          <ac:chgData name="Masaki Suzuki" userId="2c4feb2ed34ad1a7" providerId="Windows Live" clId="Web-{B0F0072D-57DB-4B07-AEE8-A1BE8E288162}" dt="2021-06-18T01:18:56.761" v="175" actId="1076"/>
          <ac:spMkLst>
            <pc:docMk/>
            <pc:sldMk cId="3087493695" sldId="366"/>
            <ac:spMk id="10" creationId="{83A2DEFC-4CD1-4DCA-A56D-F999F8BE9F62}"/>
          </ac:spMkLst>
        </pc:spChg>
      </pc:sldChg>
      <pc:sldChg chg="modSp">
        <pc:chgData name="Masaki Suzuki" userId="2c4feb2ed34ad1a7" providerId="Windows Live" clId="Web-{B0F0072D-57DB-4B07-AEE8-A1BE8E288162}" dt="2021-06-18T01:19:21.417" v="177" actId="20577"/>
        <pc:sldMkLst>
          <pc:docMk/>
          <pc:sldMk cId="2927455972" sldId="368"/>
        </pc:sldMkLst>
        <pc:spChg chg="mod">
          <ac:chgData name="Masaki Suzuki" userId="2c4feb2ed34ad1a7" providerId="Windows Live" clId="Web-{B0F0072D-57DB-4B07-AEE8-A1BE8E288162}" dt="2021-06-18T01:19:21.417" v="177" actId="20577"/>
          <ac:spMkLst>
            <pc:docMk/>
            <pc:sldMk cId="2927455972" sldId="368"/>
            <ac:spMk id="11" creationId="{75BBD308-2384-4B15-A094-FB5A511F78E4}"/>
          </ac:spMkLst>
        </pc:spChg>
      </pc:sldChg>
      <pc:sldChg chg="modSp">
        <pc:chgData name="Masaki Suzuki" userId="2c4feb2ed34ad1a7" providerId="Windows Live" clId="Web-{B0F0072D-57DB-4B07-AEE8-A1BE8E288162}" dt="2021-06-18T01:17:11.836" v="171" actId="20577"/>
        <pc:sldMkLst>
          <pc:docMk/>
          <pc:sldMk cId="2513527215" sldId="376"/>
        </pc:sldMkLst>
        <pc:spChg chg="mod">
          <ac:chgData name="Masaki Suzuki" userId="2c4feb2ed34ad1a7" providerId="Windows Live" clId="Web-{B0F0072D-57DB-4B07-AEE8-A1BE8E288162}" dt="2021-06-18T01:16:42.101" v="160" actId="20577"/>
          <ac:spMkLst>
            <pc:docMk/>
            <pc:sldMk cId="2513527215" sldId="376"/>
            <ac:spMk id="9" creationId="{D6AA4F27-21D9-438B-83F9-0EBABE8F08DE}"/>
          </ac:spMkLst>
        </pc:spChg>
        <pc:spChg chg="mod">
          <ac:chgData name="Masaki Suzuki" userId="2c4feb2ed34ad1a7" providerId="Windows Live" clId="Web-{B0F0072D-57DB-4B07-AEE8-A1BE8E288162}" dt="2021-06-18T01:17:11.836" v="171" actId="20577"/>
          <ac:spMkLst>
            <pc:docMk/>
            <pc:sldMk cId="2513527215" sldId="376"/>
            <ac:spMk id="12" creationId="{9D8F2C10-2E8F-4145-BD6D-4EA27D8A63DD}"/>
          </ac:spMkLst>
        </pc:spChg>
        <pc:spChg chg="mod">
          <ac:chgData name="Masaki Suzuki" userId="2c4feb2ed34ad1a7" providerId="Windows Live" clId="Web-{B0F0072D-57DB-4B07-AEE8-A1BE8E288162}" dt="2021-06-18T01:16:48.820" v="162" actId="20577"/>
          <ac:spMkLst>
            <pc:docMk/>
            <pc:sldMk cId="2513527215" sldId="376"/>
            <ac:spMk id="13" creationId="{8CD0D572-3C3B-4972-A286-B5AC687E5801}"/>
          </ac:spMkLst>
        </pc:spChg>
        <pc:spChg chg="mod">
          <ac:chgData name="Masaki Suzuki" userId="2c4feb2ed34ad1a7" providerId="Windows Live" clId="Web-{B0F0072D-57DB-4B07-AEE8-A1BE8E288162}" dt="2021-06-18T01:16:59.633" v="167" actId="20577"/>
          <ac:spMkLst>
            <pc:docMk/>
            <pc:sldMk cId="2513527215" sldId="376"/>
            <ac:spMk id="19" creationId="{8530C2D2-CD80-4893-B5C0-13E621DAC238}"/>
          </ac:spMkLst>
        </pc:spChg>
        <pc:spChg chg="mod">
          <ac:chgData name="Masaki Suzuki" userId="2c4feb2ed34ad1a7" providerId="Windows Live" clId="Web-{B0F0072D-57DB-4B07-AEE8-A1BE8E288162}" dt="2021-06-18T01:17:03.164" v="168" actId="1076"/>
          <ac:spMkLst>
            <pc:docMk/>
            <pc:sldMk cId="2513527215" sldId="376"/>
            <ac:spMk id="22" creationId="{1F3AB42A-6699-4FEC-ABC7-28046E43BE74}"/>
          </ac:spMkLst>
        </pc:spChg>
      </pc:sldChg>
      <pc:sldChg chg="modSp">
        <pc:chgData name="Masaki Suzuki" userId="2c4feb2ed34ad1a7" providerId="Windows Live" clId="Web-{B0F0072D-57DB-4B07-AEE8-A1BE8E288162}" dt="2021-06-18T01:36:46.330" v="254" actId="20577"/>
        <pc:sldMkLst>
          <pc:docMk/>
          <pc:sldMk cId="3960506076" sldId="382"/>
        </pc:sldMkLst>
        <pc:spChg chg="mod">
          <ac:chgData name="Masaki Suzuki" userId="2c4feb2ed34ad1a7" providerId="Windows Live" clId="Web-{B0F0072D-57DB-4B07-AEE8-A1BE8E288162}" dt="2021-06-18T01:36:29.517" v="250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35.205" v="251" actId="1076"/>
          <ac:spMkLst>
            <pc:docMk/>
            <pc:sldMk cId="3960506076" sldId="382"/>
            <ac:spMk id="15" creationId="{DF8FCA24-B448-4B2C-9914-860D549F6591}"/>
          </ac:spMkLst>
        </pc:spChg>
        <pc:spChg chg="mod">
          <ac:chgData name="Masaki Suzuki" userId="2c4feb2ed34ad1a7" providerId="Windows Live" clId="Web-{B0F0072D-57DB-4B07-AEE8-A1BE8E288162}" dt="2021-06-18T01:36:46.330" v="254" actId="20577"/>
          <ac:spMkLst>
            <pc:docMk/>
            <pc:sldMk cId="3960506076" sldId="382"/>
            <ac:spMk id="18" creationId="{F2732851-B8E5-45E6-BD2C-DE60CEAF7139}"/>
          </ac:spMkLst>
        </pc:spChg>
        <pc:spChg chg="mod">
          <ac:chgData name="Masaki Suzuki" userId="2c4feb2ed34ad1a7" providerId="Windows Live" clId="Web-{B0F0072D-57DB-4B07-AEE8-A1BE8E288162}" dt="2021-06-18T01:36:41.736" v="253" actId="20577"/>
          <ac:spMkLst>
            <pc:docMk/>
            <pc:sldMk cId="3960506076" sldId="382"/>
            <ac:spMk id="19" creationId="{F3FFDBBF-0E48-4D19-A3DA-B696CE40B3A3}"/>
          </ac:spMkLst>
        </pc:spChg>
      </pc:sldChg>
      <pc:sldChg chg="modSp">
        <pc:chgData name="Masaki Suzuki" userId="2c4feb2ed34ad1a7" providerId="Windows Live" clId="Web-{B0F0072D-57DB-4B07-AEE8-A1BE8E288162}" dt="2021-06-18T01:33:53.186" v="231" actId="1076"/>
        <pc:sldMkLst>
          <pc:docMk/>
          <pc:sldMk cId="1458330479" sldId="383"/>
        </pc:sldMkLst>
        <pc:spChg chg="mod">
          <ac:chgData name="Masaki Suzuki" userId="2c4feb2ed34ad1a7" providerId="Windows Live" clId="Web-{B0F0072D-57DB-4B07-AEE8-A1BE8E288162}" dt="2021-06-18T01:33:53.186" v="231" actId="1076"/>
          <ac:spMkLst>
            <pc:docMk/>
            <pc:sldMk cId="1458330479" sldId="383"/>
            <ac:spMk id="2" creationId="{50DF4A21-97F2-4D58-A2FF-2CA0D38217E5}"/>
          </ac:spMkLst>
        </pc:spChg>
      </pc:sldChg>
      <pc:sldChg chg="addSp modSp">
        <pc:chgData name="Masaki Suzuki" userId="2c4feb2ed34ad1a7" providerId="Windows Live" clId="Web-{B0F0072D-57DB-4B07-AEE8-A1BE8E288162}" dt="2021-06-18T01:34:07.030" v="236" actId="1076"/>
        <pc:sldMkLst>
          <pc:docMk/>
          <pc:sldMk cId="2882285039" sldId="385"/>
        </pc:sldMkLst>
        <pc:spChg chg="add mod">
          <ac:chgData name="Masaki Suzuki" userId="2c4feb2ed34ad1a7" providerId="Windows Live" clId="Web-{B0F0072D-57DB-4B07-AEE8-A1BE8E288162}" dt="2021-06-18T01:34:07.030" v="236" actId="1076"/>
          <ac:spMkLst>
            <pc:docMk/>
            <pc:sldMk cId="2882285039" sldId="385"/>
            <ac:spMk id="10" creationId="{77329327-C624-47E3-B474-80F9E5AAC776}"/>
          </ac:spMkLst>
        </pc:spChg>
      </pc:sldChg>
      <pc:sldChg chg="modSp">
        <pc:chgData name="Masaki Suzuki" userId="2c4feb2ed34ad1a7" providerId="Windows Live" clId="Web-{B0F0072D-57DB-4B07-AEE8-A1BE8E288162}" dt="2021-06-18T01:34:34.171" v="237" actId="1076"/>
        <pc:sldMkLst>
          <pc:docMk/>
          <pc:sldMk cId="1763923060" sldId="386"/>
        </pc:sldMkLst>
        <pc:spChg chg="mod">
          <ac:chgData name="Masaki Suzuki" userId="2c4feb2ed34ad1a7" providerId="Windows Live" clId="Web-{B0F0072D-57DB-4B07-AEE8-A1BE8E288162}" dt="2021-06-18T01:34:34.171" v="237" actId="1076"/>
          <ac:spMkLst>
            <pc:docMk/>
            <pc:sldMk cId="1763923060" sldId="386"/>
            <ac:spMk id="13" creationId="{5B7C8FC6-8A56-4740-9060-9D5A111B9201}"/>
          </ac:spMkLst>
        </pc:spChg>
      </pc:sldChg>
      <pc:sldChg chg="modSp">
        <pc:chgData name="Masaki Suzuki" userId="2c4feb2ed34ad1a7" providerId="Windows Live" clId="Web-{B0F0072D-57DB-4B07-AEE8-A1BE8E288162}" dt="2021-06-18T01:36:00.485" v="247" actId="20577"/>
        <pc:sldMkLst>
          <pc:docMk/>
          <pc:sldMk cId="2804857496" sldId="387"/>
        </pc:sldMkLst>
        <pc:spChg chg="mod">
          <ac:chgData name="Masaki Suzuki" userId="2c4feb2ed34ad1a7" providerId="Windows Live" clId="Web-{B0F0072D-57DB-4B07-AEE8-A1BE8E288162}" dt="2021-06-18T01:35:25.391" v="24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Masaki Suzuki" userId="2c4feb2ed34ad1a7" providerId="Windows Live" clId="Web-{B0F0072D-57DB-4B07-AEE8-A1BE8E288162}" dt="2021-06-18T01:36:00.485" v="247" actId="20577"/>
          <ac:spMkLst>
            <pc:docMk/>
            <pc:sldMk cId="2804857496" sldId="387"/>
            <ac:spMk id="14" creationId="{9C607A8C-E683-4556-9556-091E6408C79F}"/>
          </ac:spMkLst>
        </pc:spChg>
        <pc:spChg chg="mod">
          <ac:chgData name="Masaki Suzuki" userId="2c4feb2ed34ad1a7" providerId="Windows Live" clId="Web-{B0F0072D-57DB-4B07-AEE8-A1BE8E288162}" dt="2021-06-18T01:35:35.829" v="244" actId="20577"/>
          <ac:spMkLst>
            <pc:docMk/>
            <pc:sldMk cId="2804857496" sldId="387"/>
            <ac:spMk id="15" creationId="{41AA4B2B-EC5D-4037-B959-789B7BB52197}"/>
          </ac:spMkLst>
        </pc:spChg>
        <pc:spChg chg="mod">
          <ac:chgData name="Masaki Suzuki" userId="2c4feb2ed34ad1a7" providerId="Windows Live" clId="Web-{B0F0072D-57DB-4B07-AEE8-A1BE8E288162}" dt="2021-06-18T01:34:50.812" v="238" actId="1076"/>
          <ac:spMkLst>
            <pc:docMk/>
            <pc:sldMk cId="2804857496" sldId="387"/>
            <ac:spMk id="18" creationId="{4BACB9B8-9C1D-400E-8F42-C09E385525C1}"/>
          </ac:spMkLst>
        </pc:spChg>
      </pc:sldChg>
      <pc:sldChg chg="modSp">
        <pc:chgData name="Masaki Suzuki" userId="2c4feb2ed34ad1a7" providerId="Windows Live" clId="Web-{B0F0072D-57DB-4B07-AEE8-A1BE8E288162}" dt="2021-06-18T01:38:52.192" v="255" actId="14100"/>
        <pc:sldMkLst>
          <pc:docMk/>
          <pc:sldMk cId="932313351" sldId="391"/>
        </pc:sldMkLst>
        <pc:spChg chg="mod">
          <ac:chgData name="Masaki Suzuki" userId="2c4feb2ed34ad1a7" providerId="Windows Live" clId="Web-{B0F0072D-57DB-4B07-AEE8-A1BE8E288162}" dt="2021-06-18T01:38:52.192" v="255" actId="14100"/>
          <ac:spMkLst>
            <pc:docMk/>
            <pc:sldMk cId="932313351" sldId="391"/>
            <ac:spMk id="4" creationId="{83B0A878-393B-46A3-903D-A7B604038F61}"/>
          </ac:spMkLst>
        </pc:spChg>
      </pc:sldChg>
      <pc:sldChg chg="modSp">
        <pc:chgData name="Masaki Suzuki" userId="2c4feb2ed34ad1a7" providerId="Windows Live" clId="Web-{B0F0072D-57DB-4B07-AEE8-A1BE8E288162}" dt="2021-06-18T01:44:54.216" v="277" actId="1076"/>
        <pc:sldMkLst>
          <pc:docMk/>
          <pc:sldMk cId="3369891257" sldId="395"/>
        </pc:sldMkLst>
        <pc:spChg chg="mod">
          <ac:chgData name="Masaki Suzuki" userId="2c4feb2ed34ad1a7" providerId="Windows Live" clId="Web-{B0F0072D-57DB-4B07-AEE8-A1BE8E288162}" dt="2021-06-18T01:44:54.216" v="277" actId="1076"/>
          <ac:spMkLst>
            <pc:docMk/>
            <pc:sldMk cId="3369891257" sldId="395"/>
            <ac:spMk id="26" creationId="{7CE06785-E0EC-45B1-9C4B-0C3C54891590}"/>
          </ac:spMkLst>
        </pc:spChg>
      </pc:sldChg>
      <pc:sldChg chg="modSp">
        <pc:chgData name="Masaki Suzuki" userId="2c4feb2ed34ad1a7" providerId="Windows Live" clId="Web-{B0F0072D-57DB-4B07-AEE8-A1BE8E288162}" dt="2021-06-18T01:40:24.022" v="260" actId="1076"/>
        <pc:sldMkLst>
          <pc:docMk/>
          <pc:sldMk cId="2227321424" sldId="396"/>
        </pc:sldMkLst>
        <pc:spChg chg="mod">
          <ac:chgData name="Masaki Suzuki" userId="2c4feb2ed34ad1a7" providerId="Windows Live" clId="Web-{B0F0072D-57DB-4B07-AEE8-A1BE8E288162}" dt="2021-06-18T01:39:49.818" v="256" actId="20577"/>
          <ac:spMkLst>
            <pc:docMk/>
            <pc:sldMk cId="2227321424" sldId="396"/>
            <ac:spMk id="8" creationId="{B5C09F02-D1B7-4305-B8EB-C6C275E89D27}"/>
          </ac:spMkLst>
        </pc:spChg>
        <pc:spChg chg="mod">
          <ac:chgData name="Masaki Suzuki" userId="2c4feb2ed34ad1a7" providerId="Windows Live" clId="Web-{B0F0072D-57DB-4B07-AEE8-A1BE8E288162}" dt="2021-06-18T01:40:24.022" v="260" actId="1076"/>
          <ac:spMkLst>
            <pc:docMk/>
            <pc:sldMk cId="2227321424" sldId="396"/>
            <ac:spMk id="15" creationId="{A0290F6C-2D25-4248-8A02-B83E79D8FCDE}"/>
          </ac:spMkLst>
        </pc:spChg>
        <pc:spChg chg="mod">
          <ac:chgData name="Masaki Suzuki" userId="2c4feb2ed34ad1a7" providerId="Windows Live" clId="Web-{B0F0072D-57DB-4B07-AEE8-A1BE8E288162}" dt="2021-06-18T01:40:12.928" v="259" actId="20577"/>
          <ac:spMkLst>
            <pc:docMk/>
            <pc:sldMk cId="2227321424" sldId="396"/>
            <ac:spMk id="17" creationId="{8082A9FD-B32F-412A-B908-C8E1D78C9051}"/>
          </ac:spMkLst>
        </pc:spChg>
        <pc:spChg chg="mod">
          <ac:chgData name="Masaki Suzuki" userId="2c4feb2ed34ad1a7" providerId="Windows Live" clId="Web-{B0F0072D-57DB-4B07-AEE8-A1BE8E288162}" dt="2021-06-18T01:40:08.006" v="258" actId="1076"/>
          <ac:spMkLst>
            <pc:docMk/>
            <pc:sldMk cId="2227321424" sldId="396"/>
            <ac:spMk id="18" creationId="{2F719068-04B5-493E-93CF-6BE5F6C16DE1}"/>
          </ac:spMkLst>
        </pc:spChg>
      </pc:sldChg>
      <pc:sldChg chg="modSp">
        <pc:chgData name="Masaki Suzuki" userId="2c4feb2ed34ad1a7" providerId="Windows Live" clId="Web-{B0F0072D-57DB-4B07-AEE8-A1BE8E288162}" dt="2021-06-18T01:40:40.194" v="262" actId="20577"/>
        <pc:sldMkLst>
          <pc:docMk/>
          <pc:sldMk cId="3514552921" sldId="397"/>
        </pc:sldMkLst>
        <pc:spChg chg="mod">
          <ac:chgData name="Masaki Suzuki" userId="2c4feb2ed34ad1a7" providerId="Windows Live" clId="Web-{B0F0072D-57DB-4B07-AEE8-A1BE8E288162}" dt="2021-06-18T01:40:40.194" v="262" actId="20577"/>
          <ac:spMkLst>
            <pc:docMk/>
            <pc:sldMk cId="3514552921" sldId="397"/>
            <ac:spMk id="10" creationId="{6B2D1DB1-683A-4685-B8F6-77F9682CACB5}"/>
          </ac:spMkLst>
        </pc:spChg>
        <pc:spChg chg="mod">
          <ac:chgData name="Masaki Suzuki" userId="2c4feb2ed34ad1a7" providerId="Windows Live" clId="Web-{B0F0072D-57DB-4B07-AEE8-A1BE8E288162}" dt="2021-06-18T01:40:34.116" v="261" actId="20577"/>
          <ac:spMkLst>
            <pc:docMk/>
            <pc:sldMk cId="3514552921" sldId="397"/>
            <ac:spMk id="15" creationId="{CD98B7E4-8CE3-4DF6-94B8-128FA209FCE1}"/>
          </ac:spMkLst>
        </pc:spChg>
      </pc:sldChg>
      <pc:sldChg chg="modSp">
        <pc:chgData name="Masaki Suzuki" userId="2c4feb2ed34ad1a7" providerId="Windows Live" clId="Web-{B0F0072D-57DB-4B07-AEE8-A1BE8E288162}" dt="2021-06-18T01:42:11.290" v="267" actId="1076"/>
        <pc:sldMkLst>
          <pc:docMk/>
          <pc:sldMk cId="3602866331" sldId="398"/>
        </pc:sldMkLst>
        <pc:spChg chg="mod">
          <ac:chgData name="Masaki Suzuki" userId="2c4feb2ed34ad1a7" providerId="Windows Live" clId="Web-{B0F0072D-57DB-4B07-AEE8-A1BE8E288162}" dt="2021-06-18T01:41:51.571" v="265" actId="20577"/>
          <ac:spMkLst>
            <pc:docMk/>
            <pc:sldMk cId="3602866331" sldId="398"/>
            <ac:spMk id="32" creationId="{0836A0FA-AE5C-467A-B3E5-BE7A74E2761B}"/>
          </ac:spMkLst>
        </pc:spChg>
        <pc:picChg chg="mod">
          <ac:chgData name="Masaki Suzuki" userId="2c4feb2ed34ad1a7" providerId="Windows Live" clId="Web-{B0F0072D-57DB-4B07-AEE8-A1BE8E288162}" dt="2021-06-18T01:42:11.290" v="267" actId="1076"/>
          <ac:picMkLst>
            <pc:docMk/>
            <pc:sldMk cId="3602866331" sldId="398"/>
            <ac:picMk id="2" creationId="{D1AB2A08-D781-4CAE-98EC-39746D9F1FFA}"/>
          </ac:picMkLst>
        </pc:picChg>
        <pc:picChg chg="mod">
          <ac:chgData name="Masaki Suzuki" userId="2c4feb2ed34ad1a7" providerId="Windows Live" clId="Web-{B0F0072D-57DB-4B07-AEE8-A1BE8E288162}" dt="2021-06-18T01:42:09.728" v="266" actId="1076"/>
          <ac:picMkLst>
            <pc:docMk/>
            <pc:sldMk cId="3602866331" sldId="398"/>
            <ac:picMk id="236" creationId="{00000000-0000-0000-0000-000000000000}"/>
          </ac:picMkLst>
        </pc:picChg>
      </pc:sldChg>
      <pc:sldChg chg="modSp">
        <pc:chgData name="Masaki Suzuki" userId="2c4feb2ed34ad1a7" providerId="Windows Live" clId="Web-{B0F0072D-57DB-4B07-AEE8-A1BE8E288162}" dt="2021-06-18T01:41:36.696" v="264" actId="20577"/>
        <pc:sldMkLst>
          <pc:docMk/>
          <pc:sldMk cId="1478276692" sldId="399"/>
        </pc:sldMkLst>
        <pc:spChg chg="mod">
          <ac:chgData name="Masaki Suzuki" userId="2c4feb2ed34ad1a7" providerId="Windows Live" clId="Web-{B0F0072D-57DB-4B07-AEE8-A1BE8E288162}" dt="2021-06-18T01:41:36.696" v="264" actId="20577"/>
          <ac:spMkLst>
            <pc:docMk/>
            <pc:sldMk cId="1478276692" sldId="399"/>
            <ac:spMk id="15" creationId="{C8A8C2B7-5B6E-436D-8280-2251667A2736}"/>
          </ac:spMkLst>
        </pc:spChg>
        <pc:spChg chg="mod">
          <ac:chgData name="Masaki Suzuki" userId="2c4feb2ed34ad1a7" providerId="Windows Live" clId="Web-{B0F0072D-57DB-4B07-AEE8-A1BE8E288162}" dt="2021-06-18T01:41:31.899" v="263" actId="20577"/>
          <ac:spMkLst>
            <pc:docMk/>
            <pc:sldMk cId="1478276692" sldId="399"/>
            <ac:spMk id="16" creationId="{EE59EC73-4AB4-4305-B286-97C2FABF46FA}"/>
          </ac:spMkLst>
        </pc:spChg>
      </pc:sldChg>
      <pc:sldChg chg="modSp">
        <pc:chgData name="Masaki Suzuki" userId="2c4feb2ed34ad1a7" providerId="Windows Live" clId="Web-{B0F0072D-57DB-4B07-AEE8-A1BE8E288162}" dt="2021-06-18T01:44:29.481" v="276" actId="1076"/>
        <pc:sldMkLst>
          <pc:docMk/>
          <pc:sldMk cId="3573718358" sldId="401"/>
        </pc:sldMkLst>
        <pc:spChg chg="mod">
          <ac:chgData name="Masaki Suzuki" userId="2c4feb2ed34ad1a7" providerId="Windows Live" clId="Web-{B0F0072D-57DB-4B07-AEE8-A1BE8E288162}" dt="2021-06-18T01:42:39.041" v="268" actId="20577"/>
          <ac:spMkLst>
            <pc:docMk/>
            <pc:sldMk cId="3573718358" sldId="401"/>
            <ac:spMk id="9" creationId="{5C332ABA-0592-4364-A6AE-AA00A2333003}"/>
          </ac:spMkLst>
        </pc:spChg>
        <pc:spChg chg="mod">
          <ac:chgData name="Masaki Suzuki" userId="2c4feb2ed34ad1a7" providerId="Windows Live" clId="Web-{B0F0072D-57DB-4B07-AEE8-A1BE8E288162}" dt="2021-06-18T01:44:29.481" v="276" actId="1076"/>
          <ac:spMkLst>
            <pc:docMk/>
            <pc:sldMk cId="3573718358" sldId="401"/>
            <ac:spMk id="13" creationId="{8CE87526-EA32-4EAA-B33A-1651D2CA9A97}"/>
          </ac:spMkLst>
        </pc:spChg>
        <pc:spChg chg="mod">
          <ac:chgData name="Masaki Suzuki" userId="2c4feb2ed34ad1a7" providerId="Windows Live" clId="Web-{B0F0072D-57DB-4B07-AEE8-A1BE8E288162}" dt="2021-06-18T01:43:03.635" v="271" actId="20577"/>
          <ac:spMkLst>
            <pc:docMk/>
            <pc:sldMk cId="3573718358" sldId="401"/>
            <ac:spMk id="16" creationId="{1EE9605A-58BB-4F3D-AD47-28507361877A}"/>
          </ac:spMkLst>
        </pc:spChg>
        <pc:spChg chg="mod">
          <ac:chgData name="Masaki Suzuki" userId="2c4feb2ed34ad1a7" providerId="Windows Live" clId="Web-{B0F0072D-57DB-4B07-AEE8-A1BE8E288162}" dt="2021-06-18T01:43:39.042" v="274" actId="1076"/>
          <ac:spMkLst>
            <pc:docMk/>
            <pc:sldMk cId="3573718358" sldId="401"/>
            <ac:spMk id="17" creationId="{D4141865-EA5F-421C-BF8F-9F87B7176261}"/>
          </ac:spMkLst>
        </pc:spChg>
        <pc:spChg chg="mod">
          <ac:chgData name="Masaki Suzuki" userId="2c4feb2ed34ad1a7" providerId="Windows Live" clId="Web-{B0F0072D-57DB-4B07-AEE8-A1BE8E288162}" dt="2021-06-18T01:43:43.964" v="275" actId="1076"/>
          <ac:spMkLst>
            <pc:docMk/>
            <pc:sldMk cId="3573718358" sldId="401"/>
            <ac:spMk id="19" creationId="{27010FF5-BDC5-41C6-A725-DACC77C30204}"/>
          </ac:spMkLst>
        </pc:spChg>
        <pc:spChg chg="mod">
          <ac:chgData name="Masaki Suzuki" userId="2c4feb2ed34ad1a7" providerId="Windows Live" clId="Web-{B0F0072D-57DB-4B07-AEE8-A1BE8E288162}" dt="2021-06-18T01:43:32.854" v="273" actId="1076"/>
          <ac:spMkLst>
            <pc:docMk/>
            <pc:sldMk cId="3573718358" sldId="401"/>
            <ac:spMk id="21" creationId="{AC5E8765-496A-491D-BABF-DCF83B8D702B}"/>
          </ac:spMkLst>
        </pc:spChg>
        <pc:spChg chg="mod">
          <ac:chgData name="Masaki Suzuki" userId="2c4feb2ed34ad1a7" providerId="Windows Live" clId="Web-{B0F0072D-57DB-4B07-AEE8-A1BE8E288162}" dt="2021-06-18T01:42:45.603" v="269" actId="20577"/>
          <ac:spMkLst>
            <pc:docMk/>
            <pc:sldMk cId="3573718358" sldId="401"/>
            <ac:spMk id="22" creationId="{2577FE63-CFB7-4668-A982-7A133318904F}"/>
          </ac:spMkLst>
        </pc:spChg>
      </pc:sldChg>
      <pc:sldChg chg="modSp">
        <pc:chgData name="Masaki Suzuki" userId="2c4feb2ed34ad1a7" providerId="Windows Live" clId="Web-{B0F0072D-57DB-4B07-AEE8-A1BE8E288162}" dt="2021-06-18T01:16:09.351" v="157" actId="20577"/>
        <pc:sldMkLst>
          <pc:docMk/>
          <pc:sldMk cId="3842264544" sldId="402"/>
        </pc:sldMkLst>
        <pc:spChg chg="mod">
          <ac:chgData name="Masaki Suzuki" userId="2c4feb2ed34ad1a7" providerId="Windows Live" clId="Web-{B0F0072D-57DB-4B07-AEE8-A1BE8E288162}" dt="2021-06-18T01:15:56.460" v="154" actId="20577"/>
          <ac:spMkLst>
            <pc:docMk/>
            <pc:sldMk cId="3842264544" sldId="402"/>
            <ac:spMk id="5" creationId="{D087C920-D2C2-4D90-8106-5CD5B0DEB6D9}"/>
          </ac:spMkLst>
        </pc:spChg>
        <pc:spChg chg="mod">
          <ac:chgData name="Masaki Suzuki" userId="2c4feb2ed34ad1a7" providerId="Windows Live" clId="Web-{B0F0072D-57DB-4B07-AEE8-A1BE8E288162}" dt="2021-06-18T01:16:09.351" v="157" actId="20577"/>
          <ac:spMkLst>
            <pc:docMk/>
            <pc:sldMk cId="3842264544" sldId="402"/>
            <ac:spMk id="15" creationId="{EDC50B0C-CE21-4120-A989-C3C3120D76BC}"/>
          </ac:spMkLst>
        </pc:spChg>
      </pc:sldChg>
      <pc:sldChg chg="modSp">
        <pc:chgData name="Masaki Suzuki" userId="2c4feb2ed34ad1a7" providerId="Windows Live" clId="Web-{B0F0072D-57DB-4B07-AEE8-A1BE8E288162}" dt="2021-06-18T01:33:02.138" v="230" actId="20577"/>
        <pc:sldMkLst>
          <pc:docMk/>
          <pc:sldMk cId="933237002" sldId="403"/>
        </pc:sldMkLst>
        <pc:spChg chg="mod">
          <ac:chgData name="Masaki Suzuki" userId="2c4feb2ed34ad1a7" providerId="Windows Live" clId="Web-{B0F0072D-57DB-4B07-AEE8-A1BE8E288162}" dt="2021-06-18T01:28:31.241" v="181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Masaki Suzuki" userId="2c4feb2ed34ad1a7" providerId="Windows Live" clId="Web-{B0F0072D-57DB-4B07-AEE8-A1BE8E288162}" dt="2021-06-18T01:33:02.138" v="230" actId="20577"/>
          <ac:spMkLst>
            <pc:docMk/>
            <pc:sldMk cId="933237002" sldId="403"/>
            <ac:spMk id="23" creationId="{5B2CB727-2F67-4EA6-AAFA-92B87D73F134}"/>
          </ac:spMkLst>
        </pc:spChg>
        <pc:spChg chg="mod">
          <ac:chgData name="Masaki Suzuki" userId="2c4feb2ed34ad1a7" providerId="Windows Live" clId="Web-{B0F0072D-57DB-4B07-AEE8-A1BE8E288162}" dt="2021-06-18T01:29:44.227" v="222" actId="1076"/>
          <ac:spMkLst>
            <pc:docMk/>
            <pc:sldMk cId="933237002" sldId="403"/>
            <ac:spMk id="26" creationId="{B6868A89-1321-48A5-8929-B35FA1DE9584}"/>
          </ac:spMkLst>
        </pc:spChg>
        <pc:grpChg chg="mod">
          <ac:chgData name="Masaki Suzuki" userId="2c4feb2ed34ad1a7" providerId="Windows Live" clId="Web-{B0F0072D-57DB-4B07-AEE8-A1BE8E288162}" dt="2021-06-18T01:30:20.900" v="223" actId="1076"/>
          <ac:grpSpMkLst>
            <pc:docMk/>
            <pc:sldMk cId="933237002" sldId="403"/>
            <ac:grpSpMk id="10" creationId="{42F509CB-7196-4735-9E28-C22E2EB775C2}"/>
          </ac:grpSpMkLst>
        </pc:grpChg>
      </pc:sldChg>
      <pc:sldChg chg="modSp">
        <pc:chgData name="Masaki Suzuki" userId="2c4feb2ed34ad1a7" providerId="Windows Live" clId="Web-{B0F0072D-57DB-4B07-AEE8-A1BE8E288162}" dt="2021-06-18T01:32:15.465" v="228" actId="20577"/>
        <pc:sldMkLst>
          <pc:docMk/>
          <pc:sldMk cId="4052345894" sldId="407"/>
        </pc:sldMkLst>
        <pc:spChg chg="mod">
          <ac:chgData name="Masaki Suzuki" userId="2c4feb2ed34ad1a7" providerId="Windows Live" clId="Web-{B0F0072D-57DB-4B07-AEE8-A1BE8E288162}" dt="2021-06-18T01:32:15.465" v="228" actId="20577"/>
          <ac:spMkLst>
            <pc:docMk/>
            <pc:sldMk cId="4052345894" sldId="407"/>
            <ac:spMk id="19" creationId="{E563F8E6-860E-4C3F-B232-92B6B480F131}"/>
          </ac:spMkLst>
        </pc:spChg>
        <pc:cxnChg chg="mod">
          <ac:chgData name="Masaki Suzuki" userId="2c4feb2ed34ad1a7" providerId="Windows Live" clId="Web-{B0F0072D-57DB-4B07-AEE8-A1BE8E288162}" dt="2021-06-18T01:31:53.355" v="224" actId="1076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modSp">
        <pc:chgData name="Masaki Suzuki" userId="2c4feb2ed34ad1a7" providerId="Windows Live" clId="Web-{B0F0072D-57DB-4B07-AEE8-A1BE8E288162}" dt="2021-06-18T01:32:48.044" v="229" actId="20577"/>
        <pc:sldMkLst>
          <pc:docMk/>
          <pc:sldMk cId="143333621" sldId="410"/>
        </pc:sldMkLst>
        <pc:spChg chg="mod">
          <ac:chgData name="Masaki Suzuki" userId="2c4feb2ed34ad1a7" providerId="Windows Live" clId="Web-{B0F0072D-57DB-4B07-AEE8-A1BE8E288162}" dt="2021-06-18T01:32:48.044" v="229" actId="20577"/>
          <ac:spMkLst>
            <pc:docMk/>
            <pc:sldMk cId="143333621" sldId="410"/>
            <ac:spMk id="11" creationId="{DEF3F547-0043-43CB-BF40-328DC57269CD}"/>
          </ac:spMkLst>
        </pc:spChg>
      </pc:sldChg>
    </pc:docChg>
  </pc:docChgLst>
  <pc:docChgLst>
    <pc:chgData name="ゲスト ユーザー" providerId="Windows Live" clId="Web-{7544D0D9-6522-4FDA-8290-6B1AE8958837}"/>
    <pc:docChg chg="addSld delSld modSld">
      <pc:chgData name="ゲスト ユーザー" userId="" providerId="Windows Live" clId="Web-{7544D0D9-6522-4FDA-8290-6B1AE8958837}" dt="2021-04-02T05:11:14.404" v="627" actId="20577"/>
      <pc:docMkLst>
        <pc:docMk/>
      </pc:docMkLst>
      <pc:sldChg chg="addSp delSp">
        <pc:chgData name="ゲスト ユーザー" userId="" providerId="Windows Live" clId="Web-{7544D0D9-6522-4FDA-8290-6B1AE8958837}" dt="2021-04-02T05:06:16.790" v="417"/>
        <pc:sldMkLst>
          <pc:docMk/>
          <pc:sldMk cId="697717040" sldId="379"/>
        </pc:sldMkLst>
        <pc:spChg chg="del">
          <ac:chgData name="ゲスト ユーザー" userId="" providerId="Windows Live" clId="Web-{7544D0D9-6522-4FDA-8290-6B1AE8958837}" dt="2021-04-02T05:06:14.274" v="415"/>
          <ac:spMkLst>
            <pc:docMk/>
            <pc:sldMk cId="697717040" sldId="379"/>
            <ac:spMk id="5" creationId="{B0E6E3D1-B715-45EA-BDDB-E0B004C4D89E}"/>
          </ac:spMkLst>
        </pc:spChg>
        <pc:spChg chg="del">
          <ac:chgData name="ゲスト ユーザー" userId="" providerId="Windows Live" clId="Web-{7544D0D9-6522-4FDA-8290-6B1AE8958837}" dt="2021-04-02T05:06:13.290" v="414"/>
          <ac:spMkLst>
            <pc:docMk/>
            <pc:sldMk cId="697717040" sldId="379"/>
            <ac:spMk id="13" creationId="{F64FD677-F4B1-4B38-BCB7-9574B381108A}"/>
          </ac:spMkLst>
        </pc:spChg>
        <pc:picChg chg="add">
          <ac:chgData name="ゲスト ユーザー" userId="" providerId="Windows Live" clId="Web-{7544D0D9-6522-4FDA-8290-6B1AE8958837}" dt="2021-04-02T05:06:16.790" v="417"/>
          <ac:picMkLst>
            <pc:docMk/>
            <pc:sldMk cId="697717040" sldId="379"/>
            <ac:picMk id="6" creationId="{3484B34D-6897-4ABF-812B-C2F6C225C636}"/>
          </ac:picMkLst>
        </pc:picChg>
        <pc:picChg chg="del">
          <ac:chgData name="ゲスト ユーザー" userId="" providerId="Windows Live" clId="Web-{7544D0D9-6522-4FDA-8290-6B1AE8958837}" dt="2021-04-02T05:06:12.384" v="413"/>
          <ac:picMkLst>
            <pc:docMk/>
            <pc:sldMk cId="697717040" sldId="379"/>
            <ac:picMk id="7" creationId="{37ED4F88-042C-4C77-80B1-6975BB46FF59}"/>
          </ac:picMkLst>
        </pc:picChg>
        <pc:picChg chg="del">
          <ac:chgData name="ゲスト ユーザー" userId="" providerId="Windows Live" clId="Web-{7544D0D9-6522-4FDA-8290-6B1AE8958837}" dt="2021-04-02T05:06:15.165" v="416"/>
          <ac:picMkLst>
            <pc:docMk/>
            <pc:sldMk cId="697717040" sldId="379"/>
            <ac:picMk id="10" creationId="{D1A32801-F087-4413-A955-6CF9AD1FD14D}"/>
          </ac:picMkLst>
        </pc:picChg>
      </pc:sldChg>
      <pc:sldChg chg="modSp">
        <pc:chgData name="ゲスト ユーザー" userId="" providerId="Windows Live" clId="Web-{7544D0D9-6522-4FDA-8290-6B1AE8958837}" dt="2021-04-02T04:50:17.324" v="201" actId="20577"/>
        <pc:sldMkLst>
          <pc:docMk/>
          <pc:sldMk cId="933237002" sldId="403"/>
        </pc:sldMkLst>
        <pc:spChg chg="mod">
          <ac:chgData name="ゲスト ユーザー" userId="" providerId="Windows Live" clId="Web-{7544D0D9-6522-4FDA-8290-6B1AE8958837}" dt="2021-04-02T04:50:00.855" v="186" actId="20577"/>
          <ac:spMkLst>
            <pc:docMk/>
            <pc:sldMk cId="933237002" sldId="403"/>
            <ac:spMk id="18" creationId="{F9DA1D53-A9D6-40EF-8004-251B7F04D3C9}"/>
          </ac:spMkLst>
        </pc:spChg>
        <pc:spChg chg="mod">
          <ac:chgData name="ゲスト ユーザー" userId="" providerId="Windows Live" clId="Web-{7544D0D9-6522-4FDA-8290-6B1AE8958837}" dt="2021-04-02T04:50:17.324" v="201" actId="20577"/>
          <ac:spMkLst>
            <pc:docMk/>
            <pc:sldMk cId="933237002" sldId="403"/>
            <ac:spMk id="233" creationId="{00000000-0000-0000-0000-000000000000}"/>
          </ac:spMkLst>
        </pc:spChg>
      </pc:sldChg>
      <pc:sldChg chg="addSp delSp modSp del">
        <pc:chgData name="ゲスト ユーザー" userId="" providerId="Windows Live" clId="Web-{7544D0D9-6522-4FDA-8290-6B1AE8958837}" dt="2021-04-02T04:52:32.435" v="229"/>
        <pc:sldMkLst>
          <pc:docMk/>
          <pc:sldMk cId="3143066674" sldId="404"/>
        </pc:sldMkLst>
        <pc:spChg chg="mod">
          <ac:chgData name="ゲスト ユーザー" userId="" providerId="Windows Live" clId="Web-{7544D0D9-6522-4FDA-8290-6B1AE8958837}" dt="2021-04-02T04:51:59.794" v="226" actId="20577"/>
          <ac:spMkLst>
            <pc:docMk/>
            <pc:sldMk cId="3143066674" sldId="404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4:47:58.416" v="142" actId="20577"/>
          <ac:spMkLst>
            <pc:docMk/>
            <pc:sldMk cId="3143066674" sldId="404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46:00.555" v="36"/>
          <ac:spMkLst>
            <pc:docMk/>
            <pc:sldMk cId="3143066674" sldId="404"/>
            <ac:spMk id="8" creationId="{F332983D-A89F-4FA9-9B33-9511573CE410}"/>
          </ac:spMkLst>
        </pc:spChg>
        <pc:picChg chg="del">
          <ac:chgData name="ゲスト ユーザー" userId="" providerId="Windows Live" clId="Web-{7544D0D9-6522-4FDA-8290-6B1AE8958837}" dt="2021-04-02T04:45:59.383" v="35"/>
          <ac:picMkLst>
            <pc:docMk/>
            <pc:sldMk cId="3143066674" sldId="404"/>
            <ac:picMk id="5" creationId="{081BAE20-E9DD-4CC3-B9F5-C4F12F21BCB6}"/>
          </ac:picMkLst>
        </pc:picChg>
        <pc:picChg chg="del">
          <ac:chgData name="ゲスト ユーザー" userId="" providerId="Windows Live" clId="Web-{7544D0D9-6522-4FDA-8290-6B1AE8958837}" dt="2021-04-02T04:46:02.055" v="37"/>
          <ac:picMkLst>
            <pc:docMk/>
            <pc:sldMk cId="3143066674" sldId="404"/>
            <ac:picMk id="6" creationId="{92A190F3-4AE1-4859-9B0A-E9E01D5C5EF1}"/>
          </ac:picMkLst>
        </pc:picChg>
        <pc:picChg chg="add mod">
          <ac:chgData name="ゲスト ユーザー" userId="" providerId="Windows Live" clId="Web-{7544D0D9-6522-4FDA-8290-6B1AE8958837}" dt="2021-04-02T04:52:06.075" v="227" actId="1076"/>
          <ac:picMkLst>
            <pc:docMk/>
            <pc:sldMk cId="3143066674" sldId="404"/>
            <ac:picMk id="9" creationId="{20A5312B-13F9-4CB2-9CFC-249DC4B4FD9D}"/>
          </ac:picMkLst>
        </pc:picChg>
      </pc:sldChg>
      <pc:sldChg chg="modSp">
        <pc:chgData name="ゲスト ユーザー" userId="" providerId="Windows Live" clId="Web-{7544D0D9-6522-4FDA-8290-6B1AE8958837}" dt="2021-04-02T04:51:20.293" v="223" actId="20577"/>
        <pc:sldMkLst>
          <pc:docMk/>
          <pc:sldMk cId="724139233" sldId="406"/>
        </pc:sldMkLst>
        <pc:spChg chg="mod">
          <ac:chgData name="ゲスト ユーザー" userId="" providerId="Windows Live" clId="Web-{7544D0D9-6522-4FDA-8290-6B1AE8958837}" dt="2021-04-02T04:51:20.293" v="223" actId="20577"/>
          <ac:spMkLst>
            <pc:docMk/>
            <pc:sldMk cId="724139233" sldId="406"/>
            <ac:spMk id="233" creationId="{00000000-0000-0000-0000-000000000000}"/>
          </ac:spMkLst>
        </pc:spChg>
      </pc:sldChg>
      <pc:sldChg chg="del">
        <pc:chgData name="ゲスト ユーザー" userId="" providerId="Windows Live" clId="Web-{7544D0D9-6522-4FDA-8290-6B1AE8958837}" dt="2021-04-02T04:52:22.138" v="228"/>
        <pc:sldMkLst>
          <pc:docMk/>
          <pc:sldMk cId="3908516725" sldId="407"/>
        </pc:sldMkLst>
      </pc:sldChg>
      <pc:sldChg chg="addSp delSp modSp add replId">
        <pc:chgData name="ゲスト ユーザー" userId="" providerId="Windows Live" clId="Web-{7544D0D9-6522-4FDA-8290-6B1AE8958837}" dt="2021-04-02T05:05:11.368" v="411" actId="20577"/>
        <pc:sldMkLst>
          <pc:docMk/>
          <pc:sldMk cId="4052345894" sldId="407"/>
        </pc:sldMkLst>
        <pc:spChg chg="mod">
          <ac:chgData name="ゲスト ユーザー" userId="" providerId="Windows Live" clId="Web-{7544D0D9-6522-4FDA-8290-6B1AE8958837}" dt="2021-04-02T05:05:11.368" v="411" actId="20577"/>
          <ac:spMkLst>
            <pc:docMk/>
            <pc:sldMk cId="4052345894" sldId="407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04:16.976" v="397" actId="20577"/>
          <ac:spMkLst>
            <pc:docMk/>
            <pc:sldMk cId="4052345894" sldId="407"/>
            <ac:spMk id="4" creationId="{83B0A878-393B-46A3-903D-A7B604038F61}"/>
          </ac:spMkLst>
        </pc:spChg>
        <pc:spChg chg="del">
          <ac:chgData name="ゲスト ユーザー" userId="" providerId="Windows Live" clId="Web-{7544D0D9-6522-4FDA-8290-6B1AE8958837}" dt="2021-04-02T04:53:10.795" v="249"/>
          <ac:spMkLst>
            <pc:docMk/>
            <pc:sldMk cId="4052345894" sldId="407"/>
            <ac:spMk id="9" creationId="{DA41267F-D42B-45AB-9699-C18AF84D9A9F}"/>
          </ac:spMkLst>
        </pc:spChg>
        <pc:spChg chg="add del mod">
          <ac:chgData name="ゲスト ユーザー" userId="" providerId="Windows Live" clId="Web-{7544D0D9-6522-4FDA-8290-6B1AE8958837}" dt="2021-04-02T05:00:58.880" v="350"/>
          <ac:spMkLst>
            <pc:docMk/>
            <pc:sldMk cId="4052345894" sldId="407"/>
            <ac:spMk id="18" creationId="{50C0BE64-4EF3-4136-8A09-3B994010864E}"/>
          </ac:spMkLst>
        </pc:spChg>
        <pc:spChg chg="add mod">
          <ac:chgData name="ゲスト ユーザー" userId="" providerId="Windows Live" clId="Web-{7544D0D9-6522-4FDA-8290-6B1AE8958837}" dt="2021-04-02T05:04:26.242" v="399" actId="20577"/>
          <ac:spMkLst>
            <pc:docMk/>
            <pc:sldMk cId="4052345894" sldId="407"/>
            <ac:spMk id="19" creationId="{E563F8E6-860E-4C3F-B232-92B6B480F131}"/>
          </ac:spMkLst>
        </pc:spChg>
        <pc:spChg chg="mod">
          <ac:chgData name="ゲスト ユーザー" userId="" providerId="Windows Live" clId="Web-{7544D0D9-6522-4FDA-8290-6B1AE8958837}" dt="2021-04-02T05:00:32.301" v="347" actId="20577"/>
          <ac:spMkLst>
            <pc:docMk/>
            <pc:sldMk cId="4052345894" sldId="407"/>
            <ac:spMk id="233" creationId="{00000000-0000-0000-0000-000000000000}"/>
          </ac:spMkLst>
        </pc:spChg>
        <pc:picChg chg="del">
          <ac:chgData name="ゲスト ユーザー" userId="" providerId="Windows Live" clId="Web-{7544D0D9-6522-4FDA-8290-6B1AE8958837}" dt="2021-04-02T04:53:11.482" v="250"/>
          <ac:picMkLst>
            <pc:docMk/>
            <pc:sldMk cId="4052345894" sldId="407"/>
            <ac:picMk id="5" creationId="{B4C7EAA7-A644-4EF2-B783-22DEFA420F0E}"/>
          </ac:picMkLst>
        </pc:picChg>
        <pc:picChg chg="del">
          <ac:chgData name="ゲスト ユーザー" userId="" providerId="Windows Live" clId="Web-{7544D0D9-6522-4FDA-8290-6B1AE8958837}" dt="2021-04-02T04:52:58.060" v="245"/>
          <ac:picMkLst>
            <pc:docMk/>
            <pc:sldMk cId="4052345894" sldId="407"/>
            <ac:picMk id="6" creationId="{DAEAC238-FFBA-4DBF-B617-D13E3581F2F8}"/>
          </ac:picMkLst>
        </pc:picChg>
        <pc:picChg chg="add del mod">
          <ac:chgData name="ゲスト ユーザー" userId="" providerId="Windows Live" clId="Web-{7544D0D9-6522-4FDA-8290-6B1AE8958837}" dt="2021-04-02T04:53:28.655" v="253"/>
          <ac:picMkLst>
            <pc:docMk/>
            <pc:sldMk cId="4052345894" sldId="407"/>
            <ac:picMk id="8" creationId="{28231B04-E4CD-41C1-AD24-C3B46DEE49C3}"/>
          </ac:picMkLst>
        </pc:picChg>
        <pc:picChg chg="add mod">
          <ac:chgData name="ゲスト ユーザー" userId="" providerId="Windows Live" clId="Web-{7544D0D9-6522-4FDA-8290-6B1AE8958837}" dt="2021-04-02T04:58:57.862" v="302" actId="1076"/>
          <ac:picMkLst>
            <pc:docMk/>
            <pc:sldMk cId="4052345894" sldId="407"/>
            <ac:picMk id="10" creationId="{25F360FE-B3F9-4EDA-8850-E87DCA783DDA}"/>
          </ac:picMkLst>
        </pc:picChg>
        <pc:picChg chg="add mod">
          <ac:chgData name="ゲスト ユーザー" userId="" providerId="Windows Live" clId="Web-{7544D0D9-6522-4FDA-8290-6B1AE8958837}" dt="2021-04-02T04:58:41.034" v="299" actId="1076"/>
          <ac:picMkLst>
            <pc:docMk/>
            <pc:sldMk cId="4052345894" sldId="407"/>
            <ac:picMk id="13" creationId="{D5404CFC-C861-4730-BD4C-B39F1C7EA841}"/>
          </ac:picMkLst>
        </pc:picChg>
        <pc:picChg chg="add mod">
          <ac:chgData name="ゲスト ユーザー" userId="" providerId="Windows Live" clId="Web-{7544D0D9-6522-4FDA-8290-6B1AE8958837}" dt="2021-04-02T04:56:44.595" v="282" actId="14100"/>
          <ac:picMkLst>
            <pc:docMk/>
            <pc:sldMk cId="4052345894" sldId="407"/>
            <ac:picMk id="14" creationId="{762687E5-CA0A-4E3B-BF5B-C23709C8D1FF}"/>
          </ac:picMkLst>
        </pc:picChg>
        <pc:picChg chg="add mod">
          <ac:chgData name="ゲスト ユーザー" userId="" providerId="Windows Live" clId="Web-{7544D0D9-6522-4FDA-8290-6B1AE8958837}" dt="2021-04-02T05:02:02.443" v="360" actId="1076"/>
          <ac:picMkLst>
            <pc:docMk/>
            <pc:sldMk cId="4052345894" sldId="407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4:53:03.560" v="246"/>
          <ac:cxnSpMkLst>
            <pc:docMk/>
            <pc:sldMk cId="4052345894" sldId="407"/>
            <ac:cxnSpMk id="7" creationId="{9960EFDB-1F59-4C06-A99D-B464499A645E}"/>
          </ac:cxnSpMkLst>
        </pc:cxnChg>
        <pc:cxnChg chg="del">
          <ac:chgData name="ゲスト ユーザー" userId="" providerId="Windows Live" clId="Web-{7544D0D9-6522-4FDA-8290-6B1AE8958837}" dt="2021-04-02T04:53:05.701" v="247"/>
          <ac:cxnSpMkLst>
            <pc:docMk/>
            <pc:sldMk cId="4052345894" sldId="407"/>
            <ac:cxnSpMk id="11" creationId="{993BC8AA-1970-481C-A6F1-79AD3FA8861E}"/>
          </ac:cxnSpMkLst>
        </pc:cxnChg>
        <pc:cxnChg chg="del">
          <ac:chgData name="ゲスト ユーザー" userId="" providerId="Windows Live" clId="Web-{7544D0D9-6522-4FDA-8290-6B1AE8958837}" dt="2021-04-02T04:53:10.045" v="248"/>
          <ac:cxnSpMkLst>
            <pc:docMk/>
            <pc:sldMk cId="4052345894" sldId="407"/>
            <ac:cxnSpMk id="12" creationId="{374FD139-0801-49CE-B877-ADACD189E2A5}"/>
          </ac:cxnSpMkLst>
        </pc:cxnChg>
        <pc:cxnChg chg="add mod">
          <ac:chgData name="ゲスト ユーザー" userId="" providerId="Windows Live" clId="Web-{7544D0D9-6522-4FDA-8290-6B1AE8958837}" dt="2021-04-02T04:58:49.971" v="300" actId="14100"/>
          <ac:cxnSpMkLst>
            <pc:docMk/>
            <pc:sldMk cId="4052345894" sldId="407"/>
            <ac:cxnSpMk id="15" creationId="{47581D77-C3E3-4D19-9C69-1BAFAB6B67E9}"/>
          </ac:cxnSpMkLst>
        </pc:cxnChg>
        <pc:cxnChg chg="add mod">
          <ac:chgData name="ゲスト ユーザー" userId="" providerId="Windows Live" clId="Web-{7544D0D9-6522-4FDA-8290-6B1AE8958837}" dt="2021-04-02T04:59:00.659" v="303" actId="14100"/>
          <ac:cxnSpMkLst>
            <pc:docMk/>
            <pc:sldMk cId="4052345894" sldId="407"/>
            <ac:cxnSpMk id="16" creationId="{27CB1923-0F83-45C0-98CD-8DB35823567D}"/>
          </ac:cxnSpMkLst>
        </pc:cxnChg>
      </pc:sldChg>
      <pc:sldChg chg="addSp delSp modSp add replId">
        <pc:chgData name="ゲスト ユーザー" userId="" providerId="Windows Live" clId="Web-{7544D0D9-6522-4FDA-8290-6B1AE8958837}" dt="2021-04-02T05:11:14.404" v="627" actId="20577"/>
        <pc:sldMkLst>
          <pc:docMk/>
          <pc:sldMk cId="1822278021" sldId="408"/>
        </pc:sldMkLst>
        <pc:spChg chg="mod">
          <ac:chgData name="ゲスト ユーザー" userId="" providerId="Windows Live" clId="Web-{7544D0D9-6522-4FDA-8290-6B1AE8958837}" dt="2021-04-02T05:10:26.778" v="579" actId="20577"/>
          <ac:spMkLst>
            <pc:docMk/>
            <pc:sldMk cId="1822278021" sldId="408"/>
            <ac:spMk id="3" creationId="{3CB21E07-D58C-456C-86C7-C3C437854117}"/>
          </ac:spMkLst>
        </pc:spChg>
        <pc:spChg chg="mod">
          <ac:chgData name="ゲスト ユーザー" userId="" providerId="Windows Live" clId="Web-{7544D0D9-6522-4FDA-8290-6B1AE8958837}" dt="2021-04-02T05:11:04.310" v="621" actId="14100"/>
          <ac:spMkLst>
            <pc:docMk/>
            <pc:sldMk cId="1822278021" sldId="408"/>
            <ac:spMk id="4" creationId="{83B0A878-393B-46A3-903D-A7B604038F61}"/>
          </ac:spMkLst>
        </pc:spChg>
        <pc:spChg chg="add mod">
          <ac:chgData name="ゲスト ユーザー" userId="" providerId="Windows Live" clId="Web-{7544D0D9-6522-4FDA-8290-6B1AE8958837}" dt="2021-04-02T05:10:06.059" v="558" actId="20577"/>
          <ac:spMkLst>
            <pc:docMk/>
            <pc:sldMk cId="1822278021" sldId="408"/>
            <ac:spMk id="7" creationId="{FA6A6665-EE60-4C38-9008-14CF39E9E9C4}"/>
          </ac:spMkLst>
        </pc:spChg>
        <pc:spChg chg="add mod">
          <ac:chgData name="ゲスト ユーザー" userId="" providerId="Windows Live" clId="Web-{7544D0D9-6522-4FDA-8290-6B1AE8958837}" dt="2021-04-02T05:11:14.404" v="627" actId="20577"/>
          <ac:spMkLst>
            <pc:docMk/>
            <pc:sldMk cId="1822278021" sldId="408"/>
            <ac:spMk id="18" creationId="{584916C0-05F5-4FF2-855F-97664AF63460}"/>
          </ac:spMkLst>
        </pc:spChg>
        <pc:spChg chg="del mod">
          <ac:chgData name="ゲスト ユーザー" userId="" providerId="Windows Live" clId="Web-{7544D0D9-6522-4FDA-8290-6B1AE8958837}" dt="2021-04-02T05:06:40.994" v="425"/>
          <ac:spMkLst>
            <pc:docMk/>
            <pc:sldMk cId="1822278021" sldId="408"/>
            <ac:spMk id="19" creationId="{E563F8E6-860E-4C3F-B232-92B6B480F131}"/>
          </ac:spMkLst>
        </pc:spChg>
        <pc:picChg chg="add del mod">
          <ac:chgData name="ゲスト ユーザー" userId="" providerId="Windows Live" clId="Web-{7544D0D9-6522-4FDA-8290-6B1AE8958837}" dt="2021-04-02T05:06:56.681" v="428"/>
          <ac:picMkLst>
            <pc:docMk/>
            <pc:sldMk cId="1822278021" sldId="408"/>
            <ac:picMk id="5" creationId="{0A5A8310-A330-41FF-82E3-D6DC2421C87B}"/>
          </ac:picMkLst>
        </pc:picChg>
        <pc:picChg chg="add mod">
          <ac:chgData name="ゲスト ユーザー" userId="" providerId="Windows Live" clId="Web-{7544D0D9-6522-4FDA-8290-6B1AE8958837}" dt="2021-04-02T05:07:00.041" v="430" actId="1076"/>
          <ac:picMkLst>
            <pc:docMk/>
            <pc:sldMk cId="1822278021" sldId="408"/>
            <ac:picMk id="6" creationId="{4F120B37-25EA-4AC9-99D6-7AE16D3AB292}"/>
          </ac:picMkLst>
        </pc:picChg>
        <pc:picChg chg="add mod">
          <ac:chgData name="ゲスト ユーザー" userId="" providerId="Windows Live" clId="Web-{7544D0D9-6522-4FDA-8290-6B1AE8958837}" dt="2021-04-02T05:08:31.323" v="490" actId="1076"/>
          <ac:picMkLst>
            <pc:docMk/>
            <pc:sldMk cId="1822278021" sldId="408"/>
            <ac:picMk id="8" creationId="{66F0C5F6-CEDA-4C41-BDC5-4766049B1DA6}"/>
          </ac:picMkLst>
        </pc:picChg>
        <pc:picChg chg="del">
          <ac:chgData name="ゲスト ユーザー" userId="" providerId="Windows Live" clId="Web-{7544D0D9-6522-4FDA-8290-6B1AE8958837}" dt="2021-04-02T05:06:34.915" v="420"/>
          <ac:picMkLst>
            <pc:docMk/>
            <pc:sldMk cId="1822278021" sldId="408"/>
            <ac:picMk id="10" creationId="{25F360FE-B3F9-4EDA-8850-E87DCA783DDA}"/>
          </ac:picMkLst>
        </pc:picChg>
        <pc:picChg chg="del">
          <ac:chgData name="ゲスト ユーザー" userId="" providerId="Windows Live" clId="Web-{7544D0D9-6522-4FDA-8290-6B1AE8958837}" dt="2021-04-02T05:06:37.134" v="422"/>
          <ac:picMkLst>
            <pc:docMk/>
            <pc:sldMk cId="1822278021" sldId="408"/>
            <ac:picMk id="13" creationId="{D5404CFC-C861-4730-BD4C-B39F1C7EA841}"/>
          </ac:picMkLst>
        </pc:picChg>
        <pc:picChg chg="del">
          <ac:chgData name="ゲスト ユーザー" userId="" providerId="Windows Live" clId="Web-{7544D0D9-6522-4FDA-8290-6B1AE8958837}" dt="2021-04-02T05:06:33.743" v="418"/>
          <ac:picMkLst>
            <pc:docMk/>
            <pc:sldMk cId="1822278021" sldId="408"/>
            <ac:picMk id="14" creationId="{762687E5-CA0A-4E3B-BF5B-C23709C8D1FF}"/>
          </ac:picMkLst>
        </pc:picChg>
        <pc:picChg chg="del">
          <ac:chgData name="ゲスト ユーザー" userId="" providerId="Windows Live" clId="Web-{7544D0D9-6522-4FDA-8290-6B1AE8958837}" dt="2021-04-02T05:06:38.587" v="424"/>
          <ac:picMkLst>
            <pc:docMk/>
            <pc:sldMk cId="1822278021" sldId="408"/>
            <ac:picMk id="17" creationId="{8C1A1C55-9694-4840-A304-8F49A535E909}"/>
          </ac:picMkLst>
        </pc:picChg>
        <pc:cxnChg chg="del">
          <ac:chgData name="ゲスト ユーザー" userId="" providerId="Windows Live" clId="Web-{7544D0D9-6522-4FDA-8290-6B1AE8958837}" dt="2021-04-02T05:06:34.431" v="419"/>
          <ac:cxnSpMkLst>
            <pc:docMk/>
            <pc:sldMk cId="1822278021" sldId="408"/>
            <ac:cxnSpMk id="15" creationId="{47581D77-C3E3-4D19-9C69-1BAFAB6B67E9}"/>
          </ac:cxnSpMkLst>
        </pc:cxnChg>
        <pc:cxnChg chg="del">
          <ac:chgData name="ゲスト ユーザー" userId="" providerId="Windows Live" clId="Web-{7544D0D9-6522-4FDA-8290-6B1AE8958837}" dt="2021-04-02T05:06:35.744" v="421"/>
          <ac:cxnSpMkLst>
            <pc:docMk/>
            <pc:sldMk cId="1822278021" sldId="408"/>
            <ac:cxnSpMk id="16" creationId="{27CB1923-0F83-45C0-98CD-8DB35823567D}"/>
          </ac:cxnSpMkLst>
        </pc:cxnChg>
      </pc:sldChg>
    </pc:docChg>
  </pc:docChgLst>
  <pc:docChgLst>
    <pc:chgData name="ゲスト ユーザー" providerId="Windows Live" clId="Web-{3BA5E854-92C1-416E-BB42-B9A9D71FCD4E}"/>
    <pc:docChg chg="addSld delSld modSld">
      <pc:chgData name="ゲスト ユーザー" userId="" providerId="Windows Live" clId="Web-{3BA5E854-92C1-416E-BB42-B9A9D71FCD4E}" dt="2021-03-28T08:37:04.018" v="353"/>
      <pc:docMkLst>
        <pc:docMk/>
      </pc:docMkLst>
      <pc:sldChg chg="addSp delSp modSp del">
        <pc:chgData name="ゲスト ユーザー" userId="" providerId="Windows Live" clId="Web-{3BA5E854-92C1-416E-BB42-B9A9D71FCD4E}" dt="2021-03-28T08:28:15.929" v="289"/>
        <pc:sldMkLst>
          <pc:docMk/>
          <pc:sldMk cId="0" sldId="266"/>
        </pc:sldMkLst>
        <pc:spChg chg="add mod">
          <ac:chgData name="ゲスト ユーザー" userId="" providerId="Windows Live" clId="Web-{3BA5E854-92C1-416E-BB42-B9A9D71FCD4E}" dt="2021-03-28T08:09:42.262" v="156" actId="1076"/>
          <ac:spMkLst>
            <pc:docMk/>
            <pc:sldMk cId="0" sldId="266"/>
            <ac:spMk id="14" creationId="{43B2D8AC-469F-4E32-9C80-E748C03EE83F}"/>
          </ac:spMkLst>
        </pc:spChg>
        <pc:spChg chg="del">
          <ac:chgData name="ゲスト ユーザー" userId="" providerId="Windows Live" clId="Web-{3BA5E854-92C1-416E-BB42-B9A9D71FCD4E}" dt="2021-03-28T08:09:01.417" v="149"/>
          <ac:spMkLst>
            <pc:docMk/>
            <pc:sldMk cId="0" sldId="266"/>
            <ac:spMk id="17" creationId="{9E01E55E-EAB6-40D5-B05C-4A93882E78A6}"/>
          </ac:spMkLst>
        </pc:spChg>
        <pc:picChg chg="add mod">
          <ac:chgData name="ゲスト ユーザー" userId="" providerId="Windows Live" clId="Web-{3BA5E854-92C1-416E-BB42-B9A9D71FCD4E}" dt="2021-03-28T08:09:28.496" v="153" actId="1076"/>
          <ac:picMkLst>
            <pc:docMk/>
            <pc:sldMk cId="0" sldId="266"/>
            <ac:picMk id="4" creationId="{9FA17190-E952-4738-8087-9D9FFA90ECB4}"/>
          </ac:picMkLst>
        </pc:picChg>
        <pc:picChg chg="del">
          <ac:chgData name="ゲスト ユーザー" userId="" providerId="Windows Live" clId="Web-{3BA5E854-92C1-416E-BB42-B9A9D71FCD4E}" dt="2021-03-28T08:08:59.198" v="148"/>
          <ac:picMkLst>
            <pc:docMk/>
            <pc:sldMk cId="0" sldId="266"/>
            <ac:picMk id="10" creationId="{0FEF1993-0C40-483B-A1DB-7DF64662D152}"/>
          </ac:picMkLst>
        </pc:picChg>
        <pc:picChg chg="mod">
          <ac:chgData name="ゲスト ユーザー" userId="" providerId="Windows Live" clId="Web-{3BA5E854-92C1-416E-BB42-B9A9D71FCD4E}" dt="2021-03-28T08:09:31.371" v="154" actId="1076"/>
          <ac:picMkLst>
            <pc:docMk/>
            <pc:sldMk cId="0" sldId="266"/>
            <ac:picMk id="13" creationId="{B815EFF8-45F0-4D20-B334-13D6257FE1ED}"/>
          </ac:picMkLst>
        </pc:picChg>
      </pc:sldChg>
      <pc:sldChg chg="del">
        <pc:chgData name="ゲスト ユーザー" userId="" providerId="Windows Live" clId="Web-{3BA5E854-92C1-416E-BB42-B9A9D71FCD4E}" dt="2021-03-28T08:28:19.789" v="290"/>
        <pc:sldMkLst>
          <pc:docMk/>
          <pc:sldMk cId="0" sldId="267"/>
        </pc:sldMkLst>
      </pc:sldChg>
      <pc:sldChg chg="del">
        <pc:chgData name="ゲスト ユーザー" userId="" providerId="Windows Live" clId="Web-{3BA5E854-92C1-416E-BB42-B9A9D71FCD4E}" dt="2021-03-28T08:28:23.851" v="291"/>
        <pc:sldMkLst>
          <pc:docMk/>
          <pc:sldMk cId="0" sldId="268"/>
        </pc:sldMkLst>
      </pc:sldChg>
      <pc:sldChg chg="del">
        <pc:chgData name="ゲスト ユーザー" userId="" providerId="Windows Live" clId="Web-{3BA5E854-92C1-416E-BB42-B9A9D71FCD4E}" dt="2021-03-28T08:28:27.101" v="292"/>
        <pc:sldMkLst>
          <pc:docMk/>
          <pc:sldMk cId="0" sldId="269"/>
        </pc:sldMkLst>
      </pc:sldChg>
      <pc:sldChg chg="del">
        <pc:chgData name="ゲスト ユーザー" userId="" providerId="Windows Live" clId="Web-{3BA5E854-92C1-416E-BB42-B9A9D71FCD4E}" dt="2021-03-28T08:28:30.508" v="293"/>
        <pc:sldMkLst>
          <pc:docMk/>
          <pc:sldMk cId="0" sldId="270"/>
        </pc:sldMkLst>
      </pc:sldChg>
      <pc:sldChg chg="del">
        <pc:chgData name="ゲスト ユーザー" userId="" providerId="Windows Live" clId="Web-{3BA5E854-92C1-416E-BB42-B9A9D71FCD4E}" dt="2021-03-28T08:28:37.430" v="295"/>
        <pc:sldMkLst>
          <pc:docMk/>
          <pc:sldMk cId="0" sldId="272"/>
        </pc:sldMkLst>
      </pc:sldChg>
      <pc:sldChg chg="del">
        <pc:chgData name="ゲスト ユーザー" userId="" providerId="Windows Live" clId="Web-{3BA5E854-92C1-416E-BB42-B9A9D71FCD4E}" dt="2021-03-28T08:28:33.601" v="294"/>
        <pc:sldMkLst>
          <pc:docMk/>
          <pc:sldMk cId="0" sldId="274"/>
        </pc:sldMkLst>
      </pc:sldChg>
      <pc:sldChg chg="del">
        <pc:chgData name="ゲスト ユーザー" userId="" providerId="Windows Live" clId="Web-{3BA5E854-92C1-416E-BB42-B9A9D71FCD4E}" dt="2021-03-28T08:28:44.445" v="297"/>
        <pc:sldMkLst>
          <pc:docMk/>
          <pc:sldMk cId="0" sldId="275"/>
        </pc:sldMkLst>
      </pc:sldChg>
      <pc:sldChg chg="del">
        <pc:chgData name="ゲスト ユーザー" userId="" providerId="Windows Live" clId="Web-{3BA5E854-92C1-416E-BB42-B9A9D71FCD4E}" dt="2021-03-28T08:29:59.306" v="298"/>
        <pc:sldMkLst>
          <pc:docMk/>
          <pc:sldMk cId="0" sldId="276"/>
        </pc:sldMkLst>
      </pc:sldChg>
      <pc:sldChg chg="del">
        <pc:chgData name="ゲスト ユーザー" userId="" providerId="Windows Live" clId="Web-{3BA5E854-92C1-416E-BB42-B9A9D71FCD4E}" dt="2021-03-28T08:30:02.244" v="299"/>
        <pc:sldMkLst>
          <pc:docMk/>
          <pc:sldMk cId="0" sldId="277"/>
        </pc:sldMkLst>
      </pc:sldChg>
      <pc:sldChg chg="del">
        <pc:chgData name="ゲスト ユーザー" userId="" providerId="Windows Live" clId="Web-{3BA5E854-92C1-416E-BB42-B9A9D71FCD4E}" dt="2021-03-28T08:28:41.055" v="296"/>
        <pc:sldMkLst>
          <pc:docMk/>
          <pc:sldMk cId="0" sldId="278"/>
        </pc:sldMkLst>
      </pc:sldChg>
      <pc:sldChg chg="del">
        <pc:chgData name="ゲスト ユーザー" userId="" providerId="Windows Live" clId="Web-{3BA5E854-92C1-416E-BB42-B9A9D71FCD4E}" dt="2021-03-28T08:30:05.666" v="300"/>
        <pc:sldMkLst>
          <pc:docMk/>
          <pc:sldMk cId="0" sldId="279"/>
        </pc:sldMkLst>
      </pc:sldChg>
      <pc:sldChg chg="del">
        <pc:chgData name="ゲスト ユーザー" userId="" providerId="Windows Live" clId="Web-{3BA5E854-92C1-416E-BB42-B9A9D71FCD4E}" dt="2021-03-28T08:30:09.182" v="301"/>
        <pc:sldMkLst>
          <pc:docMk/>
          <pc:sldMk cId="156761354" sldId="320"/>
        </pc:sldMkLst>
      </pc:sldChg>
      <pc:sldChg chg="del">
        <pc:chgData name="ゲスト ユーザー" userId="" providerId="Windows Live" clId="Web-{3BA5E854-92C1-416E-BB42-B9A9D71FCD4E}" dt="2021-03-28T08:35:43.204" v="333"/>
        <pc:sldMkLst>
          <pc:docMk/>
          <pc:sldMk cId="3276162484" sldId="321"/>
        </pc:sldMkLst>
      </pc:sldChg>
      <pc:sldChg chg="del">
        <pc:chgData name="ゲスト ユーザー" userId="" providerId="Windows Live" clId="Web-{3BA5E854-92C1-416E-BB42-B9A9D71FCD4E}" dt="2021-03-28T08:30:12.775" v="302"/>
        <pc:sldMkLst>
          <pc:docMk/>
          <pc:sldMk cId="562492338" sldId="322"/>
        </pc:sldMkLst>
      </pc:sldChg>
      <pc:sldChg chg="del">
        <pc:chgData name="ゲスト ユーザー" userId="" providerId="Windows Live" clId="Web-{3BA5E854-92C1-416E-BB42-B9A9D71FCD4E}" dt="2021-03-28T08:30:17.182" v="303"/>
        <pc:sldMkLst>
          <pc:docMk/>
          <pc:sldMk cId="2202833139" sldId="323"/>
        </pc:sldMkLst>
      </pc:sldChg>
      <pc:sldChg chg="del">
        <pc:chgData name="ゲスト ユーザー" userId="" providerId="Windows Live" clId="Web-{3BA5E854-92C1-416E-BB42-B9A9D71FCD4E}" dt="2021-03-28T08:30:23.291" v="305"/>
        <pc:sldMkLst>
          <pc:docMk/>
          <pc:sldMk cId="2287875244" sldId="326"/>
        </pc:sldMkLst>
      </pc:sldChg>
      <pc:sldChg chg="del">
        <pc:chgData name="ゲスト ユーザー" userId="" providerId="Windows Live" clId="Web-{3BA5E854-92C1-416E-BB42-B9A9D71FCD4E}" dt="2021-03-28T08:30:28.135" v="306"/>
        <pc:sldMkLst>
          <pc:docMk/>
          <pc:sldMk cId="438134143" sldId="328"/>
        </pc:sldMkLst>
      </pc:sldChg>
      <pc:sldChg chg="del">
        <pc:chgData name="ゲスト ユーザー" userId="" providerId="Windows Live" clId="Web-{3BA5E854-92C1-416E-BB42-B9A9D71FCD4E}" dt="2021-03-28T08:36:00.173" v="335"/>
        <pc:sldMkLst>
          <pc:docMk/>
          <pc:sldMk cId="2539985523" sldId="329"/>
        </pc:sldMkLst>
      </pc:sldChg>
      <pc:sldChg chg="del">
        <pc:chgData name="ゲスト ユーザー" userId="" providerId="Windows Live" clId="Web-{3BA5E854-92C1-416E-BB42-B9A9D71FCD4E}" dt="2021-03-28T08:36:03.705" v="336"/>
        <pc:sldMkLst>
          <pc:docMk/>
          <pc:sldMk cId="2026746202" sldId="330"/>
        </pc:sldMkLst>
      </pc:sldChg>
      <pc:sldChg chg="del">
        <pc:chgData name="ゲスト ユーザー" userId="" providerId="Windows Live" clId="Web-{3BA5E854-92C1-416E-BB42-B9A9D71FCD4E}" dt="2021-03-28T08:36:08.799" v="337"/>
        <pc:sldMkLst>
          <pc:docMk/>
          <pc:sldMk cId="3785275960" sldId="331"/>
        </pc:sldMkLst>
      </pc:sldChg>
      <pc:sldChg chg="del">
        <pc:chgData name="ゲスト ユーザー" userId="" providerId="Windows Live" clId="Web-{3BA5E854-92C1-416E-BB42-B9A9D71FCD4E}" dt="2021-03-28T08:36:12.705" v="338"/>
        <pc:sldMkLst>
          <pc:docMk/>
          <pc:sldMk cId="2809793291" sldId="332"/>
        </pc:sldMkLst>
      </pc:sldChg>
      <pc:sldChg chg="del">
        <pc:chgData name="ゲスト ユーザー" userId="" providerId="Windows Live" clId="Web-{3BA5E854-92C1-416E-BB42-B9A9D71FCD4E}" dt="2021-03-28T08:30:19.526" v="304"/>
        <pc:sldMkLst>
          <pc:docMk/>
          <pc:sldMk cId="1515517985" sldId="333"/>
        </pc:sldMkLst>
      </pc:sldChg>
      <pc:sldChg chg="modSp del">
        <pc:chgData name="ゲスト ユーザー" userId="" providerId="Windows Live" clId="Web-{3BA5E854-92C1-416E-BB42-B9A9D71FCD4E}" dt="2021-03-28T08:35:56.689" v="334"/>
        <pc:sldMkLst>
          <pc:docMk/>
          <pc:sldMk cId="1769068483" sldId="334"/>
        </pc:sldMkLst>
        <pc:spChg chg="mod">
          <ac:chgData name="ゲスト ユーザー" userId="" providerId="Windows Live" clId="Web-{3BA5E854-92C1-416E-BB42-B9A9D71FCD4E}" dt="2021-03-28T08:34:05.155" v="332" actId="20577"/>
          <ac:spMkLst>
            <pc:docMk/>
            <pc:sldMk cId="1769068483" sldId="334"/>
            <ac:spMk id="3" creationId="{41B6E82B-6D9B-4BBB-B277-69B8CA0B91C3}"/>
          </ac:spMkLst>
        </pc:spChg>
      </pc:sldChg>
      <pc:sldChg chg="del">
        <pc:chgData name="ゲスト ユーザー" userId="" providerId="Windows Live" clId="Web-{3BA5E854-92C1-416E-BB42-B9A9D71FCD4E}" dt="2021-03-28T08:36:16.439" v="339"/>
        <pc:sldMkLst>
          <pc:docMk/>
          <pc:sldMk cId="2444299485" sldId="335"/>
        </pc:sldMkLst>
      </pc:sldChg>
      <pc:sldChg chg="del">
        <pc:chgData name="ゲスト ユーザー" userId="" providerId="Windows Live" clId="Web-{3BA5E854-92C1-416E-BB42-B9A9D71FCD4E}" dt="2021-03-28T08:36:19.752" v="340"/>
        <pc:sldMkLst>
          <pc:docMk/>
          <pc:sldMk cId="960304463" sldId="337"/>
        </pc:sldMkLst>
      </pc:sldChg>
      <pc:sldChg chg="del">
        <pc:chgData name="ゲスト ユーザー" userId="" providerId="Windows Live" clId="Web-{3BA5E854-92C1-416E-BB42-B9A9D71FCD4E}" dt="2021-03-28T08:36:23.752" v="341"/>
        <pc:sldMkLst>
          <pc:docMk/>
          <pc:sldMk cId="2230528558" sldId="338"/>
        </pc:sldMkLst>
      </pc:sldChg>
      <pc:sldChg chg="del">
        <pc:chgData name="ゲスト ユーザー" userId="" providerId="Windows Live" clId="Web-{3BA5E854-92C1-416E-BB42-B9A9D71FCD4E}" dt="2021-03-28T08:36:26.674" v="342"/>
        <pc:sldMkLst>
          <pc:docMk/>
          <pc:sldMk cId="412491998" sldId="339"/>
        </pc:sldMkLst>
      </pc:sldChg>
      <pc:sldChg chg="del">
        <pc:chgData name="ゲスト ユーザー" userId="" providerId="Windows Live" clId="Web-{3BA5E854-92C1-416E-BB42-B9A9D71FCD4E}" dt="2021-03-28T08:36:30.909" v="343"/>
        <pc:sldMkLst>
          <pc:docMk/>
          <pc:sldMk cId="1695572539" sldId="340"/>
        </pc:sldMkLst>
      </pc:sldChg>
      <pc:sldChg chg="del">
        <pc:chgData name="ゲスト ユーザー" userId="" providerId="Windows Live" clId="Web-{3BA5E854-92C1-416E-BB42-B9A9D71FCD4E}" dt="2021-03-28T08:36:32.987" v="344"/>
        <pc:sldMkLst>
          <pc:docMk/>
          <pc:sldMk cId="1440077837" sldId="341"/>
        </pc:sldMkLst>
      </pc:sldChg>
      <pc:sldChg chg="del">
        <pc:chgData name="ゲスト ユーザー" userId="" providerId="Windows Live" clId="Web-{3BA5E854-92C1-416E-BB42-B9A9D71FCD4E}" dt="2021-03-28T08:36:37.877" v="345"/>
        <pc:sldMkLst>
          <pc:docMk/>
          <pc:sldMk cId="3076179711" sldId="342"/>
        </pc:sldMkLst>
      </pc:sldChg>
      <pc:sldChg chg="del">
        <pc:chgData name="ゲスト ユーザー" userId="" providerId="Windows Live" clId="Web-{3BA5E854-92C1-416E-BB42-B9A9D71FCD4E}" dt="2021-03-28T08:36:41.096" v="346"/>
        <pc:sldMkLst>
          <pc:docMk/>
          <pc:sldMk cId="732794299" sldId="343"/>
        </pc:sldMkLst>
      </pc:sldChg>
      <pc:sldChg chg="del">
        <pc:chgData name="ゲスト ユーザー" userId="" providerId="Windows Live" clId="Web-{3BA5E854-92C1-416E-BB42-B9A9D71FCD4E}" dt="2021-03-28T08:36:46.127" v="347"/>
        <pc:sldMkLst>
          <pc:docMk/>
          <pc:sldMk cId="3758271538" sldId="344"/>
        </pc:sldMkLst>
      </pc:sldChg>
      <pc:sldChg chg="del">
        <pc:chgData name="ゲスト ユーザー" userId="" providerId="Windows Live" clId="Web-{3BA5E854-92C1-416E-BB42-B9A9D71FCD4E}" dt="2021-03-28T08:36:47.862" v="348"/>
        <pc:sldMkLst>
          <pc:docMk/>
          <pc:sldMk cId="206003480" sldId="345"/>
        </pc:sldMkLst>
      </pc:sldChg>
      <pc:sldChg chg="del">
        <pc:chgData name="ゲスト ユーザー" userId="" providerId="Windows Live" clId="Web-{3BA5E854-92C1-416E-BB42-B9A9D71FCD4E}" dt="2021-03-28T08:36:52.346" v="349"/>
        <pc:sldMkLst>
          <pc:docMk/>
          <pc:sldMk cId="2740459347" sldId="346"/>
        </pc:sldMkLst>
      </pc:sldChg>
      <pc:sldChg chg="del">
        <pc:chgData name="ゲスト ユーザー" userId="" providerId="Windows Live" clId="Web-{3BA5E854-92C1-416E-BB42-B9A9D71FCD4E}" dt="2021-03-28T08:36:55.893" v="350"/>
        <pc:sldMkLst>
          <pc:docMk/>
          <pc:sldMk cId="3478011051" sldId="347"/>
        </pc:sldMkLst>
      </pc:sldChg>
      <pc:sldChg chg="del">
        <pc:chgData name="ゲスト ユーザー" userId="" providerId="Windows Live" clId="Web-{3BA5E854-92C1-416E-BB42-B9A9D71FCD4E}" dt="2021-03-28T08:36:58.565" v="351"/>
        <pc:sldMkLst>
          <pc:docMk/>
          <pc:sldMk cId="1252576902" sldId="348"/>
        </pc:sldMkLst>
      </pc:sldChg>
      <pc:sldChg chg="del">
        <pc:chgData name="ゲスト ユーザー" userId="" providerId="Windows Live" clId="Web-{3BA5E854-92C1-416E-BB42-B9A9D71FCD4E}" dt="2021-03-28T08:37:00.550" v="352"/>
        <pc:sldMkLst>
          <pc:docMk/>
          <pc:sldMk cId="3051177208" sldId="350"/>
        </pc:sldMkLst>
      </pc:sldChg>
      <pc:sldChg chg="del">
        <pc:chgData name="ゲスト ユーザー" userId="" providerId="Windows Live" clId="Web-{3BA5E854-92C1-416E-BB42-B9A9D71FCD4E}" dt="2021-03-28T08:37:04.018" v="353"/>
        <pc:sldMkLst>
          <pc:docMk/>
          <pc:sldMk cId="2411830664" sldId="351"/>
        </pc:sldMkLst>
      </pc:sldChg>
      <pc:sldChg chg="addSp delSp modSp">
        <pc:chgData name="ゲスト ユーザー" userId="" providerId="Windows Live" clId="Web-{3BA5E854-92C1-416E-BB42-B9A9D71FCD4E}" dt="2021-03-28T07:44:32.527" v="27" actId="14100"/>
        <pc:sldMkLst>
          <pc:docMk/>
          <pc:sldMk cId="1763923060" sldId="386"/>
        </pc:sldMkLst>
        <pc:spChg chg="mod">
          <ac:chgData name="ゲスト ユーザー" userId="" providerId="Windows Live" clId="Web-{3BA5E854-92C1-416E-BB42-B9A9D71FCD4E}" dt="2021-03-28T07:44:32.527" v="27" actId="14100"/>
          <ac:spMkLst>
            <pc:docMk/>
            <pc:sldMk cId="1763923060" sldId="386"/>
            <ac:spMk id="7" creationId="{0437BF6B-9A14-4DDE-98BD-7E1B1FEC6E2A}"/>
          </ac:spMkLst>
        </pc:spChg>
        <pc:picChg chg="add del mod ord">
          <ac:chgData name="ゲスト ユーザー" userId="" providerId="Windows Live" clId="Web-{3BA5E854-92C1-416E-BB42-B9A9D71FCD4E}" dt="2021-03-28T07:42:02.899" v="13"/>
          <ac:picMkLst>
            <pc:docMk/>
            <pc:sldMk cId="1763923060" sldId="386"/>
            <ac:picMk id="5" creationId="{93D8BC76-1B79-47FA-8254-3845B0446012}"/>
          </ac:picMkLst>
        </pc:picChg>
        <pc:picChg chg="add del mod ord">
          <ac:chgData name="ゲスト ユーザー" userId="" providerId="Windows Live" clId="Web-{3BA5E854-92C1-416E-BB42-B9A9D71FCD4E}" dt="2021-03-28T07:43:51.229" v="20"/>
          <ac:picMkLst>
            <pc:docMk/>
            <pc:sldMk cId="1763923060" sldId="386"/>
            <ac:picMk id="6" creationId="{8AE94909-BE9C-4E56-A15A-599B72525632}"/>
          </ac:picMkLst>
        </pc:picChg>
        <pc:picChg chg="add del">
          <ac:chgData name="ゲスト ユーザー" userId="" providerId="Windows Live" clId="Web-{3BA5E854-92C1-416E-BB42-B9A9D71FCD4E}" dt="2021-03-28T07:40:29.521" v="2"/>
          <ac:picMkLst>
            <pc:docMk/>
            <pc:sldMk cId="1763923060" sldId="386"/>
            <ac:picMk id="8" creationId="{7D1A0E81-FD11-407C-BEB6-E47F9A143F40}"/>
          </ac:picMkLst>
        </pc:picChg>
        <pc:picChg chg="add mod ord">
          <ac:chgData name="ゲスト ユーザー" userId="" providerId="Windows Live" clId="Web-{3BA5E854-92C1-416E-BB42-B9A9D71FCD4E}" dt="2021-03-28T07:44:02.464" v="24"/>
          <ac:picMkLst>
            <pc:docMk/>
            <pc:sldMk cId="1763923060" sldId="386"/>
            <ac:picMk id="9" creationId="{2D82C4B6-915D-4844-8AC5-0ACC9358D501}"/>
          </ac:picMkLst>
        </pc:picChg>
        <pc:picChg chg="mod">
          <ac:chgData name="ゲスト ユーザー" userId="" providerId="Windows Live" clId="Web-{3BA5E854-92C1-416E-BB42-B9A9D71FCD4E}" dt="2021-03-28T07:40:52.834" v="6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">
        <pc:chgData name="ゲスト ユーザー" userId="" providerId="Windows Live" clId="Web-{3BA5E854-92C1-416E-BB42-B9A9D71FCD4E}" dt="2021-03-28T07:45:50.185" v="35" actId="14100"/>
        <pc:sldMkLst>
          <pc:docMk/>
          <pc:sldMk cId="2804857496" sldId="387"/>
        </pc:sldMkLst>
        <pc:spChg chg="mod">
          <ac:chgData name="ゲスト ユーザー" userId="" providerId="Windows Live" clId="Web-{3BA5E854-92C1-416E-BB42-B9A9D71FCD4E}" dt="2021-03-28T07:41:23.491" v="12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5:50.185" v="35" actId="14100"/>
          <ac:spMkLst>
            <pc:docMk/>
            <pc:sldMk cId="2804857496" sldId="387"/>
            <ac:spMk id="8" creationId="{FFD109EA-09B3-4F4F-9AD8-2BB24091206D}"/>
          </ac:spMkLst>
        </pc:spChg>
        <pc:picChg chg="add mod ord">
          <ac:chgData name="ゲスト ユーザー" userId="" providerId="Windows Live" clId="Web-{3BA5E854-92C1-416E-BB42-B9A9D71FCD4E}" dt="2021-03-28T07:45:42.935" v="33"/>
          <ac:picMkLst>
            <pc:docMk/>
            <pc:sldMk cId="2804857496" sldId="387"/>
            <ac:picMk id="5" creationId="{AD6B84F3-2F38-438D-862C-88C77B645F30}"/>
          </ac:picMkLst>
        </pc:picChg>
        <pc:picChg chg="del">
          <ac:chgData name="ゲスト ユーザー" userId="" providerId="Windows Live" clId="Web-{3BA5E854-92C1-416E-BB42-B9A9D71FCD4E}" dt="2021-03-28T07:41:13.350" v="11"/>
          <ac:picMkLst>
            <pc:docMk/>
            <pc:sldMk cId="2804857496" sldId="387"/>
            <ac:picMk id="9" creationId="{21208DF8-D01B-4113-A0FD-531AB2986295}"/>
          </ac:picMkLst>
        </pc:picChg>
        <pc:picChg chg="mod">
          <ac:chgData name="ゲスト ユーザー" userId="" providerId="Windows Live" clId="Web-{3BA5E854-92C1-416E-BB42-B9A9D71FCD4E}" dt="2021-03-28T07:45:30.872" v="31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">
        <pc:chgData name="ゲスト ユーザー" userId="" providerId="Windows Live" clId="Web-{3BA5E854-92C1-416E-BB42-B9A9D71FCD4E}" dt="2021-03-28T07:48:04.016" v="51" actId="1076"/>
        <pc:sldMkLst>
          <pc:docMk/>
          <pc:sldMk cId="4013167309" sldId="389"/>
        </pc:sldMkLst>
        <pc:spChg chg="mod">
          <ac:chgData name="ゲスト ユーザー" userId="" providerId="Windows Live" clId="Web-{3BA5E854-92C1-416E-BB42-B9A9D71FCD4E}" dt="2021-03-28T07:46:15.029" v="36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7:48:04.016" v="51" actId="1076"/>
          <ac:spMkLst>
            <pc:docMk/>
            <pc:sldMk cId="4013167309" sldId="389"/>
            <ac:spMk id="8" creationId="{A293A60F-4E7C-46E9-897A-42C3D9EBD7F4}"/>
          </ac:spMkLst>
        </pc:spChg>
        <pc:picChg chg="add del mod ord">
          <ac:chgData name="ゲスト ユーザー" userId="" providerId="Windows Live" clId="Web-{3BA5E854-92C1-416E-BB42-B9A9D71FCD4E}" dt="2021-03-28T07:47:48.953" v="45"/>
          <ac:picMkLst>
            <pc:docMk/>
            <pc:sldMk cId="4013167309" sldId="389"/>
            <ac:picMk id="5" creationId="{9CFC74E4-33E9-48F9-A90B-8AC03CEE00B4}"/>
          </ac:picMkLst>
        </pc:picChg>
        <pc:picChg chg="add mod ord">
          <ac:chgData name="ゲスト ユーザー" userId="" providerId="Windows Live" clId="Web-{3BA5E854-92C1-416E-BB42-B9A9D71FCD4E}" dt="2021-03-28T07:47:59.297" v="50"/>
          <ac:picMkLst>
            <pc:docMk/>
            <pc:sldMk cId="4013167309" sldId="389"/>
            <ac:picMk id="6" creationId="{9054B7BC-AA96-4DFD-AF9B-117CF1ED3E8C}"/>
          </ac:picMkLst>
        </pc:picChg>
        <pc:picChg chg="del">
          <ac:chgData name="ゲスト ユーザー" userId="" providerId="Windows Live" clId="Web-{3BA5E854-92C1-416E-BB42-B9A9D71FCD4E}" dt="2021-03-28T07:47:06.421" v="37"/>
          <ac:picMkLst>
            <pc:docMk/>
            <pc:sldMk cId="4013167309" sldId="389"/>
            <ac:picMk id="11" creationId="{13DDA2EF-18D3-4A1B-9F3D-DD78F275D658}"/>
          </ac:picMkLst>
        </pc:picChg>
      </pc:sldChg>
      <pc:sldChg chg="addSp delSp modSp">
        <pc:chgData name="ゲスト ユーザー" userId="" providerId="Windows Live" clId="Web-{3BA5E854-92C1-416E-BB42-B9A9D71FCD4E}" dt="2021-03-28T07:49:53.940" v="57" actId="14100"/>
        <pc:sldMkLst>
          <pc:docMk/>
          <pc:sldMk cId="4192093228" sldId="390"/>
        </pc:sldMkLst>
        <pc:spChg chg="mod">
          <ac:chgData name="ゲスト ユーザー" userId="" providerId="Windows Live" clId="Web-{3BA5E854-92C1-416E-BB42-B9A9D71FCD4E}" dt="2021-03-28T07:49:53.940" v="57" actId="14100"/>
          <ac:spMkLst>
            <pc:docMk/>
            <pc:sldMk cId="4192093228" sldId="390"/>
            <ac:spMk id="9" creationId="{D207D68A-BB1B-46FB-8702-7B0AB4F89431}"/>
          </ac:spMkLst>
        </pc:spChg>
        <pc:picChg chg="add mod ord">
          <ac:chgData name="ゲスト ユーザー" userId="" providerId="Windows Live" clId="Web-{3BA5E854-92C1-416E-BB42-B9A9D71FCD4E}" dt="2021-03-28T07:49:45.393" v="55"/>
          <ac:picMkLst>
            <pc:docMk/>
            <pc:sldMk cId="4192093228" sldId="390"/>
            <ac:picMk id="5" creationId="{1B2EF167-96DC-4554-9412-839DDD66329D}"/>
          </ac:picMkLst>
        </pc:picChg>
        <pc:picChg chg="del">
          <ac:chgData name="ゲスト ユーザー" userId="" providerId="Windows Live" clId="Web-{3BA5E854-92C1-416E-BB42-B9A9D71FCD4E}" dt="2021-03-28T07:48:25.501" v="52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">
        <pc:chgData name="ゲスト ユーザー" userId="" providerId="Windows Live" clId="Web-{3BA5E854-92C1-416E-BB42-B9A9D71FCD4E}" dt="2021-03-28T07:51:12.192" v="66" actId="14100"/>
        <pc:sldMkLst>
          <pc:docMk/>
          <pc:sldMk cId="932313351" sldId="391"/>
        </pc:sldMkLst>
        <pc:spChg chg="mod">
          <ac:chgData name="ゲスト ユーザー" userId="" providerId="Windows Live" clId="Web-{3BA5E854-92C1-416E-BB42-B9A9D71FCD4E}" dt="2021-03-28T07:51:12.192" v="66" actId="14100"/>
          <ac:spMkLst>
            <pc:docMk/>
            <pc:sldMk cId="932313351" sldId="391"/>
            <ac:spMk id="8" creationId="{A3F33DBD-DCC5-4F8A-9DE1-4109DFE1891E}"/>
          </ac:spMkLst>
        </pc:spChg>
        <pc:picChg chg="add mod ord">
          <ac:chgData name="ゲスト ユーザー" userId="" providerId="Windows Live" clId="Web-{3BA5E854-92C1-416E-BB42-B9A9D71FCD4E}" dt="2021-03-28T07:51:05.301" v="64"/>
          <ac:picMkLst>
            <pc:docMk/>
            <pc:sldMk cId="932313351" sldId="391"/>
            <ac:picMk id="5" creationId="{2A8B5601-AE62-4C33-9188-233126D6448C}"/>
          </ac:picMkLst>
        </pc:picChg>
        <pc:picChg chg="mod">
          <ac:chgData name="ゲスト ユーザー" userId="" providerId="Windows Live" clId="Web-{3BA5E854-92C1-416E-BB42-B9A9D71FCD4E}" dt="2021-03-28T07:51:01.723" v="63" actId="1076"/>
          <ac:picMkLst>
            <pc:docMk/>
            <pc:sldMk cId="932313351" sldId="391"/>
            <ac:picMk id="7" creationId="{0598BFDD-B01E-41BD-B5D3-8E2A10CEF167}"/>
          </ac:picMkLst>
        </pc:picChg>
        <pc:picChg chg="del">
          <ac:chgData name="ゲスト ユーザー" userId="" providerId="Windows Live" clId="Web-{3BA5E854-92C1-416E-BB42-B9A9D71FCD4E}" dt="2021-03-28T07:50:47.301" v="58"/>
          <ac:picMkLst>
            <pc:docMk/>
            <pc:sldMk cId="932313351" sldId="391"/>
            <ac:picMk id="12" creationId="{698013B7-BDD2-4592-BFFC-A74247F5A80D}"/>
          </ac:picMkLst>
        </pc:picChg>
      </pc:sldChg>
      <pc:sldChg chg="modSp">
        <pc:chgData name="ゲスト ユーザー" userId="" providerId="Windows Live" clId="Web-{3BA5E854-92C1-416E-BB42-B9A9D71FCD4E}" dt="2021-03-28T08:05:27.585" v="147" actId="1076"/>
        <pc:sldMkLst>
          <pc:docMk/>
          <pc:sldMk cId="3855619363" sldId="393"/>
        </pc:sldMkLst>
        <pc:spChg chg="mod">
          <ac:chgData name="ゲスト ユーザー" userId="" providerId="Windows Live" clId="Web-{3BA5E854-92C1-416E-BB42-B9A9D71FCD4E}" dt="2021-03-28T08:05:20.491" v="144" actId="1076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5:26.116" v="146" actId="1076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5:27.585" v="147" actId="1076"/>
          <ac:picMkLst>
            <pc:docMk/>
            <pc:sldMk cId="3855619363" sldId="393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5:16.741" v="142" actId="1076"/>
          <ac:picMkLst>
            <pc:docMk/>
            <pc:sldMk cId="3855619363" sldId="393"/>
            <ac:picMk id="236" creationId="{00000000-0000-0000-0000-000000000000}"/>
          </ac:picMkLst>
        </pc:picChg>
      </pc:sldChg>
      <pc:sldChg chg="modSp add replId">
        <pc:chgData name="ゲスト ユーザー" userId="" providerId="Windows Live" clId="Web-{3BA5E854-92C1-416E-BB42-B9A9D71FCD4E}" dt="2021-03-28T08:04:57.006" v="140" actId="14100"/>
        <pc:sldMkLst>
          <pc:docMk/>
          <pc:sldMk cId="1437993562" sldId="394"/>
        </pc:sldMkLst>
        <pc:spChg chg="mod">
          <ac:chgData name="ゲスト ユーザー" userId="" providerId="Windows Live" clId="Web-{3BA5E854-92C1-416E-BB42-B9A9D71FCD4E}" dt="2021-03-28T08:02:55.300" v="131" actId="20577"/>
          <ac:spMkLst>
            <pc:docMk/>
            <pc:sldMk cId="1437993562" sldId="394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04:57.006" v="140" actId="14100"/>
          <ac:spMkLst>
            <pc:docMk/>
            <pc:sldMk cId="1437993562" sldId="394"/>
            <ac:spMk id="4" creationId="{83B0A878-393B-46A3-903D-A7B604038F61}"/>
          </ac:spMkLst>
        </pc:spChg>
        <pc:picChg chg="mod">
          <ac:chgData name="ゲスト ユーザー" userId="" providerId="Windows Live" clId="Web-{3BA5E854-92C1-416E-BB42-B9A9D71FCD4E}" dt="2021-03-28T08:02:06.018" v="72" actId="1076"/>
          <ac:picMkLst>
            <pc:docMk/>
            <pc:sldMk cId="1437993562" sldId="394"/>
            <ac:picMk id="2" creationId="{D1AB2A08-D781-4CAE-98EC-39746D9F1FFA}"/>
          </ac:picMkLst>
        </pc:picChg>
        <pc:picChg chg="mod">
          <ac:chgData name="ゲスト ユーザー" userId="" providerId="Windows Live" clId="Web-{3BA5E854-92C1-416E-BB42-B9A9D71FCD4E}" dt="2021-03-28T08:02:00.830" v="69" actId="1076"/>
          <ac:picMkLst>
            <pc:docMk/>
            <pc:sldMk cId="1437993562" sldId="394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3BA5E854-92C1-416E-BB42-B9A9D71FCD4E}" dt="2021-03-28T08:16:57.974" v="288" actId="1076"/>
        <pc:sldMkLst>
          <pc:docMk/>
          <pc:sldMk cId="3369891257" sldId="395"/>
        </pc:sldMkLst>
        <pc:spChg chg="mod">
          <ac:chgData name="ゲスト ユーザー" userId="" providerId="Windows Live" clId="Web-{3BA5E854-92C1-416E-BB42-B9A9D71FCD4E}" dt="2021-03-28T08:15:48.488" v="273" actId="20577"/>
          <ac:spMkLst>
            <pc:docMk/>
            <pc:sldMk cId="3369891257" sldId="395"/>
            <ac:spMk id="3" creationId="{3CB21E07-D58C-456C-86C7-C3C437854117}"/>
          </ac:spMkLst>
        </pc:spChg>
        <pc:spChg chg="mod">
          <ac:chgData name="ゲスト ユーザー" userId="" providerId="Windows Live" clId="Web-{3BA5E854-92C1-416E-BB42-B9A9D71FCD4E}" dt="2021-03-28T08:15:55.926" v="276" actId="20577"/>
          <ac:spMkLst>
            <pc:docMk/>
            <pc:sldMk cId="3369891257" sldId="395"/>
            <ac:spMk id="4" creationId="{83B0A878-393B-46A3-903D-A7B604038F61}"/>
          </ac:spMkLst>
        </pc:spChg>
        <pc:spChg chg="mod">
          <ac:chgData name="ゲスト ユーザー" userId="" providerId="Windows Live" clId="Web-{3BA5E854-92C1-416E-BB42-B9A9D71FCD4E}" dt="2021-03-28T08:16:11.020" v="285" actId="20577"/>
          <ac:spMkLst>
            <pc:docMk/>
            <pc:sldMk cId="3369891257" sldId="395"/>
            <ac:spMk id="233" creationId="{00000000-0000-0000-0000-000000000000}"/>
          </ac:spMkLst>
        </pc:spChg>
        <pc:picChg chg="add mod">
          <ac:chgData name="ゲスト ユーザー" userId="" providerId="Windows Live" clId="Web-{3BA5E854-92C1-416E-BB42-B9A9D71FCD4E}" dt="2021-03-28T08:16:57.974" v="288" actId="1076"/>
          <ac:picMkLst>
            <pc:docMk/>
            <pc:sldMk cId="3369891257" sldId="395"/>
            <ac:picMk id="5" creationId="{7D017015-DA69-45D0-86EE-64D8AE919DB5}"/>
          </ac:picMkLst>
        </pc:picChg>
        <pc:picChg chg="del">
          <ac:chgData name="ゲスト ユーザー" userId="" providerId="Windows Live" clId="Web-{3BA5E854-92C1-416E-BB42-B9A9D71FCD4E}" dt="2021-03-28T08:16:53.911" v="286"/>
          <ac:picMkLst>
            <pc:docMk/>
            <pc:sldMk cId="3369891257" sldId="395"/>
            <ac:picMk id="6" creationId="{1ABD4D18-7C61-44FD-898D-992E087045C9}"/>
          </ac:picMkLst>
        </pc:picChg>
      </pc:sldChg>
    </pc:docChg>
  </pc:docChgLst>
  <pc:docChgLst>
    <pc:chgData name="ゲスト ユーザー" providerId="Windows Live" clId="Web-{CD166D09-413D-417D-A079-458F1DBBCF69}"/>
    <pc:docChg chg="addSld modSld">
      <pc:chgData name="ゲスト ユーザー" userId="" providerId="Windows Live" clId="Web-{CD166D09-413D-417D-A079-458F1DBBCF69}" dt="2021-03-04T08:19:35.795" v="94" actId="1076"/>
      <pc:docMkLst>
        <pc:docMk/>
      </pc:docMkLst>
      <pc:sldChg chg="modSp">
        <pc:chgData name="ゲスト ユーザー" userId="" providerId="Windows Live" clId="Web-{CD166D09-413D-417D-A079-458F1DBBCF69}" dt="2021-03-04T08:04:03.288" v="14"/>
        <pc:sldMkLst>
          <pc:docMk/>
          <pc:sldMk cId="0" sldId="256"/>
        </pc:sldMkLst>
        <pc:spChg chg="mod">
          <ac:chgData name="ゲスト ユーザー" userId="" providerId="Windows Live" clId="Web-{CD166D09-413D-417D-A079-458F1DBBCF69}" dt="2021-03-04T08:04:03.288" v="14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3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4:03.288" v="1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58:34.499" v="4" actId="20577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7:47:40.869" v="3" actId="107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2:48.161" v="8" actId="1076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05:49.197" v="15" actId="1076"/>
        <pc:sldMkLst>
          <pc:docMk/>
          <pc:sldMk cId="0" sldId="259"/>
        </pc:sldMkLst>
        <pc:spChg chg="mod">
          <ac:chgData name="ゲスト ユーザー" userId="" providerId="Windows Live" clId="Web-{CD166D09-413D-417D-A079-458F1DBBCF69}" dt="2021-03-04T08:05:49.197" v="15" actId="1076"/>
          <ac:spMkLst>
            <pc:docMk/>
            <pc:sldMk cId="0" sldId="259"/>
            <ac:spMk id="157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08:05.747" v="19" actId="1076"/>
        <pc:sldMkLst>
          <pc:docMk/>
          <pc:sldMk cId="0" sldId="266"/>
        </pc:sldMkLst>
        <pc:picChg chg="add mod">
          <ac:chgData name="ゲスト ユーザー" userId="" providerId="Windows Live" clId="Web-{CD166D09-413D-417D-A079-458F1DBBCF69}" dt="2021-03-04T08:08:05.747" v="19" actId="1076"/>
          <ac:picMkLst>
            <pc:docMk/>
            <pc:sldMk cId="0" sldId="266"/>
            <ac:picMk id="2" creationId="{22C5AB24-8059-472F-9871-3EE95913D35A}"/>
          </ac:picMkLst>
        </pc:picChg>
        <pc:picChg chg="del">
          <ac:chgData name="ゲスト ユーザー" userId="" providerId="Windows Live" clId="Web-{CD166D09-413D-417D-A079-458F1DBBCF69}" dt="2021-03-04T08:06:59.417" v="16"/>
          <ac:picMkLst>
            <pc:docMk/>
            <pc:sldMk cId="0" sldId="266"/>
            <ac:picMk id="255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08:37.170" v="23" actId="1076"/>
        <pc:sldMkLst>
          <pc:docMk/>
          <pc:sldMk cId="0" sldId="272"/>
        </pc:sldMkLst>
        <pc:spChg chg="mod">
          <ac:chgData name="ゲスト ユーザー" userId="" providerId="Windows Live" clId="Web-{CD166D09-413D-417D-A079-458F1DBBCF69}" dt="2021-03-04T08:08:37.170" v="23" actId="1076"/>
          <ac:spMkLst>
            <pc:docMk/>
            <pc:sldMk cId="0" sldId="272"/>
            <ac:spMk id="34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08:34.748" v="22" actId="1076"/>
          <ac:spMkLst>
            <pc:docMk/>
            <pc:sldMk cId="0" sldId="272"/>
            <ac:spMk id="342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08:26.638" v="20" actId="1076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0:41.876" v="27" actId="1076"/>
        <pc:sldMkLst>
          <pc:docMk/>
          <pc:sldMk cId="0" sldId="287"/>
        </pc:sldMkLst>
        <pc:picChg chg="add mod">
          <ac:chgData name="ゲスト ユーザー" userId="" providerId="Windows Live" clId="Web-{CD166D09-413D-417D-A079-458F1DBBCF69}" dt="2021-03-04T08:10:41.876" v="27" actId="1076"/>
          <ac:picMkLst>
            <pc:docMk/>
            <pc:sldMk cId="0" sldId="287"/>
            <ac:picMk id="2" creationId="{FF83DAEA-3A7A-4CA8-9A16-9BDCBCD811F1}"/>
          </ac:picMkLst>
        </pc:picChg>
        <pc:picChg chg="del">
          <ac:chgData name="ゲスト ユーザー" userId="" providerId="Windows Live" clId="Web-{CD166D09-413D-417D-A079-458F1DBBCF69}" dt="2021-03-04T08:09:26.234" v="25"/>
          <ac:picMkLst>
            <pc:docMk/>
            <pc:sldMk cId="0" sldId="287"/>
            <ac:picMk id="555" creationId="{00000000-0000-0000-0000-000000000000}"/>
          </ac:picMkLst>
        </pc:picChg>
        <pc:picChg chg="del">
          <ac:chgData name="ゲスト ユーザー" userId="" providerId="Windows Live" clId="Web-{CD166D09-413D-417D-A079-458F1DBBCF69}" dt="2021-03-04T08:09:22.780" v="24"/>
          <ac:picMkLst>
            <pc:docMk/>
            <pc:sldMk cId="0" sldId="287"/>
            <ac:picMk id="563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1:35.518" v="36" actId="1076"/>
        <pc:sldMkLst>
          <pc:docMk/>
          <pc:sldMk cId="0" sldId="290"/>
        </pc:sldMkLst>
        <pc:spChg chg="mod">
          <ac:chgData name="ゲスト ユーザー" userId="" providerId="Windows Live" clId="Web-{CD166D09-413D-417D-A079-458F1DBBCF69}" dt="2021-03-04T08:11:35.518" v="36" actId="1076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30.096" v="35" actId="1076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1:59.503" v="38" actId="1076"/>
        <pc:sldMkLst>
          <pc:docMk/>
          <pc:sldMk cId="0" sldId="291"/>
        </pc:sldMkLst>
        <pc:spChg chg="mod">
          <ac:chgData name="ゲスト ユーザー" userId="" providerId="Windows Live" clId="Web-{CD166D09-413D-417D-A079-458F1DBBCF69}" dt="2021-03-04T08:11:42.784" v="37" actId="1076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1:59.503" v="38" actId="1076"/>
          <ac:spMkLst>
            <pc:docMk/>
            <pc:sldMk cId="0" sldId="291"/>
            <ac:spMk id="6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11.956" v="40" actId="1076"/>
        <pc:sldMkLst>
          <pc:docMk/>
          <pc:sldMk cId="0" sldId="292"/>
        </pc:sldMkLst>
        <pc:spChg chg="mod">
          <ac:chgData name="ゲスト ユーザー" userId="" providerId="Windows Live" clId="Web-{CD166D09-413D-417D-A079-458F1DBBCF69}" dt="2021-03-04T08:12:11.956" v="40" actId="10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2:08.503" v="39" actId="1076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26.582" v="41" actId="1076"/>
        <pc:sldMkLst>
          <pc:docMk/>
          <pc:sldMk cId="0" sldId="293"/>
        </pc:sldMkLst>
        <pc:spChg chg="mod">
          <ac:chgData name="ゲスト ユーザー" userId="" providerId="Windows Live" clId="Web-{CD166D09-413D-417D-A079-458F1DBBCF69}" dt="2021-03-04T08:12:26.582" v="41" actId="1076"/>
          <ac:spMkLst>
            <pc:docMk/>
            <pc:sldMk cId="0" sldId="293"/>
            <ac:spMk id="65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33.066" v="42" actId="1076"/>
        <pc:sldMkLst>
          <pc:docMk/>
          <pc:sldMk cId="0" sldId="294"/>
        </pc:sldMkLst>
        <pc:spChg chg="mod">
          <ac:chgData name="ゲスト ユーザー" userId="" providerId="Windows Live" clId="Web-{CD166D09-413D-417D-A079-458F1DBBCF69}" dt="2021-03-04T08:12:33.066" v="42" actId="1076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2:43.051" v="43" actId="1076"/>
        <pc:sldMkLst>
          <pc:docMk/>
          <pc:sldMk cId="0" sldId="295"/>
        </pc:sldMkLst>
        <pc:picChg chg="mod">
          <ac:chgData name="ゲスト ユーザー" userId="" providerId="Windows Live" clId="Web-{CD166D09-413D-417D-A079-458F1DBBCF69}" dt="2021-03-04T08:12:43.051" v="43" actId="1076"/>
          <ac:picMkLst>
            <pc:docMk/>
            <pc:sldMk cId="0" sldId="295"/>
            <ac:picMk id="677" creationId="{00000000-0000-0000-0000-000000000000}"/>
          </ac:picMkLst>
        </pc:picChg>
      </pc:sldChg>
      <pc:sldChg chg="modSp">
        <pc:chgData name="ゲスト ユーザー" userId="" providerId="Windows Live" clId="Web-{CD166D09-413D-417D-A079-458F1DBBCF69}" dt="2021-03-04T08:12:50.895" v="44" actId="1076"/>
        <pc:sldMkLst>
          <pc:docMk/>
          <pc:sldMk cId="0" sldId="296"/>
        </pc:sldMkLst>
        <pc:spChg chg="mod">
          <ac:chgData name="ゲスト ユーザー" userId="" providerId="Windows Live" clId="Web-{CD166D09-413D-417D-A079-458F1DBBCF69}" dt="2021-03-04T08:12:50.895" v="44" actId="1076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4:27.960" v="56" actId="14100"/>
        <pc:sldMkLst>
          <pc:docMk/>
          <pc:sldMk cId="0" sldId="301"/>
        </pc:sldMkLst>
        <pc:spChg chg="mod">
          <ac:chgData name="ゲスト ユーザー" userId="" providerId="Windows Live" clId="Web-{CD166D09-413D-417D-A079-458F1DBBCF69}" dt="2021-03-04T08:13:42.490" v="53" actId="20577"/>
          <ac:spMkLst>
            <pc:docMk/>
            <pc:sldMk cId="0" sldId="301"/>
            <ac:spMk id="761" creationId="{00000000-0000-0000-0000-000000000000}"/>
          </ac:spMkLst>
        </pc:spChg>
        <pc:picChg chg="mod">
          <ac:chgData name="ゲスト ユーザー" userId="" providerId="Windows Live" clId="Web-{CD166D09-413D-417D-A079-458F1DBBCF69}" dt="2021-03-04T08:13:17.224" v="47" actId="1076"/>
          <ac:picMkLst>
            <pc:docMk/>
            <pc:sldMk cId="0" sldId="301"/>
            <ac:picMk id="768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2.411" v="49" actId="1076"/>
          <ac:picMkLst>
            <pc:docMk/>
            <pc:sldMk cId="0" sldId="301"/>
            <ac:picMk id="771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3:20.224" v="48" actId="1076"/>
          <ac:picMkLst>
            <pc:docMk/>
            <pc:sldMk cId="0" sldId="301"/>
            <ac:picMk id="772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27.960" v="56" actId="14100"/>
          <ac:picMkLst>
            <pc:docMk/>
            <pc:sldMk cId="0" sldId="301"/>
            <ac:picMk id="773" creationId="{00000000-0000-0000-0000-000000000000}"/>
          </ac:picMkLst>
        </pc:picChg>
        <pc:picChg chg="mod">
          <ac:chgData name="ゲスト ユーザー" userId="" providerId="Windows Live" clId="Web-{CD166D09-413D-417D-A079-458F1DBBCF69}" dt="2021-03-04T08:14:17.709" v="55" actId="14100"/>
          <ac:picMkLst>
            <pc:docMk/>
            <pc:sldMk cId="0" sldId="301"/>
            <ac:picMk id="774" creationId="{00000000-0000-0000-0000-000000000000}"/>
          </ac:picMkLst>
        </pc:picChg>
      </pc:sldChg>
      <pc:sldChg chg="addSp delSp modSp">
        <pc:chgData name="ゲスト ユーザー" userId="" providerId="Windows Live" clId="Web-{CD166D09-413D-417D-A079-458F1DBBCF69}" dt="2021-03-04T08:15:51.977" v="71" actId="1076"/>
        <pc:sldMkLst>
          <pc:docMk/>
          <pc:sldMk cId="0" sldId="302"/>
        </pc:sldMkLst>
        <pc:spChg chg="add del mod">
          <ac:chgData name="ゲスト ユーザー" userId="" providerId="Windows Live" clId="Web-{CD166D09-413D-417D-A079-458F1DBBCF69}" dt="2021-03-04T08:15:09.961" v="60"/>
          <ac:spMkLst>
            <pc:docMk/>
            <pc:sldMk cId="0" sldId="302"/>
            <ac:spMk id="18" creationId="{CC849CD4-7A19-43BE-B8E3-78E9CE664357}"/>
          </ac:spMkLst>
        </pc:spChg>
        <pc:spChg chg="add mod">
          <ac:chgData name="ゲスト ユーザー" userId="" providerId="Windows Live" clId="Web-{CD166D09-413D-417D-A079-458F1DBBCF69}" dt="2021-03-04T08:15:33.274" v="70" actId="20577"/>
          <ac:spMkLst>
            <pc:docMk/>
            <pc:sldMk cId="0" sldId="302"/>
            <ac:spMk id="19" creationId="{DCF90DC2-DE62-4ABC-9BC6-B33738D332B5}"/>
          </ac:spMkLst>
        </pc:spChg>
        <pc:spChg chg="mod">
          <ac:chgData name="ゲスト ユーザー" userId="" providerId="Windows Live" clId="Web-{CD166D09-413D-417D-A079-458F1DBBCF69}" dt="2021-03-04T08:14:32.913" v="57" actId="1076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5:51.977" v="71" actId="107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31.728" v="72" actId="1076"/>
        <pc:sldMkLst>
          <pc:docMk/>
          <pc:sldMk cId="0" sldId="304"/>
        </pc:sldMkLst>
        <pc:spChg chg="mod">
          <ac:chgData name="ゲスト ユーザー" userId="" providerId="Windows Live" clId="Web-{CD166D09-413D-417D-A079-458F1DBBCF69}" dt="2021-03-04T08:16:31.728" v="72" actId="1076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6:43.151" v="73" actId="1076"/>
        <pc:sldMkLst>
          <pc:docMk/>
          <pc:sldMk cId="0" sldId="306"/>
        </pc:sldMkLst>
        <pc:spChg chg="mod">
          <ac:chgData name="ゲスト ユーザー" userId="" providerId="Windows Live" clId="Web-{CD166D09-413D-417D-A079-458F1DBBCF69}" dt="2021-03-04T08:16:43.151" v="73" actId="1076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06.932" v="75" actId="1076"/>
        <pc:sldMkLst>
          <pc:docMk/>
          <pc:sldMk cId="0" sldId="309"/>
        </pc:sldMkLst>
        <pc:spChg chg="mod">
          <ac:chgData name="ゲスト ユーザー" userId="" providerId="Windows Live" clId="Web-{CD166D09-413D-417D-A079-458F1DBBCF69}" dt="2021-03-04T08:17:04.292" v="74" actId="1076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06.932" v="75" actId="1076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23.683" v="77" actId="1076"/>
        <pc:sldMkLst>
          <pc:docMk/>
          <pc:sldMk cId="0" sldId="311"/>
        </pc:sldMkLst>
        <pc:spChg chg="mod">
          <ac:chgData name="ゲスト ユーザー" userId="" providerId="Windows Live" clId="Web-{CD166D09-413D-417D-A079-458F1DBBCF69}" dt="2021-03-04T08:17:21.011" v="76" actId="1076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7:23.683" v="77" actId="1076"/>
          <ac:spMkLst>
            <pc:docMk/>
            <pc:sldMk cId="0" sldId="311"/>
            <ac:spMk id="925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7:32.621" v="78" actId="1076"/>
        <pc:sldMkLst>
          <pc:docMk/>
          <pc:sldMk cId="0" sldId="312"/>
        </pc:sldMkLst>
        <pc:spChg chg="mod">
          <ac:chgData name="ゲスト ユーザー" userId="" providerId="Windows Live" clId="Web-{CD166D09-413D-417D-A079-458F1DBBCF69}" dt="2021-03-04T08:17:32.621" v="78" actId="1076"/>
          <ac:spMkLst>
            <pc:docMk/>
            <pc:sldMk cId="0" sldId="312"/>
            <ac:spMk id="94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8:18.059" v="82" actId="1076"/>
        <pc:sldMkLst>
          <pc:docMk/>
          <pc:sldMk cId="0" sldId="315"/>
        </pc:sldMkLst>
        <pc:spChg chg="mod">
          <ac:chgData name="ゲスト ユーザー" userId="" providerId="Windows Live" clId="Web-{CD166D09-413D-417D-A079-458F1DBBCF69}" dt="2021-03-04T08:18:12.606" v="80" actId="1076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5.262" v="81" actId="10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18.059" v="82" actId="1076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ゲスト ユーザー" userId="" providerId="Windows Live" clId="Web-{CD166D09-413D-417D-A079-458F1DBBCF69}" dt="2021-03-04T08:18:08.371" v="79" actId="1076"/>
          <ac:spMkLst>
            <pc:docMk/>
            <pc:sldMk cId="0" sldId="315"/>
            <ac:spMk id="999" creationId="{00000000-0000-0000-0000-000000000000}"/>
          </ac:spMkLst>
        </pc:spChg>
      </pc:sldChg>
      <pc:sldChg chg="addSp delSp modSp">
        <pc:chgData name="ゲスト ユーザー" userId="" providerId="Windows Live" clId="Web-{CD166D09-413D-417D-A079-458F1DBBCF69}" dt="2021-03-04T08:19:24.358" v="93" actId="1076"/>
        <pc:sldMkLst>
          <pc:docMk/>
          <pc:sldMk cId="0" sldId="316"/>
        </pc:sldMkLst>
        <pc:spChg chg="add mod">
          <ac:chgData name="ゲスト ユーザー" userId="" providerId="Windows Live" clId="Web-{CD166D09-413D-417D-A079-458F1DBBCF69}" dt="2021-03-04T08:19:24.358" v="93" actId="1076"/>
          <ac:spMkLst>
            <pc:docMk/>
            <pc:sldMk cId="0" sldId="316"/>
            <ac:spMk id="12" creationId="{13EAF557-F787-48F5-94C1-53F491BFF21F}"/>
          </ac:spMkLst>
        </pc:spChg>
        <pc:spChg chg="del">
          <ac:chgData name="ゲスト ユーザー" userId="" providerId="Windows Live" clId="Web-{CD166D09-413D-417D-A079-458F1DBBCF69}" dt="2021-03-04T08:18:48.091" v="91"/>
          <ac:spMkLst>
            <pc:docMk/>
            <pc:sldMk cId="0" sldId="316"/>
            <ac:spMk id="1013" creationId="{00000000-0000-0000-0000-000000000000}"/>
          </ac:spMkLst>
        </pc:spChg>
      </pc:sldChg>
      <pc:sldChg chg="modSp">
        <pc:chgData name="ゲスト ユーザー" userId="" providerId="Windows Live" clId="Web-{CD166D09-413D-417D-A079-458F1DBBCF69}" dt="2021-03-04T08:19:35.795" v="94" actId="1076"/>
        <pc:sldMkLst>
          <pc:docMk/>
          <pc:sldMk cId="0" sldId="317"/>
        </pc:sldMkLst>
        <pc:spChg chg="mod">
          <ac:chgData name="ゲスト ユーザー" userId="" providerId="Windows Live" clId="Web-{CD166D09-413D-417D-A079-458F1DBBCF69}" dt="2021-03-04T08:19:35.795" v="94" actId="1076"/>
          <ac:spMkLst>
            <pc:docMk/>
            <pc:sldMk cId="0" sldId="317"/>
            <ac:spMk id="1034" creationId="{00000000-0000-0000-0000-000000000000}"/>
          </ac:spMkLst>
        </pc:spChg>
      </pc:sldChg>
      <pc:sldChg chg="addSp modSp add replId">
        <pc:chgData name="ゲスト ユーザー" userId="" providerId="Windows Live" clId="Web-{CD166D09-413D-417D-A079-458F1DBBCF69}" dt="2021-03-04T08:11:15.174" v="34" actId="20577"/>
        <pc:sldMkLst>
          <pc:docMk/>
          <pc:sldMk cId="65545281" sldId="319"/>
        </pc:sldMkLst>
        <pc:spChg chg="mod">
          <ac:chgData name="ゲスト ユーザー" userId="" providerId="Windows Live" clId="Web-{CD166D09-413D-417D-A079-458F1DBBCF69}" dt="2021-03-04T08:11:15.174" v="34" actId="20577"/>
          <ac:spMkLst>
            <pc:docMk/>
            <pc:sldMk cId="65545281" sldId="319"/>
            <ac:spMk id="558" creationId="{00000000-0000-0000-0000-000000000000}"/>
          </ac:spMkLst>
        </pc:spChg>
        <pc:picChg chg="add mod ord">
          <ac:chgData name="ゲスト ユーザー" userId="" providerId="Windows Live" clId="Web-{CD166D09-413D-417D-A079-458F1DBBCF69}" dt="2021-03-04T08:11:05.798" v="33"/>
          <ac:picMkLst>
            <pc:docMk/>
            <pc:sldMk cId="65545281" sldId="319"/>
            <ac:picMk id="11" creationId="{4B31C178-BD66-4BD7-8433-6E3F04350ED4}"/>
          </ac:picMkLst>
        </pc:picChg>
      </pc:sldChg>
    </pc:docChg>
  </pc:docChgLst>
  <pc:docChgLst>
    <pc:chgData name="ゲスト ユーザー" providerId="Windows Live" clId="Web-{FA67614B-DD3A-4563-B86F-6EC9EE3764C4}"/>
    <pc:docChg chg="addSld modSld">
      <pc:chgData name="ゲスト ユーザー" userId="" providerId="Windows Live" clId="Web-{FA67614B-DD3A-4563-B86F-6EC9EE3764C4}" dt="2021-03-28T06:38:59.608" v="1865" actId="1076"/>
      <pc:docMkLst>
        <pc:docMk/>
      </pc:docMkLst>
      <pc:sldChg chg="modSp">
        <pc:chgData name="ゲスト ユーザー" userId="" providerId="Windows Live" clId="Web-{FA67614B-DD3A-4563-B86F-6EC9EE3764C4}" dt="2021-03-28T04:38:35.894" v="186"/>
        <pc:sldMkLst>
          <pc:docMk/>
          <pc:sldMk cId="0" sldId="264"/>
        </pc:sldMkLst>
        <pc:graphicFrameChg chg="mod modGraphic">
          <ac:chgData name="ゲスト ユーザー" userId="" providerId="Windows Live" clId="Web-{FA67614B-DD3A-4563-B86F-6EC9EE3764C4}" dt="2021-03-28T04:38:35.894" v="186"/>
          <ac:graphicFrameMkLst>
            <pc:docMk/>
            <pc:sldMk cId="0" sldId="264"/>
            <ac:graphicFrameMk id="6" creationId="{0EA7B724-36C4-4401-A233-145A7B6203A4}"/>
          </ac:graphicFrameMkLst>
        </pc:graphicFrameChg>
      </pc:sldChg>
      <pc:sldChg chg="addSp delSp modSp">
        <pc:chgData name="ゲスト ユーザー" userId="" providerId="Windows Live" clId="Web-{FA67614B-DD3A-4563-B86F-6EC9EE3764C4}" dt="2021-03-28T06:38:59.608" v="1865" actId="1076"/>
        <pc:sldMkLst>
          <pc:docMk/>
          <pc:sldMk cId="0" sldId="266"/>
        </pc:sldMkLst>
        <pc:spChg chg="mod">
          <ac:chgData name="ゲスト ユーザー" userId="" providerId="Windows Live" clId="Web-{FA67614B-DD3A-4563-B86F-6EC9EE3764C4}" dt="2021-03-28T06:34:20.791" v="1829" actId="20577"/>
          <ac:spMkLst>
            <pc:docMk/>
            <pc:sldMk cId="0" sldId="266"/>
            <ac:spMk id="2" creationId="{B0ED5645-CD98-4538-83F6-DE7E446E73FC}"/>
          </ac:spMkLst>
        </pc:spChg>
        <pc:spChg chg="mod">
          <ac:chgData name="ゲスト ユーザー" userId="" providerId="Windows Live" clId="Web-{FA67614B-DD3A-4563-B86F-6EC9EE3764C4}" dt="2021-03-28T06:35:34.933" v="1840" actId="20577"/>
          <ac:spMkLst>
            <pc:docMk/>
            <pc:sldMk cId="0" sldId="266"/>
            <ac:spMk id="3" creationId="{B2C0A272-8324-43AD-97D9-29FDE43E74B6}"/>
          </ac:spMkLst>
        </pc:spChg>
        <pc:spChg chg="del">
          <ac:chgData name="ゲスト ユーザー" userId="" providerId="Windows Live" clId="Web-{FA67614B-DD3A-4563-B86F-6EC9EE3764C4}" dt="2021-03-28T06:34:31.775" v="1832"/>
          <ac:spMkLst>
            <pc:docMk/>
            <pc:sldMk cId="0" sldId="266"/>
            <ac:spMk id="5" creationId="{B2F655E2-832D-4AA5-A1C6-1E28CC370559}"/>
          </ac:spMkLst>
        </pc:spChg>
        <pc:spChg chg="del">
          <ac:chgData name="ゲスト ユーザー" userId="" providerId="Windows Live" clId="Web-{FA67614B-DD3A-4563-B86F-6EC9EE3764C4}" dt="2021-03-28T06:34:37.963" v="1835"/>
          <ac:spMkLst>
            <pc:docMk/>
            <pc:sldMk cId="0" sldId="266"/>
            <ac:spMk id="7" creationId="{0EA34A95-2067-45C7-91CE-71AB9C77BE80}"/>
          </ac:spMkLst>
        </pc:spChg>
        <pc:spChg chg="add mod">
          <ac:chgData name="ゲスト ユーザー" userId="" providerId="Windows Live" clId="Web-{FA67614B-DD3A-4563-B86F-6EC9EE3764C4}" dt="2021-03-28T06:38:25.811" v="1858" actId="1076"/>
          <ac:spMkLst>
            <pc:docMk/>
            <pc:sldMk cId="0" sldId="266"/>
            <ac:spMk id="11" creationId="{CDEFB548-5283-4DD9-A82B-DCC895524B26}"/>
          </ac:spMkLst>
        </pc:spChg>
        <pc:spChg chg="del">
          <ac:chgData name="ゲスト ユーザー" userId="" providerId="Windows Live" clId="Web-{FA67614B-DD3A-4563-B86F-6EC9EE3764C4}" dt="2021-03-28T06:34:33.869" v="1833"/>
          <ac:spMkLst>
            <pc:docMk/>
            <pc:sldMk cId="0" sldId="266"/>
            <ac:spMk id="12" creationId="{19351962-200A-47CA-84D9-60CFB93A7B5E}"/>
          </ac:spMkLst>
        </pc:spChg>
        <pc:spChg chg="add mod">
          <ac:chgData name="ゲスト ユーザー" userId="" providerId="Windows Live" clId="Web-{FA67614B-DD3A-4563-B86F-6EC9EE3764C4}" dt="2021-03-28T06:38:42.952" v="1863" actId="1076"/>
          <ac:spMkLst>
            <pc:docMk/>
            <pc:sldMk cId="0" sldId="266"/>
            <ac:spMk id="17" creationId="{9E01E55E-EAB6-40D5-B05C-4A93882E78A6}"/>
          </ac:spMkLst>
        </pc:spChg>
        <pc:picChg chg="del">
          <ac:chgData name="ゲスト ユーザー" userId="" providerId="Windows Live" clId="Web-{FA67614B-DD3A-4563-B86F-6EC9EE3764C4}" dt="2021-03-28T06:34:36.822" v="1834"/>
          <ac:picMkLst>
            <pc:docMk/>
            <pc:sldMk cId="0" sldId="266"/>
            <ac:picMk id="4" creationId="{EE188207-E15A-484F-BA4F-F16A94E79743}"/>
          </ac:picMkLst>
        </pc:picChg>
        <pc:picChg chg="del">
          <ac:chgData name="ゲスト ユーザー" userId="" providerId="Windows Live" clId="Web-{FA67614B-DD3A-4563-B86F-6EC9EE3764C4}" dt="2021-03-28T06:34:38.494" v="1836"/>
          <ac:picMkLst>
            <pc:docMk/>
            <pc:sldMk cId="0" sldId="266"/>
            <ac:picMk id="6" creationId="{C4CE73CB-6821-47EA-AFCA-77514C4C1015}"/>
          </ac:picMkLst>
        </pc:picChg>
        <pc:picChg chg="add del mod">
          <ac:chgData name="ゲスト ユーザー" userId="" providerId="Windows Live" clId="Web-{FA67614B-DD3A-4563-B86F-6EC9EE3764C4}" dt="2021-03-28T06:37:18.716" v="1843"/>
          <ac:picMkLst>
            <pc:docMk/>
            <pc:sldMk cId="0" sldId="266"/>
            <ac:picMk id="8" creationId="{388F0F58-5678-4E48-BD6C-CF81B9C06831}"/>
          </ac:picMkLst>
        </pc:picChg>
        <pc:picChg chg="add mod">
          <ac:chgData name="ゲスト ユーザー" userId="" providerId="Windows Live" clId="Web-{FA67614B-DD3A-4563-B86F-6EC9EE3764C4}" dt="2021-03-28T06:37:53.138" v="1851" actId="1076"/>
          <ac:picMkLst>
            <pc:docMk/>
            <pc:sldMk cId="0" sldId="266"/>
            <ac:picMk id="9" creationId="{82F62D62-AF89-4BFA-AEA1-53C10C406EE5}"/>
          </ac:picMkLst>
        </pc:picChg>
        <pc:picChg chg="add mod">
          <ac:chgData name="ゲスト ユーザー" userId="" providerId="Windows Live" clId="Web-{FA67614B-DD3A-4563-B86F-6EC9EE3764C4}" dt="2021-03-28T06:38:40.155" v="1862" actId="14100"/>
          <ac:picMkLst>
            <pc:docMk/>
            <pc:sldMk cId="0" sldId="266"/>
            <ac:picMk id="10" creationId="{0FEF1993-0C40-483B-A1DB-7DF64662D152}"/>
          </ac:picMkLst>
        </pc:picChg>
        <pc:picChg chg="add mod">
          <ac:chgData name="ゲスト ユーザー" userId="" providerId="Windows Live" clId="Web-{FA67614B-DD3A-4563-B86F-6EC9EE3764C4}" dt="2021-03-28T06:38:59.608" v="1865" actId="1076"/>
          <ac:picMkLst>
            <pc:docMk/>
            <pc:sldMk cId="0" sldId="266"/>
            <ac:picMk id="13" creationId="{B815EFF8-45F0-4D20-B334-13D6257FE1ED}"/>
          </ac:picMkLst>
        </pc:picChg>
        <pc:picChg chg="mod">
          <ac:chgData name="ゲスト ユーザー" userId="" providerId="Windows Live" clId="Web-{FA67614B-DD3A-4563-B86F-6EC9EE3764C4}" dt="2021-03-28T06:34:24.603" v="1830" actId="1076"/>
          <ac:picMkLst>
            <pc:docMk/>
            <pc:sldMk cId="0" sldId="266"/>
            <ac:picMk id="253" creationId="{00000000-0000-0000-0000-000000000000}"/>
          </ac:picMkLst>
        </pc:picChg>
      </pc:sldChg>
      <pc:sldChg chg="modSp">
        <pc:chgData name="ゲスト ユーザー" userId="" providerId="Windows Live" clId="Web-{FA67614B-DD3A-4563-B86F-6EC9EE3764C4}" dt="2021-03-28T04:27:33.667" v="13" actId="20577"/>
        <pc:sldMkLst>
          <pc:docMk/>
          <pc:sldMk cId="170404140" sldId="364"/>
        </pc:sldMkLst>
        <pc:spChg chg="mod">
          <ac:chgData name="ゲスト ユーザー" userId="" providerId="Windows Live" clId="Web-{FA67614B-DD3A-4563-B86F-6EC9EE3764C4}" dt="2021-03-28T04:27:29.183" v="9" actId="20577"/>
          <ac:spMkLst>
            <pc:docMk/>
            <pc:sldMk cId="170404140" sldId="364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27:33.667" v="13" actId="20577"/>
          <ac:spMkLst>
            <pc:docMk/>
            <pc:sldMk cId="170404140" sldId="364"/>
            <ac:spMk id="4" creationId="{83B0A878-393B-46A3-903D-A7B604038F61}"/>
          </ac:spMkLst>
        </pc:spChg>
      </pc:sldChg>
      <pc:sldChg chg="modSp">
        <pc:chgData name="ゲスト ユーザー" userId="" providerId="Windows Live" clId="Web-{FA67614B-DD3A-4563-B86F-6EC9EE3764C4}" dt="2021-03-28T04:29:21.934" v="14" actId="20577"/>
        <pc:sldMkLst>
          <pc:docMk/>
          <pc:sldMk cId="2927455972" sldId="368"/>
        </pc:sldMkLst>
        <pc:spChg chg="mod">
          <ac:chgData name="ゲスト ユーザー" userId="" providerId="Windows Live" clId="Web-{FA67614B-DD3A-4563-B86F-6EC9EE3764C4}" dt="2021-03-28T04:29:21.934" v="14" actId="20577"/>
          <ac:spMkLst>
            <pc:docMk/>
            <pc:sldMk cId="2927455972" sldId="368"/>
            <ac:spMk id="3" creationId="{3CB21E07-D58C-456C-86C7-C3C437854117}"/>
          </ac:spMkLst>
        </pc:spChg>
      </pc:sldChg>
      <pc:sldChg chg="modSp">
        <pc:chgData name="ゲスト ユーザー" userId="" providerId="Windows Live" clId="Web-{FA67614B-DD3A-4563-B86F-6EC9EE3764C4}" dt="2021-03-28T04:30:26.622" v="15" actId="20577"/>
        <pc:sldMkLst>
          <pc:docMk/>
          <pc:sldMk cId="785968945" sldId="377"/>
        </pc:sldMkLst>
        <pc:spChg chg="mod">
          <ac:chgData name="ゲスト ユーザー" userId="" providerId="Windows Live" clId="Web-{FA67614B-DD3A-4563-B86F-6EC9EE3764C4}" dt="2021-03-28T04:30:26.622" v="15" actId="20577"/>
          <ac:spMkLst>
            <pc:docMk/>
            <pc:sldMk cId="785968945" sldId="377"/>
            <ac:spMk id="4" creationId="{83B0A878-393B-46A3-903D-A7B604038F61}"/>
          </ac:spMkLst>
        </pc:spChg>
      </pc:sldChg>
      <pc:sldChg chg="addSp modSp">
        <pc:chgData name="ゲスト ユーザー" userId="" providerId="Windows Live" clId="Web-{FA67614B-DD3A-4563-B86F-6EC9EE3764C4}" dt="2021-03-28T04:33:40.172" v="35" actId="20577"/>
        <pc:sldMkLst>
          <pc:docMk/>
          <pc:sldMk cId="697717040" sldId="379"/>
        </pc:sldMkLst>
        <pc:spChg chg="mod">
          <ac:chgData name="ゲスト ユーザー" userId="" providerId="Windows Live" clId="Web-{FA67614B-DD3A-4563-B86F-6EC9EE3764C4}" dt="2021-03-28T04:32:06.124" v="24" actId="20577"/>
          <ac:spMkLst>
            <pc:docMk/>
            <pc:sldMk cId="697717040" sldId="37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4:33:40.172" v="35" actId="20577"/>
          <ac:spMkLst>
            <pc:docMk/>
            <pc:sldMk cId="697717040" sldId="379"/>
            <ac:spMk id="5" creationId="{B0E6E3D1-B715-45EA-BDDB-E0B004C4D89E}"/>
          </ac:spMkLst>
        </pc:spChg>
      </pc:sldChg>
      <pc:sldChg chg="addSp delSp modSp">
        <pc:chgData name="ゲスト ユーザー" userId="" providerId="Windows Live" clId="Web-{FA67614B-DD3A-4563-B86F-6EC9EE3764C4}" dt="2021-03-28T04:33:27.422" v="32"/>
        <pc:sldMkLst>
          <pc:docMk/>
          <pc:sldMk cId="487441661" sldId="380"/>
        </pc:sldMkLst>
        <pc:spChg chg="mod">
          <ac:chgData name="ゲスト ユーザー" userId="" providerId="Windows Live" clId="Web-{FA67614B-DD3A-4563-B86F-6EC9EE3764C4}" dt="2021-03-28T04:32:35.702" v="27" actId="20577"/>
          <ac:spMkLst>
            <pc:docMk/>
            <pc:sldMk cId="487441661" sldId="380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33:27.422" v="32"/>
          <ac:spMkLst>
            <pc:docMk/>
            <pc:sldMk cId="487441661" sldId="380"/>
            <ac:spMk id="5" creationId="{26DC71F7-CCB0-4EBE-96F0-E7848CCF68AA}"/>
          </ac:spMkLst>
        </pc:spChg>
        <pc:picChg chg="mod">
          <ac:chgData name="ゲスト ユーザー" userId="" providerId="Windows Live" clId="Web-{FA67614B-DD3A-4563-B86F-6EC9EE3764C4}" dt="2021-03-28T04:33:16.578" v="28" actId="1076"/>
          <ac:picMkLst>
            <pc:docMk/>
            <pc:sldMk cId="487441661" sldId="380"/>
            <ac:picMk id="6" creationId="{39CE1179-9CDB-4551-95F1-2EC6E3767F42}"/>
          </ac:picMkLst>
        </pc:picChg>
      </pc:sldChg>
      <pc:sldChg chg="addSp delSp modSp add replId">
        <pc:chgData name="ゲスト ユーザー" userId="" providerId="Windows Live" clId="Web-{FA67614B-DD3A-4563-B86F-6EC9EE3764C4}" dt="2021-03-28T04:39:09.113" v="191" actId="14100"/>
        <pc:sldMkLst>
          <pc:docMk/>
          <pc:sldMk cId="2238051154" sldId="381"/>
        </pc:sldMkLst>
        <pc:spChg chg="mod">
          <ac:chgData name="ゲスト ユーザー" userId="" providerId="Windows Live" clId="Web-{FA67614B-DD3A-4563-B86F-6EC9EE3764C4}" dt="2021-03-28T04:39:09.113" v="191" actId="14100"/>
          <ac:spMkLst>
            <pc:docMk/>
            <pc:sldMk cId="2238051154" sldId="38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4:39:05.597" v="190" actId="14100"/>
          <ac:spMkLst>
            <pc:docMk/>
            <pc:sldMk cId="2238051154" sldId="381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6:47.174" v="159" actId="20577"/>
          <ac:spMkLst>
            <pc:docMk/>
            <pc:sldMk cId="2238051154" sldId="381"/>
            <ac:spMk id="233" creationId="{00000000-0000-0000-0000-000000000000}"/>
          </ac:spMkLst>
        </pc:spChg>
        <pc:graphicFrameChg chg="add del mod modGraphic">
          <ac:chgData name="ゲスト ユーザー" userId="" providerId="Windows Live" clId="Web-{FA67614B-DD3A-4563-B86F-6EC9EE3764C4}" dt="2021-03-28T04:38:49.425" v="187"/>
          <ac:graphicFrameMkLst>
            <pc:docMk/>
            <pc:sldMk cId="2238051154" sldId="381"/>
            <ac:graphicFrameMk id="5" creationId="{89EF36C9-938E-4293-9262-DD2445CE5B2E}"/>
          </ac:graphicFrameMkLst>
        </pc:graphicFrameChg>
        <pc:graphicFrameChg chg="add mod">
          <ac:chgData name="ゲスト ユーザー" userId="" providerId="Windows Live" clId="Web-{FA67614B-DD3A-4563-B86F-6EC9EE3764C4}" dt="2021-03-28T04:39:01.957" v="189" actId="1076"/>
          <ac:graphicFrameMkLst>
            <pc:docMk/>
            <pc:sldMk cId="2238051154" sldId="381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34:52.860" v="41" actId="1076"/>
          <ac:picMkLst>
            <pc:docMk/>
            <pc:sldMk cId="2238051154" sldId="38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4:36:17.174" v="138"/>
          <ac:picMkLst>
            <pc:docMk/>
            <pc:sldMk cId="2238051154" sldId="381"/>
            <ac:picMk id="6" creationId="{39CE1179-9CDB-4551-95F1-2EC6E3767F42}"/>
          </ac:picMkLst>
        </pc:picChg>
        <pc:picChg chg="mod">
          <ac:chgData name="ゲスト ユーザー" userId="" providerId="Windows Live" clId="Web-{FA67614B-DD3A-4563-B86F-6EC9EE3764C4}" dt="2021-03-28T04:34:47.501" v="39" actId="1076"/>
          <ac:picMkLst>
            <pc:docMk/>
            <pc:sldMk cId="2238051154" sldId="38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9:51.760" v="704" actId="20577"/>
        <pc:sldMkLst>
          <pc:docMk/>
          <pc:sldMk cId="3960506076" sldId="382"/>
        </pc:sldMkLst>
        <pc:spChg chg="mod">
          <ac:chgData name="ゲスト ユーザー" userId="" providerId="Windows Live" clId="Web-{FA67614B-DD3A-4563-B86F-6EC9EE3764C4}" dt="2021-03-28T05:29:51.760" v="704" actId="20577"/>
          <ac:spMkLst>
            <pc:docMk/>
            <pc:sldMk cId="3960506076" sldId="38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27:22.805" v="690" actId="1076"/>
          <ac:spMkLst>
            <pc:docMk/>
            <pc:sldMk cId="3960506076" sldId="382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39:57.332" v="232" actId="20577"/>
          <ac:spMkLst>
            <pc:docMk/>
            <pc:sldMk cId="3960506076" sldId="382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0:15.676" v="239"/>
          <ac:graphicFrameMkLst>
            <pc:docMk/>
            <pc:sldMk cId="3960506076" sldId="382"/>
            <ac:graphicFrameMk id="7" creationId="{B4E9C74A-1458-4C8F-8F66-286100D3FB10}"/>
          </ac:graphicFrameMkLst>
        </pc:graphicFrameChg>
        <pc:picChg chg="mod">
          <ac:chgData name="ゲスト ユーザー" userId="" providerId="Windows Live" clId="Web-{FA67614B-DD3A-4563-B86F-6EC9EE3764C4}" dt="2021-03-28T04:40:01.333" v="234" actId="1076"/>
          <ac:picMkLst>
            <pc:docMk/>
            <pc:sldMk cId="3960506076" sldId="38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29:48.307" v="703" actId="1076"/>
          <ac:picMkLst>
            <pc:docMk/>
            <pc:sldMk cId="3960506076" sldId="382"/>
            <ac:picMk id="5" creationId="{8ADE8B73-6005-47C0-B622-21D246B73D25}"/>
          </ac:picMkLst>
        </pc:picChg>
        <pc:picChg chg="mod">
          <ac:chgData name="ゲスト ユーザー" userId="" providerId="Windows Live" clId="Web-{FA67614B-DD3A-4563-B86F-6EC9EE3764C4}" dt="2021-03-28T04:40:13.551" v="238" actId="1076"/>
          <ac:picMkLst>
            <pc:docMk/>
            <pc:sldMk cId="3960506076" sldId="38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4:43:35.913" v="307"/>
        <pc:sldMkLst>
          <pc:docMk/>
          <pc:sldMk cId="1458330479" sldId="383"/>
        </pc:sldMkLst>
        <pc:spChg chg="mod">
          <ac:chgData name="ゲスト ユーザー" userId="" providerId="Windows Live" clId="Web-{FA67614B-DD3A-4563-B86F-6EC9EE3764C4}" dt="2021-03-28T04:42:58.522" v="302" actId="20577"/>
          <ac:spMkLst>
            <pc:docMk/>
            <pc:sldMk cId="1458330479" sldId="383"/>
            <ac:spMk id="3" creationId="{3CB21E07-D58C-456C-86C7-C3C437854117}"/>
          </ac:spMkLst>
        </pc:spChg>
        <pc:spChg chg="del mod">
          <ac:chgData name="ゲスト ユーザー" userId="" providerId="Windows Live" clId="Web-{FA67614B-DD3A-4563-B86F-6EC9EE3764C4}" dt="2021-03-28T04:43:34.148" v="306"/>
          <ac:spMkLst>
            <pc:docMk/>
            <pc:sldMk cId="1458330479" sldId="383"/>
            <ac:spMk id="4" creationId="{83B0A878-393B-46A3-903D-A7B604038F61}"/>
          </ac:spMkLst>
        </pc:spChg>
        <pc:spChg chg="mod">
          <ac:chgData name="ゲスト ユーザー" userId="" providerId="Windows Live" clId="Web-{FA67614B-DD3A-4563-B86F-6EC9EE3764C4}" dt="2021-03-28T04:42:03.803" v="251" actId="20577"/>
          <ac:spMkLst>
            <pc:docMk/>
            <pc:sldMk cId="1458330479" sldId="383"/>
            <ac:spMk id="233" creationId="{00000000-0000-0000-0000-000000000000}"/>
          </ac:spMkLst>
        </pc:spChg>
        <pc:graphicFrameChg chg="del">
          <ac:chgData name="ゲスト ユーザー" userId="" providerId="Windows Live" clId="Web-{FA67614B-DD3A-4563-B86F-6EC9EE3764C4}" dt="2021-03-28T04:43:00.788" v="303"/>
          <ac:graphicFrameMkLst>
            <pc:docMk/>
            <pc:sldMk cId="1458330479" sldId="383"/>
            <ac:graphicFrameMk id="7" creationId="{B4E9C74A-1458-4C8F-8F66-286100D3FB10}"/>
          </ac:graphicFrameMkLst>
        </pc:graphicFrameChg>
        <pc:picChg chg="del mod">
          <ac:chgData name="ゲスト ユーザー" userId="" providerId="Windows Live" clId="Web-{FA67614B-DD3A-4563-B86F-6EC9EE3764C4}" dt="2021-03-28T04:43:35.913" v="307"/>
          <ac:picMkLst>
            <pc:docMk/>
            <pc:sldMk cId="1458330479" sldId="383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4:43:30.757" v="305" actId="1076"/>
          <ac:picMkLst>
            <pc:docMk/>
            <pc:sldMk cId="1458330479" sldId="383"/>
            <ac:picMk id="5" creationId="{CEA8F272-A7A7-4202-8A4E-7F94C3ED6AA4}"/>
          </ac:picMkLst>
        </pc:picChg>
        <pc:picChg chg="mod">
          <ac:chgData name="ゲスト ユーザー" userId="" providerId="Windows Live" clId="Web-{FA67614B-DD3A-4563-B86F-6EC9EE3764C4}" dt="2021-03-28T04:42:10.350" v="253" actId="1076"/>
          <ac:picMkLst>
            <pc:docMk/>
            <pc:sldMk cId="1458330479" sldId="383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5:26:45.866" v="650" actId="20577"/>
        <pc:sldMkLst>
          <pc:docMk/>
          <pc:sldMk cId="2825057280" sldId="384"/>
        </pc:sldMkLst>
        <pc:spChg chg="mod">
          <ac:chgData name="ゲスト ユーザー" userId="" providerId="Windows Live" clId="Web-{FA67614B-DD3A-4563-B86F-6EC9EE3764C4}" dt="2021-03-28T04:51:52.908" v="509" actId="20577"/>
          <ac:spMkLst>
            <pc:docMk/>
            <pc:sldMk cId="2825057280" sldId="384"/>
            <ac:spMk id="3" creationId="{3CB21E07-D58C-456C-86C7-C3C437854117}"/>
          </ac:spMkLst>
        </pc:spChg>
        <pc:spChg chg="add mod">
          <ac:chgData name="ゲスト ユーザー" userId="" providerId="Windows Live" clId="Web-{FA67614B-DD3A-4563-B86F-6EC9EE3764C4}" dt="2021-03-28T05:26:45.866" v="650" actId="20577"/>
          <ac:spMkLst>
            <pc:docMk/>
            <pc:sldMk cId="2825057280" sldId="384"/>
            <ac:spMk id="7" creationId="{C7256FD4-52DD-4890-960E-383CB3076138}"/>
          </ac:spMkLst>
        </pc:spChg>
        <pc:spChg chg="mod">
          <ac:chgData name="ゲスト ユーザー" userId="" providerId="Windows Live" clId="Web-{FA67614B-DD3A-4563-B86F-6EC9EE3764C4}" dt="2021-03-28T04:44:38.867" v="343" actId="20577"/>
          <ac:spMkLst>
            <pc:docMk/>
            <pc:sldMk cId="2825057280" sldId="384"/>
            <ac:spMk id="233" creationId="{00000000-0000-0000-0000-000000000000}"/>
          </ac:spMkLst>
        </pc:spChg>
        <pc:picChg chg="add mod">
          <ac:chgData name="ゲスト ユーザー" userId="" providerId="Windows Live" clId="Web-{FA67614B-DD3A-4563-B86F-6EC9EE3764C4}" dt="2021-03-28T04:50:23.137" v="485" actId="14100"/>
          <ac:picMkLst>
            <pc:docMk/>
            <pc:sldMk cId="2825057280" sldId="384"/>
            <ac:picMk id="2" creationId="{330F5885-D065-45DE-97AF-C0CA11F636DE}"/>
          </ac:picMkLst>
        </pc:picChg>
        <pc:picChg chg="add mod">
          <ac:chgData name="ゲスト ユーザー" userId="" providerId="Windows Live" clId="Web-{FA67614B-DD3A-4563-B86F-6EC9EE3764C4}" dt="2021-03-28T04:51:23.736" v="497" actId="1076"/>
          <ac:picMkLst>
            <pc:docMk/>
            <pc:sldMk cId="2825057280" sldId="384"/>
            <ac:picMk id="4" creationId="{964C7C61-E635-47ED-A6FE-CF36FEECC185}"/>
          </ac:picMkLst>
        </pc:picChg>
        <pc:picChg chg="del">
          <ac:chgData name="ゲスト ユーザー" userId="" providerId="Windows Live" clId="Web-{FA67614B-DD3A-4563-B86F-6EC9EE3764C4}" dt="2021-03-28T04:45:41.415" v="416"/>
          <ac:picMkLst>
            <pc:docMk/>
            <pc:sldMk cId="2825057280" sldId="384"/>
            <ac:picMk id="5" creationId="{CEA8F272-A7A7-4202-8A4E-7F94C3ED6AA4}"/>
          </ac:picMkLst>
        </pc:picChg>
      </pc:sldChg>
      <pc:sldChg chg="addSp delSp modSp add replId">
        <pc:chgData name="ゲスト ユーザー" userId="" providerId="Windows Live" clId="Web-{FA67614B-DD3A-4563-B86F-6EC9EE3764C4}" dt="2021-03-28T04:51:04.189" v="493"/>
        <pc:sldMkLst>
          <pc:docMk/>
          <pc:sldMk cId="2882285039" sldId="385"/>
        </pc:sldMkLst>
        <pc:spChg chg="mod">
          <ac:chgData name="ゲスト ユーザー" userId="" providerId="Windows Live" clId="Web-{FA67614B-DD3A-4563-B86F-6EC9EE3764C4}" dt="2021-03-28T04:48:39.823" v="478" actId="20577"/>
          <ac:spMkLst>
            <pc:docMk/>
            <pc:sldMk cId="2882285039" sldId="385"/>
            <ac:spMk id="3" creationId="{3CB21E07-D58C-456C-86C7-C3C437854117}"/>
          </ac:spMkLst>
        </pc:spChg>
        <pc:spChg chg="add del mod">
          <ac:chgData name="ゲスト ユーザー" userId="" providerId="Windows Live" clId="Web-{FA67614B-DD3A-4563-B86F-6EC9EE3764C4}" dt="2021-03-28T04:51:02.548" v="492"/>
          <ac:spMkLst>
            <pc:docMk/>
            <pc:sldMk cId="2882285039" sldId="385"/>
            <ac:spMk id="8" creationId="{BA022F5E-FCE9-4600-960B-AB9647B3E573}"/>
          </ac:spMkLst>
        </pc:spChg>
        <pc:picChg chg="add del mod">
          <ac:chgData name="ゲスト ユーザー" userId="" providerId="Windows Live" clId="Web-{FA67614B-DD3A-4563-B86F-6EC9EE3764C4}" dt="2021-03-28T04:48:02.244" v="452"/>
          <ac:picMkLst>
            <pc:docMk/>
            <pc:sldMk cId="2882285039" sldId="385"/>
            <ac:picMk id="2" creationId="{4F6E8D15-ABEA-44E0-BBAF-B36BF515D384}"/>
          </ac:picMkLst>
        </pc:picChg>
        <pc:picChg chg="add del mod">
          <ac:chgData name="ゲスト ユーザー" userId="" providerId="Windows Live" clId="Web-{FA67614B-DD3A-4563-B86F-6EC9EE3764C4}" dt="2021-03-28T04:49:07.573" v="479"/>
          <ac:picMkLst>
            <pc:docMk/>
            <pc:sldMk cId="2882285039" sldId="385"/>
            <ac:picMk id="4" creationId="{7AB8BB22-CCBF-4D83-A58C-1F85D7A864ED}"/>
          </ac:picMkLst>
        </pc:picChg>
        <pc:picChg chg="del">
          <ac:chgData name="ゲスト ユーザー" userId="" providerId="Windows Live" clId="Web-{FA67614B-DD3A-4563-B86F-6EC9EE3764C4}" dt="2021-03-28T04:46:16.571" v="418"/>
          <ac:picMkLst>
            <pc:docMk/>
            <pc:sldMk cId="2882285039" sldId="385"/>
            <ac:picMk id="5" creationId="{CEA8F272-A7A7-4202-8A4E-7F94C3ED6AA4}"/>
          </ac:picMkLst>
        </pc:picChg>
        <pc:picChg chg="add mod">
          <ac:chgData name="ゲスト ユーザー" userId="" providerId="Windows Live" clId="Web-{FA67614B-DD3A-4563-B86F-6EC9EE3764C4}" dt="2021-03-28T04:49:12.980" v="482" actId="14100"/>
          <ac:picMkLst>
            <pc:docMk/>
            <pc:sldMk cId="2882285039" sldId="385"/>
            <ac:picMk id="6" creationId="{20FB7941-130E-443F-A555-36E2B765F6C6}"/>
          </ac:picMkLst>
        </pc:picChg>
        <pc:picChg chg="add del mod">
          <ac:chgData name="ゲスト ユーザー" userId="" providerId="Windows Live" clId="Web-{FA67614B-DD3A-4563-B86F-6EC9EE3764C4}" dt="2021-03-28T04:51:04.189" v="493"/>
          <ac:picMkLst>
            <pc:docMk/>
            <pc:sldMk cId="2882285039" sldId="385"/>
            <ac:picMk id="7" creationId="{A352CB9E-5B10-457C-B9A9-3DDD6C3965E9}"/>
          </ac:picMkLst>
        </pc:picChg>
      </pc:sldChg>
      <pc:sldChg chg="addSp delSp modSp add replId">
        <pc:chgData name="ゲスト ユーザー" userId="" providerId="Windows Live" clId="Web-{FA67614B-DD3A-4563-B86F-6EC9EE3764C4}" dt="2021-03-28T06:26:11.329" v="1697" actId="1076"/>
        <pc:sldMkLst>
          <pc:docMk/>
          <pc:sldMk cId="1763923060" sldId="386"/>
        </pc:sldMkLst>
        <pc:spChg chg="mod">
          <ac:chgData name="ゲスト ユーザー" userId="" providerId="Windows Live" clId="Web-{FA67614B-DD3A-4563-B86F-6EC9EE3764C4}" dt="2021-03-28T05:32:02.263" v="769" actId="20577"/>
          <ac:spMkLst>
            <pc:docMk/>
            <pc:sldMk cId="1763923060" sldId="386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1:43.309" v="755" actId="20577"/>
          <ac:spMkLst>
            <pc:docMk/>
            <pc:sldMk cId="1763923060" sldId="386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5:58.017" v="1695" actId="14100"/>
          <ac:spMkLst>
            <pc:docMk/>
            <pc:sldMk cId="1763923060" sldId="386"/>
            <ac:spMk id="7" creationId="{0437BF6B-9A14-4DDE-98BD-7E1B1FEC6E2A}"/>
          </ac:spMkLst>
        </pc:spChg>
        <pc:spChg chg="mod">
          <ac:chgData name="ゲスト ユーザー" userId="" providerId="Windows Live" clId="Web-{FA67614B-DD3A-4563-B86F-6EC9EE3764C4}" dt="2021-03-28T05:35:53.032" v="793" actId="20577"/>
          <ac:spMkLst>
            <pc:docMk/>
            <pc:sldMk cId="1763923060" sldId="386"/>
            <ac:spMk id="233" creationId="{00000000-0000-0000-0000-000000000000}"/>
          </ac:spMkLst>
        </pc:spChg>
        <pc:picChg chg="del">
          <ac:chgData name="ゲスト ユーザー" userId="" providerId="Windows Live" clId="Web-{FA67614B-DD3A-4563-B86F-6EC9EE3764C4}" dt="2021-03-28T05:32:04.450" v="770"/>
          <ac:picMkLst>
            <pc:docMk/>
            <pc:sldMk cId="1763923060" sldId="386"/>
            <ac:picMk id="5" creationId="{8ADE8B73-6005-47C0-B622-21D246B73D25}"/>
          </ac:picMkLst>
        </pc:picChg>
        <pc:picChg chg="add del mod">
          <ac:chgData name="ゲスト ユーザー" userId="" providerId="Windows Live" clId="Web-{FA67614B-DD3A-4563-B86F-6EC9EE3764C4}" dt="2021-03-28T06:25:13.078" v="1689"/>
          <ac:picMkLst>
            <pc:docMk/>
            <pc:sldMk cId="1763923060" sldId="386"/>
            <ac:picMk id="6" creationId="{318E34E7-40C2-4A16-9039-CE49FA415868}"/>
          </ac:picMkLst>
        </pc:picChg>
        <pc:picChg chg="add mod ord">
          <ac:chgData name="ゲスト ユーザー" userId="" providerId="Windows Live" clId="Web-{FA67614B-DD3A-4563-B86F-6EC9EE3764C4}" dt="2021-03-28T06:25:50.454" v="1693"/>
          <ac:picMkLst>
            <pc:docMk/>
            <pc:sldMk cId="1763923060" sldId="386"/>
            <ac:picMk id="8" creationId="{7D1A0E81-FD11-407C-BEB6-E47F9A143F40}"/>
          </ac:picMkLst>
        </pc:picChg>
        <pc:picChg chg="add mod">
          <ac:chgData name="ゲスト ユーザー" userId="" providerId="Windows Live" clId="Web-{FA67614B-DD3A-4563-B86F-6EC9EE3764C4}" dt="2021-03-28T06:26:11.329" v="1697" actId="1076"/>
          <ac:picMkLst>
            <pc:docMk/>
            <pc:sldMk cId="1763923060" sldId="386"/>
            <ac:picMk id="10" creationId="{2AC8A92C-7AA5-4108-9D8E-BD66F37198A6}"/>
          </ac:picMkLst>
        </pc:picChg>
      </pc:sldChg>
      <pc:sldChg chg="addSp delSp modSp add replId">
        <pc:chgData name="ゲスト ユーザー" userId="" providerId="Windows Live" clId="Web-{FA67614B-DD3A-4563-B86F-6EC9EE3764C4}" dt="2021-03-28T06:27:11.752" v="1710" actId="1076"/>
        <pc:sldMkLst>
          <pc:docMk/>
          <pc:sldMk cId="2804857496" sldId="387"/>
        </pc:sldMkLst>
        <pc:spChg chg="mod">
          <ac:chgData name="ゲスト ユーザー" userId="" providerId="Windows Live" clId="Web-{FA67614B-DD3A-4563-B86F-6EC9EE3764C4}" dt="2021-03-28T05:38:49.535" v="916" actId="20577"/>
          <ac:spMkLst>
            <pc:docMk/>
            <pc:sldMk cId="2804857496" sldId="387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39:16.957" v="950" actId="20577"/>
          <ac:spMkLst>
            <pc:docMk/>
            <pc:sldMk cId="2804857496" sldId="387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6:56.299" v="1706" actId="1076"/>
          <ac:spMkLst>
            <pc:docMk/>
            <pc:sldMk cId="2804857496" sldId="387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39:47.536" v="964" actId="20577"/>
          <ac:spMkLst>
            <pc:docMk/>
            <pc:sldMk cId="2804857496" sldId="387"/>
            <ac:spMk id="233" creationId="{00000000-0000-0000-0000-000000000000}"/>
          </ac:spMkLst>
        </pc:spChg>
        <pc:picChg chg="add del mod">
          <ac:chgData name="ゲスト ユーザー" userId="" providerId="Windows Live" clId="Web-{FA67614B-DD3A-4563-B86F-6EC9EE3764C4}" dt="2021-03-28T05:37:08.330" v="884"/>
          <ac:picMkLst>
            <pc:docMk/>
            <pc:sldMk cId="2804857496" sldId="387"/>
            <ac:picMk id="5" creationId="{CEEC6A1E-249F-4B47-83AD-FEA8526356BA}"/>
          </ac:picMkLst>
        </pc:picChg>
        <pc:picChg chg="del">
          <ac:chgData name="ゲスト ユーザー" userId="" providerId="Windows Live" clId="Web-{FA67614B-DD3A-4563-B86F-6EC9EE3764C4}" dt="2021-03-28T05:35:25.282" v="776"/>
          <ac:picMkLst>
            <pc:docMk/>
            <pc:sldMk cId="2804857496" sldId="387"/>
            <ac:picMk id="6" creationId="{318E34E7-40C2-4A16-9039-CE49FA415868}"/>
          </ac:picMkLst>
        </pc:picChg>
        <pc:picChg chg="add del mod">
          <ac:chgData name="ゲスト ユーザー" userId="" providerId="Windows Live" clId="Web-{FA67614B-DD3A-4563-B86F-6EC9EE3764C4}" dt="2021-03-28T06:26:21.314" v="1698"/>
          <ac:picMkLst>
            <pc:docMk/>
            <pc:sldMk cId="2804857496" sldId="387"/>
            <ac:picMk id="7" creationId="{4ACBA609-75E1-475E-8885-3DE2A2D1B0AC}"/>
          </ac:picMkLst>
        </pc:picChg>
        <pc:picChg chg="add mod ord">
          <ac:chgData name="ゲスト ユーザー" userId="" providerId="Windows Live" clId="Web-{FA67614B-DD3A-4563-B86F-6EC9EE3764C4}" dt="2021-03-28T06:26:44.861" v="1702"/>
          <ac:picMkLst>
            <pc:docMk/>
            <pc:sldMk cId="2804857496" sldId="387"/>
            <ac:picMk id="9" creationId="{21208DF8-D01B-4113-A0FD-531AB2986295}"/>
          </ac:picMkLst>
        </pc:picChg>
        <pc:picChg chg="add mod">
          <ac:chgData name="ゲスト ユーザー" userId="" providerId="Windows Live" clId="Web-{FA67614B-DD3A-4563-B86F-6EC9EE3764C4}" dt="2021-03-28T06:27:11.752" v="1710" actId="1076"/>
          <ac:picMkLst>
            <pc:docMk/>
            <pc:sldMk cId="2804857496" sldId="387"/>
            <ac:picMk id="11" creationId="{491C6505-3086-46F0-B485-70BF0BFF3EEE}"/>
          </ac:picMkLst>
        </pc:picChg>
      </pc:sldChg>
      <pc:sldChg chg="addSp delSp modSp add replId">
        <pc:chgData name="ゲスト ユーザー" userId="" providerId="Windows Live" clId="Web-{FA67614B-DD3A-4563-B86F-6EC9EE3764C4}" dt="2021-03-28T05:46:12.966" v="1115" actId="20577"/>
        <pc:sldMkLst>
          <pc:docMk/>
          <pc:sldMk cId="2958665779" sldId="388"/>
        </pc:sldMkLst>
        <pc:spChg chg="mod">
          <ac:chgData name="ゲスト ユーザー" userId="" providerId="Windows Live" clId="Web-{FA67614B-DD3A-4563-B86F-6EC9EE3764C4}" dt="2021-03-28T05:45:37.809" v="1091" actId="20577"/>
          <ac:spMkLst>
            <pc:docMk/>
            <pc:sldMk cId="2958665779" sldId="388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44:48.963" v="1041" actId="20577"/>
          <ac:spMkLst>
            <pc:docMk/>
            <pc:sldMk cId="2958665779" sldId="388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5:43:42.603" v="979"/>
          <ac:spMkLst>
            <pc:docMk/>
            <pc:sldMk cId="2958665779" sldId="388"/>
            <ac:spMk id="8" creationId="{FFD109EA-09B3-4F4F-9AD8-2BB24091206D}"/>
          </ac:spMkLst>
        </pc:spChg>
        <pc:spChg chg="mod">
          <ac:chgData name="ゲスト ユーザー" userId="" providerId="Windows Live" clId="Web-{FA67614B-DD3A-4563-B86F-6EC9EE3764C4}" dt="2021-03-28T05:46:12.966" v="1115" actId="20577"/>
          <ac:spMkLst>
            <pc:docMk/>
            <pc:sldMk cId="2958665779" sldId="388"/>
            <ac:spMk id="233" creationId="{00000000-0000-0000-0000-000000000000}"/>
          </ac:spMkLst>
        </pc:spChg>
        <pc:picChg chg="mod">
          <ac:chgData name="ゲスト ユーザー" userId="" providerId="Windows Live" clId="Web-{FA67614B-DD3A-4563-B86F-6EC9EE3764C4}" dt="2021-03-28T05:45:45.621" v="1094" actId="1076"/>
          <ac:picMkLst>
            <pc:docMk/>
            <pc:sldMk cId="2958665779" sldId="388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5:43:47.368" v="980" actId="1076"/>
          <ac:picMkLst>
            <pc:docMk/>
            <pc:sldMk cId="2958665779" sldId="388"/>
            <ac:picMk id="5" creationId="{85AE314B-3EC4-4A1B-BF5D-29145C2A4C1F}"/>
          </ac:picMkLst>
        </pc:picChg>
        <pc:picChg chg="del">
          <ac:chgData name="ゲスト ユーザー" userId="" providerId="Windows Live" clId="Web-{FA67614B-DD3A-4563-B86F-6EC9EE3764C4}" dt="2021-03-28T05:43:28.181" v="975"/>
          <ac:picMkLst>
            <pc:docMk/>
            <pc:sldMk cId="2958665779" sldId="388"/>
            <ac:picMk id="7" creationId="{4ACBA609-75E1-475E-8885-3DE2A2D1B0AC}"/>
          </ac:picMkLst>
        </pc:picChg>
        <pc:picChg chg="mod">
          <ac:chgData name="ゲスト ユーザー" userId="" providerId="Windows Live" clId="Web-{FA67614B-DD3A-4563-B86F-6EC9EE3764C4}" dt="2021-03-28T05:45:42.168" v="1092" actId="14100"/>
          <ac:picMkLst>
            <pc:docMk/>
            <pc:sldMk cId="2958665779" sldId="388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8:24.847" v="1724" actId="14100"/>
        <pc:sldMkLst>
          <pc:docMk/>
          <pc:sldMk cId="4013167309" sldId="389"/>
        </pc:sldMkLst>
        <pc:spChg chg="mod">
          <ac:chgData name="ゲスト ユーザー" userId="" providerId="Windows Live" clId="Web-{FA67614B-DD3A-4563-B86F-6EC9EE3764C4}" dt="2021-03-28T06:28:00.784" v="1718" actId="20577"/>
          <ac:spMkLst>
            <pc:docMk/>
            <pc:sldMk cId="4013167309" sldId="389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5:50:53.205" v="1285" actId="20577"/>
          <ac:spMkLst>
            <pc:docMk/>
            <pc:sldMk cId="4013167309" sldId="389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8:24.847" v="1724" actId="14100"/>
          <ac:spMkLst>
            <pc:docMk/>
            <pc:sldMk cId="4013167309" sldId="389"/>
            <ac:spMk id="8" creationId="{A293A60F-4E7C-46E9-897A-42C3D9EBD7F4}"/>
          </ac:spMkLst>
        </pc:spChg>
        <pc:picChg chg="mod">
          <ac:chgData name="ゲスト ユーザー" userId="" providerId="Windows Live" clId="Web-{FA67614B-DD3A-4563-B86F-6EC9EE3764C4}" dt="2021-03-28T05:49:22.391" v="1223" actId="1076"/>
          <ac:picMkLst>
            <pc:docMk/>
            <pc:sldMk cId="4013167309" sldId="389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5:50:05.439" v="1256"/>
          <ac:picMkLst>
            <pc:docMk/>
            <pc:sldMk cId="4013167309" sldId="389"/>
            <ac:picMk id="5" creationId="{85AE314B-3EC4-4A1B-BF5D-29145C2A4C1F}"/>
          </ac:picMkLst>
        </pc:picChg>
        <pc:picChg chg="add del mod">
          <ac:chgData name="ゲスト ユーザー" userId="" providerId="Windows Live" clId="Web-{FA67614B-DD3A-4563-B86F-6EC9EE3764C4}" dt="2021-03-28T06:04:18.954" v="1465"/>
          <ac:picMkLst>
            <pc:docMk/>
            <pc:sldMk cId="4013167309" sldId="389"/>
            <ac:picMk id="6" creationId="{6B183870-764C-47F9-A0CA-F8022D07CAC6}"/>
          </ac:picMkLst>
        </pc:picChg>
        <pc:picChg chg="add mod">
          <ac:chgData name="ゲスト ユーザー" userId="" providerId="Windows Live" clId="Web-{FA67614B-DD3A-4563-B86F-6EC9EE3764C4}" dt="2021-03-28T05:53:29.052" v="1290" actId="1076"/>
          <ac:picMkLst>
            <pc:docMk/>
            <pc:sldMk cId="4013167309" sldId="389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27:31.049" v="1711"/>
          <ac:picMkLst>
            <pc:docMk/>
            <pc:sldMk cId="4013167309" sldId="389"/>
            <ac:picMk id="9" creationId="{6AF348C7-5064-4028-8390-03683D4A7F6D}"/>
          </ac:picMkLst>
        </pc:picChg>
        <pc:picChg chg="add mod ord">
          <ac:chgData name="ゲスト ユーザー" userId="" providerId="Windows Live" clId="Web-{FA67614B-DD3A-4563-B86F-6EC9EE3764C4}" dt="2021-03-28T06:28:18.738" v="1722"/>
          <ac:picMkLst>
            <pc:docMk/>
            <pc:sldMk cId="4013167309" sldId="389"/>
            <ac:picMk id="11" creationId="{13DDA2EF-18D3-4A1B-9F3D-DD78F275D658}"/>
          </ac:picMkLst>
        </pc:picChg>
        <pc:picChg chg="mod">
          <ac:chgData name="ゲスト ユーザー" userId="" providerId="Windows Live" clId="Web-{FA67614B-DD3A-4563-B86F-6EC9EE3764C4}" dt="2021-03-28T05:49:23.735" v="1224" actId="1076"/>
          <ac:picMkLst>
            <pc:docMk/>
            <pc:sldMk cId="4013167309" sldId="389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29:48.052" v="1729" actId="1076"/>
        <pc:sldMkLst>
          <pc:docMk/>
          <pc:sldMk cId="4192093228" sldId="390"/>
        </pc:sldMkLst>
        <pc:spChg chg="mod">
          <ac:chgData name="ゲスト ユーザー" userId="" providerId="Windows Live" clId="Web-{FA67614B-DD3A-4563-B86F-6EC9EE3764C4}" dt="2021-03-28T06:05:33.566" v="1480" actId="20577"/>
          <ac:spMkLst>
            <pc:docMk/>
            <pc:sldMk cId="4192093228" sldId="390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7:13.322" v="1492" actId="20577"/>
          <ac:spMkLst>
            <pc:docMk/>
            <pc:sldMk cId="4192093228" sldId="390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29:48.052" v="1729" actId="1076"/>
          <ac:spMkLst>
            <pc:docMk/>
            <pc:sldMk cId="4192093228" sldId="390"/>
            <ac:spMk id="9" creationId="{D207D68A-BB1B-46FB-8702-7B0AB4F89431}"/>
          </ac:spMkLst>
        </pc:spChg>
        <pc:picChg chg="add del mod">
          <ac:chgData name="ゲスト ユーザー" userId="" providerId="Windows Live" clId="Web-{FA67614B-DD3A-4563-B86F-6EC9EE3764C4}" dt="2021-03-28T06:06:19.993" v="1481"/>
          <ac:picMkLst>
            <pc:docMk/>
            <pc:sldMk cId="4192093228" sldId="390"/>
            <ac:picMk id="5" creationId="{808BED9F-E660-49F0-860A-EAF0B4C24721}"/>
          </ac:picMkLst>
        </pc:picChg>
        <pc:picChg chg="del">
          <ac:chgData name="ゲスト ユーザー" userId="" providerId="Windows Live" clId="Web-{FA67614B-DD3A-4563-B86F-6EC9EE3764C4}" dt="2021-03-28T05:58:55.027" v="1327"/>
          <ac:picMkLst>
            <pc:docMk/>
            <pc:sldMk cId="4192093228" sldId="390"/>
            <ac:picMk id="6" creationId="{6B183870-764C-47F9-A0CA-F8022D07CAC6}"/>
          </ac:picMkLst>
        </pc:picChg>
        <pc:picChg chg="mod">
          <ac:chgData name="ゲスト ユーザー" userId="" providerId="Windows Live" clId="Web-{FA67614B-DD3A-4563-B86F-6EC9EE3764C4}" dt="2021-03-28T06:06:26.368" v="1484" actId="1076"/>
          <ac:picMkLst>
            <pc:docMk/>
            <pc:sldMk cId="4192093228" sldId="390"/>
            <ac:picMk id="7" creationId="{0598BFDD-B01E-41BD-B5D3-8E2A10CEF167}"/>
          </ac:picMkLst>
        </pc:picChg>
        <pc:picChg chg="add del mod">
          <ac:chgData name="ゲスト ユーザー" userId="" providerId="Windows Live" clId="Web-{FA67614B-DD3A-4563-B86F-6EC9EE3764C4}" dt="2021-03-28T06:29:31.942" v="1725"/>
          <ac:picMkLst>
            <pc:docMk/>
            <pc:sldMk cId="4192093228" sldId="390"/>
            <ac:picMk id="8" creationId="{4504082C-2E78-4A7D-BF57-27C9BD15389C}"/>
          </ac:picMkLst>
        </pc:picChg>
        <pc:picChg chg="add mod ord">
          <ac:chgData name="ゲスト ユーザー" userId="" providerId="Windows Live" clId="Web-{FA67614B-DD3A-4563-B86F-6EC9EE3764C4}" dt="2021-03-28T06:29:40.942" v="1728"/>
          <ac:picMkLst>
            <pc:docMk/>
            <pc:sldMk cId="4192093228" sldId="390"/>
            <ac:picMk id="10" creationId="{F4A4124D-38D5-4AB7-8361-5CE320B7B46F}"/>
          </ac:picMkLst>
        </pc:picChg>
      </pc:sldChg>
      <pc:sldChg chg="addSp delSp modSp add replId">
        <pc:chgData name="ゲスト ユーザー" userId="" providerId="Windows Live" clId="Web-{FA67614B-DD3A-4563-B86F-6EC9EE3764C4}" dt="2021-03-28T06:31:49.179" v="1738" actId="1076"/>
        <pc:sldMkLst>
          <pc:docMk/>
          <pc:sldMk cId="932313351" sldId="391"/>
        </pc:sldMkLst>
        <pc:spChg chg="mod">
          <ac:chgData name="ゲスト ユーザー" userId="" providerId="Windows Live" clId="Web-{FA67614B-DD3A-4563-B86F-6EC9EE3764C4}" dt="2021-03-28T06:20:35.430" v="1688" actId="20577"/>
          <ac:spMkLst>
            <pc:docMk/>
            <pc:sldMk cId="932313351" sldId="391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03:15.344" v="1451" actId="20577"/>
          <ac:spMkLst>
            <pc:docMk/>
            <pc:sldMk cId="932313351" sldId="391"/>
            <ac:spMk id="4" creationId="{83B0A878-393B-46A3-903D-A7B604038F61}"/>
          </ac:spMkLst>
        </pc:spChg>
        <pc:spChg chg="add mod">
          <ac:chgData name="ゲスト ユーザー" userId="" providerId="Windows Live" clId="Web-{FA67614B-DD3A-4563-B86F-6EC9EE3764C4}" dt="2021-03-28T06:31:49.179" v="1738" actId="1076"/>
          <ac:spMkLst>
            <pc:docMk/>
            <pc:sldMk cId="932313351" sldId="391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5:59:11.058" v="1332" actId="1076"/>
          <ac:picMkLst>
            <pc:docMk/>
            <pc:sldMk cId="932313351" sldId="391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03:39.203" v="1459"/>
          <ac:picMkLst>
            <pc:docMk/>
            <pc:sldMk cId="932313351" sldId="391"/>
            <ac:picMk id="5" creationId="{808BED9F-E660-49F0-860A-EAF0B4C24721}"/>
          </ac:picMkLst>
        </pc:picChg>
        <pc:picChg chg="add del mod">
          <ac:chgData name="ゲスト ユーザー" userId="" providerId="Windows Live" clId="Web-{FA67614B-DD3A-4563-B86F-6EC9EE3764C4}" dt="2021-03-28T06:07:57.901" v="1495"/>
          <ac:picMkLst>
            <pc:docMk/>
            <pc:sldMk cId="932313351" sldId="391"/>
            <ac:picMk id="6" creationId="{E7E12D1D-03F5-4EF8-A926-8E1968149FF4}"/>
          </ac:picMkLst>
        </pc:picChg>
        <pc:picChg chg="mod">
          <ac:chgData name="ゲスト ユーザー" userId="" providerId="Windows Live" clId="Web-{FA67614B-DD3A-4563-B86F-6EC9EE3764C4}" dt="2021-03-28T06:31:37.913" v="1735" actId="1076"/>
          <ac:picMkLst>
            <pc:docMk/>
            <pc:sldMk cId="932313351" sldId="391"/>
            <ac:picMk id="7" creationId="{0598BFDD-B01E-41BD-B5D3-8E2A10CEF167}"/>
          </ac:picMkLst>
        </pc:picChg>
        <pc:picChg chg="add del mod ord">
          <ac:chgData name="ゲスト ユーザー" userId="" providerId="Windows Live" clId="Web-{FA67614B-DD3A-4563-B86F-6EC9EE3764C4}" dt="2021-03-28T06:19:32.085" v="1661"/>
          <ac:picMkLst>
            <pc:docMk/>
            <pc:sldMk cId="932313351" sldId="391"/>
            <ac:picMk id="9" creationId="{91C5CDB9-CA1C-4B6B-B90E-CE1B33ECC25E}"/>
          </ac:picMkLst>
        </pc:picChg>
        <pc:picChg chg="add del mod ord">
          <ac:chgData name="ゲスト ユーザー" userId="" providerId="Windows Live" clId="Web-{FA67614B-DD3A-4563-B86F-6EC9EE3764C4}" dt="2021-03-28T06:30:02.880" v="1730"/>
          <ac:picMkLst>
            <pc:docMk/>
            <pc:sldMk cId="932313351" sldId="391"/>
            <ac:picMk id="11" creationId="{832F7F49-8D51-412B-9192-72A8EFC40000}"/>
          </ac:picMkLst>
        </pc:picChg>
        <pc:picChg chg="add mod ord">
          <ac:chgData name="ゲスト ユーザー" userId="" providerId="Windows Live" clId="Web-{FA67614B-DD3A-4563-B86F-6EC9EE3764C4}" dt="2021-03-28T06:31:35.679" v="1734" actId="1076"/>
          <ac:picMkLst>
            <pc:docMk/>
            <pc:sldMk cId="932313351" sldId="391"/>
            <ac:picMk id="12" creationId="{698013B7-BDD2-4592-BFFC-A74247F5A80D}"/>
          </ac:picMkLst>
        </pc:picChg>
        <pc:picChg chg="mod">
          <ac:chgData name="ゲスト ユーザー" userId="" providerId="Windows Live" clId="Web-{FA67614B-DD3A-4563-B86F-6EC9EE3764C4}" dt="2021-03-28T05:59:20.605" v="1336" actId="1076"/>
          <ac:picMkLst>
            <pc:docMk/>
            <pc:sldMk cId="932313351" sldId="391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3:25.884" v="1774" actId="20577"/>
        <pc:sldMkLst>
          <pc:docMk/>
          <pc:sldMk cId="3705177428" sldId="392"/>
        </pc:sldMkLst>
        <pc:spChg chg="mod">
          <ac:chgData name="ゲスト ユーザー" userId="" providerId="Windows Live" clId="Web-{FA67614B-DD3A-4563-B86F-6EC9EE3764C4}" dt="2021-03-28T06:33:25.884" v="1774" actId="20577"/>
          <ac:spMkLst>
            <pc:docMk/>
            <pc:sldMk cId="3705177428" sldId="392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0:16.919" v="1552" actId="20577"/>
          <ac:spMkLst>
            <pc:docMk/>
            <pc:sldMk cId="3705177428" sldId="392"/>
            <ac:spMk id="4" creationId="{83B0A878-393B-46A3-903D-A7B604038F61}"/>
          </ac:spMkLst>
        </pc:spChg>
        <pc:spChg chg="del">
          <ac:chgData name="ゲスト ユーザー" userId="" providerId="Windows Live" clId="Web-{FA67614B-DD3A-4563-B86F-6EC9EE3764C4}" dt="2021-03-28T06:10:21.387" v="1555"/>
          <ac:spMkLst>
            <pc:docMk/>
            <pc:sldMk cId="3705177428" sldId="392"/>
            <ac:spMk id="8" creationId="{A3F33DBD-DCC5-4F8A-9DE1-4109DFE1891E}"/>
          </ac:spMkLst>
        </pc:spChg>
        <pc:picChg chg="mod">
          <ac:chgData name="ゲスト ユーザー" userId="" providerId="Windows Live" clId="Web-{FA67614B-DD3A-4563-B86F-6EC9EE3764C4}" dt="2021-03-28T06:09:31.762" v="1512" actId="1076"/>
          <ac:picMkLst>
            <pc:docMk/>
            <pc:sldMk cId="3705177428" sldId="392"/>
            <ac:picMk id="2" creationId="{D1AB2A08-D781-4CAE-98EC-39746D9F1FFA}"/>
          </ac:picMkLst>
        </pc:picChg>
        <pc:picChg chg="add mod">
          <ac:chgData name="ゲスト ユーザー" userId="" providerId="Windows Live" clId="Web-{FA67614B-DD3A-4563-B86F-6EC9EE3764C4}" dt="2021-03-28T06:11:59.170" v="1558" actId="14100"/>
          <ac:picMkLst>
            <pc:docMk/>
            <pc:sldMk cId="3705177428" sldId="392"/>
            <ac:picMk id="5" creationId="{CF164DDD-BCD9-4E93-8404-452391BE545E}"/>
          </ac:picMkLst>
        </pc:picChg>
        <pc:picChg chg="del">
          <ac:chgData name="ゲスト ユーザー" userId="" providerId="Windows Live" clId="Web-{FA67614B-DD3A-4563-B86F-6EC9EE3764C4}" dt="2021-03-28T06:10:19.794" v="1553"/>
          <ac:picMkLst>
            <pc:docMk/>
            <pc:sldMk cId="3705177428" sldId="392"/>
            <ac:picMk id="7" creationId="{0598BFDD-B01E-41BD-B5D3-8E2A10CEF167}"/>
          </ac:picMkLst>
        </pc:picChg>
        <pc:picChg chg="del">
          <ac:chgData name="ゲスト ユーザー" userId="" providerId="Windows Live" clId="Web-{FA67614B-DD3A-4563-B86F-6EC9EE3764C4}" dt="2021-03-28T06:10:19.809" v="1554"/>
          <ac:picMkLst>
            <pc:docMk/>
            <pc:sldMk cId="3705177428" sldId="392"/>
            <ac:picMk id="9" creationId="{91C5CDB9-CA1C-4B6B-B90E-CE1B33ECC25E}"/>
          </ac:picMkLst>
        </pc:picChg>
        <pc:picChg chg="mod">
          <ac:chgData name="ゲスト ユーザー" userId="" providerId="Windows Live" clId="Web-{FA67614B-DD3A-4563-B86F-6EC9EE3764C4}" dt="2021-03-28T06:09:25.636" v="1509" actId="1076"/>
          <ac:picMkLst>
            <pc:docMk/>
            <pc:sldMk cId="3705177428" sldId="392"/>
            <ac:picMk id="236" creationId="{00000000-0000-0000-0000-000000000000}"/>
          </ac:picMkLst>
        </pc:picChg>
      </pc:sldChg>
      <pc:sldChg chg="addSp delSp modSp add replId">
        <pc:chgData name="ゲスト ユーザー" userId="" providerId="Windows Live" clId="Web-{FA67614B-DD3A-4563-B86F-6EC9EE3764C4}" dt="2021-03-28T06:32:42.508" v="1742" actId="14100"/>
        <pc:sldMkLst>
          <pc:docMk/>
          <pc:sldMk cId="3855619363" sldId="393"/>
        </pc:sldMkLst>
        <pc:spChg chg="mod">
          <ac:chgData name="ゲスト ユーザー" userId="" providerId="Windows Live" clId="Web-{FA67614B-DD3A-4563-B86F-6EC9EE3764C4}" dt="2021-03-28T06:13:27.517" v="1648" actId="20577"/>
          <ac:spMkLst>
            <pc:docMk/>
            <pc:sldMk cId="3855619363" sldId="393"/>
            <ac:spMk id="3" creationId="{3CB21E07-D58C-456C-86C7-C3C437854117}"/>
          </ac:spMkLst>
        </pc:spChg>
        <pc:spChg chg="mod">
          <ac:chgData name="ゲスト ユーザー" userId="" providerId="Windows Live" clId="Web-{FA67614B-DD3A-4563-B86F-6EC9EE3764C4}" dt="2021-03-28T06:12:26.186" v="1576" actId="20577"/>
          <ac:spMkLst>
            <pc:docMk/>
            <pc:sldMk cId="3855619363" sldId="393"/>
            <ac:spMk id="4" creationId="{83B0A878-393B-46A3-903D-A7B604038F61}"/>
          </ac:spMkLst>
        </pc:spChg>
        <pc:picChg chg="mod">
          <ac:chgData name="ゲスト ユーザー" userId="" providerId="Windows Live" clId="Web-{FA67614B-DD3A-4563-B86F-6EC9EE3764C4}" dt="2021-03-28T06:12:11.030" v="1561" actId="1076"/>
          <ac:picMkLst>
            <pc:docMk/>
            <pc:sldMk cId="3855619363" sldId="393"/>
            <ac:picMk id="2" creationId="{D1AB2A08-D781-4CAE-98EC-39746D9F1FFA}"/>
          </ac:picMkLst>
        </pc:picChg>
        <pc:picChg chg="del">
          <ac:chgData name="ゲスト ユーザー" userId="" providerId="Windows Live" clId="Web-{FA67614B-DD3A-4563-B86F-6EC9EE3764C4}" dt="2021-03-28T06:32:36.773" v="1739"/>
          <ac:picMkLst>
            <pc:docMk/>
            <pc:sldMk cId="3855619363" sldId="393"/>
            <ac:picMk id="5" creationId="{CF164DDD-BCD9-4E93-8404-452391BE545E}"/>
          </ac:picMkLst>
        </pc:picChg>
        <pc:picChg chg="add mod">
          <ac:chgData name="ゲスト ユーザー" userId="" providerId="Windows Live" clId="Web-{FA67614B-DD3A-4563-B86F-6EC9EE3764C4}" dt="2021-03-28T06:32:42.508" v="1742" actId="14100"/>
          <ac:picMkLst>
            <pc:docMk/>
            <pc:sldMk cId="3855619363" sldId="393"/>
            <ac:picMk id="6" creationId="{1ABD4D18-7C61-44FD-898D-992E087045C9}"/>
          </ac:picMkLst>
        </pc:picChg>
        <pc:picChg chg="mod">
          <ac:chgData name="ゲスト ユーザー" userId="" providerId="Windows Live" clId="Web-{FA67614B-DD3A-4563-B86F-6EC9EE3764C4}" dt="2021-03-28T06:13:32.407" v="1649" actId="1076"/>
          <ac:picMkLst>
            <pc:docMk/>
            <pc:sldMk cId="3855619363" sldId="393"/>
            <ac:picMk id="236" creationId="{00000000-0000-0000-0000-000000000000}"/>
          </ac:picMkLst>
        </pc:picChg>
      </pc:sldChg>
    </pc:docChg>
  </pc:docChgLst>
  <pc:docChgLst>
    <pc:chgData name="ゲスト ユーザー" providerId="Windows Live" clId="Web-{6E96C4DE-F423-42C0-968A-22AAAD5BE99B}"/>
    <pc:docChg chg="addSld delSld modSld">
      <pc:chgData name="ゲスト ユーザー" userId="" providerId="Windows Live" clId="Web-{6E96C4DE-F423-42C0-968A-22AAAD5BE99B}" dt="2021-03-17T11:41:51.394" v="1237" actId="1076"/>
      <pc:docMkLst>
        <pc:docMk/>
      </pc:docMkLst>
      <pc:sldChg chg="del">
        <pc:chgData name="ゲスト ユーザー" userId="" providerId="Windows Live" clId="Web-{6E96C4DE-F423-42C0-968A-22AAAD5BE99B}" dt="2021-03-17T08:54:38.977" v="538"/>
        <pc:sldMkLst>
          <pc:docMk/>
          <pc:sldMk cId="0" sldId="273"/>
        </pc:sldMkLst>
      </pc:sldChg>
      <pc:sldChg chg="del">
        <pc:chgData name="ゲスト ユーザー" userId="" providerId="Windows Live" clId="Web-{6E96C4DE-F423-42C0-968A-22AAAD5BE99B}" dt="2021-03-17T08:56:30.135" v="561"/>
        <pc:sldMkLst>
          <pc:docMk/>
          <pc:sldMk cId="0" sldId="280"/>
        </pc:sldMkLst>
      </pc:sldChg>
      <pc:sldChg chg="del">
        <pc:chgData name="ゲスト ユーザー" userId="" providerId="Windows Live" clId="Web-{6E96C4DE-F423-42C0-968A-22AAAD5BE99B}" dt="2021-03-17T08:56:35.495" v="562"/>
        <pc:sldMkLst>
          <pc:docMk/>
          <pc:sldMk cId="0" sldId="281"/>
        </pc:sldMkLst>
      </pc:sldChg>
      <pc:sldChg chg="del">
        <pc:chgData name="ゲスト ユーザー" userId="" providerId="Windows Live" clId="Web-{6E96C4DE-F423-42C0-968A-22AAAD5BE99B}" dt="2021-03-17T08:56:39.557" v="563"/>
        <pc:sldMkLst>
          <pc:docMk/>
          <pc:sldMk cId="0" sldId="282"/>
        </pc:sldMkLst>
      </pc:sldChg>
      <pc:sldChg chg="del">
        <pc:chgData name="ゲスト ユーザー" userId="" providerId="Windows Live" clId="Web-{6E96C4DE-F423-42C0-968A-22AAAD5BE99B}" dt="2021-03-17T08:56:43.573" v="564"/>
        <pc:sldMkLst>
          <pc:docMk/>
          <pc:sldMk cId="0" sldId="283"/>
        </pc:sldMkLst>
      </pc:sldChg>
      <pc:sldChg chg="del">
        <pc:chgData name="ゲスト ユーザー" userId="" providerId="Windows Live" clId="Web-{6E96C4DE-F423-42C0-968A-22AAAD5BE99B}" dt="2021-03-17T08:56:46.776" v="565"/>
        <pc:sldMkLst>
          <pc:docMk/>
          <pc:sldMk cId="0" sldId="284"/>
        </pc:sldMkLst>
      </pc:sldChg>
      <pc:sldChg chg="del">
        <pc:chgData name="ゲスト ユーザー" userId="" providerId="Windows Live" clId="Web-{6E96C4DE-F423-42C0-968A-22AAAD5BE99B}" dt="2021-03-17T08:56:50.901" v="566"/>
        <pc:sldMkLst>
          <pc:docMk/>
          <pc:sldMk cId="0" sldId="285"/>
        </pc:sldMkLst>
      </pc:sldChg>
      <pc:sldChg chg="del">
        <pc:chgData name="ゲスト ユーザー" userId="" providerId="Windows Live" clId="Web-{6E96C4DE-F423-42C0-968A-22AAAD5BE99B}" dt="2021-03-17T08:56:54.026" v="567"/>
        <pc:sldMkLst>
          <pc:docMk/>
          <pc:sldMk cId="0" sldId="286"/>
        </pc:sldMkLst>
      </pc:sldChg>
      <pc:sldChg chg="del">
        <pc:chgData name="ゲスト ユーザー" userId="" providerId="Windows Live" clId="Web-{6E96C4DE-F423-42C0-968A-22AAAD5BE99B}" dt="2021-03-17T08:56:57.120" v="568"/>
        <pc:sldMkLst>
          <pc:docMk/>
          <pc:sldMk cId="0" sldId="287"/>
        </pc:sldMkLst>
      </pc:sldChg>
      <pc:sldChg chg="del">
        <pc:chgData name="ゲスト ユーザー" userId="" providerId="Windows Live" clId="Web-{6E96C4DE-F423-42C0-968A-22AAAD5BE99B}" dt="2021-03-17T08:57:03.808" v="570"/>
        <pc:sldMkLst>
          <pc:docMk/>
          <pc:sldMk cId="0" sldId="288"/>
        </pc:sldMkLst>
      </pc:sldChg>
      <pc:sldChg chg="del">
        <pc:chgData name="ゲスト ユーザー" userId="" providerId="Windows Live" clId="Web-{6E96C4DE-F423-42C0-968A-22AAAD5BE99B}" dt="2021-03-17T08:57:07.324" v="571"/>
        <pc:sldMkLst>
          <pc:docMk/>
          <pc:sldMk cId="0" sldId="289"/>
        </pc:sldMkLst>
      </pc:sldChg>
      <pc:sldChg chg="del">
        <pc:chgData name="ゲスト ユーザー" userId="" providerId="Windows Live" clId="Web-{6E96C4DE-F423-42C0-968A-22AAAD5BE99B}" dt="2021-03-17T08:58:11.137" v="572"/>
        <pc:sldMkLst>
          <pc:docMk/>
          <pc:sldMk cId="0" sldId="290"/>
        </pc:sldMkLst>
      </pc:sldChg>
      <pc:sldChg chg="del">
        <pc:chgData name="ゲスト ユーザー" userId="" providerId="Windows Live" clId="Web-{6E96C4DE-F423-42C0-968A-22AAAD5BE99B}" dt="2021-03-17T08:58:20.700" v="573"/>
        <pc:sldMkLst>
          <pc:docMk/>
          <pc:sldMk cId="0" sldId="291"/>
        </pc:sldMkLst>
      </pc:sldChg>
      <pc:sldChg chg="del">
        <pc:chgData name="ゲスト ユーザー" userId="" providerId="Windows Live" clId="Web-{6E96C4DE-F423-42C0-968A-22AAAD5BE99B}" dt="2021-03-17T08:58:21.653" v="574"/>
        <pc:sldMkLst>
          <pc:docMk/>
          <pc:sldMk cId="0" sldId="292"/>
        </pc:sldMkLst>
      </pc:sldChg>
      <pc:sldChg chg="del">
        <pc:chgData name="ゲスト ユーザー" userId="" providerId="Windows Live" clId="Web-{6E96C4DE-F423-42C0-968A-22AAAD5BE99B}" dt="2021-03-17T08:58:23.715" v="575"/>
        <pc:sldMkLst>
          <pc:docMk/>
          <pc:sldMk cId="0" sldId="293"/>
        </pc:sldMkLst>
      </pc:sldChg>
      <pc:sldChg chg="del">
        <pc:chgData name="ゲスト ユーザー" userId="" providerId="Windows Live" clId="Web-{6E96C4DE-F423-42C0-968A-22AAAD5BE99B}" dt="2021-03-17T08:58:28.247" v="576"/>
        <pc:sldMkLst>
          <pc:docMk/>
          <pc:sldMk cId="0" sldId="294"/>
        </pc:sldMkLst>
      </pc:sldChg>
      <pc:sldChg chg="del">
        <pc:chgData name="ゲスト ユーザー" userId="" providerId="Windows Live" clId="Web-{6E96C4DE-F423-42C0-968A-22AAAD5BE99B}" dt="2021-03-17T08:58:31.700" v="577"/>
        <pc:sldMkLst>
          <pc:docMk/>
          <pc:sldMk cId="0" sldId="295"/>
        </pc:sldMkLst>
      </pc:sldChg>
      <pc:sldChg chg="del">
        <pc:chgData name="ゲスト ユーザー" userId="" providerId="Windows Live" clId="Web-{6E96C4DE-F423-42C0-968A-22AAAD5BE99B}" dt="2021-03-17T08:58:35.997" v="578"/>
        <pc:sldMkLst>
          <pc:docMk/>
          <pc:sldMk cId="0" sldId="296"/>
        </pc:sldMkLst>
      </pc:sldChg>
      <pc:sldChg chg="del">
        <pc:chgData name="ゲスト ユーザー" userId="" providerId="Windows Live" clId="Web-{6E96C4DE-F423-42C0-968A-22AAAD5BE99B}" dt="2021-03-17T08:58:40.216" v="579"/>
        <pc:sldMkLst>
          <pc:docMk/>
          <pc:sldMk cId="0" sldId="297"/>
        </pc:sldMkLst>
      </pc:sldChg>
      <pc:sldChg chg="del">
        <pc:chgData name="ゲスト ユーザー" userId="" providerId="Windows Live" clId="Web-{6E96C4DE-F423-42C0-968A-22AAAD5BE99B}" dt="2021-03-17T08:58:44.434" v="580"/>
        <pc:sldMkLst>
          <pc:docMk/>
          <pc:sldMk cId="0" sldId="298"/>
        </pc:sldMkLst>
      </pc:sldChg>
      <pc:sldChg chg="del">
        <pc:chgData name="ゲスト ユーザー" userId="" providerId="Windows Live" clId="Web-{6E96C4DE-F423-42C0-968A-22AAAD5BE99B}" dt="2021-03-17T08:58:49.981" v="581"/>
        <pc:sldMkLst>
          <pc:docMk/>
          <pc:sldMk cId="0" sldId="299"/>
        </pc:sldMkLst>
      </pc:sldChg>
      <pc:sldChg chg="del">
        <pc:chgData name="ゲスト ユーザー" userId="" providerId="Windows Live" clId="Web-{6E96C4DE-F423-42C0-968A-22AAAD5BE99B}" dt="2021-03-17T08:58:53.794" v="582"/>
        <pc:sldMkLst>
          <pc:docMk/>
          <pc:sldMk cId="0" sldId="300"/>
        </pc:sldMkLst>
      </pc:sldChg>
      <pc:sldChg chg="del">
        <pc:chgData name="ゲスト ユーザー" userId="" providerId="Windows Live" clId="Web-{6E96C4DE-F423-42C0-968A-22AAAD5BE99B}" dt="2021-03-17T08:58:58.435" v="583"/>
        <pc:sldMkLst>
          <pc:docMk/>
          <pc:sldMk cId="0" sldId="301"/>
        </pc:sldMkLst>
      </pc:sldChg>
      <pc:sldChg chg="del">
        <pc:chgData name="ゲスト ユーザー" userId="" providerId="Windows Live" clId="Web-{6E96C4DE-F423-42C0-968A-22AAAD5BE99B}" dt="2021-03-17T08:59:04.841" v="584"/>
        <pc:sldMkLst>
          <pc:docMk/>
          <pc:sldMk cId="0" sldId="302"/>
        </pc:sldMkLst>
      </pc:sldChg>
      <pc:sldChg chg="del">
        <pc:chgData name="ゲスト ユーザー" userId="" providerId="Windows Live" clId="Web-{6E96C4DE-F423-42C0-968A-22AAAD5BE99B}" dt="2021-03-17T09:00:13.436" v="585"/>
        <pc:sldMkLst>
          <pc:docMk/>
          <pc:sldMk cId="0" sldId="303"/>
        </pc:sldMkLst>
      </pc:sldChg>
      <pc:sldChg chg="del">
        <pc:chgData name="ゲスト ユーザー" userId="" providerId="Windows Live" clId="Web-{6E96C4DE-F423-42C0-968A-22AAAD5BE99B}" dt="2021-03-17T09:00:19.201" v="586"/>
        <pc:sldMkLst>
          <pc:docMk/>
          <pc:sldMk cId="0" sldId="304"/>
        </pc:sldMkLst>
      </pc:sldChg>
      <pc:sldChg chg="del">
        <pc:chgData name="ゲスト ユーザー" userId="" providerId="Windows Live" clId="Web-{6E96C4DE-F423-42C0-968A-22AAAD5BE99B}" dt="2021-03-17T09:00:23.061" v="587"/>
        <pc:sldMkLst>
          <pc:docMk/>
          <pc:sldMk cId="0" sldId="305"/>
        </pc:sldMkLst>
      </pc:sldChg>
      <pc:sldChg chg="del">
        <pc:chgData name="ゲスト ユーザー" userId="" providerId="Windows Live" clId="Web-{6E96C4DE-F423-42C0-968A-22AAAD5BE99B}" dt="2021-03-17T09:00:27.999" v="588"/>
        <pc:sldMkLst>
          <pc:docMk/>
          <pc:sldMk cId="0" sldId="306"/>
        </pc:sldMkLst>
      </pc:sldChg>
      <pc:sldChg chg="del">
        <pc:chgData name="ゲスト ユーザー" userId="" providerId="Windows Live" clId="Web-{6E96C4DE-F423-42C0-968A-22AAAD5BE99B}" dt="2021-03-17T09:00:33.014" v="589"/>
        <pc:sldMkLst>
          <pc:docMk/>
          <pc:sldMk cId="0" sldId="307"/>
        </pc:sldMkLst>
      </pc:sldChg>
      <pc:sldChg chg="del">
        <pc:chgData name="ゲスト ユーザー" userId="" providerId="Windows Live" clId="Web-{6E96C4DE-F423-42C0-968A-22AAAD5BE99B}" dt="2021-03-17T09:00:43.249" v="590"/>
        <pc:sldMkLst>
          <pc:docMk/>
          <pc:sldMk cId="0" sldId="308"/>
        </pc:sldMkLst>
      </pc:sldChg>
      <pc:sldChg chg="del">
        <pc:chgData name="ゲスト ユーザー" userId="" providerId="Windows Live" clId="Web-{6E96C4DE-F423-42C0-968A-22AAAD5BE99B}" dt="2021-03-17T09:00:49.311" v="591"/>
        <pc:sldMkLst>
          <pc:docMk/>
          <pc:sldMk cId="0" sldId="309"/>
        </pc:sldMkLst>
      </pc:sldChg>
      <pc:sldChg chg="del">
        <pc:chgData name="ゲスト ユーザー" userId="" providerId="Windows Live" clId="Web-{6E96C4DE-F423-42C0-968A-22AAAD5BE99B}" dt="2021-03-17T09:00:55.593" v="592"/>
        <pc:sldMkLst>
          <pc:docMk/>
          <pc:sldMk cId="0" sldId="310"/>
        </pc:sldMkLst>
      </pc:sldChg>
      <pc:sldChg chg="del">
        <pc:chgData name="ゲスト ユーザー" userId="" providerId="Windows Live" clId="Web-{6E96C4DE-F423-42C0-968A-22AAAD5BE99B}" dt="2021-03-17T09:01:09.280" v="593"/>
        <pc:sldMkLst>
          <pc:docMk/>
          <pc:sldMk cId="0" sldId="311"/>
        </pc:sldMkLst>
      </pc:sldChg>
      <pc:sldChg chg="del">
        <pc:chgData name="ゲスト ユーザー" userId="" providerId="Windows Live" clId="Web-{6E96C4DE-F423-42C0-968A-22AAAD5BE99B}" dt="2021-03-17T09:01:16.874" v="594"/>
        <pc:sldMkLst>
          <pc:docMk/>
          <pc:sldMk cId="0" sldId="312"/>
        </pc:sldMkLst>
      </pc:sldChg>
      <pc:sldChg chg="del">
        <pc:chgData name="ゲスト ユーザー" userId="" providerId="Windows Live" clId="Web-{6E96C4DE-F423-42C0-968A-22AAAD5BE99B}" dt="2021-03-17T09:01:22.421" v="595"/>
        <pc:sldMkLst>
          <pc:docMk/>
          <pc:sldMk cId="0" sldId="313"/>
        </pc:sldMkLst>
      </pc:sldChg>
      <pc:sldChg chg="del">
        <pc:chgData name="ゲスト ユーザー" userId="" providerId="Windows Live" clId="Web-{6E96C4DE-F423-42C0-968A-22AAAD5BE99B}" dt="2021-03-17T09:01:28.093" v="596"/>
        <pc:sldMkLst>
          <pc:docMk/>
          <pc:sldMk cId="0" sldId="314"/>
        </pc:sldMkLst>
      </pc:sldChg>
      <pc:sldChg chg="delSp modSp">
        <pc:chgData name="ゲスト ユーザー" userId="" providerId="Windows Live" clId="Web-{6E96C4DE-F423-42C0-968A-22AAAD5BE99B}" dt="2021-03-17T09:01:57.187" v="613"/>
        <pc:sldMkLst>
          <pc:docMk/>
          <pc:sldMk cId="0" sldId="315"/>
        </pc:sldMkLst>
        <pc:spChg chg="mod">
          <ac:chgData name="ゲスト ユーザー" userId="" providerId="Windows Live" clId="Web-{6E96C4DE-F423-42C0-968A-22AAAD5BE99B}" dt="2021-03-17T09:01:43.609" v="600" actId="20577"/>
          <ac:spMkLst>
            <pc:docMk/>
            <pc:sldMk cId="0" sldId="315"/>
            <ac:spMk id="98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6.750" v="601"/>
          <ac:spMkLst>
            <pc:docMk/>
            <pc:sldMk cId="0" sldId="315"/>
            <ac:spMk id="990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9.484" v="604"/>
          <ac:spMkLst>
            <pc:docMk/>
            <pc:sldMk cId="0" sldId="315"/>
            <ac:spMk id="991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8.797" v="603"/>
          <ac:spMkLst>
            <pc:docMk/>
            <pc:sldMk cId="0" sldId="315"/>
            <ac:spMk id="992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0.406" v="605"/>
          <ac:spMkLst>
            <pc:docMk/>
            <pc:sldMk cId="0" sldId="315"/>
            <ac:spMk id="993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47.828" v="602"/>
          <ac:spMkLst>
            <pc:docMk/>
            <pc:sldMk cId="0" sldId="315"/>
            <ac:spMk id="994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1.734" v="606"/>
          <ac:spMkLst>
            <pc:docMk/>
            <pc:sldMk cId="0" sldId="315"/>
            <ac:spMk id="995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7.187" v="613"/>
          <ac:spMkLst>
            <pc:docMk/>
            <pc:sldMk cId="0" sldId="315"/>
            <ac:spMk id="996" creationId="{00000000-0000-0000-0000-000000000000}"/>
          </ac:spMkLst>
        </pc:spChg>
        <pc:spChg chg="del mod">
          <ac:chgData name="ゲスト ユーザー" userId="" providerId="Windows Live" clId="Web-{6E96C4DE-F423-42C0-968A-22AAAD5BE99B}" dt="2021-03-17T09:01:55.219" v="611"/>
          <ac:spMkLst>
            <pc:docMk/>
            <pc:sldMk cId="0" sldId="315"/>
            <ac:spMk id="997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6.234" v="612"/>
          <ac:spMkLst>
            <pc:docMk/>
            <pc:sldMk cId="0" sldId="315"/>
            <ac:spMk id="998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2.359" v="609"/>
          <ac:spMkLst>
            <pc:docMk/>
            <pc:sldMk cId="0" sldId="315"/>
            <ac:spMk id="999" creationId="{00000000-0000-0000-0000-000000000000}"/>
          </ac:spMkLst>
        </pc:spChg>
        <pc:spChg chg="del">
          <ac:chgData name="ゲスト ユーザー" userId="" providerId="Windows Live" clId="Web-{6E96C4DE-F423-42C0-968A-22AAAD5BE99B}" dt="2021-03-17T09:01:53.937" v="610"/>
          <ac:spMkLst>
            <pc:docMk/>
            <pc:sldMk cId="0" sldId="315"/>
            <ac:spMk id="1000" creationId="{00000000-0000-0000-0000-000000000000}"/>
          </ac:spMkLst>
        </pc:spChg>
      </pc:sldChg>
      <pc:sldChg chg="del">
        <pc:chgData name="ゲスト ユーザー" userId="" providerId="Windows Live" clId="Web-{6E96C4DE-F423-42C0-968A-22AAAD5BE99B}" dt="2021-03-17T08:56:59.948" v="569"/>
        <pc:sldMkLst>
          <pc:docMk/>
          <pc:sldMk cId="65545281" sldId="319"/>
        </pc:sldMkLst>
      </pc:sldChg>
      <pc:sldChg chg="modSp">
        <pc:chgData name="ゲスト ユーザー" userId="" providerId="Windows Live" clId="Web-{6E96C4DE-F423-42C0-968A-22AAAD5BE99B}" dt="2021-03-17T08:53:39.945" v="537" actId="20577"/>
        <pc:sldMkLst>
          <pc:docMk/>
          <pc:sldMk cId="156761354" sldId="320"/>
        </pc:sldMkLst>
        <pc:spChg chg="mod">
          <ac:chgData name="ゲスト ユーザー" userId="" providerId="Windows Live" clId="Web-{6E96C4DE-F423-42C0-968A-22AAAD5BE99B}" dt="2021-03-17T08:53:26.179" v="525" actId="20577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3:39.945" v="537" actId="20577"/>
          <ac:spMkLst>
            <pc:docMk/>
            <pc:sldMk cId="156761354" sldId="320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7:53:59.220" v="369" actId="20577"/>
        <pc:sldMkLst>
          <pc:docMk/>
          <pc:sldMk cId="562492338" sldId="322"/>
        </pc:sldMkLst>
        <pc:spChg chg="mod">
          <ac:chgData name="ゲスト ユーザー" userId="" providerId="Windows Live" clId="Web-{6E96C4DE-F423-42C0-968A-22AAAD5BE99B}" dt="2021-03-17T07:51:55.171" v="310" actId="20577"/>
          <ac:spMkLst>
            <pc:docMk/>
            <pc:sldMk cId="562492338" sldId="32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59.220" v="369" actId="20577"/>
          <ac:spMkLst>
            <pc:docMk/>
            <pc:sldMk cId="562492338" sldId="322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6E96C4DE-F423-42C0-968A-22AAAD5BE99B}" dt="2021-03-17T08:40:38.980" v="481"/>
        <pc:sldMkLst>
          <pc:docMk/>
          <pc:sldMk cId="2202833139" sldId="323"/>
        </pc:sldMkLst>
        <pc:spChg chg="mod">
          <ac:chgData name="ゲスト ユーザー" userId="" providerId="Windows Live" clId="Web-{6E96C4DE-F423-42C0-968A-22AAAD5BE99B}" dt="2021-03-17T07:52:41.187" v="348" actId="20577"/>
          <ac:spMkLst>
            <pc:docMk/>
            <pc:sldMk cId="2202833139" sldId="323"/>
            <ac:spMk id="3" creationId="{41B6E82B-6D9B-4BBB-B277-69B8CA0B91C3}"/>
          </ac:spMkLst>
        </pc:spChg>
        <pc:spChg chg="add del mod">
          <ac:chgData name="ゲスト ユーザー" userId="" providerId="Windows Live" clId="Web-{6E96C4DE-F423-42C0-968A-22AAAD5BE99B}" dt="2021-03-17T08:40:38.980" v="481"/>
          <ac:spMkLst>
            <pc:docMk/>
            <pc:sldMk cId="2202833139" sldId="323"/>
            <ac:spMk id="5" creationId="{73B6737A-0665-4C6A-99A4-0389AB18BED6}"/>
          </ac:spMkLst>
        </pc:spChg>
        <pc:spChg chg="mod">
          <ac:chgData name="ゲスト ユーザー" userId="" providerId="Windows Live" clId="Web-{6E96C4DE-F423-42C0-968A-22AAAD5BE99B}" dt="2021-03-17T07:53:33.141" v="368" actId="20577"/>
          <ac:spMkLst>
            <pc:docMk/>
            <pc:sldMk cId="2202833139" sldId="323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39:37.495" v="479" actId="20577"/>
        <pc:sldMkLst>
          <pc:docMk/>
          <pc:sldMk cId="2452160810" sldId="324"/>
        </pc:sldMkLst>
        <pc:spChg chg="mod">
          <ac:chgData name="ゲスト ユーザー" userId="" providerId="Windows Live" clId="Web-{6E96C4DE-F423-42C0-968A-22AAAD5BE99B}" dt="2021-03-17T08:39:37.495" v="479" actId="20577"/>
          <ac:spMkLst>
            <pc:docMk/>
            <pc:sldMk cId="2452160810" sldId="324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7:53:18.813" v="367" actId="20577"/>
          <ac:spMkLst>
            <pc:docMk/>
            <pc:sldMk cId="2452160810" sldId="324"/>
            <ac:spMk id="350" creationId="{00000000-0000-0000-0000-000000000000}"/>
          </ac:spMkLst>
        </pc:spChg>
      </pc:sldChg>
      <pc:sldChg chg="modSp">
        <pc:chgData name="ゲスト ユーザー" userId="" providerId="Windows Live" clId="Web-{6E96C4DE-F423-42C0-968A-22AAAD5BE99B}" dt="2021-03-17T08:55:55.260" v="560" actId="20577"/>
        <pc:sldMkLst>
          <pc:docMk/>
          <pc:sldMk cId="3572098385" sldId="325"/>
        </pc:sldMkLst>
        <pc:spChg chg="mod">
          <ac:chgData name="ゲスト ユーザー" userId="" providerId="Windows Live" clId="Web-{6E96C4DE-F423-42C0-968A-22AAAD5BE99B}" dt="2021-03-17T06:23:44.363" v="8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08:55:55.260" v="560" actId="20577"/>
          <ac:spMkLst>
            <pc:docMk/>
            <pc:sldMk cId="3572098385" sldId="325"/>
            <ac:spMk id="6" creationId="{A37D0B3E-E398-46E3-862F-CB12BB9ACA59}"/>
          </ac:spMkLst>
        </pc:spChg>
      </pc:sldChg>
      <pc:sldChg chg="modSp">
        <pc:chgData name="ゲスト ユーザー" userId="" providerId="Windows Live" clId="Web-{6E96C4DE-F423-42C0-968A-22AAAD5BE99B}" dt="2021-03-17T10:20:12.279" v="681" actId="20577"/>
        <pc:sldMkLst>
          <pc:docMk/>
          <pc:sldMk cId="364781576" sldId="327"/>
        </pc:sldMkLst>
        <pc:spChg chg="mod">
          <ac:chgData name="ゲスト ユーザー" userId="" providerId="Windows Live" clId="Web-{6E96C4DE-F423-42C0-968A-22AAAD5BE99B}" dt="2021-03-17T10:19:34.356" v="675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0:12.279" v="681" actId="20577"/>
          <ac:spMkLst>
            <pc:docMk/>
            <pc:sldMk cId="364781576" sldId="327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8:50:37.521" v="492" actId="20577"/>
          <ac:spMkLst>
            <pc:docMk/>
            <pc:sldMk cId="364781576" sldId="327"/>
            <ac:spMk id="10" creationId="{F23E8DA3-6141-4280-8B6C-BEB0BAD1F5EA}"/>
          </ac:spMkLst>
        </pc:spChg>
        <pc:spChg chg="mod">
          <ac:chgData name="ゲスト ユーザー" userId="" providerId="Windows Live" clId="Web-{6E96C4DE-F423-42C0-968A-22AAAD5BE99B}" dt="2021-03-17T08:50:50.255" v="495" actId="20577"/>
          <ac:spMkLst>
            <pc:docMk/>
            <pc:sldMk cId="364781576" sldId="327"/>
            <ac:spMk id="13" creationId="{8CF219A9-F971-4A9A-93AA-E74281D4E453}"/>
          </ac:spMkLst>
        </pc:spChg>
      </pc:sldChg>
      <pc:sldChg chg="addSp modSp add replId">
        <pc:chgData name="ゲスト ユーザー" userId="" providerId="Windows Live" clId="Web-{6E96C4DE-F423-42C0-968A-22AAAD5BE99B}" dt="2021-03-17T08:39:05.822" v="476" actId="20577"/>
        <pc:sldMkLst>
          <pc:docMk/>
          <pc:sldMk cId="438134143" sldId="328"/>
        </pc:sldMkLst>
        <pc:spChg chg="mod">
          <ac:chgData name="ゲスト ユーザー" userId="" providerId="Windows Live" clId="Web-{6E96C4DE-F423-42C0-968A-22AAAD5BE99B}" dt="2021-03-17T06:34:14.767" v="213" actId="20577"/>
          <ac:spMkLst>
            <pc:docMk/>
            <pc:sldMk cId="438134143" sldId="328"/>
            <ac:spMk id="3" creationId="{41B6E82B-6D9B-4BBB-B277-69B8CA0B91C3}"/>
          </ac:spMkLst>
        </pc:spChg>
        <pc:spChg chg="add mod">
          <ac:chgData name="ゲスト ユーザー" userId="" providerId="Windows Live" clId="Web-{6E96C4DE-F423-42C0-968A-22AAAD5BE99B}" dt="2021-03-17T08:39:05.822" v="476" actId="20577"/>
          <ac:spMkLst>
            <pc:docMk/>
            <pc:sldMk cId="438134143" sldId="328"/>
            <ac:spMk id="4" creationId="{F76CB4E3-2CAA-4681-AF78-9D9173C6BB5A}"/>
          </ac:spMkLst>
        </pc:spChg>
        <pc:spChg chg="mod">
          <ac:chgData name="ゲスト ユーザー" userId="" providerId="Windows Live" clId="Web-{6E96C4DE-F423-42C0-968A-22AAAD5BE99B}" dt="2021-03-17T06:23:54.207" v="87" actId="20577"/>
          <ac:spMkLst>
            <pc:docMk/>
            <pc:sldMk cId="438134143" sldId="328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06:23:31.316" v="81" actId="20577"/>
          <ac:spMkLst>
            <pc:docMk/>
            <pc:sldMk cId="438134143" sldId="328"/>
            <ac:spMk id="350" creationId="{00000000-0000-0000-0000-000000000000}"/>
          </ac:spMkLst>
        </pc:spChg>
      </pc:sldChg>
      <pc:sldChg chg="addSp delSp modSp add replId">
        <pc:chgData name="ゲスト ユーザー" userId="" providerId="Windows Live" clId="Web-{6E96C4DE-F423-42C0-968A-22AAAD5BE99B}" dt="2021-03-17T11:29:06.607" v="849" actId="20577"/>
        <pc:sldMkLst>
          <pc:docMk/>
          <pc:sldMk cId="2539985523" sldId="329"/>
        </pc:sldMkLst>
        <pc:spChg chg="mod">
          <ac:chgData name="ゲスト ユーザー" userId="" providerId="Windows Live" clId="Web-{6E96C4DE-F423-42C0-968A-22AAAD5BE99B}" dt="2021-03-17T10:22:30.297" v="811" actId="20577"/>
          <ac:spMkLst>
            <pc:docMk/>
            <pc:sldMk cId="2539985523" sldId="329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0:22:52.016" v="817" actId="20577"/>
          <ac:spMkLst>
            <pc:docMk/>
            <pc:sldMk cId="2539985523" sldId="329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29:06.607" v="849" actId="20577"/>
          <ac:spMkLst>
            <pc:docMk/>
            <pc:sldMk cId="2539985523" sldId="329"/>
            <ac:spMk id="350" creationId="{00000000-0000-0000-0000-000000000000}"/>
          </ac:spMkLst>
        </pc:spChg>
        <pc:grpChg chg="del">
          <ac:chgData name="ゲスト ユーザー" userId="" providerId="Windows Live" clId="Web-{6E96C4DE-F423-42C0-968A-22AAAD5BE99B}" dt="2021-03-17T10:22:35.469" v="812"/>
          <ac:grpSpMkLst>
            <pc:docMk/>
            <pc:sldMk cId="2539985523" sldId="329"/>
            <ac:grpSpMk id="12" creationId="{7F45D348-1EF8-4C80-BDB9-5B82C3918ECA}"/>
          </ac:grpSpMkLst>
        </pc:grpChg>
        <pc:picChg chg="mod">
          <ac:chgData name="ゲスト ユーザー" userId="" providerId="Windows Live" clId="Web-{6E96C4DE-F423-42C0-968A-22AAAD5BE99B}" dt="2021-03-17T10:20:36.904" v="685" actId="1076"/>
          <ac:picMkLst>
            <pc:docMk/>
            <pc:sldMk cId="2539985523" sldId="329"/>
            <ac:picMk id="2" creationId="{0ABE893C-5261-4583-9731-706F2263B320}"/>
          </ac:picMkLst>
        </pc:picChg>
        <pc:picChg chg="add mod">
          <ac:chgData name="ゲスト ユーザー" userId="" providerId="Windows Live" clId="Web-{6E96C4DE-F423-42C0-968A-22AAAD5BE99B}" dt="2021-03-17T10:23:43.830" v="820" actId="14100"/>
          <ac:picMkLst>
            <pc:docMk/>
            <pc:sldMk cId="2539985523" sldId="329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0:20:38.545" v="686" actId="1076"/>
          <ac:picMkLst>
            <pc:docMk/>
            <pc:sldMk cId="2539985523" sldId="329"/>
            <ac:picMk id="5" creationId="{2123D3A6-0369-433D-BE08-D625094BE9F6}"/>
          </ac:picMkLst>
        </pc:picChg>
      </pc:sldChg>
      <pc:sldChg chg="addSp delSp modSp add replId">
        <pc:chgData name="ゲスト ユーザー" userId="" providerId="Windows Live" clId="Web-{6E96C4DE-F423-42C0-968A-22AAAD5BE99B}" dt="2021-03-17T11:34:12.916" v="1025" actId="20577"/>
        <pc:sldMkLst>
          <pc:docMk/>
          <pc:sldMk cId="2026746202" sldId="330"/>
        </pc:sldMkLst>
        <pc:spChg chg="mod">
          <ac:chgData name="ゲスト ユーザー" userId="" providerId="Windows Live" clId="Web-{6E96C4DE-F423-42C0-968A-22AAAD5BE99B}" dt="2021-03-17T11:33:54.306" v="1012" actId="20577"/>
          <ac:spMkLst>
            <pc:docMk/>
            <pc:sldMk cId="2026746202" sldId="330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4:12.916" v="1025" actId="20577"/>
          <ac:spMkLst>
            <pc:docMk/>
            <pc:sldMk cId="2026746202" sldId="330"/>
            <ac:spMk id="6" creationId="{A37D0B3E-E398-46E3-862F-CB12BB9ACA59}"/>
          </ac:spMkLst>
        </pc:spChg>
        <pc:picChg chg="mod">
          <ac:chgData name="ゲスト ユーザー" userId="" providerId="Windows Live" clId="Web-{6E96C4DE-F423-42C0-968A-22AAAD5BE99B}" dt="2021-03-17T11:31:34.067" v="946" actId="1076"/>
          <ac:picMkLst>
            <pc:docMk/>
            <pc:sldMk cId="2026746202" sldId="330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1:46.145" v="949"/>
          <ac:picMkLst>
            <pc:docMk/>
            <pc:sldMk cId="2026746202" sldId="330"/>
            <ac:picMk id="4" creationId="{4EEC9653-351A-4180-B6F5-894AD65D04E2}"/>
          </ac:picMkLst>
        </pc:picChg>
        <pc:picChg chg="mod">
          <ac:chgData name="ゲスト ユーザー" userId="" providerId="Windows Live" clId="Web-{6E96C4DE-F423-42C0-968A-22AAAD5BE99B}" dt="2021-03-17T11:31:50.208" v="951" actId="1076"/>
          <ac:picMkLst>
            <pc:docMk/>
            <pc:sldMk cId="2026746202" sldId="330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33:39.040" v="992" actId="1076"/>
          <ac:picMkLst>
            <pc:docMk/>
            <pc:sldMk cId="2026746202" sldId="330"/>
            <ac:picMk id="7" creationId="{686454AF-FD65-4265-BE57-2E86BD7E5690}"/>
          </ac:picMkLst>
        </pc:picChg>
      </pc:sldChg>
      <pc:sldChg chg="addSp delSp modSp add replId">
        <pc:chgData name="ゲスト ユーザー" userId="" providerId="Windows Live" clId="Web-{6E96C4DE-F423-42C0-968A-22AAAD5BE99B}" dt="2021-03-17T11:37:19.138" v="1099" actId="1076"/>
        <pc:sldMkLst>
          <pc:docMk/>
          <pc:sldMk cId="3785275960" sldId="331"/>
        </pc:sldMkLst>
        <pc:spChg chg="mod">
          <ac:chgData name="ゲスト ユーザー" userId="" providerId="Windows Live" clId="Web-{6E96C4DE-F423-42C0-968A-22AAAD5BE99B}" dt="2021-03-17T11:36:25.262" v="1094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6:16.200" v="1091" actId="20577"/>
          <ac:spMkLst>
            <pc:docMk/>
            <pc:sldMk cId="3785275960" sldId="331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5:05.136" v="1041" actId="20577"/>
          <ac:spMkLst>
            <pc:docMk/>
            <pc:sldMk cId="3785275960" sldId="331"/>
            <ac:spMk id="350" creationId="{00000000-0000-0000-0000-000000000000}"/>
          </ac:spMkLst>
        </pc:spChg>
        <pc:picChg chg="add mod">
          <ac:chgData name="ゲスト ユーザー" userId="" providerId="Windows Live" clId="Web-{6E96C4DE-F423-42C0-968A-22AAAD5BE99B}" dt="2021-03-17T11:36:59.482" v="1097" actId="1076"/>
          <ac:picMkLst>
            <pc:docMk/>
            <pc:sldMk cId="3785275960" sldId="331"/>
            <ac:picMk id="4" creationId="{FBB0BA19-B0FC-4E45-B514-08125AD24D76}"/>
          </ac:picMkLst>
        </pc:picChg>
        <pc:picChg chg="del">
          <ac:chgData name="ゲスト ユーザー" userId="" providerId="Windows Live" clId="Web-{6E96C4DE-F423-42C0-968A-22AAAD5BE99B}" dt="2021-03-17T11:36:08.668" v="1082"/>
          <ac:picMkLst>
            <pc:docMk/>
            <pc:sldMk cId="3785275960" sldId="331"/>
            <ac:picMk id="7" creationId="{686454AF-FD65-4265-BE57-2E86BD7E5690}"/>
          </ac:picMkLst>
        </pc:picChg>
        <pc:picChg chg="add mod">
          <ac:chgData name="ゲスト ユーザー" userId="" providerId="Windows Live" clId="Web-{6E96C4DE-F423-42C0-968A-22AAAD5BE99B}" dt="2021-03-17T11:37:19.138" v="1099" actId="1076"/>
          <ac:picMkLst>
            <pc:docMk/>
            <pc:sldMk cId="3785275960" sldId="331"/>
            <ac:picMk id="8" creationId="{548208C3-279A-41D1-A347-E2DB47C373E1}"/>
          </ac:picMkLst>
        </pc:picChg>
      </pc:sldChg>
      <pc:sldChg chg="addSp delSp modSp add replId">
        <pc:chgData name="ゲスト ユーザー" userId="" providerId="Windows Live" clId="Web-{6E96C4DE-F423-42C0-968A-22AAAD5BE99B}" dt="2021-03-17T11:41:51.394" v="1237" actId="1076"/>
        <pc:sldMkLst>
          <pc:docMk/>
          <pc:sldMk cId="2809793291" sldId="332"/>
        </pc:sldMkLst>
        <pc:spChg chg="mod">
          <ac:chgData name="ゲスト ユーザー" userId="" providerId="Windows Live" clId="Web-{6E96C4DE-F423-42C0-968A-22AAAD5BE99B}" dt="2021-03-17T11:39:40.751" v="1214" actId="20577"/>
          <ac:spMkLst>
            <pc:docMk/>
            <pc:sldMk cId="2809793291" sldId="332"/>
            <ac:spMk id="3" creationId="{41B6E82B-6D9B-4BBB-B277-69B8CA0B91C3}"/>
          </ac:spMkLst>
        </pc:spChg>
        <pc:spChg chg="mod">
          <ac:chgData name="ゲスト ユーザー" userId="" providerId="Windows Live" clId="Web-{6E96C4DE-F423-42C0-968A-22AAAD5BE99B}" dt="2021-03-17T11:38:35.484" v="1144" actId="20577"/>
          <ac:spMkLst>
            <pc:docMk/>
            <pc:sldMk cId="2809793291" sldId="332"/>
            <ac:spMk id="6" creationId="{A37D0B3E-E398-46E3-862F-CB12BB9ACA59}"/>
          </ac:spMkLst>
        </pc:spChg>
        <pc:spChg chg="mod">
          <ac:chgData name="ゲスト ユーザー" userId="" providerId="Windows Live" clId="Web-{6E96C4DE-F423-42C0-968A-22AAAD5BE99B}" dt="2021-03-17T11:39:55.798" v="1229" actId="20577"/>
          <ac:spMkLst>
            <pc:docMk/>
            <pc:sldMk cId="2809793291" sldId="332"/>
            <ac:spMk id="350" creationId="{00000000-0000-0000-0000-000000000000}"/>
          </ac:spMkLst>
        </pc:spChg>
        <pc:picChg chg="mod">
          <ac:chgData name="ゲスト ユーザー" userId="" providerId="Windows Live" clId="Web-{6E96C4DE-F423-42C0-968A-22AAAD5BE99B}" dt="2021-03-17T11:37:42.201" v="1105" actId="1076"/>
          <ac:picMkLst>
            <pc:docMk/>
            <pc:sldMk cId="2809793291" sldId="332"/>
            <ac:picMk id="2" creationId="{0ABE893C-5261-4583-9731-706F2263B320}"/>
          </ac:picMkLst>
        </pc:picChg>
        <pc:picChg chg="del">
          <ac:chgData name="ゲスト ユーザー" userId="" providerId="Windows Live" clId="Web-{6E96C4DE-F423-42C0-968A-22AAAD5BE99B}" dt="2021-03-17T11:39:44.798" v="1216"/>
          <ac:picMkLst>
            <pc:docMk/>
            <pc:sldMk cId="2809793291" sldId="332"/>
            <ac:picMk id="4" creationId="{FBB0BA19-B0FC-4E45-B514-08125AD24D76}"/>
          </ac:picMkLst>
        </pc:picChg>
        <pc:picChg chg="mod">
          <ac:chgData name="ゲスト ユーザー" userId="" providerId="Windows Live" clId="Web-{6E96C4DE-F423-42C0-968A-22AAAD5BE99B}" dt="2021-03-17T11:37:39.920" v="1104" actId="1076"/>
          <ac:picMkLst>
            <pc:docMk/>
            <pc:sldMk cId="2809793291" sldId="332"/>
            <ac:picMk id="5" creationId="{2123D3A6-0369-433D-BE08-D625094BE9F6}"/>
          </ac:picMkLst>
        </pc:picChg>
        <pc:picChg chg="add mod">
          <ac:chgData name="ゲスト ユーザー" userId="" providerId="Windows Live" clId="Web-{6E96C4DE-F423-42C0-968A-22AAAD5BE99B}" dt="2021-03-17T11:40:16.299" v="1231" actId="1076"/>
          <ac:picMkLst>
            <pc:docMk/>
            <pc:sldMk cId="2809793291" sldId="332"/>
            <ac:picMk id="7" creationId="{B81B4463-1E51-4129-A767-05992C091F1E}"/>
          </ac:picMkLst>
        </pc:picChg>
        <pc:picChg chg="del">
          <ac:chgData name="ゲスト ユーザー" userId="" providerId="Windows Live" clId="Web-{6E96C4DE-F423-42C0-968A-22AAAD5BE99B}" dt="2021-03-17T11:39:44.298" v="1215"/>
          <ac:picMkLst>
            <pc:docMk/>
            <pc:sldMk cId="2809793291" sldId="332"/>
            <ac:picMk id="8" creationId="{548208C3-279A-41D1-A347-E2DB47C373E1}"/>
          </ac:picMkLst>
        </pc:picChg>
        <pc:picChg chg="add mod">
          <ac:chgData name="ゲスト ユーザー" userId="" providerId="Windows Live" clId="Web-{6E96C4DE-F423-42C0-968A-22AAAD5BE99B}" dt="2021-03-17T11:41:16.534" v="1233" actId="1076"/>
          <ac:picMkLst>
            <pc:docMk/>
            <pc:sldMk cId="2809793291" sldId="332"/>
            <ac:picMk id="9" creationId="{1F77E276-CBB2-4D45-AA3B-EFBC63A37032}"/>
          </ac:picMkLst>
        </pc:picChg>
        <pc:picChg chg="add mod">
          <ac:chgData name="ゲスト ユーザー" userId="" providerId="Windows Live" clId="Web-{6E96C4DE-F423-42C0-968A-22AAAD5BE99B}" dt="2021-03-17T11:41:51.394" v="1237" actId="1076"/>
          <ac:picMkLst>
            <pc:docMk/>
            <pc:sldMk cId="2809793291" sldId="332"/>
            <ac:picMk id="10" creationId="{78874D65-247D-4869-B167-54BDC1A6D0F5}"/>
          </ac:picMkLst>
        </pc:picChg>
      </pc:sldChg>
    </pc:docChg>
  </pc:docChgLst>
  <pc:docChgLst>
    <pc:chgData name="ゲスト ユーザー" providerId="Windows Live" clId="Web-{6CB42880-3508-46BC-B940-C69A1C9B2271}"/>
    <pc:docChg chg="addSld delSld modSld sldOrd">
      <pc:chgData name="ゲスト ユーザー" userId="" providerId="Windows Live" clId="Web-{6CB42880-3508-46BC-B940-C69A1C9B2271}" dt="2021-03-17T02:05:39.748" v="2354"/>
      <pc:docMkLst>
        <pc:docMk/>
      </pc:docMkLst>
      <pc:sldChg chg="modSp">
        <pc:chgData name="ゲスト ユーザー" userId="" providerId="Windows Live" clId="Web-{6CB42880-3508-46BC-B940-C69A1C9B2271}" dt="2021-03-17T00:24:19.408" v="812" actId="20577"/>
        <pc:sldMkLst>
          <pc:docMk/>
          <pc:sldMk cId="0" sldId="263"/>
        </pc:sldMkLst>
        <pc:spChg chg="mod">
          <ac:chgData name="ゲスト ユーザー" userId="" providerId="Windows Live" clId="Web-{6CB42880-3508-46BC-B940-C69A1C9B2271}" dt="2021-03-17T00:24:19.408" v="812" actId="20577"/>
          <ac:spMkLst>
            <pc:docMk/>
            <pc:sldMk cId="0" sldId="263"/>
            <ac:spMk id="2" creationId="{DC593FD8-6C71-4B69-A2AA-C8514B2A6CEE}"/>
          </ac:spMkLst>
        </pc:spChg>
      </pc:sldChg>
      <pc:sldChg chg="addSp delSp modSp del ord">
        <pc:chgData name="ゲスト ユーザー" userId="" providerId="Windows Live" clId="Web-{6CB42880-3508-46BC-B940-C69A1C9B2271}" dt="2021-03-16T23:54:12.580" v="183"/>
        <pc:sldMkLst>
          <pc:docMk/>
          <pc:sldMk cId="0" sldId="271"/>
        </pc:sldMkLst>
        <pc:spChg chg="mod">
          <ac:chgData name="ゲスト ユーザー" userId="" providerId="Windows Live" clId="Web-{6CB42880-3508-46BC-B940-C69A1C9B2271}" dt="2021-03-16T23:25:55.888" v="44" actId="20577"/>
          <ac:spMkLst>
            <pc:docMk/>
            <pc:sldMk cId="0" sldId="271"/>
            <ac:spMk id="325" creationId="{00000000-0000-0000-0000-000000000000}"/>
          </ac:spMkLst>
        </pc:spChg>
        <pc:picChg chg="add del mod">
          <ac:chgData name="ゲスト ユーザー" userId="" providerId="Windows Live" clId="Web-{6CB42880-3508-46BC-B940-C69A1C9B2271}" dt="2021-03-16T23:26:14.170" v="45"/>
          <ac:picMkLst>
            <pc:docMk/>
            <pc:sldMk cId="0" sldId="271"/>
            <ac:picMk id="2" creationId="{7EF858D4-340D-4FB1-B028-DA621E1715D5}"/>
          </ac:picMkLst>
        </pc:picChg>
      </pc:sldChg>
      <pc:sldChg chg="addSp delSp modSp">
        <pc:chgData name="ゲスト ユーザー" userId="" providerId="Windows Live" clId="Web-{6CB42880-3508-46BC-B940-C69A1C9B2271}" dt="2021-03-17T00:47:51.854" v="1396" actId="20577"/>
        <pc:sldMkLst>
          <pc:docMk/>
          <pc:sldMk cId="0" sldId="273"/>
        </pc:sldMkLst>
        <pc:spChg chg="mod">
          <ac:chgData name="ゲスト ユーザー" userId="" providerId="Windows Live" clId="Web-{6CB42880-3508-46BC-B940-C69A1C9B2271}" dt="2021-03-17T00:47:51.854" v="1396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7:04.494" v="1369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6:54.884" v="1368" actId="20577"/>
          <ac:spMkLst>
            <pc:docMk/>
            <pc:sldMk cId="0" sldId="273"/>
            <ac:spMk id="352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0:43:43.162" v="1312"/>
          <ac:picMkLst>
            <pc:docMk/>
            <pc:sldMk cId="0" sldId="273"/>
            <ac:picMk id="4" creationId="{3299CA1B-86CF-4C26-8085-5B66127D8E24}"/>
          </ac:picMkLst>
        </pc:picChg>
        <pc:picChg chg="add mod">
          <ac:chgData name="ゲスト ユーザー" userId="" providerId="Windows Live" clId="Web-{6CB42880-3508-46BC-B940-C69A1C9B2271}" dt="2021-03-17T00:45:15.476" v="1315" actId="14100"/>
          <ac:picMkLst>
            <pc:docMk/>
            <pc:sldMk cId="0" sldId="273"/>
            <ac:picMk id="5" creationId="{3428690F-E33B-44A7-ADA0-4EB49CBABFB1}"/>
          </ac:picMkLst>
        </pc:picChg>
      </pc:sldChg>
      <pc:sldChg chg="modSp ord">
        <pc:chgData name="ゲスト ユーザー" userId="" providerId="Windows Live" clId="Web-{6CB42880-3508-46BC-B940-C69A1C9B2271}" dt="2021-03-17T00:25:01.049" v="814" actId="1076"/>
        <pc:sldMkLst>
          <pc:docMk/>
          <pc:sldMk cId="0" sldId="274"/>
        </pc:sldMkLst>
        <pc:spChg chg="mod">
          <ac:chgData name="ゲスト ユーザー" userId="" providerId="Windows Live" clId="Web-{6CB42880-3508-46BC-B940-C69A1C9B2271}" dt="2021-03-16T23:21:12.507" v="22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5:01.049" v="814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2:18.750" v="103" actId="20577"/>
          <ac:spMkLst>
            <pc:docMk/>
            <pc:sldMk cId="0" sldId="274"/>
            <ac:spMk id="364" creationId="{00000000-0000-0000-0000-000000000000}"/>
          </ac:spMkLst>
        </pc:spChg>
      </pc:sldChg>
      <pc:sldChg chg="addSp delSp modSp ord">
        <pc:chgData name="ゲスト ユーザー" userId="" providerId="Windows Live" clId="Web-{6CB42880-3508-46BC-B940-C69A1C9B2271}" dt="2021-03-17T00:34:22.090" v="1021" actId="20577"/>
        <pc:sldMkLst>
          <pc:docMk/>
          <pc:sldMk cId="0" sldId="275"/>
        </pc:sldMkLst>
        <pc:spChg chg="mod">
          <ac:chgData name="ゲスト ユーザー" userId="" providerId="Windows Live" clId="Web-{6CB42880-3508-46BC-B940-C69A1C9B2271}" dt="2021-03-16T23:57:58.037" v="282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34:22.090" v="1021" actId="20577"/>
          <ac:spMkLst>
            <pc:docMk/>
            <pc:sldMk cId="0" sldId="275"/>
            <ac:spMk id="384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6T23:57:13.864" v="254"/>
          <ac:picMkLst>
            <pc:docMk/>
            <pc:sldMk cId="0" sldId="275"/>
            <ac:picMk id="2" creationId="{E3F5AD69-329B-4E25-8932-DD43D96A0D98}"/>
          </ac:picMkLst>
        </pc:picChg>
        <pc:picChg chg="add mod">
          <ac:chgData name="ゲスト ユーザー" userId="" providerId="Windows Live" clId="Web-{6CB42880-3508-46BC-B940-C69A1C9B2271}" dt="2021-03-17T00:04:23.934" v="341" actId="14100"/>
          <ac:picMkLst>
            <pc:docMk/>
            <pc:sldMk cId="0" sldId="275"/>
            <ac:picMk id="3" creationId="{3AEE470D-496D-4EA9-BA64-41CDE8D33614}"/>
          </ac:picMkLst>
        </pc:picChg>
      </pc:sldChg>
      <pc:sldChg chg="addSp delSp modSp ord">
        <pc:chgData name="ゲスト ユーザー" userId="" providerId="Windows Live" clId="Web-{6CB42880-3508-46BC-B940-C69A1C9B2271}" dt="2021-03-17T00:56:50.410" v="1588" actId="14100"/>
        <pc:sldMkLst>
          <pc:docMk/>
          <pc:sldMk cId="0" sldId="276"/>
        </pc:sldMkLst>
        <pc:spChg chg="mod">
          <ac:chgData name="ゲスト ユーザー" userId="" providerId="Windows Live" clId="Web-{6CB42880-3508-46BC-B940-C69A1C9B2271}" dt="2021-03-17T00:56:50.410" v="1588" actId="14100"/>
          <ac:spMkLst>
            <pc:docMk/>
            <pc:sldMk cId="0" sldId="276"/>
            <ac:spMk id="39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6T23:55:23.909" v="193" actId="20577"/>
          <ac:spMkLst>
            <pc:docMk/>
            <pc:sldMk cId="0" sldId="276"/>
            <ac:spMk id="39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01:35.619" v="285"/>
          <ac:spMkLst>
            <pc:docMk/>
            <pc:sldMk cId="0" sldId="276"/>
            <ac:spMk id="401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12:52.146" v="447" actId="1076"/>
          <ac:picMkLst>
            <pc:docMk/>
            <pc:sldMk cId="0" sldId="276"/>
            <ac:picMk id="2" creationId="{E82DA3D3-81BB-4442-AF3A-42C78FBFFC9F}"/>
          </ac:picMkLst>
        </pc:picChg>
      </pc:sldChg>
      <pc:sldChg chg="addSp delSp modSp ord">
        <pc:chgData name="ゲスト ユーザー" userId="" providerId="Windows Live" clId="Web-{6CB42880-3508-46BC-B940-C69A1C9B2271}" dt="2021-03-17T00:11:03.175" v="442" actId="20577"/>
        <pc:sldMkLst>
          <pc:docMk/>
          <pc:sldMk cId="0" sldId="277"/>
        </pc:sldMkLst>
        <pc:spChg chg="add mod">
          <ac:chgData name="ゲスト ユーザー" userId="" providerId="Windows Live" clId="Web-{6CB42880-3508-46BC-B940-C69A1C9B2271}" dt="2021-03-17T00:10:31.597" v="423" actId="20577"/>
          <ac:spMkLst>
            <pc:docMk/>
            <pc:sldMk cId="0" sldId="277"/>
            <ac:spMk id="4" creationId="{65253635-9B94-4514-B42C-0392E0672EB1}"/>
          </ac:spMkLst>
        </pc:spChg>
        <pc:spChg chg="mod">
          <ac:chgData name="ゲスト ユーザー" userId="" providerId="Windows Live" clId="Web-{6CB42880-3508-46BC-B940-C69A1C9B2271}" dt="2021-03-17T00:11:03.175" v="442" actId="20577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06:17.295" v="363" actId="20577"/>
          <ac:spMkLst>
            <pc:docMk/>
            <pc:sldMk cId="0" sldId="277"/>
            <ac:spMk id="409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10:40.784" v="424" actId="1076"/>
          <ac:spMkLst>
            <pc:docMk/>
            <pc:sldMk cId="0" sldId="277"/>
            <ac:spMk id="411" creationId="{00000000-0000-0000-0000-000000000000}"/>
          </ac:spMkLst>
        </pc:spChg>
        <pc:picChg chg="add">
          <ac:chgData name="ゲスト ユーザー" userId="" providerId="Windows Live" clId="Web-{6CB42880-3508-46BC-B940-C69A1C9B2271}" dt="2021-03-17T00:04:29.137" v="342"/>
          <ac:picMkLst>
            <pc:docMk/>
            <pc:sldMk cId="0" sldId="277"/>
            <ac:picMk id="2" creationId="{C488577C-E6D5-4FA2-BE52-392E65277732}"/>
          </ac:picMkLst>
        </pc:picChg>
        <pc:picChg chg="add mod">
          <ac:chgData name="ゲスト ユーザー" userId="" providerId="Windows Live" clId="Web-{6CB42880-3508-46BC-B940-C69A1C9B2271}" dt="2021-03-17T00:07:28.156" v="365" actId="1076"/>
          <ac:picMkLst>
            <pc:docMk/>
            <pc:sldMk cId="0" sldId="277"/>
            <ac:picMk id="3" creationId="{E8DB7EB4-3374-4E77-91CE-4A7F75A43710}"/>
          </ac:picMkLst>
        </pc:picChg>
        <pc:picChg chg="mod">
          <ac:chgData name="ゲスト ユーザー" userId="" providerId="Windows Live" clId="Web-{6CB42880-3508-46BC-B940-C69A1C9B2271}" dt="2021-03-17T00:07:22.687" v="364" actId="1076"/>
          <ac:picMkLst>
            <pc:docMk/>
            <pc:sldMk cId="0" sldId="277"/>
            <ac:picMk id="408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03:24.870" v="340"/>
          <ac:picMkLst>
            <pc:docMk/>
            <pc:sldMk cId="0" sldId="277"/>
            <ac:picMk id="410" creationId="{00000000-0000-0000-0000-000000000000}"/>
          </ac:picMkLst>
        </pc:picChg>
      </pc:sldChg>
      <pc:sldChg chg="delSp modSp ord">
        <pc:chgData name="ゲスト ユーザー" userId="" providerId="Windows Live" clId="Web-{6CB42880-3508-46BC-B940-C69A1C9B2271}" dt="2021-03-17T00:23:15.672" v="811" actId="20577"/>
        <pc:sldMkLst>
          <pc:docMk/>
          <pc:sldMk cId="0" sldId="278"/>
        </pc:sldMkLst>
        <pc:spChg chg="mod">
          <ac:chgData name="ゲスト ユーザー" userId="" providerId="Windows Live" clId="Web-{6CB42880-3508-46BC-B940-C69A1C9B2271}" dt="2021-03-17T00:23:15.672" v="811" actId="20577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2:22.515" v="781" actId="20577"/>
          <ac:spMkLst>
            <pc:docMk/>
            <pc:sldMk cId="0" sldId="278"/>
            <ac:spMk id="41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20:50.482" v="739" actId="20577"/>
          <ac:spMkLst>
            <pc:docMk/>
            <pc:sldMk cId="0" sldId="278"/>
            <ac:spMk id="42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4:02.553" v="488"/>
          <ac:spMkLst>
            <pc:docMk/>
            <pc:sldMk cId="0" sldId="278"/>
            <ac:spMk id="42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13:11.724" v="451"/>
          <ac:spMkLst>
            <pc:docMk/>
            <pc:sldMk cId="0" sldId="278"/>
            <ac:spMk id="423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17:39.463" v="649" actId="1076"/>
          <ac:picMkLst>
            <pc:docMk/>
            <pc:sldMk cId="0" sldId="278"/>
            <ac:picMk id="417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17:41.792" v="650" actId="1076"/>
          <ac:picMkLst>
            <pc:docMk/>
            <pc:sldMk cId="0" sldId="278"/>
            <ac:picMk id="419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2:03.046" v="774"/>
          <ac:picMkLst>
            <pc:docMk/>
            <pc:sldMk cId="0" sldId="278"/>
            <ac:picMk id="421" creationId="{00000000-0000-0000-0000-000000000000}"/>
          </ac:picMkLst>
        </pc:picChg>
      </pc:sldChg>
      <pc:sldChg chg="addSp delSp modSp ord">
        <pc:chgData name="ゲスト ユーザー" userId="" providerId="Windows Live" clId="Web-{6CB42880-3508-46BC-B940-C69A1C9B2271}" dt="2021-03-17T00:56:01.316" v="1587" actId="20577"/>
        <pc:sldMkLst>
          <pc:docMk/>
          <pc:sldMk cId="0" sldId="279"/>
        </pc:sldMkLst>
        <pc:spChg chg="mod">
          <ac:chgData name="ゲスト ユーザー" userId="" providerId="Windows Live" clId="Web-{6CB42880-3508-46BC-B940-C69A1C9B2271}" dt="2021-03-17T00:32:19.244" v="990" actId="20577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5:49.956" v="1584" actId="14100"/>
          <ac:spMkLst>
            <pc:docMk/>
            <pc:sldMk cId="0" sldId="279"/>
            <ac:spMk id="43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56:01.316" v="1587" actId="20577"/>
          <ac:spMkLst>
            <pc:docMk/>
            <pc:sldMk cId="0" sldId="279"/>
            <ac:spMk id="432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5.100" v="833"/>
          <ac:spMkLst>
            <pc:docMk/>
            <pc:sldMk cId="0" sldId="279"/>
            <ac:spMk id="434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48.900" v="965"/>
          <ac:spMkLst>
            <pc:docMk/>
            <pc:sldMk cId="0" sldId="279"/>
            <ac:spMk id="435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31:51.806" v="966"/>
          <ac:spMkLst>
            <pc:docMk/>
            <pc:sldMk cId="0" sldId="279"/>
            <ac:spMk id="436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02.222" v="821"/>
          <ac:spMkLst>
            <pc:docMk/>
            <pc:sldMk cId="0" sldId="279"/>
            <ac:spMk id="437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26:11.894" v="828"/>
          <ac:spMkLst>
            <pc:docMk/>
            <pc:sldMk cId="0" sldId="279"/>
            <ac:spMk id="438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8.535" v="825"/>
          <ac:spMkLst>
            <pc:docMk/>
            <pc:sldMk cId="0" sldId="279"/>
            <ac:spMk id="439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316" v="822"/>
          <ac:spMkLst>
            <pc:docMk/>
            <pc:sldMk cId="0" sldId="279"/>
            <ac:spMk id="440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6:03.644" v="823"/>
          <ac:spMkLst>
            <pc:docMk/>
            <pc:sldMk cId="0" sldId="279"/>
            <ac:spMk id="441" creationId="{00000000-0000-0000-0000-000000000000}"/>
          </ac:spMkLst>
        </pc:spChg>
        <pc:spChg chg="del">
          <ac:chgData name="ゲスト ユーザー" userId="" providerId="Windows Live" clId="Web-{6CB42880-3508-46BC-B940-C69A1C9B2271}" dt="2021-03-17T00:28:37.022" v="834"/>
          <ac:spMkLst>
            <pc:docMk/>
            <pc:sldMk cId="0" sldId="279"/>
            <ac:spMk id="442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0:29:23.601" v="840" actId="1076"/>
          <ac:picMkLst>
            <pc:docMk/>
            <pc:sldMk cId="0" sldId="279"/>
            <ac:picMk id="2" creationId="{D64D4C82-ACB6-42F8-83DD-A12E579ADA8C}"/>
          </ac:picMkLst>
        </pc:picChg>
        <pc:picChg chg="mod">
          <ac:chgData name="ゲスト ユーザー" userId="" providerId="Windows Live" clId="Web-{6CB42880-3508-46BC-B940-C69A1C9B2271}" dt="2021-03-17T00:26:20.019" v="831" actId="1076"/>
          <ac:picMkLst>
            <pc:docMk/>
            <pc:sldMk cId="0" sldId="279"/>
            <ac:picMk id="429" creationId="{00000000-0000-0000-0000-000000000000}"/>
          </ac:picMkLst>
        </pc:picChg>
        <pc:picChg chg="mod">
          <ac:chgData name="ゲスト ユーザー" userId="" providerId="Windows Live" clId="Web-{6CB42880-3508-46BC-B940-C69A1C9B2271}" dt="2021-03-17T00:25:54.691" v="817" actId="1076"/>
          <ac:picMkLst>
            <pc:docMk/>
            <pc:sldMk cId="0" sldId="279"/>
            <ac:picMk id="431" creationId="{00000000-0000-0000-0000-000000000000}"/>
          </ac:picMkLst>
        </pc:picChg>
        <pc:picChg chg="del">
          <ac:chgData name="ゲスト ユーザー" userId="" providerId="Windows Live" clId="Web-{6CB42880-3508-46BC-B940-C69A1C9B2271}" dt="2021-03-17T00:28:32.834" v="832"/>
          <ac:picMkLst>
            <pc:docMk/>
            <pc:sldMk cId="0" sldId="279"/>
            <ac:picMk id="433" creationId="{00000000-0000-0000-0000-000000000000}"/>
          </ac:picMkLst>
        </pc:picChg>
      </pc:sldChg>
      <pc:sldChg chg="delSp modSp add ord replId">
        <pc:chgData name="ゲスト ユーザー" userId="" providerId="Windows Live" clId="Web-{6CB42880-3508-46BC-B940-C69A1C9B2271}" dt="2021-03-17T00:50:10.450" v="1430" actId="14100"/>
        <pc:sldMkLst>
          <pc:docMk/>
          <pc:sldMk cId="156761354" sldId="320"/>
        </pc:sldMkLst>
        <pc:spChg chg="mod">
          <ac:chgData name="ゲスト ユーザー" userId="" providerId="Windows Live" clId="Web-{6CB42880-3508-46BC-B940-C69A1C9B2271}" dt="2021-03-17T00:50:10.450" v="1430" actId="14100"/>
          <ac:spMkLst>
            <pc:docMk/>
            <pc:sldMk cId="156761354" sldId="320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0:40:30.346" v="1160" actId="20577"/>
          <ac:spMkLst>
            <pc:docMk/>
            <pc:sldMk cId="156761354" sldId="320"/>
            <ac:spMk id="350" creationId="{00000000-0000-0000-0000-000000000000}"/>
          </ac:spMkLst>
        </pc:spChg>
        <pc:spChg chg="mod">
          <ac:chgData name="ゲスト ユーザー" userId="" providerId="Windows Live" clId="Web-{6CB42880-3508-46BC-B940-C69A1C9B2271}" dt="2021-03-17T00:40:03.049" v="1153" actId="20577"/>
          <ac:spMkLst>
            <pc:docMk/>
            <pc:sldMk cId="156761354" sldId="320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36:13.530" v="1044" actId="1076"/>
          <ac:picMkLst>
            <pc:docMk/>
            <pc:sldMk cId="156761354" sldId="320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38:37.595" v="1141"/>
          <ac:picMkLst>
            <pc:docMk/>
            <pc:sldMk cId="156761354" sldId="320"/>
            <ac:picMk id="4" creationId="{3299CA1B-86CF-4C26-8085-5B66127D8E24}"/>
          </ac:picMkLst>
        </pc:picChg>
        <pc:picChg chg="mod">
          <ac:chgData name="ゲスト ユーザー" userId="" providerId="Windows Live" clId="Web-{6CB42880-3508-46BC-B940-C69A1C9B2271}" dt="2021-03-17T00:36:15.076" v="1045" actId="1076"/>
          <ac:picMkLst>
            <pc:docMk/>
            <pc:sldMk cId="156761354" sldId="320"/>
            <ac:picMk id="351" creationId="{00000000-0000-0000-0000-000000000000}"/>
          </ac:picMkLst>
        </pc:picChg>
      </pc:sldChg>
      <pc:sldChg chg="add del replId">
        <pc:chgData name="ゲスト ユーザー" userId="" providerId="Windows Live" clId="Web-{6CB42880-3508-46BC-B940-C69A1C9B2271}" dt="2021-03-17T00:28:48.287" v="836"/>
        <pc:sldMkLst>
          <pc:docMk/>
          <pc:sldMk cId="934988700" sldId="320"/>
        </pc:sldMkLst>
      </pc:sldChg>
      <pc:sldChg chg="add replId">
        <pc:chgData name="ゲスト ユーザー" userId="" providerId="Windows Live" clId="Web-{6CB42880-3508-46BC-B940-C69A1C9B2271}" dt="2021-03-17T00:39:23.111" v="1147"/>
        <pc:sldMkLst>
          <pc:docMk/>
          <pc:sldMk cId="3276162484" sldId="321"/>
        </pc:sldMkLst>
      </pc:sldChg>
      <pc:sldChg chg="addSp delSp modSp add replId">
        <pc:chgData name="ゲスト ユーザー" userId="" providerId="Windows Live" clId="Web-{6CB42880-3508-46BC-B940-C69A1C9B2271}" dt="2021-03-17T00:59:49.257" v="1639" actId="1076"/>
        <pc:sldMkLst>
          <pc:docMk/>
          <pc:sldMk cId="562492338" sldId="322"/>
        </pc:sldMkLst>
        <pc:spChg chg="mod">
          <ac:chgData name="ゲスト ユーザー" userId="" providerId="Windows Live" clId="Web-{6CB42880-3508-46BC-B940-C69A1C9B2271}" dt="2021-03-17T00:59:49.257" v="1639" actId="1076"/>
          <ac:spMkLst>
            <pc:docMk/>
            <pc:sldMk cId="562492338" sldId="322"/>
            <ac:spMk id="3" creationId="{41B6E82B-6D9B-4BBB-B277-69B8CA0B91C3}"/>
          </ac:spMkLst>
        </pc:spChg>
        <pc:spChg chg="add mod">
          <ac:chgData name="ゲスト ユーザー" userId="" providerId="Windows Live" clId="Web-{6CB42880-3508-46BC-B940-C69A1C9B2271}" dt="2021-03-17T00:59:34.351" v="1637" actId="1076"/>
          <ac:spMkLst>
            <pc:docMk/>
            <pc:sldMk cId="562492338" sldId="322"/>
            <ac:spMk id="4" creationId="{39AA1153-DD6D-4777-9FC6-FB12BD2D71AC}"/>
          </ac:spMkLst>
        </pc:spChg>
        <pc:spChg chg="mod">
          <ac:chgData name="ゲスト ユーザー" userId="" providerId="Windows Live" clId="Web-{6CB42880-3508-46BC-B940-C69A1C9B2271}" dt="2021-03-17T00:51:28.295" v="1450" actId="20577"/>
          <ac:spMkLst>
            <pc:docMk/>
            <pc:sldMk cId="562492338" sldId="322"/>
            <ac:spMk id="350" creationId="{00000000-0000-0000-0000-000000000000}"/>
          </ac:spMkLst>
        </pc:spChg>
        <pc:spChg chg="del mod">
          <ac:chgData name="ゲスト ユーザー" userId="" providerId="Windows Live" clId="Web-{6CB42880-3508-46BC-B940-C69A1C9B2271}" dt="2021-03-17T00:53:30.344" v="1556"/>
          <ac:spMkLst>
            <pc:docMk/>
            <pc:sldMk cId="562492338" sldId="322"/>
            <ac:spMk id="352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0:51:03.311" v="1446" actId="1076"/>
          <ac:picMkLst>
            <pc:docMk/>
            <pc:sldMk cId="562492338" sldId="322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0:54:50.315" v="1578"/>
          <ac:picMkLst>
            <pc:docMk/>
            <pc:sldMk cId="562492338" sldId="322"/>
            <ac:picMk id="5" creationId="{3428690F-E33B-44A7-ADA0-4EB49CBABFB1}"/>
          </ac:picMkLst>
        </pc:picChg>
        <pc:picChg chg="add mod">
          <ac:chgData name="ゲスト ユーザー" userId="" providerId="Windows Live" clId="Web-{6CB42880-3508-46BC-B940-C69A1C9B2271}" dt="2021-03-17T00:59:09.132" v="1617" actId="14100"/>
          <ac:picMkLst>
            <pc:docMk/>
            <pc:sldMk cId="562492338" sldId="322"/>
            <ac:picMk id="6" creationId="{134A89BE-CB08-4E2E-8DF6-8D75EB2EBD59}"/>
          </ac:picMkLst>
        </pc:picChg>
        <pc:picChg chg="mod">
          <ac:chgData name="ゲスト ユーザー" userId="" providerId="Windows Live" clId="Web-{6CB42880-3508-46BC-B940-C69A1C9B2271}" dt="2021-03-17T00:59:30.679" v="1636" actId="1076"/>
          <ac:picMkLst>
            <pc:docMk/>
            <pc:sldMk cId="562492338" sldId="322"/>
            <ac:picMk id="351" creationId="{00000000-0000-0000-0000-000000000000}"/>
          </ac:picMkLst>
        </pc:picChg>
      </pc:sldChg>
      <pc:sldChg chg="delSp modSp add replId">
        <pc:chgData name="ゲスト ユーザー" userId="" providerId="Windows Live" clId="Web-{6CB42880-3508-46BC-B940-C69A1C9B2271}" dt="2021-03-17T01:03:05.792" v="1706" actId="20577"/>
        <pc:sldMkLst>
          <pc:docMk/>
          <pc:sldMk cId="2202833139" sldId="323"/>
        </pc:sldMkLst>
        <pc:spChg chg="mod">
          <ac:chgData name="ゲスト ユーザー" userId="" providerId="Windows Live" clId="Web-{6CB42880-3508-46BC-B940-C69A1C9B2271}" dt="2021-03-17T01:03:05.792" v="1706" actId="20577"/>
          <ac:spMkLst>
            <pc:docMk/>
            <pc:sldMk cId="2202833139" sldId="323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01:00.399" v="1680" actId="20577"/>
          <ac:spMkLst>
            <pc:docMk/>
            <pc:sldMk cId="2202833139" sldId="323"/>
            <ac:spMk id="4" creationId="{39AA1153-DD6D-4777-9FC6-FB12BD2D71AC}"/>
          </ac:spMkLst>
        </pc:spChg>
        <pc:picChg chg="mod">
          <ac:chgData name="ゲスト ユーザー" userId="" providerId="Windows Live" clId="Web-{6CB42880-3508-46BC-B940-C69A1C9B2271}" dt="2021-03-17T01:02:04.306" v="1701" actId="1076"/>
          <ac:picMkLst>
            <pc:docMk/>
            <pc:sldMk cId="2202833139" sldId="323"/>
            <ac:picMk id="2" creationId="{0ABE893C-5261-4583-9731-706F2263B320}"/>
          </ac:picMkLst>
        </pc:picChg>
        <pc:picChg chg="del">
          <ac:chgData name="ゲスト ユーザー" userId="" providerId="Windows Live" clId="Web-{6CB42880-3508-46BC-B940-C69A1C9B2271}" dt="2021-03-17T01:02:58.011" v="1704"/>
          <ac:picMkLst>
            <pc:docMk/>
            <pc:sldMk cId="2202833139" sldId="323"/>
            <ac:picMk id="6" creationId="{134A89BE-CB08-4E2E-8DF6-8D75EB2EBD59}"/>
          </ac:picMkLst>
        </pc:picChg>
      </pc:sldChg>
      <pc:sldChg chg="addSp delSp modSp add replId">
        <pc:chgData name="ゲスト ユーザー" userId="" providerId="Windows Live" clId="Web-{6CB42880-3508-46BC-B940-C69A1C9B2271}" dt="2021-03-17T01:43:56.804" v="2228" actId="20577"/>
        <pc:sldMkLst>
          <pc:docMk/>
          <pc:sldMk cId="2452160810" sldId="324"/>
        </pc:sldMkLst>
        <pc:spChg chg="mod">
          <ac:chgData name="ゲスト ユーザー" userId="" providerId="Windows Live" clId="Web-{6CB42880-3508-46BC-B940-C69A1C9B2271}" dt="2021-03-17T01:16:39.900" v="1873" actId="20577"/>
          <ac:spMkLst>
            <pc:docMk/>
            <pc:sldMk cId="2452160810" sldId="324"/>
            <ac:spMk id="3" creationId="{41B6E82B-6D9B-4BBB-B277-69B8CA0B91C3}"/>
          </ac:spMkLst>
        </pc:spChg>
        <pc:spChg chg="del mod">
          <ac:chgData name="ゲスト ユーザー" userId="" providerId="Windows Live" clId="Web-{6CB42880-3508-46BC-B940-C69A1C9B2271}" dt="2021-03-17T01:13:11.865" v="1839"/>
          <ac:spMkLst>
            <pc:docMk/>
            <pc:sldMk cId="2452160810" sldId="324"/>
            <ac:spMk id="4" creationId="{39AA1153-DD6D-4777-9FC6-FB12BD2D71AC}"/>
          </ac:spMkLst>
        </pc:spChg>
        <pc:spChg chg="add mod">
          <ac:chgData name="ゲスト ユーザー" userId="" providerId="Windows Live" clId="Web-{6CB42880-3508-46BC-B940-C69A1C9B2271}" dt="2021-03-17T01:43:56.804" v="2228" actId="20577"/>
          <ac:spMkLst>
            <pc:docMk/>
            <pc:sldMk cId="2452160810" sldId="324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14:59.258" v="1865" actId="20577"/>
          <ac:spMkLst>
            <pc:docMk/>
            <pc:sldMk cId="2452160810" sldId="324"/>
            <ac:spMk id="350" creationId="{00000000-0000-0000-0000-000000000000}"/>
          </ac:spMkLst>
        </pc:spChg>
        <pc:picChg chg="mod">
          <ac:chgData name="ゲスト ユーザー" userId="" providerId="Windows Live" clId="Web-{6CB42880-3508-46BC-B940-C69A1C9B2271}" dt="2021-03-17T01:04:17.184" v="1722" actId="1076"/>
          <ac:picMkLst>
            <pc:docMk/>
            <pc:sldMk cId="2452160810" sldId="324"/>
            <ac:picMk id="2" creationId="{0ABE893C-5261-4583-9731-706F2263B320}"/>
          </ac:picMkLst>
        </pc:picChg>
        <pc:picChg chg="add mod">
          <ac:chgData name="ゲスト ユーザー" userId="" providerId="Windows Live" clId="Web-{6CB42880-3508-46BC-B940-C69A1C9B2271}" dt="2021-03-17T01:27:02.130" v="1974" actId="1076"/>
          <ac:picMkLst>
            <pc:docMk/>
            <pc:sldMk cId="2452160810" sldId="324"/>
            <ac:picMk id="5" creationId="{2123D3A6-0369-433D-BE08-D625094BE9F6}"/>
          </ac:picMkLst>
        </pc:picChg>
        <pc:picChg chg="del mod">
          <ac:chgData name="ゲスト ユーザー" userId="" providerId="Windows Live" clId="Web-{6CB42880-3508-46BC-B940-C69A1C9B2271}" dt="2021-03-17T01:13:13.912" v="1840"/>
          <ac:picMkLst>
            <pc:docMk/>
            <pc:sldMk cId="2452160810" sldId="324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6CB42880-3508-46BC-B940-C69A1C9B2271}" dt="2021-03-17T01:40:50.425" v="2226" actId="20577"/>
        <pc:sldMkLst>
          <pc:docMk/>
          <pc:sldMk cId="3572098385" sldId="325"/>
        </pc:sldMkLst>
        <pc:spChg chg="mod">
          <ac:chgData name="ゲスト ユーザー" userId="" providerId="Windows Live" clId="Web-{6CB42880-3508-46BC-B940-C69A1C9B2271}" dt="2021-03-17T01:29:08.085" v="2026" actId="20577"/>
          <ac:spMkLst>
            <pc:docMk/>
            <pc:sldMk cId="3572098385" sldId="325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3:51.340" v="2187" actId="20577"/>
          <ac:spMkLst>
            <pc:docMk/>
            <pc:sldMk cId="3572098385" sldId="325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40:50.425" v="2226" actId="20577"/>
          <ac:spMkLst>
            <pc:docMk/>
            <pc:sldMk cId="3572098385" sldId="325"/>
            <ac:spMk id="350" creationId="{00000000-0000-0000-0000-000000000000}"/>
          </ac:spMkLst>
        </pc:spChg>
        <pc:picChg chg="add mod">
          <ac:chgData name="ゲスト ユーザー" userId="" providerId="Windows Live" clId="Web-{6CB42880-3508-46BC-B940-C69A1C9B2271}" dt="2021-03-17T01:30:02.648" v="2057" actId="14100"/>
          <ac:picMkLst>
            <pc:docMk/>
            <pc:sldMk cId="3572098385" sldId="325"/>
            <ac:picMk id="4" creationId="{5B6A8CAA-8AF7-4532-8CED-4E57CB59278F}"/>
          </ac:picMkLst>
        </pc:picChg>
        <pc:picChg chg="add del mod">
          <ac:chgData name="ゲスト ユーザー" userId="" providerId="Windows Live" clId="Web-{6CB42880-3508-46BC-B940-C69A1C9B2271}" dt="2021-03-17T01:30:53.180" v="2075"/>
          <ac:picMkLst>
            <pc:docMk/>
            <pc:sldMk cId="3572098385" sldId="325"/>
            <ac:picMk id="7" creationId="{3A92E016-0171-4804-AFC7-25232244B968}"/>
          </ac:picMkLst>
        </pc:picChg>
      </pc:sldChg>
      <pc:sldChg chg="addSp delSp modSp add replId">
        <pc:chgData name="ゲスト ユーザー" userId="" providerId="Windows Live" clId="Web-{6CB42880-3508-46BC-B940-C69A1C9B2271}" dt="2021-03-17T01:39:14.689" v="2214" actId="20577"/>
        <pc:sldMkLst>
          <pc:docMk/>
          <pc:sldMk cId="2287875244" sldId="326"/>
        </pc:sldMkLst>
        <pc:spChg chg="mod">
          <ac:chgData name="ゲスト ユーザー" userId="" providerId="Windows Live" clId="Web-{6CB42880-3508-46BC-B940-C69A1C9B2271}" dt="2021-03-17T01:38:45.626" v="2205" actId="20577"/>
          <ac:spMkLst>
            <pc:docMk/>
            <pc:sldMk cId="2287875244" sldId="326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1:32:38.479" v="2166" actId="20577"/>
          <ac:spMkLst>
            <pc:docMk/>
            <pc:sldMk cId="2287875244" sldId="326"/>
            <ac:spMk id="6" creationId="{A37D0B3E-E398-46E3-862F-CB12BB9ACA59}"/>
          </ac:spMkLst>
        </pc:spChg>
        <pc:spChg chg="mod">
          <ac:chgData name="ゲスト ユーザー" userId="" providerId="Windows Live" clId="Web-{6CB42880-3508-46BC-B940-C69A1C9B2271}" dt="2021-03-17T01:39:14.689" v="2214" actId="20577"/>
          <ac:spMkLst>
            <pc:docMk/>
            <pc:sldMk cId="2287875244" sldId="326"/>
            <ac:spMk id="350" creationId="{00000000-0000-0000-0000-000000000000}"/>
          </ac:spMkLst>
        </pc:spChg>
        <pc:picChg chg="del">
          <ac:chgData name="ゲスト ユーザー" userId="" providerId="Windows Live" clId="Web-{6CB42880-3508-46BC-B940-C69A1C9B2271}" dt="2021-03-17T01:37:49.438" v="2188"/>
          <ac:picMkLst>
            <pc:docMk/>
            <pc:sldMk cId="2287875244" sldId="326"/>
            <ac:picMk id="4" creationId="{5B6A8CAA-8AF7-4532-8CED-4E57CB59278F}"/>
          </ac:picMkLst>
        </pc:picChg>
        <pc:picChg chg="add mod">
          <ac:chgData name="ゲスト ユーザー" userId="" providerId="Windows Live" clId="Web-{6CB42880-3508-46BC-B940-C69A1C9B2271}" dt="2021-03-17T01:38:21.485" v="2190" actId="1076"/>
          <ac:picMkLst>
            <pc:docMk/>
            <pc:sldMk cId="2287875244" sldId="326"/>
            <ac:picMk id="7" creationId="{C904F461-CC25-463F-9D6F-3A782F890B62}"/>
          </ac:picMkLst>
        </pc:picChg>
      </pc:sldChg>
      <pc:sldChg chg="addSp delSp modSp add replId">
        <pc:chgData name="ゲスト ユーザー" userId="" providerId="Windows Live" clId="Web-{6CB42880-3508-46BC-B940-C69A1C9B2271}" dt="2021-03-17T02:05:39.748" v="2354"/>
        <pc:sldMkLst>
          <pc:docMk/>
          <pc:sldMk cId="364781576" sldId="327"/>
        </pc:sldMkLst>
        <pc:spChg chg="mod">
          <ac:chgData name="ゲスト ユーザー" userId="" providerId="Windows Live" clId="Web-{6CB42880-3508-46BC-B940-C69A1C9B2271}" dt="2021-03-17T02:00:59.868" v="2274" actId="20577"/>
          <ac:spMkLst>
            <pc:docMk/>
            <pc:sldMk cId="364781576" sldId="327"/>
            <ac:spMk id="3" creationId="{41B6E82B-6D9B-4BBB-B277-69B8CA0B91C3}"/>
          </ac:spMkLst>
        </pc:spChg>
        <pc:spChg chg="mod">
          <ac:chgData name="ゲスト ユーザー" userId="" providerId="Windows Live" clId="Web-{6CB42880-3508-46BC-B940-C69A1C9B2271}" dt="2021-03-17T02:01:53.479" v="2315" actId="20577"/>
          <ac:spMkLst>
            <pc:docMk/>
            <pc:sldMk cId="364781576" sldId="327"/>
            <ac:spMk id="6" creationId="{A37D0B3E-E398-46E3-862F-CB12BB9ACA59}"/>
          </ac:spMkLst>
        </pc:spChg>
        <pc:spChg chg="add del">
          <ac:chgData name="ゲスト ユーザー" userId="" providerId="Windows Live" clId="Web-{6CB42880-3508-46BC-B940-C69A1C9B2271}" dt="2021-03-17T02:02:10.698" v="2317"/>
          <ac:spMkLst>
            <pc:docMk/>
            <pc:sldMk cId="364781576" sldId="327"/>
            <ac:spMk id="9" creationId="{FF311B28-1B80-45D0-921A-9D02DB0AA3E1}"/>
          </ac:spMkLst>
        </pc:spChg>
        <pc:spChg chg="add mod">
          <ac:chgData name="ゲスト ユーザー" userId="" providerId="Windows Live" clId="Web-{6CB42880-3508-46BC-B940-C69A1C9B2271}" dt="2021-03-17T02:05:26.592" v="2353" actId="14100"/>
          <ac:spMkLst>
            <pc:docMk/>
            <pc:sldMk cId="364781576" sldId="327"/>
            <ac:spMk id="10" creationId="{F23E8DA3-6141-4280-8B6C-BEB0BAD1F5EA}"/>
          </ac:spMkLst>
        </pc:spChg>
        <pc:spChg chg="add mod">
          <ac:chgData name="ゲスト ユーザー" userId="" providerId="Windows Live" clId="Web-{6CB42880-3508-46BC-B940-C69A1C9B2271}" dt="2021-03-17T02:05:03.263" v="2350" actId="14100"/>
          <ac:spMkLst>
            <pc:docMk/>
            <pc:sldMk cId="364781576" sldId="327"/>
            <ac:spMk id="13" creationId="{8CF219A9-F971-4A9A-93AA-E74281D4E453}"/>
          </ac:spMkLst>
        </pc:spChg>
        <pc:spChg chg="mod">
          <ac:chgData name="ゲスト ユーザー" userId="" providerId="Windows Live" clId="Web-{6CB42880-3508-46BC-B940-C69A1C9B2271}" dt="2021-03-17T02:01:21.150" v="2290" actId="20577"/>
          <ac:spMkLst>
            <pc:docMk/>
            <pc:sldMk cId="364781576" sldId="327"/>
            <ac:spMk id="350" creationId="{00000000-0000-0000-0000-000000000000}"/>
          </ac:spMkLst>
        </pc:spChg>
        <pc:grpChg chg="add">
          <ac:chgData name="ゲスト ユーザー" userId="" providerId="Windows Live" clId="Web-{6CB42880-3508-46BC-B940-C69A1C9B2271}" dt="2021-03-17T02:05:39.748" v="2354"/>
          <ac:grpSpMkLst>
            <pc:docMk/>
            <pc:sldMk cId="364781576" sldId="327"/>
            <ac:grpSpMk id="12" creationId="{7F45D348-1EF8-4C80-BDB9-5B82C3918ECA}"/>
          </ac:grpSpMkLst>
        </pc:grpChg>
        <pc:picChg chg="add del mod">
          <ac:chgData name="ゲスト ユーザー" userId="" providerId="Windows Live" clId="Web-{6CB42880-3508-46BC-B940-C69A1C9B2271}" dt="2021-03-17T01:48:23.043" v="2244"/>
          <ac:picMkLst>
            <pc:docMk/>
            <pc:sldMk cId="364781576" sldId="327"/>
            <ac:picMk id="4" creationId="{397A5EBD-1C1D-419F-8A2D-1F46EE9C71C5}"/>
          </ac:picMkLst>
        </pc:picChg>
        <pc:picChg chg="del">
          <ac:chgData name="ゲスト ユーザー" userId="" providerId="Windows Live" clId="Web-{6CB42880-3508-46BC-B940-C69A1C9B2271}" dt="2021-03-17T01:48:12.402" v="2241"/>
          <ac:picMkLst>
            <pc:docMk/>
            <pc:sldMk cId="364781576" sldId="327"/>
            <ac:picMk id="7" creationId="{C904F461-CC25-463F-9D6F-3A782F890B62}"/>
          </ac:picMkLst>
        </pc:picChg>
        <pc:picChg chg="add mod">
          <ac:chgData name="ゲスト ユーザー" userId="" providerId="Windows Live" clId="Web-{6CB42880-3508-46BC-B940-C69A1C9B2271}" dt="2021-03-17T01:51:44.843" v="2247" actId="14100"/>
          <ac:picMkLst>
            <pc:docMk/>
            <pc:sldMk cId="364781576" sldId="327"/>
            <ac:picMk id="8" creationId="{4BD362A7-4A15-47B1-867F-96BE236F9D8E}"/>
          </ac:picMkLst>
        </pc:picChg>
        <pc:picChg chg="add del mod">
          <ac:chgData name="ゲスト ユーザー" userId="" providerId="Windows Live" clId="Web-{6CB42880-3508-46BC-B940-C69A1C9B2271}" dt="2021-03-17T02:03:48.840" v="2335"/>
          <ac:picMkLst>
            <pc:docMk/>
            <pc:sldMk cId="364781576" sldId="327"/>
            <ac:picMk id="11" creationId="{4C978E90-AF44-470D-B0D6-3547CCF09B1D}"/>
          </ac:picMkLst>
        </pc:picChg>
      </pc:sldChg>
    </pc:docChg>
  </pc:docChgLst>
  <pc:docChgLst>
    <pc:chgData name="ゲスト ユーザー" providerId="Windows Live" clId="Web-{1AD72DD7-2014-4842-9A4A-0127F950F0CF}"/>
    <pc:docChg chg="addSld delSld modSld sldOrd">
      <pc:chgData name="ゲスト ユーザー" userId="" providerId="Windows Live" clId="Web-{1AD72DD7-2014-4842-9A4A-0127F950F0CF}" dt="2021-03-24T05:10:37.110" v="1784" actId="1076"/>
      <pc:docMkLst>
        <pc:docMk/>
      </pc:docMkLst>
      <pc:sldChg chg="addSp modSp">
        <pc:chgData name="ゲスト ユーザー" userId="" providerId="Windows Live" clId="Web-{1AD72DD7-2014-4842-9A4A-0127F950F0CF}" dt="2021-03-24T04:43:42.331" v="1576" actId="20577"/>
        <pc:sldMkLst>
          <pc:docMk/>
          <pc:sldMk cId="0" sldId="264"/>
        </pc:sldMkLst>
        <pc:spChg chg="add mod">
          <ac:chgData name="ゲスト ユーザー" userId="" providerId="Windows Live" clId="Web-{1AD72DD7-2014-4842-9A4A-0127F950F0CF}" dt="2021-03-24T04:43:00.158" v="1570" actId="14100"/>
          <ac:spMkLst>
            <pc:docMk/>
            <pc:sldMk cId="0" sldId="264"/>
            <ac:spMk id="2" creationId="{45027C44-AF4F-4A83-AE2E-DCDA839DE2D8}"/>
          </ac:spMkLst>
        </pc:spChg>
        <pc:spChg chg="mod">
          <ac:chgData name="ゲスト ユーザー" userId="" providerId="Windows Live" clId="Web-{1AD72DD7-2014-4842-9A4A-0127F950F0CF}" dt="2021-03-24T04:43:42.331" v="1576" actId="20577"/>
          <ac:spMkLst>
            <pc:docMk/>
            <pc:sldMk cId="0" sldId="264"/>
            <ac:spMk id="216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4:44:27.019" v="1584" actId="14100"/>
        <pc:sldMkLst>
          <pc:docMk/>
          <pc:sldMk cId="0" sldId="265"/>
        </pc:sldMkLst>
        <pc:spChg chg="add mod">
          <ac:chgData name="ゲスト ユーザー" userId="" providerId="Windows Live" clId="Web-{1AD72DD7-2014-4842-9A4A-0127F950F0CF}" dt="2021-03-24T04:44:27.019" v="1584" actId="14100"/>
          <ac:spMkLst>
            <pc:docMk/>
            <pc:sldMk cId="0" sldId="265"/>
            <ac:spMk id="4" creationId="{83B0A878-393B-46A3-903D-A7B604038F61}"/>
          </ac:spMkLst>
        </pc:spChg>
        <pc:spChg chg="del mod">
          <ac:chgData name="ゲスト ユーザー" userId="" providerId="Windows Live" clId="Web-{1AD72DD7-2014-4842-9A4A-0127F950F0CF}" dt="2021-03-24T04:44:19.941" v="1582"/>
          <ac:spMkLst>
            <pc:docMk/>
            <pc:sldMk cId="0" sldId="265"/>
            <ac:spMk id="235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2:03.913" v="1691" actId="1076"/>
        <pc:sldMkLst>
          <pc:docMk/>
          <pc:sldMk cId="0" sldId="266"/>
        </pc:sldMkLst>
        <pc:spChg chg="add mod">
          <ac:chgData name="ゲスト ユーザー" userId="" providerId="Windows Live" clId="Web-{1AD72DD7-2014-4842-9A4A-0127F950F0CF}" dt="2021-03-24T04:49:34.009" v="1602" actId="20577"/>
          <ac:spMkLst>
            <pc:docMk/>
            <pc:sldMk cId="0" sldId="266"/>
            <ac:spMk id="3" creationId="{B2C0A272-8324-43AD-97D9-29FDE43E74B6}"/>
          </ac:spMkLst>
        </pc:spChg>
        <pc:spChg chg="add del mod">
          <ac:chgData name="ゲスト ユーザー" userId="" providerId="Windows Live" clId="Web-{1AD72DD7-2014-4842-9A4A-0127F950F0CF}" dt="2021-03-24T04:49:48.541" v="1605"/>
          <ac:spMkLst>
            <pc:docMk/>
            <pc:sldMk cId="0" sldId="266"/>
            <ac:spMk id="4" creationId="{D6936F35-CD01-4922-8F2C-D7676015CE6B}"/>
          </ac:spMkLst>
        </pc:spChg>
        <pc:spChg chg="add mod">
          <ac:chgData name="ゲスト ユーザー" userId="" providerId="Windows Live" clId="Web-{1AD72DD7-2014-4842-9A4A-0127F950F0CF}" dt="2021-03-24T05:02:03.913" v="1691" actId="1076"/>
          <ac:spMkLst>
            <pc:docMk/>
            <pc:sldMk cId="0" sldId="266"/>
            <ac:spMk id="5" creationId="{B2F655E2-832D-4AA5-A1C6-1E28CC370559}"/>
          </ac:spMkLst>
        </pc:spChg>
        <pc:spChg chg="add mod">
          <ac:chgData name="ゲスト ユーザー" userId="" providerId="Windows Live" clId="Web-{1AD72DD7-2014-4842-9A4A-0127F950F0CF}" dt="2021-03-24T05:01:59.397" v="1690" actId="1076"/>
          <ac:spMkLst>
            <pc:docMk/>
            <pc:sldMk cId="0" sldId="266"/>
            <ac:spMk id="12" creationId="{19351962-200A-47CA-84D9-60CFB93A7B5E}"/>
          </ac:spMkLst>
        </pc:spChg>
        <pc:spChg chg="del">
          <ac:chgData name="ゲスト ユーザー" userId="" providerId="Windows Live" clId="Web-{1AD72DD7-2014-4842-9A4A-0127F950F0CF}" dt="2021-03-24T04:46:51.834" v="1588"/>
          <ac:spMkLst>
            <pc:docMk/>
            <pc:sldMk cId="0" sldId="266"/>
            <ac:spMk id="254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5:07:21.294" v="1744" actId="20577"/>
        <pc:sldMkLst>
          <pc:docMk/>
          <pc:sldMk cId="0" sldId="267"/>
        </pc:sldMkLst>
        <pc:spChg chg="add mod">
          <ac:chgData name="ゲスト ユーザー" userId="" providerId="Windows Live" clId="Web-{1AD72DD7-2014-4842-9A4A-0127F950F0CF}" dt="2021-03-24T05:02:35.460" v="1698" actId="1076"/>
          <ac:spMkLst>
            <pc:docMk/>
            <pc:sldMk cId="0" sldId="267"/>
            <ac:spMk id="3" creationId="{0E6E1793-8A74-4A4E-B6AE-DFE2D2D51B80}"/>
          </ac:spMkLst>
        </pc:spChg>
        <pc:spChg chg="add mod">
          <ac:chgData name="ゲスト ユーザー" userId="" providerId="Windows Live" clId="Web-{1AD72DD7-2014-4842-9A4A-0127F950F0CF}" dt="2021-03-24T05:03:07.258" v="1703" actId="14100"/>
          <ac:spMkLst>
            <pc:docMk/>
            <pc:sldMk cId="0" sldId="267"/>
            <ac:spMk id="4" creationId="{34578D91-2B82-46CC-9C49-97C90BCF7E6E}"/>
          </ac:spMkLst>
        </pc:spChg>
        <pc:spChg chg="add mod">
          <ac:chgData name="ゲスト ユーザー" userId="" providerId="Windows Live" clId="Web-{1AD72DD7-2014-4842-9A4A-0127F950F0CF}" dt="2021-03-24T05:03:00.867" v="1702" actId="1076"/>
          <ac:spMkLst>
            <pc:docMk/>
            <pc:sldMk cId="0" sldId="267"/>
            <ac:spMk id="5" creationId="{56BE761F-57CD-4D15-86F6-A2C3D66BEF7C}"/>
          </ac:spMkLst>
        </pc:spChg>
        <pc:spChg chg="add del mod">
          <ac:chgData name="ゲスト ユーザー" userId="" providerId="Windows Live" clId="Web-{1AD72DD7-2014-4842-9A4A-0127F950F0CF}" dt="2021-03-24T05:06:15.558" v="1720"/>
          <ac:spMkLst>
            <pc:docMk/>
            <pc:sldMk cId="0" sldId="267"/>
            <ac:spMk id="6" creationId="{F0A79C38-527A-48D3-81D5-0501BC72922C}"/>
          </ac:spMkLst>
        </pc:spChg>
        <pc:spChg chg="mod">
          <ac:chgData name="ゲスト ユーザー" userId="" providerId="Windows Live" clId="Web-{1AD72DD7-2014-4842-9A4A-0127F950F0CF}" dt="2021-03-24T04:53:26.279" v="1666" actId="14100"/>
          <ac:spMkLst>
            <pc:docMk/>
            <pc:sldMk cId="0" sldId="267"/>
            <ac:spMk id="265" creationId="{00000000-0000-0000-0000-000000000000}"/>
          </ac:spMkLst>
        </pc:spChg>
        <pc:spChg chg="add del mod">
          <ac:chgData name="ゲスト ユーザー" userId="" providerId="Windows Live" clId="Web-{1AD72DD7-2014-4842-9A4A-0127F950F0CF}" dt="2021-03-24T05:07:21.294" v="1744" actId="20577"/>
          <ac:spMkLst>
            <pc:docMk/>
            <pc:sldMk cId="0" sldId="267"/>
            <ac:spMk id="268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3:21.216" v="1664" actId="1076"/>
          <ac:picMkLst>
            <pc:docMk/>
            <pc:sldMk cId="0" sldId="267"/>
            <ac:picMk id="267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5:10:37.110" v="1784" actId="1076"/>
        <pc:sldMkLst>
          <pc:docMk/>
          <pc:sldMk cId="0" sldId="268"/>
        </pc:sldMkLst>
        <pc:spChg chg="add mod">
          <ac:chgData name="ゲスト ユーザー" userId="" providerId="Windows Live" clId="Web-{1AD72DD7-2014-4842-9A4A-0127F950F0CF}" dt="2021-03-24T04:51:03.464" v="1611" actId="1076"/>
          <ac:spMkLst>
            <pc:docMk/>
            <pc:sldMk cId="0" sldId="268"/>
            <ac:spMk id="6" creationId="{62F6D76C-9E6E-4A1A-9093-4A92072049DE}"/>
          </ac:spMkLst>
        </pc:spChg>
        <pc:spChg chg="add mod">
          <ac:chgData name="ゲスト ユーザー" userId="" providerId="Windows Live" clId="Web-{1AD72DD7-2014-4842-9A4A-0127F950F0CF}" dt="2021-03-24T05:10:37.110" v="1784" actId="1076"/>
          <ac:spMkLst>
            <pc:docMk/>
            <pc:sldMk cId="0" sldId="268"/>
            <ac:spMk id="7" creationId="{6A450B57-B380-470D-B6FB-B92053FEACC7}"/>
          </ac:spMkLst>
        </pc:spChg>
        <pc:spChg chg="mod">
          <ac:chgData name="ゲスト ユーザー" userId="" providerId="Windows Live" clId="Web-{1AD72DD7-2014-4842-9A4A-0127F950F0CF}" dt="2021-03-24T05:10:27.797" v="1782" actId="20577"/>
          <ac:spMkLst>
            <pc:docMk/>
            <pc:sldMk cId="0" sldId="268"/>
            <ac:spMk id="278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0:57.042" v="1610"/>
          <ac:spMkLst>
            <pc:docMk/>
            <pc:sldMk cId="0" sldId="268"/>
            <ac:spMk id="28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4:52:08.793" v="1658" actId="1076"/>
          <ac:picMkLst>
            <pc:docMk/>
            <pc:sldMk cId="0" sldId="268"/>
            <ac:picMk id="3" creationId="{F9C7FFEE-53A3-4234-B3BD-E923B1A4863F}"/>
          </ac:picMkLst>
        </pc:picChg>
        <pc:picChg chg="mod">
          <ac:chgData name="ゲスト ユーザー" userId="" providerId="Windows Live" clId="Web-{1AD72DD7-2014-4842-9A4A-0127F950F0CF}" dt="2021-03-24T04:51:05.854" v="1612" actId="1076"/>
          <ac:picMkLst>
            <pc:docMk/>
            <pc:sldMk cId="0" sldId="268"/>
            <ac:picMk id="279" creationId="{00000000-0000-0000-0000-000000000000}"/>
          </ac:picMkLst>
        </pc:picChg>
      </pc:sldChg>
      <pc:sldChg chg="addSp delSp modSp">
        <pc:chgData name="ゲスト ユーザー" userId="" providerId="Windows Live" clId="Web-{1AD72DD7-2014-4842-9A4A-0127F950F0CF}" dt="2021-03-24T04:54:12.889" v="1674" actId="14100"/>
        <pc:sldMkLst>
          <pc:docMk/>
          <pc:sldMk cId="0" sldId="269"/>
        </pc:sldMkLst>
        <pc:spChg chg="add mod">
          <ac:chgData name="ゲスト ユーザー" userId="" providerId="Windows Live" clId="Web-{1AD72DD7-2014-4842-9A4A-0127F950F0CF}" dt="2021-03-24T04:54:09.905" v="1673" actId="14100"/>
          <ac:spMkLst>
            <pc:docMk/>
            <pc:sldMk cId="0" sldId="269"/>
            <ac:spMk id="3" creationId="{D31E857A-5572-4053-A9EF-3A9382D5A77A}"/>
          </ac:spMkLst>
        </pc:spChg>
        <pc:spChg chg="add mod">
          <ac:chgData name="ゲスト ユーザー" userId="" providerId="Windows Live" clId="Web-{1AD72DD7-2014-4842-9A4A-0127F950F0CF}" dt="2021-03-24T04:54:12.889" v="1674" actId="14100"/>
          <ac:spMkLst>
            <pc:docMk/>
            <pc:sldMk cId="0" sldId="269"/>
            <ac:spMk id="4" creationId="{7E6FB8B1-538B-412F-A076-D59EC383FC77}"/>
          </ac:spMkLst>
        </pc:spChg>
        <pc:spChg chg="mod">
          <ac:chgData name="ゲスト ユーザー" userId="" providerId="Windows Live" clId="Web-{1AD72DD7-2014-4842-9A4A-0127F950F0CF}" dt="2021-03-24T04:51:51.683" v="1657" actId="20577"/>
          <ac:spMkLst>
            <pc:docMk/>
            <pc:sldMk cId="0" sldId="269"/>
            <ac:spMk id="294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4:53:59.654" v="1671"/>
          <ac:spMkLst>
            <pc:docMk/>
            <pc:sldMk cId="0" sldId="269"/>
            <ac:spMk id="296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4:51:18.527" v="1613"/>
          <ac:spMkLst>
            <pc:docMk/>
            <pc:sldMk cId="0" sldId="269"/>
            <ac:spMk id="298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3:08.623" v="1464" actId="20577"/>
        <pc:sldMkLst>
          <pc:docMk/>
          <pc:sldMk cId="0" sldId="315"/>
        </pc:sldMkLst>
        <pc:spChg chg="mod">
          <ac:chgData name="ゲスト ユーザー" userId="" providerId="Windows Live" clId="Web-{1AD72DD7-2014-4842-9A4A-0127F950F0CF}" dt="2021-03-24T02:13:08.623" v="1464" actId="20577"/>
          <ac:spMkLst>
            <pc:docMk/>
            <pc:sldMk cId="0" sldId="315"/>
            <ac:spMk id="989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2:12:38.373" v="1454" actId="1076"/>
        <pc:sldMkLst>
          <pc:docMk/>
          <pc:sldMk cId="0" sldId="316"/>
        </pc:sldMkLst>
        <pc:spChg chg="mod">
          <ac:chgData name="ゲスト ユーザー" userId="" providerId="Windows Live" clId="Web-{1AD72DD7-2014-4842-9A4A-0127F950F0CF}" dt="2021-03-24T02:10:10.088" v="1405" actId="14100"/>
          <ac:spMkLst>
            <pc:docMk/>
            <pc:sldMk cId="0" sldId="316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1:48.190" v="1360" actId="20577"/>
          <ac:spMkLst>
            <pc:docMk/>
            <pc:sldMk cId="0" sldId="316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7:25.444" v="1376"/>
          <ac:spMkLst>
            <pc:docMk/>
            <pc:sldMk cId="0" sldId="316"/>
            <ac:spMk id="1009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9:51.588" v="1401" actId="1076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01:56.628" v="1361" actId="1076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2:38.373" v="1454" actId="1076"/>
          <ac:spMkLst>
            <pc:docMk/>
            <pc:sldMk cId="0" sldId="316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6:40.458" v="1372" actId="1076"/>
          <ac:picMkLst>
            <pc:docMk/>
            <pc:sldMk cId="0" sldId="316"/>
            <ac:picMk id="2" creationId="{A2A45519-F4E5-43DE-9802-794BC24A01D6}"/>
          </ac:picMkLst>
        </pc:picChg>
        <pc:picChg chg="add mod">
          <ac:chgData name="ゲスト ユーザー" userId="" providerId="Windows Live" clId="Web-{1AD72DD7-2014-4842-9A4A-0127F950F0CF}" dt="2021-03-24T02:10:02.025" v="1404" actId="14100"/>
          <ac:picMkLst>
            <pc:docMk/>
            <pc:sldMk cId="0" sldId="316"/>
            <ac:picMk id="3" creationId="{B0E295F6-F246-4641-AA20-133EC3362A09}"/>
          </ac:picMkLst>
        </pc:picChg>
        <pc:picChg chg="mod">
          <ac:chgData name="ゲスト ユーザー" userId="" providerId="Windows Live" clId="Web-{1AD72DD7-2014-4842-9A4A-0127F950F0CF}" dt="2021-03-24T02:09:34.634" v="1400" actId="1076"/>
          <ac:picMkLst>
            <pc:docMk/>
            <pc:sldMk cId="0" sldId="316"/>
            <ac:picMk id="1008" creationId="{00000000-0000-0000-0000-000000000000}"/>
          </ac:picMkLst>
        </pc:picChg>
      </pc:sldChg>
      <pc:sldChg chg="delSp modSp del">
        <pc:chgData name="ゲスト ユーザー" userId="" providerId="Windows Live" clId="Web-{1AD72DD7-2014-4842-9A4A-0127F950F0CF}" dt="2021-03-24T02:11:04.230" v="1415"/>
        <pc:sldMkLst>
          <pc:docMk/>
          <pc:sldMk cId="0" sldId="317"/>
        </pc:sldMkLst>
        <pc:spChg chg="mod">
          <ac:chgData name="ゲスト ユーザー" userId="" providerId="Windows Live" clId="Web-{1AD72DD7-2014-4842-9A4A-0127F950F0CF}" dt="2021-03-24T02:10:43.604" v="1413" actId="20577"/>
          <ac:spMkLst>
            <pc:docMk/>
            <pc:sldMk cId="0" sldId="317"/>
            <ac:spMk id="101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10:46.870" v="1414"/>
          <ac:spMkLst>
            <pc:docMk/>
            <pc:sldMk cId="0" sldId="317"/>
            <ac:spMk id="1026" creationId="{00000000-0000-0000-0000-000000000000}"/>
          </ac:spMkLst>
        </pc:spChg>
      </pc:sldChg>
      <pc:sldChg chg="modSp">
        <pc:chgData name="ゲスト ユーザー" userId="" providerId="Windows Live" clId="Web-{1AD72DD7-2014-4842-9A4A-0127F950F0CF}" dt="2021-03-24T02:12:10.278" v="1451" actId="20577"/>
        <pc:sldMkLst>
          <pc:docMk/>
          <pc:sldMk cId="0" sldId="318"/>
        </pc:sldMkLst>
        <pc:spChg chg="mod">
          <ac:chgData name="ゲスト ユーザー" userId="" providerId="Windows Live" clId="Web-{1AD72DD7-2014-4842-9A4A-0127F950F0CF}" dt="2021-03-24T02:12:02.544" v="1449" actId="1076"/>
          <ac:spMkLst>
            <pc:docMk/>
            <pc:sldMk cId="0" sldId="318"/>
            <ac:spMk id="13" creationId="{8616D2A9-70E3-4B41-B3F0-8FAC7800BE9E}"/>
          </ac:spMkLst>
        </pc:spChg>
        <pc:spChg chg="mod">
          <ac:chgData name="ゲスト ユーザー" userId="" providerId="Windows Live" clId="Web-{1AD72DD7-2014-4842-9A4A-0127F950F0CF}" dt="2021-03-24T02:12:10.278" v="1451" actId="20577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2:11:59.528" v="1448" actId="1076"/>
          <ac:spMkLst>
            <pc:docMk/>
            <pc:sldMk cId="0" sldId="318"/>
            <ac:spMk id="1047" creationId="{00000000-0000-0000-0000-000000000000}"/>
          </ac:spMkLst>
        </pc:spChg>
      </pc:sldChg>
      <pc:sldChg chg="addSp delSp modSp ord">
        <pc:chgData name="ゲスト ユーザー" userId="" providerId="Windows Live" clId="Web-{1AD72DD7-2014-4842-9A4A-0127F950F0CF}" dt="2021-03-24T01:56:09.526" v="1329" actId="20577"/>
        <pc:sldMkLst>
          <pc:docMk/>
          <pc:sldMk cId="3276162484" sldId="321"/>
        </pc:sldMkLst>
        <pc:spChg chg="mod">
          <ac:chgData name="ゲスト ユーザー" userId="" providerId="Windows Live" clId="Web-{1AD72DD7-2014-4842-9A4A-0127F950F0CF}" dt="2021-03-24T01:33:10.043" v="1123" actId="20577"/>
          <ac:spMkLst>
            <pc:docMk/>
            <pc:sldMk cId="3276162484" sldId="321"/>
            <ac:spMk id="3" creationId="{41B6E82B-6D9B-4BBB-B277-69B8CA0B91C3}"/>
          </ac:spMkLst>
        </pc:spChg>
        <pc:spChg chg="add mod">
          <ac:chgData name="ゲスト ユーザー" userId="" providerId="Windows Live" clId="Web-{1AD72DD7-2014-4842-9A4A-0127F950F0CF}" dt="2021-03-24T01:36:15.610" v="1143" actId="1076"/>
          <ac:spMkLst>
            <pc:docMk/>
            <pc:sldMk cId="3276162484" sldId="321"/>
            <ac:spMk id="7" creationId="{B473BD24-71A4-4A28-9BDF-D7413EAD18A6}"/>
          </ac:spMkLst>
        </pc:spChg>
        <pc:spChg chg="mod">
          <ac:chgData name="ゲスト ユーザー" userId="" providerId="Windows Live" clId="Web-{1AD72DD7-2014-4842-9A4A-0127F950F0CF}" dt="2021-03-24T01:56:09.526" v="1329" actId="20577"/>
          <ac:spMkLst>
            <pc:docMk/>
            <pc:sldMk cId="3276162484" sldId="321"/>
            <ac:spMk id="352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1:34:05.857" v="1124"/>
          <ac:picMkLst>
            <pc:docMk/>
            <pc:sldMk cId="3276162484" sldId="321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35:29.265" v="1136"/>
          <ac:picMkLst>
            <pc:docMk/>
            <pc:sldMk cId="3276162484" sldId="321"/>
            <ac:picMk id="5" creationId="{1D1E0A19-0932-42C8-8E5D-19D35B92A724}"/>
          </ac:picMkLst>
        </pc:picChg>
        <pc:picChg chg="add mod">
          <ac:chgData name="ゲスト ユーザー" userId="" providerId="Windows Live" clId="Web-{1AD72DD7-2014-4842-9A4A-0127F950F0CF}" dt="2021-03-24T01:35:49.625" v="1139" actId="14100"/>
          <ac:picMkLst>
            <pc:docMk/>
            <pc:sldMk cId="3276162484" sldId="321"/>
            <ac:picMk id="6" creationId="{ECB91658-7D9D-4305-B1D8-511A31D9FC5F}"/>
          </ac:picMkLst>
        </pc:picChg>
      </pc:sldChg>
      <pc:sldChg chg="addSp delSp modSp">
        <pc:chgData name="ゲスト ユーザー" userId="" providerId="Windows Live" clId="Web-{1AD72DD7-2014-4842-9A4A-0127F950F0CF}" dt="2021-03-24T01:42:44.759" v="1224" actId="14100"/>
        <pc:sldMkLst>
          <pc:docMk/>
          <pc:sldMk cId="2026746202" sldId="330"/>
        </pc:sldMkLst>
        <pc:spChg chg="mod">
          <ac:chgData name="ゲスト ユーザー" userId="" providerId="Windows Live" clId="Web-{1AD72DD7-2014-4842-9A4A-0127F950F0CF}" dt="2021-03-24T01:41:59.711" v="1220" actId="20577"/>
          <ac:spMkLst>
            <pc:docMk/>
            <pc:sldMk cId="2026746202" sldId="330"/>
            <ac:spMk id="6" creationId="{A37D0B3E-E398-46E3-862F-CB12BB9ACA59}"/>
          </ac:spMkLst>
        </pc:spChg>
        <pc:picChg chg="add mod">
          <ac:chgData name="ゲスト ユーザー" userId="" providerId="Windows Live" clId="Web-{1AD72DD7-2014-4842-9A4A-0127F950F0CF}" dt="2021-03-24T01:42:44.759" v="1224" actId="14100"/>
          <ac:picMkLst>
            <pc:docMk/>
            <pc:sldMk cId="2026746202" sldId="330"/>
            <ac:picMk id="4" creationId="{5FADC817-3BB1-4B9B-A478-F10D29AEF579}"/>
          </ac:picMkLst>
        </pc:picChg>
        <pc:picChg chg="del">
          <ac:chgData name="ゲスト ユーザー" userId="" providerId="Windows Live" clId="Web-{1AD72DD7-2014-4842-9A4A-0127F950F0CF}" dt="2021-03-24T01:42:37.368" v="1221"/>
          <ac:picMkLst>
            <pc:docMk/>
            <pc:sldMk cId="2026746202" sldId="330"/>
            <ac:picMk id="7" creationId="{686454AF-FD65-4265-BE57-2E86BD7E5690}"/>
          </ac:picMkLst>
        </pc:picChg>
      </pc:sldChg>
      <pc:sldChg chg="modSp">
        <pc:chgData name="ゲスト ユーザー" userId="" providerId="Windows Live" clId="Web-{1AD72DD7-2014-4842-9A4A-0127F950F0CF}" dt="2021-03-24T02:18:14.114" v="1482" actId="20577"/>
        <pc:sldMkLst>
          <pc:docMk/>
          <pc:sldMk cId="3785275960" sldId="331"/>
        </pc:sldMkLst>
        <pc:spChg chg="mod">
          <ac:chgData name="ゲスト ユーザー" userId="" providerId="Windows Live" clId="Web-{1AD72DD7-2014-4842-9A4A-0127F950F0CF}" dt="2021-03-24T02:18:06.614" v="1478" actId="20577"/>
          <ac:spMkLst>
            <pc:docMk/>
            <pc:sldMk cId="3785275960" sldId="33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18:14.114" v="1482" actId="20577"/>
          <ac:spMkLst>
            <pc:docMk/>
            <pc:sldMk cId="3785275960" sldId="331"/>
            <ac:spMk id="350" creationId="{00000000-0000-0000-0000-000000000000}"/>
          </ac:spMkLst>
        </pc:spChg>
      </pc:sldChg>
      <pc:sldChg chg="addSp delSp modSp">
        <pc:chgData name="ゲスト ユーザー" userId="" providerId="Windows Live" clId="Web-{1AD72DD7-2014-4842-9A4A-0127F950F0CF}" dt="2021-03-24T01:43:51.760" v="1227" actId="1076"/>
        <pc:sldMkLst>
          <pc:docMk/>
          <pc:sldMk cId="2444299485" sldId="335"/>
        </pc:sldMkLst>
        <pc:picChg chg="add mod">
          <ac:chgData name="ゲスト ユーザー" userId="" providerId="Windows Live" clId="Web-{1AD72DD7-2014-4842-9A4A-0127F950F0CF}" dt="2021-03-24T01:43:51.760" v="1227" actId="1076"/>
          <ac:picMkLst>
            <pc:docMk/>
            <pc:sldMk cId="2444299485" sldId="335"/>
            <ac:picMk id="4" creationId="{82F5B559-AF2F-45B8-AAFF-4E307F9A5C2B}"/>
          </ac:picMkLst>
        </pc:picChg>
        <pc:picChg chg="del">
          <ac:chgData name="ゲスト ユーザー" userId="" providerId="Windows Live" clId="Web-{1AD72DD7-2014-4842-9A4A-0127F950F0CF}" dt="2021-03-24T01:43:03.947" v="1225"/>
          <ac:picMkLst>
            <pc:docMk/>
            <pc:sldMk cId="2444299485" sldId="335"/>
            <ac:picMk id="8" creationId="{E61C36CD-F22C-4A77-8716-62F3F5799209}"/>
          </ac:picMkLst>
        </pc:picChg>
      </pc:sldChg>
      <pc:sldChg chg="addSp delSp modSp">
        <pc:chgData name="ゲスト ユーザー" userId="" providerId="Windows Live" clId="Web-{1AD72DD7-2014-4842-9A4A-0127F950F0CF}" dt="2021-03-24T02:21:10.728" v="1555" actId="20577"/>
        <pc:sldMkLst>
          <pc:docMk/>
          <pc:sldMk cId="960304463" sldId="337"/>
        </pc:sldMkLst>
        <pc:spChg chg="mod">
          <ac:chgData name="ゲスト ユーザー" userId="" providerId="Windows Live" clId="Web-{1AD72DD7-2014-4842-9A4A-0127F950F0CF}" dt="2021-03-24T02:20:53.571" v="1550" actId="20577"/>
          <ac:spMkLst>
            <pc:docMk/>
            <pc:sldMk cId="960304463" sldId="33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2:21:10.728" v="1555" actId="20577"/>
          <ac:spMkLst>
            <pc:docMk/>
            <pc:sldMk cId="960304463" sldId="337"/>
            <ac:spMk id="6" creationId="{A37D0B3E-E398-46E3-862F-CB12BB9ACA59}"/>
          </ac:spMkLst>
        </pc:spChg>
        <pc:picChg chg="del">
          <ac:chgData name="ゲスト ユーザー" userId="" providerId="Windows Live" clId="Web-{1AD72DD7-2014-4842-9A4A-0127F950F0CF}" dt="2021-03-24T01:39:33.926" v="1146"/>
          <ac:picMkLst>
            <pc:docMk/>
            <pc:sldMk cId="960304463" sldId="337"/>
            <ac:picMk id="4" creationId="{7EE1246B-0E52-42A4-B7E0-2BE862B52D5F}"/>
          </ac:picMkLst>
        </pc:picChg>
        <pc:picChg chg="add del mod">
          <ac:chgData name="ゲスト ユーザー" userId="" providerId="Windows Live" clId="Web-{1AD72DD7-2014-4842-9A4A-0127F950F0CF}" dt="2021-03-24T01:44:33.230" v="1230"/>
          <ac:picMkLst>
            <pc:docMk/>
            <pc:sldMk cId="960304463" sldId="337"/>
            <ac:picMk id="7" creationId="{13448900-6C10-412C-AF8A-2C21FA4C95E5}"/>
          </ac:picMkLst>
        </pc:picChg>
        <pc:picChg chg="add mod">
          <ac:chgData name="ゲスト ユーザー" userId="" providerId="Windows Live" clId="Web-{1AD72DD7-2014-4842-9A4A-0127F950F0CF}" dt="2021-03-24T01:44:41.449" v="1233" actId="14100"/>
          <ac:picMkLst>
            <pc:docMk/>
            <pc:sldMk cId="960304463" sldId="337"/>
            <ac:picMk id="8" creationId="{01E1D39B-D608-4D8C-A843-18C92376637E}"/>
          </ac:picMkLst>
        </pc:picChg>
      </pc:sldChg>
      <pc:sldChg chg="modSp">
        <pc:chgData name="ゲスト ユーザー" userId="" providerId="Windows Live" clId="Web-{1AD72DD7-2014-4842-9A4A-0127F950F0CF}" dt="2021-03-24T02:21:34.275" v="1556" actId="20577"/>
        <pc:sldMkLst>
          <pc:docMk/>
          <pc:sldMk cId="412491998" sldId="339"/>
        </pc:sldMkLst>
        <pc:spChg chg="mod">
          <ac:chgData name="ゲスト ユーザー" userId="" providerId="Windows Live" clId="Web-{1AD72DD7-2014-4842-9A4A-0127F950F0CF}" dt="2021-03-24T02:21:34.275" v="1556" actId="20577"/>
          <ac:spMkLst>
            <pc:docMk/>
            <pc:sldMk cId="412491998" sldId="339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2:22:10.198" v="1563" actId="20577"/>
        <pc:sldMkLst>
          <pc:docMk/>
          <pc:sldMk cId="1695572539" sldId="340"/>
        </pc:sldMkLst>
        <pc:spChg chg="mod">
          <ac:chgData name="ゲスト ユーザー" userId="" providerId="Windows Live" clId="Web-{1AD72DD7-2014-4842-9A4A-0127F950F0CF}" dt="2021-03-24T02:22:10.198" v="1563" actId="20577"/>
          <ac:spMkLst>
            <pc:docMk/>
            <pc:sldMk cId="1695572539" sldId="340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2:49.019" v="281" actId="20577"/>
        <pc:sldMkLst>
          <pc:docMk/>
          <pc:sldMk cId="1440077837" sldId="341"/>
        </pc:sldMkLst>
        <pc:spChg chg="mod">
          <ac:chgData name="ゲスト ユーザー" userId="" providerId="Windows Live" clId="Web-{1AD72DD7-2014-4842-9A4A-0127F950F0CF}" dt="2021-03-24T01:02:39.237" v="278" actId="20577"/>
          <ac:spMkLst>
            <pc:docMk/>
            <pc:sldMk cId="1440077837" sldId="34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2:49.019" v="281" actId="20577"/>
          <ac:spMkLst>
            <pc:docMk/>
            <pc:sldMk cId="1440077837" sldId="341"/>
            <ac:spMk id="6" creationId="{A37D0B3E-E398-46E3-862F-CB12BB9ACA59}"/>
          </ac:spMkLst>
        </pc:spChg>
      </pc:sldChg>
      <pc:sldChg chg="modSp">
        <pc:chgData name="ゲスト ユーザー" userId="" providerId="Windows Live" clId="Web-{1AD72DD7-2014-4842-9A4A-0127F950F0CF}" dt="2021-03-24T01:03:12.988" v="285" actId="20577"/>
        <pc:sldMkLst>
          <pc:docMk/>
          <pc:sldMk cId="3076179711" sldId="342"/>
        </pc:sldMkLst>
        <pc:spChg chg="mod">
          <ac:chgData name="ゲスト ユーザー" userId="" providerId="Windows Live" clId="Web-{1AD72DD7-2014-4842-9A4A-0127F950F0CF}" dt="2021-03-24T01:03:12.988" v="285" actId="20577"/>
          <ac:spMkLst>
            <pc:docMk/>
            <pc:sldMk cId="3076179711" sldId="342"/>
            <ac:spMk id="3" creationId="{41B6E82B-6D9B-4BBB-B277-69B8CA0B91C3}"/>
          </ac:spMkLst>
        </pc:spChg>
      </pc:sldChg>
      <pc:sldChg chg="modSp">
        <pc:chgData name="ゲスト ユーザー" userId="" providerId="Windows Live" clId="Web-{1AD72DD7-2014-4842-9A4A-0127F950F0CF}" dt="2021-03-24T00:54:55.430" v="83" actId="20577"/>
        <pc:sldMkLst>
          <pc:docMk/>
          <pc:sldMk cId="3758271538" sldId="344"/>
        </pc:sldMkLst>
        <pc:spChg chg="mod">
          <ac:chgData name="ゲスト ユーザー" userId="" providerId="Windows Live" clId="Web-{1AD72DD7-2014-4842-9A4A-0127F950F0CF}" dt="2021-03-24T00:54:55.430" v="83" actId="20577"/>
          <ac:spMkLst>
            <pc:docMk/>
            <pc:sldMk cId="3758271538" sldId="344"/>
            <ac:spMk id="3" creationId="{41B6E82B-6D9B-4BBB-B277-69B8CA0B91C3}"/>
          </ac:spMkLst>
        </pc:spChg>
      </pc:sldChg>
      <pc:sldChg chg="addSp delSp modSp add replId">
        <pc:chgData name="ゲスト ユーザー" userId="" providerId="Windows Live" clId="Web-{1AD72DD7-2014-4842-9A4A-0127F950F0CF}" dt="2021-03-24T01:25:39.736" v="911" actId="14100"/>
        <pc:sldMkLst>
          <pc:docMk/>
          <pc:sldMk cId="206003480" sldId="345"/>
        </pc:sldMkLst>
        <pc:spChg chg="mod">
          <ac:chgData name="ゲスト ユーザー" userId="" providerId="Windows Live" clId="Web-{1AD72DD7-2014-4842-9A4A-0127F950F0CF}" dt="2021-03-24T00:54:37.367" v="74" actId="20577"/>
          <ac:spMkLst>
            <pc:docMk/>
            <pc:sldMk cId="206003480" sldId="345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0:59:10.967" v="124" actId="20577"/>
          <ac:spMkLst>
            <pc:docMk/>
            <pc:sldMk cId="206003480" sldId="345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0:55:24.118" v="87"/>
          <ac:spMkLst>
            <pc:docMk/>
            <pc:sldMk cId="206003480" sldId="345"/>
            <ac:spMk id="8" creationId="{E82D7B40-A32D-4D26-AA00-9723508FC02B}"/>
          </ac:spMkLst>
        </pc:spChg>
        <pc:spChg chg="add del mod">
          <ac:chgData name="ゲスト ユーザー" userId="" providerId="Windows Live" clId="Web-{1AD72DD7-2014-4842-9A4A-0127F950F0CF}" dt="2021-03-24T00:55:24.603" v="88"/>
          <ac:spMkLst>
            <pc:docMk/>
            <pc:sldMk cId="206003480" sldId="345"/>
            <ac:spMk id="9" creationId="{DE49CABF-07BD-4D0F-BC17-CD93EDE0664C}"/>
          </ac:spMkLst>
        </pc:spChg>
        <pc:spChg chg="add mod">
          <ac:chgData name="ゲスト ユーザー" userId="" providerId="Windows Live" clId="Web-{1AD72DD7-2014-4842-9A4A-0127F950F0CF}" dt="2021-03-24T01:25:39.736" v="911" actId="14100"/>
          <ac:spMkLst>
            <pc:docMk/>
            <pc:sldMk cId="206003480" sldId="345"/>
            <ac:spMk id="11" creationId="{F1F582E5-8487-4DE8-A1D3-4EA026BEA86F}"/>
          </ac:spMkLst>
        </pc:spChg>
        <pc:spChg chg="mod">
          <ac:chgData name="ゲスト ユーザー" userId="" providerId="Windows Live" clId="Web-{1AD72DD7-2014-4842-9A4A-0127F950F0CF}" dt="2021-03-24T00:59:32.311" v="148" actId="20577"/>
          <ac:spMkLst>
            <pc:docMk/>
            <pc:sldMk cId="206003480" sldId="345"/>
            <ac:spMk id="350" creationId="{00000000-0000-0000-0000-000000000000}"/>
          </ac:spMkLst>
        </pc:spChg>
        <pc:picChg chg="del">
          <ac:chgData name="ゲスト ユーザー" userId="" providerId="Windows Live" clId="Web-{1AD72DD7-2014-4842-9A4A-0127F950F0CF}" dt="2021-03-24T00:55:23.056" v="85"/>
          <ac:picMkLst>
            <pc:docMk/>
            <pc:sldMk cId="206003480" sldId="345"/>
            <ac:picMk id="4" creationId="{CE4BF0F7-294D-4EF5-AE05-6BDFCA4E3533}"/>
          </ac:picMkLst>
        </pc:picChg>
        <pc:picChg chg="del">
          <ac:chgData name="ゲスト ユーザー" userId="" providerId="Windows Live" clId="Web-{1AD72DD7-2014-4842-9A4A-0127F950F0CF}" dt="2021-03-24T00:55:23.525" v="86"/>
          <ac:picMkLst>
            <pc:docMk/>
            <pc:sldMk cId="206003480" sldId="345"/>
            <ac:picMk id="7" creationId="{EB0503BD-94D7-48BB-B344-8A467FBB2AE0}"/>
          </ac:picMkLst>
        </pc:picChg>
        <pc:picChg chg="add mod">
          <ac:chgData name="ゲスト ユーザー" userId="" providerId="Windows Live" clId="Web-{1AD72DD7-2014-4842-9A4A-0127F950F0CF}" dt="2021-03-24T00:58:37.513" v="91" actId="14100"/>
          <ac:picMkLst>
            <pc:docMk/>
            <pc:sldMk cId="206003480" sldId="345"/>
            <ac:picMk id="10" creationId="{D00685E2-8AE0-4268-80AE-1015B734A563}"/>
          </ac:picMkLst>
        </pc:picChg>
      </pc:sldChg>
      <pc:sldChg chg="delSp modSp add replId">
        <pc:chgData name="ゲスト ユーザー" userId="" providerId="Windows Live" clId="Web-{1AD72DD7-2014-4842-9A4A-0127F950F0CF}" dt="2021-03-24T01:06:32.852" v="392" actId="20577"/>
        <pc:sldMkLst>
          <pc:docMk/>
          <pc:sldMk cId="2740459347" sldId="346"/>
        </pc:sldMkLst>
        <pc:spChg chg="mod">
          <ac:chgData name="ゲスト ユーザー" userId="" providerId="Windows Live" clId="Web-{1AD72DD7-2014-4842-9A4A-0127F950F0CF}" dt="2021-03-24T01:04:23.677" v="342" actId="14100"/>
          <ac:spMkLst>
            <pc:docMk/>
            <pc:sldMk cId="2740459347" sldId="346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6:22.367" v="390" actId="14100"/>
          <ac:spMkLst>
            <pc:docMk/>
            <pc:sldMk cId="2740459347" sldId="346"/>
            <ac:spMk id="6" creationId="{A37D0B3E-E398-46E3-862F-CB12BB9ACA59}"/>
          </ac:spMkLst>
        </pc:spChg>
        <pc:spChg chg="del">
          <ac:chgData name="ゲスト ユーザー" userId="" providerId="Windows Live" clId="Web-{1AD72DD7-2014-4842-9A4A-0127F950F0CF}" dt="2021-03-24T01:03:38.332" v="290"/>
          <ac:spMkLst>
            <pc:docMk/>
            <pc:sldMk cId="2740459347" sldId="346"/>
            <ac:spMk id="8" creationId="{E82D7B40-A32D-4D26-AA00-9723508FC02B}"/>
          </ac:spMkLst>
        </pc:spChg>
        <pc:spChg chg="del">
          <ac:chgData name="ゲスト ユーザー" userId="" providerId="Windows Live" clId="Web-{1AD72DD7-2014-4842-9A4A-0127F950F0CF}" dt="2021-03-24T01:03:40.473" v="292"/>
          <ac:spMkLst>
            <pc:docMk/>
            <pc:sldMk cId="2740459347" sldId="346"/>
            <ac:spMk id="9" creationId="{DE49CABF-07BD-4D0F-BC17-CD93EDE0664C}"/>
          </ac:spMkLst>
        </pc:spChg>
        <pc:spChg chg="mod">
          <ac:chgData name="ゲスト ユーザー" userId="" providerId="Windows Live" clId="Web-{1AD72DD7-2014-4842-9A4A-0127F950F0CF}" dt="2021-03-24T01:06:32.852" v="392" actId="20577"/>
          <ac:spMkLst>
            <pc:docMk/>
            <pc:sldMk cId="2740459347" sldId="346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0:59:45.968" v="150" actId="1076"/>
          <ac:picMkLst>
            <pc:docMk/>
            <pc:sldMk cId="2740459347" sldId="346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03:38.676" v="291"/>
          <ac:picMkLst>
            <pc:docMk/>
            <pc:sldMk cId="2740459347" sldId="346"/>
            <ac:picMk id="4" creationId="{CE4BF0F7-294D-4EF5-AE05-6BDFCA4E3533}"/>
          </ac:picMkLst>
        </pc:picChg>
        <pc:picChg chg="mod">
          <ac:chgData name="ゲスト ユーザー" userId="" providerId="Windows Live" clId="Web-{1AD72DD7-2014-4842-9A4A-0127F950F0CF}" dt="2021-03-24T00:59:46.905" v="151" actId="1076"/>
          <ac:picMkLst>
            <pc:docMk/>
            <pc:sldMk cId="2740459347" sldId="346"/>
            <ac:picMk id="5" creationId="{2123D3A6-0369-433D-BE08-D625094BE9F6}"/>
          </ac:picMkLst>
        </pc:picChg>
        <pc:picChg chg="del">
          <ac:chgData name="ゲスト ユーザー" userId="" providerId="Windows Live" clId="Web-{1AD72DD7-2014-4842-9A4A-0127F950F0CF}" dt="2021-03-24T01:03:37.473" v="289"/>
          <ac:picMkLst>
            <pc:docMk/>
            <pc:sldMk cId="2740459347" sldId="346"/>
            <ac:picMk id="7" creationId="{EB0503BD-94D7-48BB-B344-8A467FBB2AE0}"/>
          </ac:picMkLst>
        </pc:picChg>
      </pc:sldChg>
      <pc:sldChg chg="addSp modSp add replId">
        <pc:chgData name="ゲスト ユーザー" userId="" providerId="Windows Live" clId="Web-{1AD72DD7-2014-4842-9A4A-0127F950F0CF}" dt="2021-03-24T01:25:57.440" v="914" actId="14100"/>
        <pc:sldMkLst>
          <pc:docMk/>
          <pc:sldMk cId="3478011051" sldId="347"/>
        </pc:sldMkLst>
        <pc:spChg chg="mod">
          <ac:chgData name="ゲスト ユーザー" userId="" providerId="Windows Live" clId="Web-{1AD72DD7-2014-4842-9A4A-0127F950F0CF}" dt="2021-03-24T01:08:58.433" v="481" actId="20577"/>
          <ac:spMkLst>
            <pc:docMk/>
            <pc:sldMk cId="3478011051" sldId="347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08:20.979" v="455" actId="20577"/>
          <ac:spMkLst>
            <pc:docMk/>
            <pc:sldMk cId="3478011051" sldId="347"/>
            <ac:spMk id="6" creationId="{A37D0B3E-E398-46E3-862F-CB12BB9ACA59}"/>
          </ac:spMkLst>
        </pc:spChg>
        <pc:spChg chg="add mod">
          <ac:chgData name="ゲスト ユーザー" userId="" providerId="Windows Live" clId="Web-{1AD72DD7-2014-4842-9A4A-0127F950F0CF}" dt="2021-03-24T01:25:57.440" v="914" actId="14100"/>
          <ac:spMkLst>
            <pc:docMk/>
            <pc:sldMk cId="3478011051" sldId="347"/>
            <ac:spMk id="7" creationId="{72680A67-C844-4200-923B-5BB550B803D2}"/>
          </ac:spMkLst>
        </pc:spChg>
        <pc:spChg chg="mod">
          <ac:chgData name="ゲスト ユーザー" userId="" providerId="Windows Live" clId="Web-{1AD72DD7-2014-4842-9A4A-0127F950F0CF}" dt="2021-03-24T01:08:45.667" v="471" actId="20577"/>
          <ac:spMkLst>
            <pc:docMk/>
            <pc:sldMk cId="3478011051" sldId="347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1:09:41.215" v="484" actId="14100"/>
          <ac:picMkLst>
            <pc:docMk/>
            <pc:sldMk cId="3478011051" sldId="347"/>
            <ac:picMk id="4" creationId="{45163AFF-4867-4A17-B4A1-B045C5E363F8}"/>
          </ac:picMkLst>
        </pc:picChg>
      </pc:sldChg>
      <pc:sldChg chg="addSp delSp modSp add replId">
        <pc:chgData name="ゲスト ユーザー" userId="" providerId="Windows Live" clId="Web-{1AD72DD7-2014-4842-9A4A-0127F950F0CF}" dt="2021-03-24T01:26:27.019" v="928" actId="20577"/>
        <pc:sldMkLst>
          <pc:docMk/>
          <pc:sldMk cId="1252576902" sldId="348"/>
        </pc:sldMkLst>
        <pc:spChg chg="mod">
          <ac:chgData name="ゲスト ユーザー" userId="" providerId="Windows Live" clId="Web-{1AD72DD7-2014-4842-9A4A-0127F950F0CF}" dt="2021-03-24T01:15:06.207" v="702" actId="20577"/>
          <ac:spMkLst>
            <pc:docMk/>
            <pc:sldMk cId="1252576902" sldId="348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26:10.065" v="918" actId="20577"/>
          <ac:spMkLst>
            <pc:docMk/>
            <pc:sldMk cId="1252576902" sldId="348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26:27.019" v="928" actId="20577"/>
          <ac:spMkLst>
            <pc:docMk/>
            <pc:sldMk cId="1252576902" sldId="348"/>
            <ac:spMk id="350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09:57.450" v="488" actId="1076"/>
          <ac:picMkLst>
            <pc:docMk/>
            <pc:sldMk cId="1252576902" sldId="348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4:23.284" v="683"/>
          <ac:picMkLst>
            <pc:docMk/>
            <pc:sldMk cId="1252576902" sldId="348"/>
            <ac:picMk id="4" creationId="{45163AFF-4867-4A17-B4A1-B045C5E363F8}"/>
          </ac:picMkLst>
        </pc:picChg>
        <pc:picChg chg="mod">
          <ac:chgData name="ゲスト ユーザー" userId="" providerId="Windows Live" clId="Web-{1AD72DD7-2014-4842-9A4A-0127F950F0CF}" dt="2021-03-24T01:09:56.638" v="487" actId="1076"/>
          <ac:picMkLst>
            <pc:docMk/>
            <pc:sldMk cId="1252576902" sldId="348"/>
            <ac:picMk id="5" creationId="{2123D3A6-0369-433D-BE08-D625094BE9F6}"/>
          </ac:picMkLst>
        </pc:picChg>
        <pc:picChg chg="add mod">
          <ac:chgData name="ゲスト ユーザー" userId="" providerId="Windows Live" clId="Web-{1AD72DD7-2014-4842-9A4A-0127F950F0CF}" dt="2021-03-24T01:14:28.940" v="686" actId="14100"/>
          <ac:picMkLst>
            <pc:docMk/>
            <pc:sldMk cId="1252576902" sldId="348"/>
            <ac:picMk id="7" creationId="{40B2CA00-8CB5-402D-85B2-C48CEFFD0425}"/>
          </ac:picMkLst>
        </pc:picChg>
      </pc:sldChg>
      <pc:sldChg chg="addSp delSp modSp add replId">
        <pc:chgData name="ゲスト ユーザー" userId="" providerId="Windows Live" clId="Web-{1AD72DD7-2014-4842-9A4A-0127F950F0CF}" dt="2021-03-24T02:13:55.609" v="1467" actId="14100"/>
        <pc:sldMkLst>
          <pc:docMk/>
          <pc:sldMk cId="1983677846" sldId="349"/>
        </pc:sldMkLst>
        <pc:spChg chg="mod">
          <ac:chgData name="ゲスト ユーザー" userId="" providerId="Windows Live" clId="Web-{1AD72DD7-2014-4842-9A4A-0127F950F0CF}" dt="2021-03-24T01:16:18.537" v="715" actId="20577"/>
          <ac:spMkLst>
            <pc:docMk/>
            <pc:sldMk cId="1983677846" sldId="349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56:26.871" v="1335" actId="20577"/>
          <ac:spMkLst>
            <pc:docMk/>
            <pc:sldMk cId="1983677846" sldId="349"/>
            <ac:spMk id="6" creationId="{A37D0B3E-E398-46E3-862F-CB12BB9ACA59}"/>
          </ac:spMkLst>
        </pc:spChg>
        <pc:spChg chg="mod">
          <ac:chgData name="ゲスト ユーザー" userId="" providerId="Windows Live" clId="Web-{1AD72DD7-2014-4842-9A4A-0127F950F0CF}" dt="2021-03-24T01:16:01.771" v="708" actId="20577"/>
          <ac:spMkLst>
            <pc:docMk/>
            <pc:sldMk cId="1983677846" sldId="349"/>
            <ac:spMk id="350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13:55.609" v="1467" actId="14100"/>
          <ac:picMkLst>
            <pc:docMk/>
            <pc:sldMk cId="1983677846" sldId="349"/>
            <ac:picMk id="4" creationId="{5F5F680F-7F24-4F26-834A-0E0774899C78}"/>
          </ac:picMkLst>
        </pc:picChg>
        <pc:picChg chg="del">
          <ac:chgData name="ゲスト ユーザー" userId="" providerId="Windows Live" clId="Web-{1AD72DD7-2014-4842-9A4A-0127F950F0CF}" dt="2021-03-24T01:16:23.271" v="724"/>
          <ac:picMkLst>
            <pc:docMk/>
            <pc:sldMk cId="1983677846" sldId="349"/>
            <ac:picMk id="7" creationId="{40B2CA00-8CB5-402D-85B2-C48CEFFD0425}"/>
          </ac:picMkLst>
        </pc:picChg>
      </pc:sldChg>
      <pc:sldChg chg="addSp delSp modSp add ord replId">
        <pc:chgData name="ゲスト ユーザー" userId="" providerId="Windows Live" clId="Web-{1AD72DD7-2014-4842-9A4A-0127F950F0CF}" dt="2021-03-24T01:47:07.905" v="1257" actId="1076"/>
        <pc:sldMkLst>
          <pc:docMk/>
          <pc:sldMk cId="3051177208" sldId="350"/>
        </pc:sldMkLst>
        <pc:spChg chg="mod">
          <ac:chgData name="ゲスト ユーザー" userId="" providerId="Windows Live" clId="Web-{1AD72DD7-2014-4842-9A4A-0127F950F0CF}" dt="2021-03-24T01:47:07.905" v="1257" actId="1076"/>
          <ac:spMkLst>
            <pc:docMk/>
            <pc:sldMk cId="3051177208" sldId="350"/>
            <ac:spMk id="3" creationId="{41B6E82B-6D9B-4BBB-B277-69B8CA0B91C3}"/>
          </ac:spMkLst>
        </pc:spChg>
        <pc:spChg chg="add del mod">
          <ac:chgData name="ゲスト ユーザー" userId="" providerId="Windows Live" clId="Web-{1AD72DD7-2014-4842-9A4A-0127F950F0CF}" dt="2021-03-24T01:45:46.169" v="1240"/>
          <ac:spMkLst>
            <pc:docMk/>
            <pc:sldMk cId="3051177208" sldId="350"/>
            <ac:spMk id="6" creationId="{8CC1D73A-6F94-460E-8234-46FEE5E10F08}"/>
          </ac:spMkLst>
        </pc:spChg>
        <pc:spChg chg="add del mod">
          <ac:chgData name="ゲスト ユーザー" userId="" providerId="Windows Live" clId="Web-{1AD72DD7-2014-4842-9A4A-0127F950F0CF}" dt="2021-03-24T01:45:45.169" v="1239"/>
          <ac:spMkLst>
            <pc:docMk/>
            <pc:sldMk cId="3051177208" sldId="350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16:52.928" v="728" actId="20577"/>
          <ac:spMkLst>
            <pc:docMk/>
            <pc:sldMk cId="3051177208" sldId="350"/>
            <ac:spMk id="350" creationId="{00000000-0000-0000-0000-000000000000}"/>
          </ac:spMkLst>
        </pc:spChg>
        <pc:spChg chg="mod">
          <ac:chgData name="ゲスト ユーザー" userId="" providerId="Windows Live" clId="Web-{1AD72DD7-2014-4842-9A4A-0127F950F0CF}" dt="2021-03-24T01:47:05.843" v="1256" actId="1076"/>
          <ac:spMkLst>
            <pc:docMk/>
            <pc:sldMk cId="3051177208" sldId="350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16:53.725" v="731" actId="1076"/>
          <ac:picMkLst>
            <pc:docMk/>
            <pc:sldMk cId="3051177208" sldId="350"/>
            <ac:picMk id="2" creationId="{0ABE893C-5261-4583-9731-706F2263B320}"/>
          </ac:picMkLst>
        </pc:picChg>
        <pc:picChg chg="del">
          <ac:chgData name="ゲスト ユーザー" userId="" providerId="Windows Live" clId="Web-{1AD72DD7-2014-4842-9A4A-0127F950F0CF}" dt="2021-03-24T01:17:02.600" v="734"/>
          <ac:picMkLst>
            <pc:docMk/>
            <pc:sldMk cId="3051177208" sldId="350"/>
            <ac:picMk id="4" creationId="{3299CA1B-86CF-4C26-8085-5B66127D8E24}"/>
          </ac:picMkLst>
        </pc:picChg>
        <pc:picChg chg="add del mod">
          <ac:chgData name="ゲスト ユーザー" userId="" providerId="Windows Live" clId="Web-{1AD72DD7-2014-4842-9A4A-0127F950F0CF}" dt="2021-03-24T01:45:43.981" v="1238"/>
          <ac:picMkLst>
            <pc:docMk/>
            <pc:sldMk cId="3051177208" sldId="350"/>
            <ac:picMk id="5" creationId="{5751AC24-F0FE-4A90-97D5-E07BD9E673AB}"/>
          </ac:picMkLst>
        </pc:picChg>
        <pc:picChg chg="mod">
          <ac:chgData name="ゲスト ユーザー" userId="" providerId="Windows Live" clId="Web-{1AD72DD7-2014-4842-9A4A-0127F950F0CF}" dt="2021-03-24T01:47:04.499" v="1255" actId="1076"/>
          <ac:picMkLst>
            <pc:docMk/>
            <pc:sldMk cId="3051177208" sldId="350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1:49:56.800" v="1326" actId="20577"/>
        <pc:sldMkLst>
          <pc:docMk/>
          <pc:sldMk cId="2411830664" sldId="351"/>
        </pc:sldMkLst>
        <pc:spChg chg="mod">
          <ac:chgData name="ゲスト ユーザー" userId="" providerId="Windows Live" clId="Web-{1AD72DD7-2014-4842-9A4A-0127F950F0CF}" dt="2021-03-24T01:49:56.800" v="1326" actId="20577"/>
          <ac:spMkLst>
            <pc:docMk/>
            <pc:sldMk cId="2411830664" sldId="351"/>
            <ac:spMk id="3" creationId="{41B6E82B-6D9B-4BBB-B277-69B8CA0B91C3}"/>
          </ac:spMkLst>
        </pc:spChg>
        <pc:spChg chg="mod">
          <ac:chgData name="ゲスト ユーザー" userId="" providerId="Windows Live" clId="Web-{1AD72DD7-2014-4842-9A4A-0127F950F0CF}" dt="2021-03-24T01:34:38.436" v="1133" actId="14100"/>
          <ac:spMkLst>
            <pc:docMk/>
            <pc:sldMk cId="2411830664" sldId="351"/>
            <ac:spMk id="6" creationId="{8CC1D73A-6F94-460E-8234-46FEE5E10F08}"/>
          </ac:spMkLst>
        </pc:spChg>
        <pc:spChg chg="add mod">
          <ac:chgData name="ゲスト ユーザー" userId="" providerId="Windows Live" clId="Web-{1AD72DD7-2014-4842-9A4A-0127F950F0CF}" dt="2021-03-24T01:49:27.580" v="1325" actId="20577"/>
          <ac:spMkLst>
            <pc:docMk/>
            <pc:sldMk cId="2411830664" sldId="351"/>
            <ac:spMk id="8" creationId="{021A3727-A1BF-4060-B535-29DED661C0D2}"/>
          </ac:spMkLst>
        </pc:spChg>
        <pc:spChg chg="del">
          <ac:chgData name="ゲスト ユーザー" userId="" providerId="Windows Live" clId="Web-{1AD72DD7-2014-4842-9A4A-0127F950F0CF}" dt="2021-03-24T01:30:42.430" v="1045"/>
          <ac:spMkLst>
            <pc:docMk/>
            <pc:sldMk cId="2411830664" sldId="351"/>
            <ac:spMk id="11" creationId="{39B78D9C-270B-4383-BCFF-68E42C0CA1CB}"/>
          </ac:spMkLst>
        </pc:spChg>
        <pc:spChg chg="mod">
          <ac:chgData name="ゲスト ユーザー" userId="" providerId="Windows Live" clId="Web-{1AD72DD7-2014-4842-9A4A-0127F950F0CF}" dt="2021-03-24T01:46:34.326" v="1248" actId="20577"/>
          <ac:spMkLst>
            <pc:docMk/>
            <pc:sldMk cId="2411830664" sldId="351"/>
            <ac:spMk id="350" creationId="{00000000-0000-0000-0000-000000000000}"/>
          </ac:spMkLst>
        </pc:spChg>
        <pc:spChg chg="del mod">
          <ac:chgData name="ゲスト ユーザー" userId="" providerId="Windows Live" clId="Web-{1AD72DD7-2014-4842-9A4A-0127F950F0CF}" dt="2021-03-24T01:46:05.966" v="1243"/>
          <ac:spMkLst>
            <pc:docMk/>
            <pc:sldMk cId="2411830664" sldId="351"/>
            <ac:spMk id="352" creationId="{00000000-0000-0000-0000-000000000000}"/>
          </ac:spMkLst>
        </pc:spChg>
        <pc:picChg chg="mod">
          <ac:chgData name="ゲスト ユーザー" userId="" providerId="Windows Live" clId="Web-{1AD72DD7-2014-4842-9A4A-0127F950F0CF}" dt="2021-03-24T01:48:20.594" v="1297" actId="1076"/>
          <ac:picMkLst>
            <pc:docMk/>
            <pc:sldMk cId="2411830664" sldId="351"/>
            <ac:picMk id="2" creationId="{0ABE893C-5261-4583-9731-706F2263B320}"/>
          </ac:picMkLst>
        </pc:picChg>
        <pc:picChg chg="add mod ord">
          <ac:chgData name="ゲスト ユーザー" userId="" providerId="Windows Live" clId="Web-{1AD72DD7-2014-4842-9A4A-0127F950F0CF}" dt="2021-03-24T01:34:27.607" v="1130"/>
          <ac:picMkLst>
            <pc:docMk/>
            <pc:sldMk cId="2411830664" sldId="351"/>
            <ac:picMk id="4" creationId="{FA2C2CE9-18A9-40F4-A6C1-507CA73541E3}"/>
          </ac:picMkLst>
        </pc:picChg>
        <pc:picChg chg="del mod">
          <ac:chgData name="ゲスト ユーザー" userId="" providerId="Windows Live" clId="Web-{1AD72DD7-2014-4842-9A4A-0127F950F0CF}" dt="2021-03-24T01:30:40.009" v="1044"/>
          <ac:picMkLst>
            <pc:docMk/>
            <pc:sldMk cId="2411830664" sldId="351"/>
            <ac:picMk id="5" creationId="{5751AC24-F0FE-4A90-97D5-E07BD9E673AB}"/>
          </ac:picMkLst>
        </pc:picChg>
        <pc:picChg chg="add mod">
          <ac:chgData name="ゲスト ユーザー" userId="" providerId="Windows Live" clId="Web-{1AD72DD7-2014-4842-9A4A-0127F950F0CF}" dt="2021-03-24T01:48:12.125" v="1293" actId="1076"/>
          <ac:picMkLst>
            <pc:docMk/>
            <pc:sldMk cId="2411830664" sldId="351"/>
            <ac:picMk id="7" creationId="{F659B0BB-1127-41A2-9332-8735B71C0C1B}"/>
          </ac:picMkLst>
        </pc:picChg>
        <pc:picChg chg="del mod">
          <ac:chgData name="ゲスト ユーザー" userId="" providerId="Windows Live" clId="Web-{1AD72DD7-2014-4842-9A4A-0127F950F0CF}" dt="2021-03-24T01:46:05.154" v="1242"/>
          <ac:picMkLst>
            <pc:docMk/>
            <pc:sldMk cId="2411830664" sldId="351"/>
            <ac:picMk id="351" creationId="{00000000-0000-0000-0000-000000000000}"/>
          </ac:picMkLst>
        </pc:picChg>
      </pc:sldChg>
      <pc:sldChg chg="addSp delSp modSp add replId">
        <pc:chgData name="ゲスト ユーザー" userId="" providerId="Windows Live" clId="Web-{1AD72DD7-2014-4842-9A4A-0127F950F0CF}" dt="2021-03-24T02:09:22.712" v="1399" actId="1076"/>
        <pc:sldMkLst>
          <pc:docMk/>
          <pc:sldMk cId="3429178118" sldId="352"/>
        </pc:sldMkLst>
        <pc:spChg chg="del">
          <ac:chgData name="ゲスト ユーザー" userId="" providerId="Windows Live" clId="Web-{1AD72DD7-2014-4842-9A4A-0127F950F0CF}" dt="2021-03-24T02:08:02.992" v="1385"/>
          <ac:spMkLst>
            <pc:docMk/>
            <pc:sldMk cId="3429178118" sldId="352"/>
            <ac:spMk id="12" creationId="{13EAF557-F787-48F5-94C1-53F491BFF21F}"/>
          </ac:spMkLst>
        </pc:spChg>
        <pc:spChg chg="mod">
          <ac:chgData name="ゲスト ユーザー" userId="" providerId="Windows Live" clId="Web-{1AD72DD7-2014-4842-9A4A-0127F950F0CF}" dt="2021-03-24T02:02:36.551" v="1364" actId="20577"/>
          <ac:spMkLst>
            <pc:docMk/>
            <pc:sldMk cId="3429178118" sldId="352"/>
            <ac:spMk id="1005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9:09.040" v="1394"/>
          <ac:spMkLst>
            <pc:docMk/>
            <pc:sldMk cId="3429178118" sldId="352"/>
            <ac:spMk id="1009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3.945" v="1386"/>
          <ac:spMkLst>
            <pc:docMk/>
            <pc:sldMk cId="3429178118" sldId="352"/>
            <ac:spMk id="1010" creationId="{00000000-0000-0000-0000-000000000000}"/>
          </ac:spMkLst>
        </pc:spChg>
        <pc:spChg chg="del">
          <ac:chgData name="ゲスト ユーザー" userId="" providerId="Windows Live" clId="Web-{1AD72DD7-2014-4842-9A4A-0127F950F0CF}" dt="2021-03-24T02:08:05.820" v="1387"/>
          <ac:spMkLst>
            <pc:docMk/>
            <pc:sldMk cId="3429178118" sldId="352"/>
            <ac:spMk id="1014" creationId="{00000000-0000-0000-0000-000000000000}"/>
          </ac:spMkLst>
        </pc:spChg>
        <pc:picChg chg="add mod">
          <ac:chgData name="ゲスト ユーザー" userId="" providerId="Windows Live" clId="Web-{1AD72DD7-2014-4842-9A4A-0127F950F0CF}" dt="2021-03-24T02:09:22.712" v="1399" actId="1076"/>
          <ac:picMkLst>
            <pc:docMk/>
            <pc:sldMk cId="3429178118" sldId="352"/>
            <ac:picMk id="2" creationId="{E8D8852D-2A06-4708-B57C-77DF7BE7F1FC}"/>
          </ac:picMkLst>
        </pc:picChg>
        <pc:picChg chg="add mod">
          <ac:chgData name="ゲスト ユーザー" userId="" providerId="Windows Live" clId="Web-{1AD72DD7-2014-4842-9A4A-0127F950F0CF}" dt="2021-03-24T02:09:20.743" v="1398" actId="1076"/>
          <ac:picMkLst>
            <pc:docMk/>
            <pc:sldMk cId="3429178118" sldId="352"/>
            <ac:picMk id="3" creationId="{9A74BBE9-22E8-4521-B35C-2955828742B2}"/>
          </ac:picMkLst>
        </pc:picChg>
        <pc:picChg chg="mod">
          <ac:chgData name="ゲスト ユーザー" userId="" providerId="Windows Live" clId="Web-{1AD72DD7-2014-4842-9A4A-0127F950F0CF}" dt="2021-03-24T02:09:12.134" v="1395" actId="1076"/>
          <ac:picMkLst>
            <pc:docMk/>
            <pc:sldMk cId="3429178118" sldId="352"/>
            <ac:picMk id="1008" creationId="{00000000-0000-0000-0000-000000000000}"/>
          </ac:picMkLst>
        </pc:picChg>
      </pc:sldChg>
    </pc:docChg>
  </pc:docChgLst>
  <pc:docChgLst>
    <pc:chgData name="Masaki Suzuki" userId="2c4feb2ed34ad1a7" providerId="Windows Live" clId="Web-{AFCC58F8-B29A-4193-9AD7-4609A20DBEEC}"/>
    <pc:docChg chg="modSld">
      <pc:chgData name="Masaki Suzuki" userId="2c4feb2ed34ad1a7" providerId="Windows Live" clId="Web-{AFCC58F8-B29A-4193-9AD7-4609A20DBEEC}" dt="2021-03-04T06:39:08.523" v="311"/>
      <pc:docMkLst>
        <pc:docMk/>
      </pc:docMkLst>
      <pc:sldChg chg="modSp">
        <pc:chgData name="Masaki Suzuki" userId="2c4feb2ed34ad1a7" providerId="Windows Live" clId="Web-{AFCC58F8-B29A-4193-9AD7-4609A20DBEEC}" dt="2021-03-04T06:29:22.335" v="7"/>
        <pc:sldMkLst>
          <pc:docMk/>
          <pc:sldMk cId="0" sldId="256"/>
        </pc:sldMkLst>
        <pc:spChg chg="mod">
          <ac:chgData name="Masaki Suzuki" userId="2c4feb2ed34ad1a7" providerId="Windows Live" clId="Web-{AFCC58F8-B29A-4193-9AD7-4609A20DBEEC}" dt="2021-03-04T06:29:22.273" v="0"/>
          <ac:spMkLst>
            <pc:docMk/>
            <pc:sldMk cId="0" sldId="256"/>
            <ac:spMk id="1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1"/>
          <ac:spMkLst>
            <pc:docMk/>
            <pc:sldMk cId="0" sldId="256"/>
            <ac:spMk id="1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288" v="2"/>
          <ac:spMkLst>
            <pc:docMk/>
            <pc:sldMk cId="0" sldId="256"/>
            <ac:spMk id="1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3"/>
          <ac:spMkLst>
            <pc:docMk/>
            <pc:sldMk cId="0" sldId="256"/>
            <ac:spMk id="10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04" v="4"/>
          <ac:spMkLst>
            <pc:docMk/>
            <pc:sldMk cId="0" sldId="256"/>
            <ac:spMk id="10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5"/>
          <ac:spMkLst>
            <pc:docMk/>
            <pc:sldMk cId="0" sldId="256"/>
            <ac:spMk id="1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20" v="6"/>
          <ac:spMkLst>
            <pc:docMk/>
            <pc:sldMk cId="0" sldId="256"/>
            <ac:spMk id="1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29:22.335" v="7"/>
          <ac:spMkLst>
            <pc:docMk/>
            <pc:sldMk cId="0" sldId="256"/>
            <ac:spMk id="1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1.195" v="14"/>
        <pc:sldMkLst>
          <pc:docMk/>
          <pc:sldMk cId="0" sldId="257"/>
        </pc:sldMkLst>
        <pc:spChg chg="mod">
          <ac:chgData name="Masaki Suzuki" userId="2c4feb2ed34ad1a7" providerId="Windows Live" clId="Web-{AFCC58F8-B29A-4193-9AD7-4609A20DBEEC}" dt="2021-03-04T06:30:21.085" v="8"/>
          <ac:spMkLst>
            <pc:docMk/>
            <pc:sldMk cId="0" sldId="257"/>
            <ac:spMk id="1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01" v="9"/>
          <ac:spMkLst>
            <pc:docMk/>
            <pc:sldMk cId="0" sldId="257"/>
            <ac:spMk id="1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17" v="10"/>
          <ac:spMkLst>
            <pc:docMk/>
            <pc:sldMk cId="0" sldId="257"/>
            <ac:spMk id="1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48" v="11"/>
          <ac:spMkLst>
            <pc:docMk/>
            <pc:sldMk cId="0" sldId="257"/>
            <ac:spMk id="1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63" v="12"/>
          <ac:spMkLst>
            <pc:docMk/>
            <pc:sldMk cId="0" sldId="257"/>
            <ac:spMk id="1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79" v="13"/>
          <ac:spMkLst>
            <pc:docMk/>
            <pc:sldMk cId="0" sldId="257"/>
            <ac:spMk id="1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1.195" v="14"/>
          <ac:spMkLst>
            <pc:docMk/>
            <pc:sldMk cId="0" sldId="257"/>
            <ac:spMk id="12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27.789" v="20"/>
        <pc:sldMkLst>
          <pc:docMk/>
          <pc:sldMk cId="0" sldId="258"/>
        </pc:sldMkLst>
        <pc:spChg chg="mod">
          <ac:chgData name="Masaki Suzuki" userId="2c4feb2ed34ad1a7" providerId="Windows Live" clId="Web-{AFCC58F8-B29A-4193-9AD7-4609A20DBEEC}" dt="2021-03-04T06:30:27.726" v="15"/>
          <ac:spMkLst>
            <pc:docMk/>
            <pc:sldMk cId="0" sldId="258"/>
            <ac:spMk id="1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42" v="16"/>
          <ac:spMkLst>
            <pc:docMk/>
            <pc:sldMk cId="0" sldId="258"/>
            <ac:spMk id="1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57" v="17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8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73" v="19"/>
          <ac:spMkLst>
            <pc:docMk/>
            <pc:sldMk cId="0" sldId="258"/>
            <ac:spMk id="1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27.789" v="20"/>
          <ac:spMkLst>
            <pc:docMk/>
            <pc:sldMk cId="0" sldId="258"/>
            <ac:spMk id="1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34.914" v="31"/>
        <pc:sldMkLst>
          <pc:docMk/>
          <pc:sldMk cId="0" sldId="259"/>
        </pc:sldMkLst>
        <pc:spChg chg="mod">
          <ac:chgData name="Masaki Suzuki" userId="2c4feb2ed34ad1a7" providerId="Windows Live" clId="Web-{AFCC58F8-B29A-4193-9AD7-4609A20DBEEC}" dt="2021-03-04T06:30:34.742" v="21"/>
          <ac:spMkLst>
            <pc:docMk/>
            <pc:sldMk cId="0" sldId="259"/>
            <ac:spMk id="1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57" v="22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73" v="23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789" v="24"/>
          <ac:spMkLst>
            <pc:docMk/>
            <pc:sldMk cId="0" sldId="259"/>
            <ac:spMk id="1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04" v="25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35" v="26"/>
          <ac:spMkLst>
            <pc:docMk/>
            <pc:sldMk cId="0" sldId="259"/>
            <ac:spMk id="1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51" v="27"/>
          <ac:spMkLst>
            <pc:docMk/>
            <pc:sldMk cId="0" sldId="259"/>
            <ac:spMk id="1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67" v="28"/>
          <ac:spMkLst>
            <pc:docMk/>
            <pc:sldMk cId="0" sldId="259"/>
            <ac:spMk id="1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82" v="29"/>
          <ac:spMkLst>
            <pc:docMk/>
            <pc:sldMk cId="0" sldId="259"/>
            <ac:spMk id="1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898" v="30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34.914" v="31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1.054" v="39"/>
        <pc:sldMkLst>
          <pc:docMk/>
          <pc:sldMk cId="0" sldId="260"/>
        </pc:sldMkLst>
        <pc:spChg chg="mod">
          <ac:chgData name="Masaki Suzuki" userId="2c4feb2ed34ad1a7" providerId="Windows Live" clId="Web-{AFCC58F8-B29A-4193-9AD7-4609A20DBEEC}" dt="2021-03-04T06:30:40.929" v="32"/>
          <ac:spMkLst>
            <pc:docMk/>
            <pc:sldMk cId="0" sldId="260"/>
            <ac:spMk id="1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45" v="33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60" v="34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0.976" v="35"/>
          <ac:spMkLst>
            <pc:docMk/>
            <pc:sldMk cId="0" sldId="260"/>
            <ac:spMk id="1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07" v="36"/>
          <ac:spMkLst>
            <pc:docMk/>
            <pc:sldMk cId="0" sldId="260"/>
            <ac:spMk id="1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23" v="37"/>
          <ac:spMkLst>
            <pc:docMk/>
            <pc:sldMk cId="0" sldId="260"/>
            <ac:spMk id="1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39" v="38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1.054" v="39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49.664" v="41"/>
        <pc:sldMkLst>
          <pc:docMk/>
          <pc:sldMk cId="0" sldId="261"/>
        </pc:sldMkLst>
        <pc:spChg chg="mod">
          <ac:chgData name="Masaki Suzuki" userId="2c4feb2ed34ad1a7" providerId="Windows Live" clId="Web-{AFCC58F8-B29A-4193-9AD7-4609A20DBEEC}" dt="2021-03-04T06:30:49.664" v="40"/>
          <ac:spMkLst>
            <pc:docMk/>
            <pc:sldMk cId="0" sldId="261"/>
            <ac:spMk id="1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49.664" v="41"/>
          <ac:spMkLst>
            <pc:docMk/>
            <pc:sldMk cId="0" sldId="261"/>
            <ac:spMk id="18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0:56.960" v="47"/>
        <pc:sldMkLst>
          <pc:docMk/>
          <pc:sldMk cId="0" sldId="262"/>
        </pc:sldMkLst>
        <pc:spChg chg="mod">
          <ac:chgData name="Masaki Suzuki" userId="2c4feb2ed34ad1a7" providerId="Windows Live" clId="Web-{AFCC58F8-B29A-4193-9AD7-4609A20DBEEC}" dt="2021-03-04T06:30:56.898" v="42"/>
          <ac:spMkLst>
            <pc:docMk/>
            <pc:sldMk cId="0" sldId="262"/>
            <ac:spMk id="1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14" v="43"/>
          <ac:spMkLst>
            <pc:docMk/>
            <pc:sldMk cId="0" sldId="262"/>
            <ac:spMk id="1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29" v="44"/>
          <ac:spMkLst>
            <pc:docMk/>
            <pc:sldMk cId="0" sldId="262"/>
            <ac:spMk id="1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5"/>
          <ac:spMkLst>
            <pc:docMk/>
            <pc:sldMk cId="0" sldId="262"/>
            <ac:spMk id="1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45" v="4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0:56.960" v="47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04.398" v="49"/>
        <pc:sldMkLst>
          <pc:docMk/>
          <pc:sldMk cId="0" sldId="263"/>
        </pc:sldMkLst>
        <pc:spChg chg="mod">
          <ac:chgData name="Masaki Suzuki" userId="2c4feb2ed34ad1a7" providerId="Windows Live" clId="Web-{AFCC58F8-B29A-4193-9AD7-4609A20DBEEC}" dt="2021-03-04T06:31:04.398" v="48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04.398" v="49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0.851" v="57"/>
        <pc:sldMkLst>
          <pc:docMk/>
          <pc:sldMk cId="0" sldId="264"/>
        </pc:sldMkLst>
        <pc:spChg chg="mod">
          <ac:chgData name="Masaki Suzuki" userId="2c4feb2ed34ad1a7" providerId="Windows Live" clId="Web-{AFCC58F8-B29A-4193-9AD7-4609A20DBEEC}" dt="2021-03-04T06:31:10.726" v="50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42" v="51"/>
          <ac:spMkLst>
            <pc:docMk/>
            <pc:sldMk cId="0" sldId="264"/>
            <ac:spMk id="2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57" v="52"/>
          <ac:spMkLst>
            <pc:docMk/>
            <pc:sldMk cId="0" sldId="264"/>
            <ac:spMk id="2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73" v="53"/>
          <ac:spMkLst>
            <pc:docMk/>
            <pc:sldMk cId="0" sldId="264"/>
            <ac:spMk id="2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789" v="54"/>
          <ac:spMkLst>
            <pc:docMk/>
            <pc:sldMk cId="0" sldId="264"/>
            <ac:spMk id="2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20" v="55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35" v="56"/>
          <ac:spMkLst>
            <pc:docMk/>
            <pc:sldMk cId="0" sldId="264"/>
            <ac:spMk id="2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0.851" v="57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17.617" v="65"/>
        <pc:sldMkLst>
          <pc:docMk/>
          <pc:sldMk cId="0" sldId="265"/>
        </pc:sldMkLst>
        <pc:spChg chg="mod">
          <ac:chgData name="Masaki Suzuki" userId="2c4feb2ed34ad1a7" providerId="Windows Live" clId="Web-{AFCC58F8-B29A-4193-9AD7-4609A20DBEEC}" dt="2021-03-04T06:31:17.492" v="58"/>
          <ac:spMkLst>
            <pc:docMk/>
            <pc:sldMk cId="0" sldId="265"/>
            <ac:spMk id="2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23" v="59"/>
          <ac:spMkLst>
            <pc:docMk/>
            <pc:sldMk cId="0" sldId="265"/>
            <ac:spMk id="2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39" v="60"/>
          <ac:spMkLst>
            <pc:docMk/>
            <pc:sldMk cId="0" sldId="265"/>
            <ac:spMk id="2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54" v="61"/>
          <ac:spMkLst>
            <pc:docMk/>
            <pc:sldMk cId="0" sldId="265"/>
            <ac:spMk id="2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70" v="62"/>
          <ac:spMkLst>
            <pc:docMk/>
            <pc:sldMk cId="0" sldId="265"/>
            <ac:spMk id="2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585" v="63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01" v="64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17.617" v="65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23.398" v="68"/>
        <pc:sldMkLst>
          <pc:docMk/>
          <pc:sldMk cId="0" sldId="266"/>
        </pc:sldMkLst>
        <pc:spChg chg="mod">
          <ac:chgData name="Masaki Suzuki" userId="2c4feb2ed34ad1a7" providerId="Windows Live" clId="Web-{AFCC58F8-B29A-4193-9AD7-4609A20DBEEC}" dt="2021-03-04T06:31:23.367" v="66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82" v="67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23.398" v="68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4.023" v="71"/>
        <pc:sldMkLst>
          <pc:docMk/>
          <pc:sldMk cId="0" sldId="267"/>
        </pc:sldMkLst>
        <pc:spChg chg="mod">
          <ac:chgData name="Masaki Suzuki" userId="2c4feb2ed34ad1a7" providerId="Windows Live" clId="Web-{AFCC58F8-B29A-4193-9AD7-4609A20DBEEC}" dt="2021-03-04T06:31:43.992" v="69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07" v="70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4.023" v="71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49.679" v="77"/>
        <pc:sldMkLst>
          <pc:docMk/>
          <pc:sldMk cId="0" sldId="268"/>
        </pc:sldMkLst>
        <pc:spChg chg="mod">
          <ac:chgData name="Masaki Suzuki" userId="2c4feb2ed34ad1a7" providerId="Windows Live" clId="Web-{AFCC58F8-B29A-4193-9AD7-4609A20DBEEC}" dt="2021-03-04T06:31:49.601" v="72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17" v="73"/>
          <ac:spMkLst>
            <pc:docMk/>
            <pc:sldMk cId="0" sldId="268"/>
            <ac:spMk id="2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32" v="74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48" v="75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64" v="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49.679" v="77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1:55.320" v="79"/>
        <pc:sldMkLst>
          <pc:docMk/>
          <pc:sldMk cId="0" sldId="269"/>
        </pc:sldMkLst>
        <pc:spChg chg="mod">
          <ac:chgData name="Masaki Suzuki" userId="2c4feb2ed34ad1a7" providerId="Windows Live" clId="Web-{AFCC58F8-B29A-4193-9AD7-4609A20DBEEC}" dt="2021-03-04T06:31:55.304" v="78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1:55.320" v="79"/>
          <ac:spMkLst>
            <pc:docMk/>
            <pc:sldMk cId="0" sldId="269"/>
            <ac:spMk id="3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2.070" v="83"/>
        <pc:sldMkLst>
          <pc:docMk/>
          <pc:sldMk cId="0" sldId="270"/>
        </pc:sldMkLst>
        <pc:spChg chg="mod">
          <ac:chgData name="Masaki Suzuki" userId="2c4feb2ed34ad1a7" providerId="Windows Live" clId="Web-{AFCC58F8-B29A-4193-9AD7-4609A20DBEEC}" dt="2021-03-04T06:32:02.007" v="80"/>
          <ac:spMkLst>
            <pc:docMk/>
            <pc:sldMk cId="0" sldId="270"/>
            <ac:spMk id="3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23" v="81"/>
          <ac:spMkLst>
            <pc:docMk/>
            <pc:sldMk cId="0" sldId="270"/>
            <ac:spMk id="3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54" v="82"/>
          <ac:spMkLst>
            <pc:docMk/>
            <pc:sldMk cId="0" sldId="270"/>
            <ac:spMk id="3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2.070" v="83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07.867" v="86"/>
        <pc:sldMkLst>
          <pc:docMk/>
          <pc:sldMk cId="0" sldId="271"/>
        </pc:sldMkLst>
        <pc:spChg chg="mod">
          <ac:chgData name="Masaki Suzuki" userId="2c4feb2ed34ad1a7" providerId="Windows Live" clId="Web-{AFCC58F8-B29A-4193-9AD7-4609A20DBEEC}" dt="2021-03-04T06:32:07.851" v="84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5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07.867" v="8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4.257" v="90"/>
        <pc:sldMkLst>
          <pc:docMk/>
          <pc:sldMk cId="0" sldId="272"/>
        </pc:sldMkLst>
        <pc:spChg chg="mod">
          <ac:chgData name="Masaki Suzuki" userId="2c4feb2ed34ad1a7" providerId="Windows Live" clId="Web-{AFCC58F8-B29A-4193-9AD7-4609A20DBEEC}" dt="2021-03-04T06:32:14.226" v="87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42" v="88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89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4.257" v="90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19.882" v="92"/>
        <pc:sldMkLst>
          <pc:docMk/>
          <pc:sldMk cId="0" sldId="273"/>
        </pc:sldMkLst>
        <pc:spChg chg="mod">
          <ac:chgData name="Masaki Suzuki" userId="2c4feb2ed34ad1a7" providerId="Windows Live" clId="Web-{AFCC58F8-B29A-4193-9AD7-4609A20DBEEC}" dt="2021-03-04T06:32:19.867" v="91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19.882" v="92"/>
          <ac:spMkLst>
            <pc:docMk/>
            <pc:sldMk cId="0" sldId="273"/>
            <ac:spMk id="35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26.679" v="102"/>
        <pc:sldMkLst>
          <pc:docMk/>
          <pc:sldMk cId="0" sldId="274"/>
        </pc:sldMkLst>
        <pc:spChg chg="mod">
          <ac:chgData name="Masaki Suzuki" userId="2c4feb2ed34ad1a7" providerId="Windows Live" clId="Web-{AFCC58F8-B29A-4193-9AD7-4609A20DBEEC}" dt="2021-03-04T06:32:26.476" v="93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492" v="94"/>
          <ac:spMkLst>
            <pc:docMk/>
            <pc:sldMk cId="0" sldId="274"/>
            <ac:spMk id="36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23" v="95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39" v="9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70" v="97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586" v="98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01" v="99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17" v="100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48" v="101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26.679" v="102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2.086" v="108"/>
        <pc:sldMkLst>
          <pc:docMk/>
          <pc:sldMk cId="0" sldId="275"/>
        </pc:sldMkLst>
        <pc:spChg chg="mod">
          <ac:chgData name="Masaki Suzuki" userId="2c4feb2ed34ad1a7" providerId="Windows Live" clId="Web-{AFCC58F8-B29A-4193-9AD7-4609A20DBEEC}" dt="2021-03-04T06:32:32.023" v="103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4"/>
          <ac:spMkLst>
            <pc:docMk/>
            <pc:sldMk cId="0" sldId="275"/>
            <ac:spMk id="3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39" v="105"/>
          <ac:spMkLst>
            <pc:docMk/>
            <pc:sldMk cId="0" sldId="275"/>
            <ac:spMk id="3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54" v="10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70" v="107"/>
          <ac:spMkLst>
            <pc:docMk/>
            <pc:sldMk cId="0" sldId="275"/>
            <ac:spMk id="3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2.086" v="108"/>
          <ac:spMkLst>
            <pc:docMk/>
            <pc:sldMk cId="0" sldId="275"/>
            <ac:spMk id="39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38.148" v="110"/>
        <pc:sldMkLst>
          <pc:docMk/>
          <pc:sldMk cId="0" sldId="276"/>
        </pc:sldMkLst>
        <pc:spChg chg="mod">
          <ac:chgData name="Masaki Suzuki" userId="2c4feb2ed34ad1a7" providerId="Windows Live" clId="Web-{AFCC58F8-B29A-4193-9AD7-4609A20DBEEC}" dt="2021-03-04T06:32:38.132" v="109"/>
          <ac:spMkLst>
            <pc:docMk/>
            <pc:sldMk cId="0" sldId="276"/>
            <ac:spMk id="3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38.148" v="110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4.539" v="112"/>
        <pc:sldMkLst>
          <pc:docMk/>
          <pc:sldMk cId="0" sldId="277"/>
        </pc:sldMkLst>
        <pc:spChg chg="mod">
          <ac:chgData name="Masaki Suzuki" userId="2c4feb2ed34ad1a7" providerId="Windows Live" clId="Web-{AFCC58F8-B29A-4193-9AD7-4609A20DBEEC}" dt="2021-03-04T06:32:44.523" v="111"/>
          <ac:spMkLst>
            <pc:docMk/>
            <pc:sldMk cId="0" sldId="277"/>
            <ac:spMk id="40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4.539" v="112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49.945" v="115"/>
        <pc:sldMkLst>
          <pc:docMk/>
          <pc:sldMk cId="0" sldId="278"/>
        </pc:sldMkLst>
        <pc:spChg chg="mod">
          <ac:chgData name="Masaki Suzuki" userId="2c4feb2ed34ad1a7" providerId="Windows Live" clId="Web-{AFCC58F8-B29A-4193-9AD7-4609A20DBEEC}" dt="2021-03-04T06:32:49.914" v="113"/>
          <ac:spMkLst>
            <pc:docMk/>
            <pc:sldMk cId="0" sldId="278"/>
            <ac:spMk id="4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29" v="114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49.945" v="115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2:57.070" v="124"/>
        <pc:sldMkLst>
          <pc:docMk/>
          <pc:sldMk cId="0" sldId="279"/>
        </pc:sldMkLst>
        <pc:spChg chg="mod">
          <ac:chgData name="Masaki Suzuki" userId="2c4feb2ed34ad1a7" providerId="Windows Live" clId="Web-{AFCC58F8-B29A-4193-9AD7-4609A20DBEEC}" dt="2021-03-04T06:32:56.929" v="116"/>
          <ac:spMkLst>
            <pc:docMk/>
            <pc:sldMk cId="0" sldId="279"/>
            <ac:spMk id="4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45" v="117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61" v="118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76" v="119"/>
          <ac:spMkLst>
            <pc:docMk/>
            <pc:sldMk cId="0" sldId="279"/>
            <ac:spMk id="43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6.992" v="120"/>
          <ac:spMkLst>
            <pc:docMk/>
            <pc:sldMk cId="0" sldId="279"/>
            <ac:spMk id="43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23" v="121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39" v="122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54" v="123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2:57.070" v="124"/>
          <ac:spMkLst>
            <pc:docMk/>
            <pc:sldMk cId="0" sldId="279"/>
            <ac:spMk id="4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3.726" v="137"/>
        <pc:sldMkLst>
          <pc:docMk/>
          <pc:sldMk cId="0" sldId="280"/>
        </pc:sldMkLst>
        <pc:spChg chg="mod">
          <ac:chgData name="Masaki Suzuki" userId="2c4feb2ed34ad1a7" providerId="Windows Live" clId="Web-{AFCC58F8-B29A-4193-9AD7-4609A20DBEEC}" dt="2021-03-04T06:33:03.476" v="125"/>
          <ac:spMkLst>
            <pc:docMk/>
            <pc:sldMk cId="0" sldId="280"/>
            <ac:spMk id="4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492" v="126"/>
          <ac:spMkLst>
            <pc:docMk/>
            <pc:sldMk cId="0" sldId="280"/>
            <ac:spMk id="45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07" v="127"/>
          <ac:spMkLst>
            <pc:docMk/>
            <pc:sldMk cId="0" sldId="280"/>
            <ac:spMk id="4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39" v="128"/>
          <ac:spMkLst>
            <pc:docMk/>
            <pc:sldMk cId="0" sldId="280"/>
            <ac:spMk id="4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54" v="129"/>
          <ac:spMkLst>
            <pc:docMk/>
            <pc:sldMk cId="0" sldId="280"/>
            <ac:spMk id="4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586" v="130"/>
          <ac:spMkLst>
            <pc:docMk/>
            <pc:sldMk cId="0" sldId="280"/>
            <ac:spMk id="45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01" v="131"/>
          <ac:spMkLst>
            <pc:docMk/>
            <pc:sldMk cId="0" sldId="280"/>
            <ac:spMk id="4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17" v="132"/>
          <ac:spMkLst>
            <pc:docMk/>
            <pc:sldMk cId="0" sldId="280"/>
            <ac:spMk id="4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32" v="133"/>
          <ac:spMkLst>
            <pc:docMk/>
            <pc:sldMk cId="0" sldId="280"/>
            <ac:spMk id="4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64" v="134"/>
          <ac:spMkLst>
            <pc:docMk/>
            <pc:sldMk cId="0" sldId="280"/>
            <ac:spMk id="46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695" v="135"/>
          <ac:spMkLst>
            <pc:docMk/>
            <pc:sldMk cId="0" sldId="280"/>
            <ac:spMk id="46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11" v="136"/>
          <ac:spMkLst>
            <pc:docMk/>
            <pc:sldMk cId="0" sldId="280"/>
            <ac:spMk id="46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3.726" v="137"/>
          <ac:spMkLst>
            <pc:docMk/>
            <pc:sldMk cId="0" sldId="280"/>
            <ac:spMk id="46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09.257" v="142"/>
        <pc:sldMkLst>
          <pc:docMk/>
          <pc:sldMk cId="0" sldId="281"/>
        </pc:sldMkLst>
        <pc:spChg chg="mod">
          <ac:chgData name="Masaki Suzuki" userId="2c4feb2ed34ad1a7" providerId="Windows Live" clId="Web-{AFCC58F8-B29A-4193-9AD7-4609A20DBEEC}" dt="2021-03-04T06:33:09.211" v="138"/>
          <ac:spMkLst>
            <pc:docMk/>
            <pc:sldMk cId="0" sldId="281"/>
            <ac:spMk id="4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11" v="139"/>
          <ac:spMkLst>
            <pc:docMk/>
            <pc:sldMk cId="0" sldId="281"/>
            <ac:spMk id="4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26" v="140"/>
          <ac:spMkLst>
            <pc:docMk/>
            <pc:sldMk cId="0" sldId="281"/>
            <ac:spMk id="4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42" v="141"/>
          <ac:spMkLst>
            <pc:docMk/>
            <pc:sldMk cId="0" sldId="281"/>
            <ac:spMk id="4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09.257" v="142"/>
          <ac:spMkLst>
            <pc:docMk/>
            <pc:sldMk cId="0" sldId="281"/>
            <ac:spMk id="47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15.679" v="149"/>
        <pc:sldMkLst>
          <pc:docMk/>
          <pc:sldMk cId="0" sldId="282"/>
        </pc:sldMkLst>
        <pc:spChg chg="mod">
          <ac:chgData name="Masaki Suzuki" userId="2c4feb2ed34ad1a7" providerId="Windows Live" clId="Web-{AFCC58F8-B29A-4193-9AD7-4609A20DBEEC}" dt="2021-03-04T06:33:15.586" v="143"/>
          <ac:spMkLst>
            <pc:docMk/>
            <pc:sldMk cId="0" sldId="282"/>
            <ac:spMk id="4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01" v="144"/>
          <ac:spMkLst>
            <pc:docMk/>
            <pc:sldMk cId="0" sldId="282"/>
            <ac:spMk id="4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17" v="145"/>
          <ac:spMkLst>
            <pc:docMk/>
            <pc:sldMk cId="0" sldId="282"/>
            <ac:spMk id="4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32" v="146"/>
          <ac:spMkLst>
            <pc:docMk/>
            <pc:sldMk cId="0" sldId="282"/>
            <ac:spMk id="4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48" v="147"/>
          <ac:spMkLst>
            <pc:docMk/>
            <pc:sldMk cId="0" sldId="282"/>
            <ac:spMk id="4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64" v="148"/>
          <ac:spMkLst>
            <pc:docMk/>
            <pc:sldMk cId="0" sldId="282"/>
            <ac:spMk id="4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15.679" v="149"/>
          <ac:spMkLst>
            <pc:docMk/>
            <pc:sldMk cId="0" sldId="282"/>
            <ac:spMk id="49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27.242" v="151"/>
        <pc:sldMkLst>
          <pc:docMk/>
          <pc:sldMk cId="0" sldId="285"/>
        </pc:sldMkLst>
        <pc:spChg chg="mod">
          <ac:chgData name="Masaki Suzuki" userId="2c4feb2ed34ad1a7" providerId="Windows Live" clId="Web-{AFCC58F8-B29A-4193-9AD7-4609A20DBEEC}" dt="2021-03-04T06:33:27.242" v="150"/>
          <ac:spMkLst>
            <pc:docMk/>
            <pc:sldMk cId="0" sldId="285"/>
            <ac:spMk id="5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27.242" v="151"/>
          <ac:spMkLst>
            <pc:docMk/>
            <pc:sldMk cId="0" sldId="285"/>
            <ac:spMk id="53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35.914" v="156"/>
        <pc:sldMkLst>
          <pc:docMk/>
          <pc:sldMk cId="0" sldId="286"/>
        </pc:sldMkLst>
        <pc:spChg chg="mod">
          <ac:chgData name="Masaki Suzuki" userId="2c4feb2ed34ad1a7" providerId="Windows Live" clId="Web-{AFCC58F8-B29A-4193-9AD7-4609A20DBEEC}" dt="2021-03-04T06:33:35.851" v="152"/>
          <ac:spMkLst>
            <pc:docMk/>
            <pc:sldMk cId="0" sldId="286"/>
            <ac:spMk id="54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67" v="153"/>
          <ac:spMkLst>
            <pc:docMk/>
            <pc:sldMk cId="0" sldId="286"/>
            <ac:spMk id="5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83" v="154"/>
          <ac:spMkLst>
            <pc:docMk/>
            <pc:sldMk cId="0" sldId="286"/>
            <ac:spMk id="5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898" v="155"/>
          <ac:spMkLst>
            <pc:docMk/>
            <pc:sldMk cId="0" sldId="286"/>
            <ac:spMk id="5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35.914" v="156"/>
          <ac:spMkLst>
            <pc:docMk/>
            <pc:sldMk cId="0" sldId="286"/>
            <ac:spMk id="55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3:41.632" v="158"/>
        <pc:sldMkLst>
          <pc:docMk/>
          <pc:sldMk cId="0" sldId="287"/>
        </pc:sldMkLst>
        <pc:spChg chg="mod">
          <ac:chgData name="Masaki Suzuki" userId="2c4feb2ed34ad1a7" providerId="Windows Live" clId="Web-{AFCC58F8-B29A-4193-9AD7-4609A20DBEEC}" dt="2021-03-04T06:33:41.617" v="157"/>
          <ac:spMkLst>
            <pc:docMk/>
            <pc:sldMk cId="0" sldId="287"/>
            <ac:spMk id="55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3:41.632" v="158"/>
          <ac:spMkLst>
            <pc:docMk/>
            <pc:sldMk cId="0" sldId="287"/>
            <ac:spMk id="56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37.273" v="160"/>
        <pc:sldMkLst>
          <pc:docMk/>
          <pc:sldMk cId="0" sldId="288"/>
        </pc:sldMkLst>
        <pc:spChg chg="mod">
          <ac:chgData name="Masaki Suzuki" userId="2c4feb2ed34ad1a7" providerId="Windows Live" clId="Web-{AFCC58F8-B29A-4193-9AD7-4609A20DBEEC}" dt="2021-03-04T06:35:37.273" v="159"/>
          <ac:spMkLst>
            <pc:docMk/>
            <pc:sldMk cId="0" sldId="288"/>
            <ac:spMk id="57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37.273" v="160"/>
          <ac:spMkLst>
            <pc:docMk/>
            <pc:sldMk cId="0" sldId="288"/>
            <ac:spMk id="5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47.633" v="163"/>
        <pc:sldMkLst>
          <pc:docMk/>
          <pc:sldMk cId="0" sldId="290"/>
        </pc:sldMkLst>
        <pc:spChg chg="mod">
          <ac:chgData name="Masaki Suzuki" userId="2c4feb2ed34ad1a7" providerId="Windows Live" clId="Web-{AFCC58F8-B29A-4193-9AD7-4609A20DBEEC}" dt="2021-03-04T06:35:47.601" v="161"/>
          <ac:spMkLst>
            <pc:docMk/>
            <pc:sldMk cId="0" sldId="290"/>
            <ac:spMk id="5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17" v="162"/>
          <ac:spMkLst>
            <pc:docMk/>
            <pc:sldMk cId="0" sldId="290"/>
            <ac:spMk id="5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47.633" v="163"/>
          <ac:spMkLst>
            <pc:docMk/>
            <pc:sldMk cId="0" sldId="290"/>
            <ac:spMk id="6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3.976" v="174"/>
        <pc:sldMkLst>
          <pc:docMk/>
          <pc:sldMk cId="0" sldId="291"/>
        </pc:sldMkLst>
        <pc:spChg chg="mod">
          <ac:chgData name="Masaki Suzuki" userId="2c4feb2ed34ad1a7" providerId="Windows Live" clId="Web-{AFCC58F8-B29A-4193-9AD7-4609A20DBEEC}" dt="2021-03-04T06:35:53.633" v="164"/>
          <ac:spMkLst>
            <pc:docMk/>
            <pc:sldMk cId="0" sldId="291"/>
            <ac:spMk id="6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11" v="165"/>
          <ac:spMkLst>
            <pc:docMk/>
            <pc:sldMk cId="0" sldId="291"/>
            <ac:spMk id="6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789" v="166"/>
          <ac:spMkLst>
            <pc:docMk/>
            <pc:sldMk cId="0" sldId="291"/>
            <ac:spMk id="6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04" v="167"/>
          <ac:spMkLst>
            <pc:docMk/>
            <pc:sldMk cId="0" sldId="291"/>
            <ac:spMk id="6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36" v="168"/>
          <ac:spMkLst>
            <pc:docMk/>
            <pc:sldMk cId="0" sldId="291"/>
            <ac:spMk id="6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67" v="169"/>
          <ac:spMkLst>
            <pc:docMk/>
            <pc:sldMk cId="0" sldId="291"/>
            <ac:spMk id="6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883" v="170"/>
          <ac:spMkLst>
            <pc:docMk/>
            <pc:sldMk cId="0" sldId="291"/>
            <ac:spMk id="6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14" v="171"/>
          <ac:spMkLst>
            <pc:docMk/>
            <pc:sldMk cId="0" sldId="291"/>
            <ac:spMk id="6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29" v="172"/>
          <ac:spMkLst>
            <pc:docMk/>
            <pc:sldMk cId="0" sldId="291"/>
            <ac:spMk id="6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61" v="173"/>
          <ac:spMkLst>
            <pc:docMk/>
            <pc:sldMk cId="0" sldId="291"/>
            <ac:spMk id="6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3.976" v="174"/>
          <ac:spMkLst>
            <pc:docMk/>
            <pc:sldMk cId="0" sldId="291"/>
            <ac:spMk id="6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5:59.898" v="177"/>
        <pc:sldMkLst>
          <pc:docMk/>
          <pc:sldMk cId="0" sldId="292"/>
        </pc:sldMkLst>
        <pc:spChg chg="mod">
          <ac:chgData name="Masaki Suzuki" userId="2c4feb2ed34ad1a7" providerId="Windows Live" clId="Web-{AFCC58F8-B29A-4193-9AD7-4609A20DBEEC}" dt="2021-03-04T06:35:59.867" v="175"/>
          <ac:spMkLst>
            <pc:docMk/>
            <pc:sldMk cId="0" sldId="292"/>
            <ac:spMk id="6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83" v="176"/>
          <ac:spMkLst>
            <pc:docMk/>
            <pc:sldMk cId="0" sldId="292"/>
            <ac:spMk id="6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5:59.898" v="177"/>
          <ac:spMkLst>
            <pc:docMk/>
            <pc:sldMk cId="0" sldId="292"/>
            <ac:spMk id="64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05.242" v="180"/>
        <pc:sldMkLst>
          <pc:docMk/>
          <pc:sldMk cId="0" sldId="293"/>
        </pc:sldMkLst>
        <pc:spChg chg="mod">
          <ac:chgData name="Masaki Suzuki" userId="2c4feb2ed34ad1a7" providerId="Windows Live" clId="Web-{AFCC58F8-B29A-4193-9AD7-4609A20DBEEC}" dt="2021-03-04T06:36:05.211" v="178"/>
          <ac:spMkLst>
            <pc:docMk/>
            <pc:sldMk cId="0" sldId="293"/>
            <ac:spMk id="6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26" v="179"/>
          <ac:spMkLst>
            <pc:docMk/>
            <pc:sldMk cId="0" sldId="293"/>
            <ac:spMk id="65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05.242" v="180"/>
          <ac:spMkLst>
            <pc:docMk/>
            <pc:sldMk cId="0" sldId="293"/>
            <ac:spMk id="65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2.117" v="182"/>
        <pc:sldMkLst>
          <pc:docMk/>
          <pc:sldMk cId="0" sldId="294"/>
        </pc:sldMkLst>
        <pc:spChg chg="mod">
          <ac:chgData name="Masaki Suzuki" userId="2c4feb2ed34ad1a7" providerId="Windows Live" clId="Web-{AFCC58F8-B29A-4193-9AD7-4609A20DBEEC}" dt="2021-03-04T06:36:12.101" v="181"/>
          <ac:spMkLst>
            <pc:docMk/>
            <pc:sldMk cId="0" sldId="294"/>
            <ac:spMk id="6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2.117" v="182"/>
          <ac:spMkLst>
            <pc:docMk/>
            <pc:sldMk cId="0" sldId="294"/>
            <ac:spMk id="66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18.117" v="190"/>
        <pc:sldMkLst>
          <pc:docMk/>
          <pc:sldMk cId="0" sldId="295"/>
        </pc:sldMkLst>
        <pc:spChg chg="mod">
          <ac:chgData name="Masaki Suzuki" userId="2c4feb2ed34ad1a7" providerId="Windows Live" clId="Web-{AFCC58F8-B29A-4193-9AD7-4609A20DBEEC}" dt="2021-03-04T06:36:17.992" v="183"/>
          <ac:spMkLst>
            <pc:docMk/>
            <pc:sldMk cId="0" sldId="295"/>
            <ac:spMk id="67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23" v="184"/>
          <ac:spMkLst>
            <pc:docMk/>
            <pc:sldMk cId="0" sldId="295"/>
            <ac:spMk id="68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39" v="185"/>
          <ac:spMkLst>
            <pc:docMk/>
            <pc:sldMk cId="0" sldId="295"/>
            <ac:spMk id="68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55" v="186"/>
          <ac:spMkLst>
            <pc:docMk/>
            <pc:sldMk cId="0" sldId="295"/>
            <ac:spMk id="68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70" v="187"/>
          <ac:spMkLst>
            <pc:docMk/>
            <pc:sldMk cId="0" sldId="295"/>
            <ac:spMk id="68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086" v="188"/>
          <ac:spMkLst>
            <pc:docMk/>
            <pc:sldMk cId="0" sldId="295"/>
            <ac:spMk id="6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01" v="189"/>
          <ac:spMkLst>
            <pc:docMk/>
            <pc:sldMk cId="0" sldId="295"/>
            <ac:spMk id="68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18.117" v="190"/>
          <ac:spMkLst>
            <pc:docMk/>
            <pc:sldMk cId="0" sldId="295"/>
            <ac:spMk id="68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24.242" v="193"/>
        <pc:sldMkLst>
          <pc:docMk/>
          <pc:sldMk cId="0" sldId="296"/>
        </pc:sldMkLst>
        <pc:spChg chg="mod">
          <ac:chgData name="Masaki Suzuki" userId="2c4feb2ed34ad1a7" providerId="Windows Live" clId="Web-{AFCC58F8-B29A-4193-9AD7-4609A20DBEEC}" dt="2021-03-04T06:36:24.226" v="191"/>
          <ac:spMkLst>
            <pc:docMk/>
            <pc:sldMk cId="0" sldId="296"/>
            <ac:spMk id="6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26" v="192"/>
          <ac:spMkLst>
            <pc:docMk/>
            <pc:sldMk cId="0" sldId="296"/>
            <ac:spMk id="70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24.242" v="193"/>
          <ac:spMkLst>
            <pc:docMk/>
            <pc:sldMk cId="0" sldId="296"/>
            <ac:spMk id="70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0.383" v="198"/>
        <pc:sldMkLst>
          <pc:docMk/>
          <pc:sldMk cId="0" sldId="297"/>
        </pc:sldMkLst>
        <pc:spChg chg="mod">
          <ac:chgData name="Masaki Suzuki" userId="2c4feb2ed34ad1a7" providerId="Windows Live" clId="Web-{AFCC58F8-B29A-4193-9AD7-4609A20DBEEC}" dt="2021-03-04T06:36:30.320" v="194"/>
          <ac:spMkLst>
            <pc:docMk/>
            <pc:sldMk cId="0" sldId="297"/>
            <ac:spMk id="70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36" v="195"/>
          <ac:spMkLst>
            <pc:docMk/>
            <pc:sldMk cId="0" sldId="297"/>
            <ac:spMk id="71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51" v="196"/>
          <ac:spMkLst>
            <pc:docMk/>
            <pc:sldMk cId="0" sldId="297"/>
            <ac:spMk id="71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67" v="197"/>
          <ac:spMkLst>
            <pc:docMk/>
            <pc:sldMk cId="0" sldId="297"/>
            <ac:spMk id="71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0.383" v="198"/>
          <ac:spMkLst>
            <pc:docMk/>
            <pc:sldMk cId="0" sldId="297"/>
            <ac:spMk id="717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38.086" v="201"/>
        <pc:sldMkLst>
          <pc:docMk/>
          <pc:sldMk cId="0" sldId="298"/>
        </pc:sldMkLst>
        <pc:spChg chg="mod">
          <ac:chgData name="Masaki Suzuki" userId="2c4feb2ed34ad1a7" providerId="Windows Live" clId="Web-{AFCC58F8-B29A-4193-9AD7-4609A20DBEEC}" dt="2021-03-04T06:36:38.070" v="199"/>
          <ac:spMkLst>
            <pc:docMk/>
            <pc:sldMk cId="0" sldId="298"/>
            <ac:spMk id="7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0"/>
          <ac:spMkLst>
            <pc:docMk/>
            <pc:sldMk cId="0" sldId="298"/>
            <ac:spMk id="7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38.086" v="201"/>
          <ac:spMkLst>
            <pc:docMk/>
            <pc:sldMk cId="0" sldId="298"/>
            <ac:spMk id="73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6:43.680" v="203"/>
        <pc:sldMkLst>
          <pc:docMk/>
          <pc:sldMk cId="0" sldId="299"/>
        </pc:sldMkLst>
        <pc:spChg chg="mod">
          <ac:chgData name="Masaki Suzuki" userId="2c4feb2ed34ad1a7" providerId="Windows Live" clId="Web-{AFCC58F8-B29A-4193-9AD7-4609A20DBEEC}" dt="2021-03-04T06:36:43.664" v="202"/>
          <ac:spMkLst>
            <pc:docMk/>
            <pc:sldMk cId="0" sldId="299"/>
            <ac:spMk id="73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6:43.680" v="203"/>
          <ac:spMkLst>
            <pc:docMk/>
            <pc:sldMk cId="0" sldId="299"/>
            <ac:spMk id="74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17.070" v="207" actId="1076"/>
        <pc:sldMkLst>
          <pc:docMk/>
          <pc:sldMk cId="0" sldId="301"/>
        </pc:sldMkLst>
        <pc:spChg chg="mod">
          <ac:chgData name="Masaki Suzuki" userId="2c4feb2ed34ad1a7" providerId="Windows Live" clId="Web-{AFCC58F8-B29A-4193-9AD7-4609A20DBEEC}" dt="2021-03-04T06:36:59.414" v="204"/>
          <ac:spMkLst>
            <pc:docMk/>
            <pc:sldMk cId="0" sldId="301"/>
            <ac:spMk id="75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17.070" v="207" actId="1076"/>
          <ac:spMkLst>
            <pc:docMk/>
            <pc:sldMk cId="0" sldId="301"/>
            <ac:spMk id="77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25.648" v="216"/>
        <pc:sldMkLst>
          <pc:docMk/>
          <pc:sldMk cId="0" sldId="302"/>
        </pc:sldMkLst>
        <pc:spChg chg="mod">
          <ac:chgData name="Masaki Suzuki" userId="2c4feb2ed34ad1a7" providerId="Windows Live" clId="Web-{AFCC58F8-B29A-4193-9AD7-4609A20DBEEC}" dt="2021-03-04T06:37:25.508" v="208"/>
          <ac:spMkLst>
            <pc:docMk/>
            <pc:sldMk cId="0" sldId="302"/>
            <ac:spMk id="78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23" v="209"/>
          <ac:spMkLst>
            <pc:docMk/>
            <pc:sldMk cId="0" sldId="302"/>
            <ac:spMk id="7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39" v="210"/>
          <ac:spMkLst>
            <pc:docMk/>
            <pc:sldMk cId="0" sldId="302"/>
            <ac:spMk id="7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55" v="211"/>
          <ac:spMkLst>
            <pc:docMk/>
            <pc:sldMk cId="0" sldId="302"/>
            <ac:spMk id="7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586" v="212"/>
          <ac:spMkLst>
            <pc:docMk/>
            <pc:sldMk cId="0" sldId="302"/>
            <ac:spMk id="7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01" v="213"/>
          <ac:spMkLst>
            <pc:docMk/>
            <pc:sldMk cId="0" sldId="302"/>
            <ac:spMk id="7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17" v="214"/>
          <ac:spMkLst>
            <pc:docMk/>
            <pc:sldMk cId="0" sldId="302"/>
            <ac:spMk id="7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33" v="215"/>
          <ac:spMkLst>
            <pc:docMk/>
            <pc:sldMk cId="0" sldId="302"/>
            <ac:spMk id="7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25.648" v="216"/>
          <ac:spMkLst>
            <pc:docMk/>
            <pc:sldMk cId="0" sldId="302"/>
            <ac:spMk id="795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37.414" v="220"/>
        <pc:sldMkLst>
          <pc:docMk/>
          <pc:sldMk cId="0" sldId="303"/>
        </pc:sldMkLst>
        <pc:spChg chg="mod">
          <ac:chgData name="Masaki Suzuki" userId="2c4feb2ed34ad1a7" providerId="Windows Live" clId="Web-{AFCC58F8-B29A-4193-9AD7-4609A20DBEEC}" dt="2021-03-04T06:37:37.383" v="217"/>
          <ac:spMkLst>
            <pc:docMk/>
            <pc:sldMk cId="0" sldId="303"/>
            <ac:spMk id="80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83" v="218"/>
          <ac:spMkLst>
            <pc:docMk/>
            <pc:sldMk cId="0" sldId="303"/>
            <ac:spMk id="8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398" v="219"/>
          <ac:spMkLst>
            <pc:docMk/>
            <pc:sldMk cId="0" sldId="303"/>
            <ac:spMk id="81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37.414" v="220"/>
          <ac:spMkLst>
            <pc:docMk/>
            <pc:sldMk cId="0" sldId="303"/>
            <ac:spMk id="81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2.711" v="225"/>
        <pc:sldMkLst>
          <pc:docMk/>
          <pc:sldMk cId="0" sldId="304"/>
        </pc:sldMkLst>
        <pc:spChg chg="mod">
          <ac:chgData name="Masaki Suzuki" userId="2c4feb2ed34ad1a7" providerId="Windows Live" clId="Web-{AFCC58F8-B29A-4193-9AD7-4609A20DBEEC}" dt="2021-03-04T06:37:42.664" v="221"/>
          <ac:spMkLst>
            <pc:docMk/>
            <pc:sldMk cId="0" sldId="304"/>
            <ac:spMk id="81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2"/>
          <ac:spMkLst>
            <pc:docMk/>
            <pc:sldMk cId="0" sldId="304"/>
            <ac:spMk id="8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80" v="223"/>
          <ac:spMkLst>
            <pc:docMk/>
            <pc:sldMk cId="0" sldId="304"/>
            <ac:spMk id="8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695" v="224"/>
          <ac:spMkLst>
            <pc:docMk/>
            <pc:sldMk cId="0" sldId="304"/>
            <ac:spMk id="8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2.711" v="225"/>
          <ac:spMkLst>
            <pc:docMk/>
            <pc:sldMk cId="0" sldId="304"/>
            <ac:spMk id="828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48.726" v="228"/>
        <pc:sldMkLst>
          <pc:docMk/>
          <pc:sldMk cId="0" sldId="305"/>
        </pc:sldMkLst>
        <pc:spChg chg="mod">
          <ac:chgData name="Masaki Suzuki" userId="2c4feb2ed34ad1a7" providerId="Windows Live" clId="Web-{AFCC58F8-B29A-4193-9AD7-4609A20DBEEC}" dt="2021-03-04T06:37:48.711" v="226"/>
          <ac:spMkLst>
            <pc:docMk/>
            <pc:sldMk cId="0" sldId="305"/>
            <ac:spMk id="8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7"/>
          <ac:spMkLst>
            <pc:docMk/>
            <pc:sldMk cId="0" sldId="305"/>
            <ac:spMk id="83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48.726" v="228"/>
          <ac:spMkLst>
            <pc:docMk/>
            <pc:sldMk cId="0" sldId="305"/>
            <ac:spMk id="841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7:55.273" v="230"/>
        <pc:sldMkLst>
          <pc:docMk/>
          <pc:sldMk cId="0" sldId="306"/>
        </pc:sldMkLst>
        <pc:spChg chg="mod">
          <ac:chgData name="Masaki Suzuki" userId="2c4feb2ed34ad1a7" providerId="Windows Live" clId="Web-{AFCC58F8-B29A-4193-9AD7-4609A20DBEEC}" dt="2021-03-04T06:37:55.258" v="229"/>
          <ac:spMkLst>
            <pc:docMk/>
            <pc:sldMk cId="0" sldId="306"/>
            <ac:spMk id="8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7:55.273" v="230"/>
          <ac:spMkLst>
            <pc:docMk/>
            <pc:sldMk cId="0" sldId="306"/>
            <ac:spMk id="85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0.336" v="232"/>
        <pc:sldMkLst>
          <pc:docMk/>
          <pc:sldMk cId="0" sldId="307"/>
        </pc:sldMkLst>
        <pc:spChg chg="mod">
          <ac:chgData name="Masaki Suzuki" userId="2c4feb2ed34ad1a7" providerId="Windows Live" clId="Web-{AFCC58F8-B29A-4193-9AD7-4609A20DBEEC}" dt="2021-03-04T06:38:00.336" v="231"/>
          <ac:spMkLst>
            <pc:docMk/>
            <pc:sldMk cId="0" sldId="307"/>
            <ac:spMk id="85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0.336" v="232"/>
          <ac:spMkLst>
            <pc:docMk/>
            <pc:sldMk cId="0" sldId="307"/>
            <ac:spMk id="863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06.367" v="236"/>
        <pc:sldMkLst>
          <pc:docMk/>
          <pc:sldMk cId="0" sldId="308"/>
        </pc:sldMkLst>
        <pc:spChg chg="mod">
          <ac:chgData name="Masaki Suzuki" userId="2c4feb2ed34ad1a7" providerId="Windows Live" clId="Web-{AFCC58F8-B29A-4193-9AD7-4609A20DBEEC}" dt="2021-03-04T06:38:06.320" v="233"/>
          <ac:spMkLst>
            <pc:docMk/>
            <pc:sldMk cId="0" sldId="308"/>
            <ac:spMk id="86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36" v="234"/>
          <ac:spMkLst>
            <pc:docMk/>
            <pc:sldMk cId="0" sldId="308"/>
            <ac:spMk id="87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52" v="235"/>
          <ac:spMkLst>
            <pc:docMk/>
            <pc:sldMk cId="0" sldId="308"/>
            <ac:spMk id="87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06.367" v="236"/>
          <ac:spMkLst>
            <pc:docMk/>
            <pc:sldMk cId="0" sldId="308"/>
            <ac:spMk id="87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11.648" v="244"/>
        <pc:sldMkLst>
          <pc:docMk/>
          <pc:sldMk cId="0" sldId="309"/>
        </pc:sldMkLst>
        <pc:spChg chg="mod">
          <ac:chgData name="Masaki Suzuki" userId="2c4feb2ed34ad1a7" providerId="Windows Live" clId="Web-{AFCC58F8-B29A-4193-9AD7-4609A20DBEEC}" dt="2021-03-04T06:38:11.508" v="237"/>
          <ac:spMkLst>
            <pc:docMk/>
            <pc:sldMk cId="0" sldId="309"/>
            <ac:spMk id="88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23" v="238"/>
          <ac:spMkLst>
            <pc:docMk/>
            <pc:sldMk cId="0" sldId="309"/>
            <ac:spMk id="88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55" v="239"/>
          <ac:spMkLst>
            <pc:docMk/>
            <pc:sldMk cId="0" sldId="309"/>
            <ac:spMk id="8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70" v="240"/>
          <ac:spMkLst>
            <pc:docMk/>
            <pc:sldMk cId="0" sldId="309"/>
            <ac:spMk id="8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586" v="241"/>
          <ac:spMkLst>
            <pc:docMk/>
            <pc:sldMk cId="0" sldId="309"/>
            <ac:spMk id="8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02" v="242"/>
          <ac:spMkLst>
            <pc:docMk/>
            <pc:sldMk cId="0" sldId="309"/>
            <ac:spMk id="8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33" v="243"/>
          <ac:spMkLst>
            <pc:docMk/>
            <pc:sldMk cId="0" sldId="309"/>
            <ac:spMk id="8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11.648" v="244"/>
          <ac:spMkLst>
            <pc:docMk/>
            <pc:sldMk cId="0" sldId="309"/>
            <ac:spMk id="89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24.055" v="256"/>
        <pc:sldMkLst>
          <pc:docMk/>
          <pc:sldMk cId="0" sldId="311"/>
        </pc:sldMkLst>
        <pc:spChg chg="mod">
          <ac:chgData name="Masaki Suzuki" userId="2c4feb2ed34ad1a7" providerId="Windows Live" clId="Web-{AFCC58F8-B29A-4193-9AD7-4609A20DBEEC}" dt="2021-03-04T06:38:23.773" v="245"/>
          <ac:spMkLst>
            <pc:docMk/>
            <pc:sldMk cId="0" sldId="311"/>
            <ac:spMk id="9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05" v="246"/>
          <ac:spMkLst>
            <pc:docMk/>
            <pc:sldMk cId="0" sldId="311"/>
            <ac:spMk id="9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20" v="247"/>
          <ac:spMkLst>
            <pc:docMk/>
            <pc:sldMk cId="0" sldId="311"/>
            <ac:spMk id="92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52" v="248"/>
          <ac:spMkLst>
            <pc:docMk/>
            <pc:sldMk cId="0" sldId="311"/>
            <ac:spMk id="92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83" v="249"/>
          <ac:spMkLst>
            <pc:docMk/>
            <pc:sldMk cId="0" sldId="311"/>
            <ac:spMk id="92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898" v="250"/>
          <ac:spMkLst>
            <pc:docMk/>
            <pc:sldMk cId="0" sldId="311"/>
            <ac:spMk id="92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30" v="251"/>
          <ac:spMkLst>
            <pc:docMk/>
            <pc:sldMk cId="0" sldId="311"/>
            <ac:spMk id="92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45" v="252"/>
          <ac:spMkLst>
            <pc:docMk/>
            <pc:sldMk cId="0" sldId="311"/>
            <ac:spMk id="92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3.977" v="253"/>
          <ac:spMkLst>
            <pc:docMk/>
            <pc:sldMk cId="0" sldId="311"/>
            <ac:spMk id="9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08" v="254"/>
          <ac:spMkLst>
            <pc:docMk/>
            <pc:sldMk cId="0" sldId="311"/>
            <ac:spMk id="9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23" v="255"/>
          <ac:spMkLst>
            <pc:docMk/>
            <pc:sldMk cId="0" sldId="311"/>
            <ac:spMk id="9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24.055" v="256"/>
          <ac:spMkLst>
            <pc:docMk/>
            <pc:sldMk cId="0" sldId="311"/>
            <ac:spMk id="929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0.367" v="263"/>
        <pc:sldMkLst>
          <pc:docMk/>
          <pc:sldMk cId="0" sldId="312"/>
        </pc:sldMkLst>
        <pc:spChg chg="mod">
          <ac:chgData name="Masaki Suzuki" userId="2c4feb2ed34ad1a7" providerId="Windows Live" clId="Web-{AFCC58F8-B29A-4193-9AD7-4609A20DBEEC}" dt="2021-03-04T06:38:30.273" v="257"/>
          <ac:spMkLst>
            <pc:docMk/>
            <pc:sldMk cId="0" sldId="312"/>
            <ac:spMk id="9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289" v="258"/>
          <ac:spMkLst>
            <pc:docMk/>
            <pc:sldMk cId="0" sldId="312"/>
            <ac:spMk id="9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05" v="259"/>
          <ac:spMkLst>
            <pc:docMk/>
            <pc:sldMk cId="0" sldId="312"/>
            <ac:spMk id="9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20" v="260"/>
          <ac:spMkLst>
            <pc:docMk/>
            <pc:sldMk cId="0" sldId="312"/>
            <ac:spMk id="94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36" v="261"/>
          <ac:spMkLst>
            <pc:docMk/>
            <pc:sldMk cId="0" sldId="312"/>
            <ac:spMk id="94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52" v="262"/>
          <ac:spMkLst>
            <pc:docMk/>
            <pc:sldMk cId="0" sldId="312"/>
            <ac:spMk id="9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0.367" v="263"/>
          <ac:spMkLst>
            <pc:docMk/>
            <pc:sldMk cId="0" sldId="312"/>
            <ac:spMk id="94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35.617" v="267"/>
        <pc:sldMkLst>
          <pc:docMk/>
          <pc:sldMk cId="0" sldId="313"/>
        </pc:sldMkLst>
        <pc:spChg chg="mod">
          <ac:chgData name="Masaki Suzuki" userId="2c4feb2ed34ad1a7" providerId="Windows Live" clId="Web-{AFCC58F8-B29A-4193-9AD7-4609A20DBEEC}" dt="2021-03-04T06:38:35.586" v="264"/>
          <ac:spMkLst>
            <pc:docMk/>
            <pc:sldMk cId="0" sldId="313"/>
            <ac:spMk id="95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02" v="265"/>
          <ac:spMkLst>
            <pc:docMk/>
            <pc:sldMk cId="0" sldId="313"/>
            <ac:spMk id="96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6"/>
          <ac:spMkLst>
            <pc:docMk/>
            <pc:sldMk cId="0" sldId="313"/>
            <ac:spMk id="96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35.617" v="267"/>
          <ac:spMkLst>
            <pc:docMk/>
            <pc:sldMk cId="0" sldId="313"/>
            <ac:spMk id="962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2.758" v="272"/>
        <pc:sldMkLst>
          <pc:docMk/>
          <pc:sldMk cId="0" sldId="314"/>
        </pc:sldMkLst>
        <pc:spChg chg="mod">
          <ac:chgData name="Masaki Suzuki" userId="2c4feb2ed34ad1a7" providerId="Windows Live" clId="Web-{AFCC58F8-B29A-4193-9AD7-4609A20DBEEC}" dt="2021-03-04T06:38:42.711" v="268"/>
          <ac:spMkLst>
            <pc:docMk/>
            <pc:sldMk cId="0" sldId="314"/>
            <ac:spMk id="97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69"/>
          <ac:spMkLst>
            <pc:docMk/>
            <pc:sldMk cId="0" sldId="314"/>
            <ac:spMk id="97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27" v="270"/>
          <ac:spMkLst>
            <pc:docMk/>
            <pc:sldMk cId="0" sldId="314"/>
            <ac:spMk id="97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42" v="271"/>
          <ac:spMkLst>
            <pc:docMk/>
            <pc:sldMk cId="0" sldId="314"/>
            <ac:spMk id="97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2.758" v="272"/>
          <ac:spMkLst>
            <pc:docMk/>
            <pc:sldMk cId="0" sldId="314"/>
            <ac:spMk id="98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48.617" v="285"/>
        <pc:sldMkLst>
          <pc:docMk/>
          <pc:sldMk cId="0" sldId="315"/>
        </pc:sldMkLst>
        <pc:spChg chg="mod">
          <ac:chgData name="Masaki Suzuki" userId="2c4feb2ed34ad1a7" providerId="Windows Live" clId="Web-{AFCC58F8-B29A-4193-9AD7-4609A20DBEEC}" dt="2021-03-04T06:38:48.336" v="273"/>
          <ac:spMkLst>
            <pc:docMk/>
            <pc:sldMk cId="0" sldId="315"/>
            <ac:spMk id="98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83" v="274"/>
          <ac:spMkLst>
            <pc:docMk/>
            <pc:sldMk cId="0" sldId="315"/>
            <ac:spMk id="98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398" v="275"/>
          <ac:spMkLst>
            <pc:docMk/>
            <pc:sldMk cId="0" sldId="315"/>
            <ac:spMk id="99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14" v="276"/>
          <ac:spMkLst>
            <pc:docMk/>
            <pc:sldMk cId="0" sldId="315"/>
            <ac:spMk id="99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45" v="277"/>
          <ac:spMkLst>
            <pc:docMk/>
            <pc:sldMk cId="0" sldId="315"/>
            <ac:spMk id="99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61" v="278"/>
          <ac:spMkLst>
            <pc:docMk/>
            <pc:sldMk cId="0" sldId="315"/>
            <ac:spMk id="99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477" v="279"/>
          <ac:spMkLst>
            <pc:docMk/>
            <pc:sldMk cId="0" sldId="315"/>
            <ac:spMk id="99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08" v="280"/>
          <ac:spMkLst>
            <pc:docMk/>
            <pc:sldMk cId="0" sldId="315"/>
            <ac:spMk id="99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23" v="281"/>
          <ac:spMkLst>
            <pc:docMk/>
            <pc:sldMk cId="0" sldId="315"/>
            <ac:spMk id="99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55" v="282"/>
          <ac:spMkLst>
            <pc:docMk/>
            <pc:sldMk cId="0" sldId="315"/>
            <ac:spMk id="99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570" v="283"/>
          <ac:spMkLst>
            <pc:docMk/>
            <pc:sldMk cId="0" sldId="315"/>
            <ac:spMk id="99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02" v="284"/>
          <ac:spMkLst>
            <pc:docMk/>
            <pc:sldMk cId="0" sldId="315"/>
            <ac:spMk id="99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48.617" v="285"/>
          <ac:spMkLst>
            <pc:docMk/>
            <pc:sldMk cId="0" sldId="315"/>
            <ac:spMk id="1000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8:56.523" v="290"/>
        <pc:sldMkLst>
          <pc:docMk/>
          <pc:sldMk cId="0" sldId="316"/>
        </pc:sldMkLst>
        <pc:spChg chg="mod">
          <ac:chgData name="Masaki Suzuki" userId="2c4feb2ed34ad1a7" providerId="Windows Live" clId="Web-{AFCC58F8-B29A-4193-9AD7-4609A20DBEEC}" dt="2021-03-04T06:38:56.477" v="286"/>
          <ac:spMkLst>
            <pc:docMk/>
            <pc:sldMk cId="0" sldId="316"/>
            <ac:spMk id="100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492" v="287"/>
          <ac:spMkLst>
            <pc:docMk/>
            <pc:sldMk cId="0" sldId="316"/>
            <ac:spMk id="101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8"/>
          <ac:spMkLst>
            <pc:docMk/>
            <pc:sldMk cId="0" sldId="316"/>
            <ac:spMk id="101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08" v="289"/>
          <ac:spMkLst>
            <pc:docMk/>
            <pc:sldMk cId="0" sldId="316"/>
            <ac:spMk id="101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8:56.523" v="290"/>
          <ac:spMkLst>
            <pc:docMk/>
            <pc:sldMk cId="0" sldId="316"/>
            <ac:spMk id="1014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2.789" v="302"/>
        <pc:sldMkLst>
          <pc:docMk/>
          <pc:sldMk cId="0" sldId="317"/>
        </pc:sldMkLst>
        <pc:spChg chg="mod">
          <ac:chgData name="Masaki Suzuki" userId="2c4feb2ed34ad1a7" providerId="Windows Live" clId="Web-{AFCC58F8-B29A-4193-9AD7-4609A20DBEEC}" dt="2021-03-04T06:39:02.539" v="291"/>
          <ac:spMkLst>
            <pc:docMk/>
            <pc:sldMk cId="0" sldId="317"/>
            <ac:spMk id="101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70" v="292"/>
          <ac:spMkLst>
            <pc:docMk/>
            <pc:sldMk cId="0" sldId="317"/>
            <ac:spMk id="102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586" v="293"/>
          <ac:spMkLst>
            <pc:docMk/>
            <pc:sldMk cId="0" sldId="317"/>
            <ac:spMk id="102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17" v="294"/>
          <ac:spMkLst>
            <pc:docMk/>
            <pc:sldMk cId="0" sldId="317"/>
            <ac:spMk id="102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33" v="295"/>
          <ac:spMkLst>
            <pc:docMk/>
            <pc:sldMk cId="0" sldId="317"/>
            <ac:spMk id="102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64" v="296"/>
          <ac:spMkLst>
            <pc:docMk/>
            <pc:sldMk cId="0" sldId="317"/>
            <ac:spMk id="103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80" v="297"/>
          <ac:spMkLst>
            <pc:docMk/>
            <pc:sldMk cId="0" sldId="317"/>
            <ac:spMk id="103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695" v="298"/>
          <ac:spMkLst>
            <pc:docMk/>
            <pc:sldMk cId="0" sldId="317"/>
            <ac:spMk id="103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27" v="299"/>
          <ac:spMkLst>
            <pc:docMk/>
            <pc:sldMk cId="0" sldId="317"/>
            <ac:spMk id="1033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42" v="300"/>
          <ac:spMkLst>
            <pc:docMk/>
            <pc:sldMk cId="0" sldId="317"/>
            <ac:spMk id="1034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73" v="301"/>
          <ac:spMkLst>
            <pc:docMk/>
            <pc:sldMk cId="0" sldId="317"/>
            <ac:spMk id="103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2.789" v="302"/>
          <ac:spMkLst>
            <pc:docMk/>
            <pc:sldMk cId="0" sldId="317"/>
            <ac:spMk id="1036" creationId="{00000000-0000-0000-0000-000000000000}"/>
          </ac:spMkLst>
        </pc:spChg>
      </pc:sldChg>
      <pc:sldChg chg="modSp">
        <pc:chgData name="Masaki Suzuki" userId="2c4feb2ed34ad1a7" providerId="Windows Live" clId="Web-{AFCC58F8-B29A-4193-9AD7-4609A20DBEEC}" dt="2021-03-04T06:39:08.523" v="311"/>
        <pc:sldMkLst>
          <pc:docMk/>
          <pc:sldMk cId="0" sldId="318"/>
        </pc:sldMkLst>
        <pc:spChg chg="mod">
          <ac:chgData name="Masaki Suzuki" userId="2c4feb2ed34ad1a7" providerId="Windows Live" clId="Web-{AFCC58F8-B29A-4193-9AD7-4609A20DBEEC}" dt="2021-03-04T06:39:08.383" v="303"/>
          <ac:spMkLst>
            <pc:docMk/>
            <pc:sldMk cId="0" sldId="318"/>
            <ac:spMk id="1041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14" v="304"/>
          <ac:spMkLst>
            <pc:docMk/>
            <pc:sldMk cId="0" sldId="318"/>
            <ac:spMk id="1042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30" v="305"/>
          <ac:spMkLst>
            <pc:docMk/>
            <pc:sldMk cId="0" sldId="318"/>
            <ac:spMk id="1045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45" v="306"/>
          <ac:spMkLst>
            <pc:docMk/>
            <pc:sldMk cId="0" sldId="318"/>
            <ac:spMk id="1046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61" v="307"/>
          <ac:spMkLst>
            <pc:docMk/>
            <pc:sldMk cId="0" sldId="318"/>
            <ac:spMk id="1047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77" v="308"/>
          <ac:spMkLst>
            <pc:docMk/>
            <pc:sldMk cId="0" sldId="318"/>
            <ac:spMk id="1048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492" v="309"/>
          <ac:spMkLst>
            <pc:docMk/>
            <pc:sldMk cId="0" sldId="318"/>
            <ac:spMk id="1049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08" v="310"/>
          <ac:spMkLst>
            <pc:docMk/>
            <pc:sldMk cId="0" sldId="318"/>
            <ac:spMk id="1050" creationId="{00000000-0000-0000-0000-000000000000}"/>
          </ac:spMkLst>
        </pc:spChg>
        <pc:spChg chg="mod">
          <ac:chgData name="Masaki Suzuki" userId="2c4feb2ed34ad1a7" providerId="Windows Live" clId="Web-{AFCC58F8-B29A-4193-9AD7-4609A20DBEEC}" dt="2021-03-04T06:39:08.523" v="311"/>
          <ac:spMkLst>
            <pc:docMk/>
            <pc:sldMk cId="0" sldId="318"/>
            <ac:spMk id="1051" creationId="{00000000-0000-0000-0000-000000000000}"/>
          </ac:spMkLst>
        </pc:spChg>
      </pc:sldChg>
    </pc:docChg>
  </pc:docChgLst>
  <pc:docChgLst>
    <pc:chgData name="Masaki Suzuki" userId="2c4feb2ed34ad1a7" providerId="Windows Live" clId="Web-{8DED4023-259A-470A-AD33-A8C38697E642}"/>
    <pc:docChg chg="modSld">
      <pc:chgData name="Masaki Suzuki" userId="2c4feb2ed34ad1a7" providerId="Windows Live" clId="Web-{8DED4023-259A-470A-AD33-A8C38697E642}" dt="2021-03-05T07:27:59.738" v="61" actId="1076"/>
      <pc:docMkLst>
        <pc:docMk/>
      </pc:docMkLst>
      <pc:sldChg chg="modSp">
        <pc:chgData name="Masaki Suzuki" userId="2c4feb2ed34ad1a7" providerId="Windows Live" clId="Web-{8DED4023-259A-470A-AD33-A8C38697E642}" dt="2021-03-05T07:17:51.504" v="0" actId="1076"/>
        <pc:sldMkLst>
          <pc:docMk/>
          <pc:sldMk cId="0" sldId="256"/>
        </pc:sldMkLst>
        <pc:spChg chg="mod">
          <ac:chgData name="Masaki Suzuki" userId="2c4feb2ed34ad1a7" providerId="Windows Live" clId="Web-{8DED4023-259A-470A-AD33-A8C38697E642}" dt="2021-03-05T07:17:51.504" v="0" actId="1076"/>
          <ac:spMkLst>
            <pc:docMk/>
            <pc:sldMk cId="0" sldId="256"/>
            <ac:spMk id="10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01.631" v="1" actId="1076"/>
        <pc:sldMkLst>
          <pc:docMk/>
          <pc:sldMk cId="0" sldId="257"/>
        </pc:sldMkLst>
        <pc:spChg chg="mod">
          <ac:chgData name="Masaki Suzuki" userId="2c4feb2ed34ad1a7" providerId="Windows Live" clId="Web-{8DED4023-259A-470A-AD33-A8C38697E642}" dt="2021-03-05T07:18:01.631" v="1" actId="1076"/>
          <ac:spMkLst>
            <pc:docMk/>
            <pc:sldMk cId="0" sldId="257"/>
            <ac:spMk id="12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8:20.442" v="4" actId="1076"/>
        <pc:sldMkLst>
          <pc:docMk/>
          <pc:sldMk cId="0" sldId="258"/>
        </pc:sldMkLst>
        <pc:spChg chg="mod">
          <ac:chgData name="Masaki Suzuki" userId="2c4feb2ed34ad1a7" providerId="Windows Live" clId="Web-{8DED4023-259A-470A-AD33-A8C38697E642}" dt="2021-03-05T07:18:10.645" v="2" actId="1076"/>
          <ac:spMkLst>
            <pc:docMk/>
            <pc:sldMk cId="0" sldId="258"/>
            <ac:spMk id="1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15.833" v="3" actId="1076"/>
          <ac:spMkLst>
            <pc:docMk/>
            <pc:sldMk cId="0" sldId="258"/>
            <ac:spMk id="1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20.442" v="4" actId="1076"/>
          <ac:spMkLst>
            <pc:docMk/>
            <pc:sldMk cId="0" sldId="258"/>
            <ac:spMk id="14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09.896" v="10" actId="1076"/>
        <pc:sldMkLst>
          <pc:docMk/>
          <pc:sldMk cId="0" sldId="259"/>
        </pc:sldMkLst>
        <pc:spChg chg="mod">
          <ac:chgData name="Masaki Suzuki" userId="2c4feb2ed34ad1a7" providerId="Windows Live" clId="Web-{8DED4023-259A-470A-AD33-A8C38697E642}" dt="2021-03-05T07:18:43.177" v="5" actId="1076"/>
          <ac:spMkLst>
            <pc:docMk/>
            <pc:sldMk cId="0" sldId="259"/>
            <ac:spMk id="15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48.584" v="6" actId="1076"/>
          <ac:spMkLst>
            <pc:docMk/>
            <pc:sldMk cId="0" sldId="259"/>
            <ac:spMk id="15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8:53.912" v="7" actId="1076"/>
          <ac:spMkLst>
            <pc:docMk/>
            <pc:sldMk cId="0" sldId="259"/>
            <ac:spMk id="15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4.021" v="9" actId="1076"/>
          <ac:spMkLst>
            <pc:docMk/>
            <pc:sldMk cId="0" sldId="259"/>
            <ac:spMk id="16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09.896" v="10" actId="1076"/>
          <ac:spMkLst>
            <pc:docMk/>
            <pc:sldMk cId="0" sldId="259"/>
            <ac:spMk id="164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19:39.991" v="15" actId="1076"/>
        <pc:sldMkLst>
          <pc:docMk/>
          <pc:sldMk cId="0" sldId="260"/>
        </pc:sldMkLst>
        <pc:spChg chg="mod">
          <ac:chgData name="Masaki Suzuki" userId="2c4feb2ed34ad1a7" providerId="Windows Live" clId="Web-{8DED4023-259A-470A-AD33-A8C38697E642}" dt="2021-03-05T07:19:25.709" v="13" actId="1076"/>
          <ac:spMkLst>
            <pc:docMk/>
            <pc:sldMk cId="0" sldId="260"/>
            <ac:spMk id="1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21.819" v="12" actId="1076"/>
          <ac:spMkLst>
            <pc:docMk/>
            <pc:sldMk cId="0" sldId="260"/>
            <ac:spMk id="17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5.866" v="14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39.991" v="15" actId="1076"/>
          <ac:spMkLst>
            <pc:docMk/>
            <pc:sldMk cId="0" sldId="260"/>
            <ac:spMk id="18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02.632" v="17" actId="1076"/>
        <pc:sldMkLst>
          <pc:docMk/>
          <pc:sldMk cId="0" sldId="262"/>
        </pc:sldMkLst>
        <pc:spChg chg="mod">
          <ac:chgData name="Masaki Suzuki" userId="2c4feb2ed34ad1a7" providerId="Windows Live" clId="Web-{8DED4023-259A-470A-AD33-A8C38697E642}" dt="2021-03-05T07:20:02.632" v="17" actId="1076"/>
          <ac:spMkLst>
            <pc:docMk/>
            <pc:sldMk cId="0" sldId="262"/>
            <ac:spMk id="19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19:59.726" v="16" actId="1076"/>
          <ac:spMkLst>
            <pc:docMk/>
            <pc:sldMk cId="0" sldId="262"/>
            <ac:spMk id="19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0:12.617" v="19" actId="1076"/>
        <pc:sldMkLst>
          <pc:docMk/>
          <pc:sldMk cId="0" sldId="263"/>
        </pc:sldMkLst>
        <pc:spChg chg="mod">
          <ac:chgData name="Masaki Suzuki" userId="2c4feb2ed34ad1a7" providerId="Windows Live" clId="Web-{8DED4023-259A-470A-AD33-A8C38697E642}" dt="2021-03-05T07:20:12.617" v="19" actId="1076"/>
          <ac:spMkLst>
            <pc:docMk/>
            <pc:sldMk cId="0" sldId="263"/>
            <ac:spMk id="21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1:58.323" v="21" actId="1076"/>
        <pc:sldMkLst>
          <pc:docMk/>
          <pc:sldMk cId="0" sldId="264"/>
        </pc:sldMkLst>
        <pc:spChg chg="mod">
          <ac:chgData name="Masaki Suzuki" userId="2c4feb2ed34ad1a7" providerId="Windows Live" clId="Web-{8DED4023-259A-470A-AD33-A8C38697E642}" dt="2021-03-05T07:21:58.323" v="21" actId="1076"/>
          <ac:spMkLst>
            <pc:docMk/>
            <pc:sldMk cId="0" sldId="264"/>
            <ac:spMk id="22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1:55.698" v="20" actId="1076"/>
          <ac:spMkLst>
            <pc:docMk/>
            <pc:sldMk cId="0" sldId="264"/>
            <ac:spMk id="22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19.464" v="24" actId="1076"/>
        <pc:sldMkLst>
          <pc:docMk/>
          <pc:sldMk cId="0" sldId="265"/>
        </pc:sldMkLst>
        <pc:spChg chg="mod">
          <ac:chgData name="Masaki Suzuki" userId="2c4feb2ed34ad1a7" providerId="Windows Live" clId="Web-{8DED4023-259A-470A-AD33-A8C38697E642}" dt="2021-03-05T07:22:07.557" v="22" actId="1076"/>
          <ac:spMkLst>
            <pc:docMk/>
            <pc:sldMk cId="0" sldId="265"/>
            <ac:spMk id="2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9.464" v="24" actId="1076"/>
          <ac:spMkLst>
            <pc:docMk/>
            <pc:sldMk cId="0" sldId="265"/>
            <ac:spMk id="2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10.635" v="23" actId="1076"/>
          <ac:spMkLst>
            <pc:docMk/>
            <pc:sldMk cId="0" sldId="265"/>
            <ac:spMk id="2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37.121" v="26" actId="1076"/>
        <pc:sldMkLst>
          <pc:docMk/>
          <pc:sldMk cId="0" sldId="266"/>
        </pc:sldMkLst>
        <pc:spChg chg="mod">
          <ac:chgData name="Masaki Suzuki" userId="2c4feb2ed34ad1a7" providerId="Windows Live" clId="Web-{8DED4023-259A-470A-AD33-A8C38697E642}" dt="2021-03-05T07:22:37.121" v="26" actId="1076"/>
          <ac:spMkLst>
            <pc:docMk/>
            <pc:sldMk cId="0" sldId="266"/>
            <ac:spMk id="25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26.839" v="25" actId="1076"/>
          <ac:spMkLst>
            <pc:docMk/>
            <pc:sldMk cId="0" sldId="266"/>
            <ac:spMk id="25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2:51.980" v="29" actId="1076"/>
        <pc:sldMkLst>
          <pc:docMk/>
          <pc:sldMk cId="0" sldId="267"/>
        </pc:sldMkLst>
        <pc:spChg chg="mod">
          <ac:chgData name="Masaki Suzuki" userId="2c4feb2ed34ad1a7" providerId="Windows Live" clId="Web-{8DED4023-259A-470A-AD33-A8C38697E642}" dt="2021-03-05T07:22:47.511" v="28" actId="1076"/>
          <ac:spMkLst>
            <pc:docMk/>
            <pc:sldMk cId="0" sldId="267"/>
            <ac:spMk id="2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2:51.980" v="29" actId="1076"/>
          <ac:spMkLst>
            <pc:docMk/>
            <pc:sldMk cId="0" sldId="267"/>
            <ac:spMk id="27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3:49.716" v="33" actId="1076"/>
        <pc:sldMkLst>
          <pc:docMk/>
          <pc:sldMk cId="0" sldId="268"/>
        </pc:sldMkLst>
        <pc:spChg chg="mod">
          <ac:chgData name="Masaki Suzuki" userId="2c4feb2ed34ad1a7" providerId="Windows Live" clId="Web-{8DED4023-259A-470A-AD33-A8C38697E642}" dt="2021-03-05T07:23:33.309" v="30" actId="1076"/>
          <ac:spMkLst>
            <pc:docMk/>
            <pc:sldMk cId="0" sldId="268"/>
            <ac:spMk id="28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6.138" v="32" actId="1076"/>
          <ac:spMkLst>
            <pc:docMk/>
            <pc:sldMk cId="0" sldId="268"/>
            <ac:spMk id="287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1.294" v="31" actId="1076"/>
          <ac:spMkLst>
            <pc:docMk/>
            <pc:sldMk cId="0" sldId="268"/>
            <ac:spMk id="28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3:49.716" v="33" actId="1076"/>
          <ac:spMkLst>
            <pc:docMk/>
            <pc:sldMk cId="0" sldId="268"/>
            <ac:spMk id="289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22.483" v="34" actId="1076"/>
        <pc:sldMkLst>
          <pc:docMk/>
          <pc:sldMk cId="0" sldId="270"/>
        </pc:sldMkLst>
        <pc:spChg chg="mod">
          <ac:chgData name="Masaki Suzuki" userId="2c4feb2ed34ad1a7" providerId="Windows Live" clId="Web-{8DED4023-259A-470A-AD33-A8C38697E642}" dt="2021-03-05T07:24:22.483" v="34" actId="1076"/>
          <ac:spMkLst>
            <pc:docMk/>
            <pc:sldMk cId="0" sldId="270"/>
            <ac:spMk id="318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33.327" v="36" actId="1076"/>
        <pc:sldMkLst>
          <pc:docMk/>
          <pc:sldMk cId="0" sldId="271"/>
        </pc:sldMkLst>
        <pc:spChg chg="mod">
          <ac:chgData name="Masaki Suzuki" userId="2c4feb2ed34ad1a7" providerId="Windows Live" clId="Web-{8DED4023-259A-470A-AD33-A8C38697E642}" dt="2021-03-05T07:24:29.342" v="35" actId="1076"/>
          <ac:spMkLst>
            <pc:docMk/>
            <pc:sldMk cId="0" sldId="271"/>
            <ac:spMk id="32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33.327" v="36" actId="1076"/>
          <ac:spMkLst>
            <pc:docMk/>
            <pc:sldMk cId="0" sldId="271"/>
            <ac:spMk id="330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4:51.093" v="39" actId="1076"/>
        <pc:sldMkLst>
          <pc:docMk/>
          <pc:sldMk cId="0" sldId="272"/>
        </pc:sldMkLst>
        <pc:spChg chg="mod">
          <ac:chgData name="Masaki Suzuki" userId="2c4feb2ed34ad1a7" providerId="Windows Live" clId="Web-{8DED4023-259A-470A-AD33-A8C38697E642}" dt="2021-03-05T07:24:44.139" v="37" actId="1076"/>
          <ac:spMkLst>
            <pc:docMk/>
            <pc:sldMk cId="0" sldId="272"/>
            <ac:spMk id="34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48.874" v="38" actId="1076"/>
          <ac:spMkLst>
            <pc:docMk/>
            <pc:sldMk cId="0" sldId="272"/>
            <ac:spMk id="34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4:51.093" v="39" actId="1076"/>
          <ac:spMkLst>
            <pc:docMk/>
            <pc:sldMk cId="0" sldId="272"/>
            <ac:spMk id="34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31.845" v="50" actId="1076"/>
        <pc:sldMkLst>
          <pc:docMk/>
          <pc:sldMk cId="0" sldId="274"/>
        </pc:sldMkLst>
        <pc:spChg chg="mod">
          <ac:chgData name="Masaki Suzuki" userId="2c4feb2ed34ad1a7" providerId="Windows Live" clId="Web-{8DED4023-259A-470A-AD33-A8C38697E642}" dt="2021-03-05T07:25:36.953" v="40" actId="20577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5:58.329" v="43" actId="1076"/>
          <ac:spMkLst>
            <pc:docMk/>
            <pc:sldMk cId="0" sldId="274"/>
            <ac:spMk id="368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1.438" v="44" actId="1076"/>
          <ac:spMkLst>
            <pc:docMk/>
            <pc:sldMk cId="0" sldId="274"/>
            <ac:spMk id="36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05.516" v="45" actId="1076"/>
          <ac:spMkLst>
            <pc:docMk/>
            <pc:sldMk cId="0" sldId="274"/>
            <ac:spMk id="37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1.798" v="46" actId="1076"/>
          <ac:spMkLst>
            <pc:docMk/>
            <pc:sldMk cId="0" sldId="274"/>
            <ac:spMk id="37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3.548" v="48" actId="1076"/>
          <ac:spMkLst>
            <pc:docMk/>
            <pc:sldMk cId="0" sldId="274"/>
            <ac:spMk id="37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26.830" v="49" actId="1076"/>
          <ac:spMkLst>
            <pc:docMk/>
            <pc:sldMk cId="0" sldId="274"/>
            <ac:spMk id="373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31.845" v="50" actId="1076"/>
          <ac:spMkLst>
            <pc:docMk/>
            <pc:sldMk cId="0" sldId="274"/>
            <ac:spMk id="374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6:18.142" v="47" actId="1076"/>
          <ac:spMkLst>
            <pc:docMk/>
            <pc:sldMk cId="0" sldId="274"/>
            <ac:spMk id="375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6:47.424" v="51" actId="1076"/>
        <pc:sldMkLst>
          <pc:docMk/>
          <pc:sldMk cId="0" sldId="275"/>
        </pc:sldMkLst>
        <pc:spChg chg="mod">
          <ac:chgData name="Masaki Suzuki" userId="2c4feb2ed34ad1a7" providerId="Windows Live" clId="Web-{8DED4023-259A-470A-AD33-A8C38697E642}" dt="2021-03-05T07:26:47.424" v="51" actId="1076"/>
          <ac:spMkLst>
            <pc:docMk/>
            <pc:sldMk cId="0" sldId="275"/>
            <ac:spMk id="386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1.612" v="52" actId="1076"/>
        <pc:sldMkLst>
          <pc:docMk/>
          <pc:sldMk cId="0" sldId="276"/>
        </pc:sldMkLst>
        <pc:spChg chg="mod">
          <ac:chgData name="Masaki Suzuki" userId="2c4feb2ed34ad1a7" providerId="Windows Live" clId="Web-{8DED4023-259A-470A-AD33-A8C38697E642}" dt="2021-03-05T07:27:01.612" v="52" actId="1076"/>
          <ac:spMkLst>
            <pc:docMk/>
            <pc:sldMk cId="0" sldId="276"/>
            <ac:spMk id="402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07.487" v="53" actId="1076"/>
        <pc:sldMkLst>
          <pc:docMk/>
          <pc:sldMk cId="0" sldId="277"/>
        </pc:sldMkLst>
        <pc:spChg chg="mod">
          <ac:chgData name="Masaki Suzuki" userId="2c4feb2ed34ad1a7" providerId="Windows Live" clId="Web-{8DED4023-259A-470A-AD33-A8C38697E642}" dt="2021-03-05T07:27:07.487" v="53" actId="1076"/>
          <ac:spMkLst>
            <pc:docMk/>
            <pc:sldMk cId="0" sldId="277"/>
            <ac:spMk id="411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24.253" v="55" actId="1076"/>
        <pc:sldMkLst>
          <pc:docMk/>
          <pc:sldMk cId="0" sldId="278"/>
        </pc:sldMkLst>
        <pc:spChg chg="mod">
          <ac:chgData name="Masaki Suzuki" userId="2c4feb2ed34ad1a7" providerId="Windows Live" clId="Web-{8DED4023-259A-470A-AD33-A8C38697E642}" dt="2021-03-05T07:27:20.425" v="54" actId="1076"/>
          <ac:spMkLst>
            <pc:docMk/>
            <pc:sldMk cId="0" sldId="278"/>
            <ac:spMk id="422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24.253" v="55" actId="1076"/>
          <ac:spMkLst>
            <pc:docMk/>
            <pc:sldMk cId="0" sldId="278"/>
            <ac:spMk id="423" creationId="{00000000-0000-0000-0000-000000000000}"/>
          </ac:spMkLst>
        </pc:spChg>
      </pc:sldChg>
      <pc:sldChg chg="modSp">
        <pc:chgData name="Masaki Suzuki" userId="2c4feb2ed34ad1a7" providerId="Windows Live" clId="Web-{8DED4023-259A-470A-AD33-A8C38697E642}" dt="2021-03-05T07:27:59.738" v="61" actId="1076"/>
        <pc:sldMkLst>
          <pc:docMk/>
          <pc:sldMk cId="0" sldId="279"/>
        </pc:sldMkLst>
        <pc:spChg chg="mod">
          <ac:chgData name="Masaki Suzuki" userId="2c4feb2ed34ad1a7" providerId="Windows Live" clId="Web-{8DED4023-259A-470A-AD33-A8C38697E642}" dt="2021-03-05T07:27:38.597" v="56" actId="1076"/>
          <ac:spMkLst>
            <pc:docMk/>
            <pc:sldMk cId="0" sldId="279"/>
            <ac:spMk id="435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44.785" v="57" actId="1076"/>
          <ac:spMkLst>
            <pc:docMk/>
            <pc:sldMk cId="0" sldId="279"/>
            <ac:spMk id="436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0.457" v="58" actId="1076"/>
          <ac:spMkLst>
            <pc:docMk/>
            <pc:sldMk cId="0" sldId="279"/>
            <ac:spMk id="439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9.738" v="61" actId="1076"/>
          <ac:spMkLst>
            <pc:docMk/>
            <pc:sldMk cId="0" sldId="279"/>
            <ac:spMk id="440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6.879" v="60" actId="1076"/>
          <ac:spMkLst>
            <pc:docMk/>
            <pc:sldMk cId="0" sldId="279"/>
            <ac:spMk id="441" creationId="{00000000-0000-0000-0000-000000000000}"/>
          </ac:spMkLst>
        </pc:spChg>
        <pc:spChg chg="mod">
          <ac:chgData name="Masaki Suzuki" userId="2c4feb2ed34ad1a7" providerId="Windows Live" clId="Web-{8DED4023-259A-470A-AD33-A8C38697E642}" dt="2021-03-05T07:27:53.800" v="59" actId="1076"/>
          <ac:spMkLst>
            <pc:docMk/>
            <pc:sldMk cId="0" sldId="279"/>
            <ac:spMk id="442" creationId="{00000000-0000-0000-0000-000000000000}"/>
          </ac:spMkLst>
        </pc:spChg>
      </pc:sldChg>
    </pc:docChg>
  </pc:docChgLst>
  <pc:docChgLst>
    <pc:chgData name="Masaki Suzuki" userId="2c4feb2ed34ad1a7" providerId="Windows Live" clId="Web-{AAB0A584-7633-4E88-BF5F-40BB7CDFEF1D}"/>
    <pc:docChg chg="modSld">
      <pc:chgData name="Masaki Suzuki" userId="2c4feb2ed34ad1a7" providerId="Windows Live" clId="Web-{AAB0A584-7633-4E88-BF5F-40BB7CDFEF1D}" dt="2021-03-15T03:31:20.520" v="2283" actId="20577"/>
      <pc:docMkLst>
        <pc:docMk/>
      </pc:docMkLst>
      <pc:sldChg chg="modSp">
        <pc:chgData name="Masaki Suzuki" userId="2c4feb2ed34ad1a7" providerId="Windows Live" clId="Web-{AAB0A584-7633-4E88-BF5F-40BB7CDFEF1D}" dt="2021-03-15T01:08:50.320" v="2" actId="20577"/>
        <pc:sldMkLst>
          <pc:docMk/>
          <pc:sldMk cId="0" sldId="256"/>
        </pc:sldMkLst>
        <pc:spChg chg="mod">
          <ac:chgData name="Masaki Suzuki" userId="2c4feb2ed34ad1a7" providerId="Windows Live" clId="Web-{AAB0A584-7633-4E88-BF5F-40BB7CDFEF1D}" dt="2021-03-15T01:08:50.320" v="2" actId="20577"/>
          <ac:spMkLst>
            <pc:docMk/>
            <pc:sldMk cId="0" sldId="256"/>
            <ac:spMk id="106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12:05.918" v="98" actId="1076"/>
        <pc:sldMkLst>
          <pc:docMk/>
          <pc:sldMk cId="0" sldId="257"/>
        </pc:sldMkLst>
        <pc:spChg chg="add del mod">
          <ac:chgData name="Masaki Suzuki" userId="2c4feb2ed34ad1a7" providerId="Windows Live" clId="Web-{AAB0A584-7633-4E88-BF5F-40BB7CDFEF1D}" dt="2021-03-15T01:11:45.324" v="89"/>
          <ac:spMkLst>
            <pc:docMk/>
            <pc:sldMk cId="0" sldId="257"/>
            <ac:spMk id="2" creationId="{FFF2ED51-AF43-4FF0-B46D-E85F791A2659}"/>
          </ac:spMkLst>
        </pc:spChg>
        <pc:spChg chg="add mod">
          <ac:chgData name="Masaki Suzuki" userId="2c4feb2ed34ad1a7" providerId="Windows Live" clId="Web-{AAB0A584-7633-4E88-BF5F-40BB7CDFEF1D}" dt="2021-03-15T01:12:05.918" v="98" actId="1076"/>
          <ac:spMkLst>
            <pc:docMk/>
            <pc:sldMk cId="0" sldId="257"/>
            <ac:spMk id="15" creationId="{365D21EB-7C07-44A1-A21E-F6A944E2E7A0}"/>
          </ac:spMkLst>
        </pc:spChg>
        <pc:spChg chg="mod">
          <ac:chgData name="Masaki Suzuki" userId="2c4feb2ed34ad1a7" providerId="Windows Live" clId="Web-{AAB0A584-7633-4E88-BF5F-40BB7CDFEF1D}" dt="2021-03-15T01:10:33.666" v="78" actId="20577"/>
          <ac:spMkLst>
            <pc:docMk/>
            <pc:sldMk cId="0" sldId="257"/>
            <ac:spMk id="122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22:04.820" v="309" actId="20577"/>
        <pc:sldMkLst>
          <pc:docMk/>
          <pc:sldMk cId="0" sldId="260"/>
        </pc:sldMkLst>
        <pc:spChg chg="add mod">
          <ac:chgData name="Masaki Suzuki" userId="2c4feb2ed34ad1a7" providerId="Windows Live" clId="Web-{AAB0A584-7633-4E88-BF5F-40BB7CDFEF1D}" dt="2021-03-15T01:14:44.968" v="146" actId="1076"/>
          <ac:spMkLst>
            <pc:docMk/>
            <pc:sldMk cId="0" sldId="260"/>
            <ac:spMk id="17" creationId="{E41FE600-F1DA-4688-9A2F-A5B5C9F3F906}"/>
          </ac:spMkLst>
        </pc:spChg>
        <pc:spChg chg="add mod">
          <ac:chgData name="Masaki Suzuki" userId="2c4feb2ed34ad1a7" providerId="Windows Live" clId="Web-{AAB0A584-7633-4E88-BF5F-40BB7CDFEF1D}" dt="2021-03-15T01:22:01.460" v="307" actId="1076"/>
          <ac:spMkLst>
            <pc:docMk/>
            <pc:sldMk cId="0" sldId="260"/>
            <ac:spMk id="18" creationId="{73DCF173-0793-404F-8508-B2629790F3EB}"/>
          </ac:spMkLst>
        </pc:spChg>
        <pc:spChg chg="mod">
          <ac:chgData name="Masaki Suzuki" userId="2c4feb2ed34ad1a7" providerId="Windows Live" clId="Web-{AAB0A584-7633-4E88-BF5F-40BB7CDFEF1D}" dt="2021-03-15T01:22:04.820" v="309" actId="20577"/>
          <ac:spMkLst>
            <pc:docMk/>
            <pc:sldMk cId="0" sldId="260"/>
            <ac:spMk id="17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4.185" v="133" actId="1076"/>
          <ac:spMkLst>
            <pc:docMk/>
            <pc:sldMk cId="0" sldId="260"/>
            <ac:spMk id="17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13:37.076" v="134" actId="1076"/>
          <ac:spMkLst>
            <pc:docMk/>
            <pc:sldMk cId="0" sldId="260"/>
            <ac:spMk id="180" creationId="{00000000-0000-0000-0000-000000000000}"/>
          </ac:spMkLst>
        </pc:spChg>
        <pc:picChg chg="add">
          <ac:chgData name="Masaki Suzuki" userId="2c4feb2ed34ad1a7" providerId="Windows Live" clId="Web-{AAB0A584-7633-4E88-BF5F-40BB7CDFEF1D}" dt="2021-03-15T01:12:31.199" v="100"/>
          <ac:picMkLst>
            <pc:docMk/>
            <pc:sldMk cId="0" sldId="260"/>
            <ac:picMk id="2" creationId="{42C235CE-9B55-4446-AAB3-E7AAAF8F6968}"/>
          </ac:picMkLst>
        </pc:picChg>
        <pc:picChg chg="del">
          <ac:chgData name="Masaki Suzuki" userId="2c4feb2ed34ad1a7" providerId="Windows Live" clId="Web-{AAB0A584-7633-4E88-BF5F-40BB7CDFEF1D}" dt="2021-03-15T01:12:17.152" v="99"/>
          <ac:picMkLst>
            <pc:docMk/>
            <pc:sldMk cId="0" sldId="260"/>
            <ac:picMk id="181" creationId="{00000000-0000-0000-0000-000000000000}"/>
          </ac:picMkLst>
        </pc:picChg>
      </pc:sldChg>
      <pc:sldChg chg="modSp">
        <pc:chgData name="Masaki Suzuki" userId="2c4feb2ed34ad1a7" providerId="Windows Live" clId="Web-{AAB0A584-7633-4E88-BF5F-40BB7CDFEF1D}" dt="2021-03-15T01:15:22.875" v="155" actId="20577"/>
        <pc:sldMkLst>
          <pc:docMk/>
          <pc:sldMk cId="0" sldId="261"/>
        </pc:sldMkLst>
        <pc:spChg chg="mod">
          <ac:chgData name="Masaki Suzuki" userId="2c4feb2ed34ad1a7" providerId="Windows Live" clId="Web-{AAB0A584-7633-4E88-BF5F-40BB7CDFEF1D}" dt="2021-03-15T01:15:22.875" v="155" actId="20577"/>
          <ac:spMkLst>
            <pc:docMk/>
            <pc:sldMk cId="0" sldId="261"/>
            <ac:spMk id="186" creationId="{00000000-0000-0000-0000-000000000000}"/>
          </ac:spMkLst>
        </pc:spChg>
      </pc:sldChg>
      <pc:sldChg chg="delSp modSp">
        <pc:chgData name="Masaki Suzuki" userId="2c4feb2ed34ad1a7" providerId="Windows Live" clId="Web-{AAB0A584-7633-4E88-BF5F-40BB7CDFEF1D}" dt="2021-03-15T01:16:37.360" v="193" actId="14100"/>
        <pc:sldMkLst>
          <pc:docMk/>
          <pc:sldMk cId="0" sldId="262"/>
        </pc:sldMkLst>
        <pc:spChg chg="mod">
          <ac:chgData name="Masaki Suzuki" userId="2c4feb2ed34ad1a7" providerId="Windows Live" clId="Web-{AAB0A584-7633-4E88-BF5F-40BB7CDFEF1D}" dt="2021-03-15T01:16:37.360" v="193" actId="14100"/>
          <ac:spMkLst>
            <pc:docMk/>
            <pc:sldMk cId="0" sldId="262"/>
            <ac:spMk id="19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6.469" v="177"/>
          <ac:spMkLst>
            <pc:docMk/>
            <pc:sldMk cId="0" sldId="262"/>
            <ac:spMk id="19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16.360" v="181"/>
          <ac:spMkLst>
            <pc:docMk/>
            <pc:sldMk cId="0" sldId="262"/>
            <ac:spMk id="19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6:02.860" v="176"/>
          <ac:spMkLst>
            <pc:docMk/>
            <pc:sldMk cId="0" sldId="262"/>
            <ac:spMk id="199" creationId="{00000000-0000-0000-0000-000000000000}"/>
          </ac:spMkLst>
        </pc:spChg>
      </pc:sldChg>
      <pc:sldChg chg="addSp delSp modSp">
        <pc:chgData name="Masaki Suzuki" userId="2c4feb2ed34ad1a7" providerId="Windows Live" clId="Web-{AAB0A584-7633-4E88-BF5F-40BB7CDFEF1D}" dt="2021-03-15T01:37:06.900" v="680" actId="1076"/>
        <pc:sldMkLst>
          <pc:docMk/>
          <pc:sldMk cId="0" sldId="263"/>
        </pc:sldMkLst>
        <pc:spChg chg="add mod">
          <ac:chgData name="Masaki Suzuki" userId="2c4feb2ed34ad1a7" providerId="Windows Live" clId="Web-{AAB0A584-7633-4E88-BF5F-40BB7CDFEF1D}" dt="2021-03-15T01:29:32.672" v="554" actId="20577"/>
          <ac:spMkLst>
            <pc:docMk/>
            <pc:sldMk cId="0" sldId="263"/>
            <ac:spMk id="2" creationId="{DC593FD8-6C71-4B69-A2AA-C8514B2A6CEE}"/>
          </ac:spMkLst>
        </pc:spChg>
        <pc:spChg chg="add del mod">
          <ac:chgData name="Masaki Suzuki" userId="2c4feb2ed34ad1a7" providerId="Windows Live" clId="Web-{AAB0A584-7633-4E88-BF5F-40BB7CDFEF1D}" dt="2021-03-15T01:24:39.010" v="350" actId="20577"/>
          <ac:spMkLst>
            <pc:docMk/>
            <pc:sldMk cId="0" sldId="263"/>
            <ac:spMk id="4" creationId="{419B4A73-3B11-421D-B507-1F70C6120342}"/>
          </ac:spMkLst>
        </pc:spChg>
        <pc:spChg chg="add del mod">
          <ac:chgData name="Masaki Suzuki" userId="2c4feb2ed34ad1a7" providerId="Windows Live" clId="Web-{AAB0A584-7633-4E88-BF5F-40BB7CDFEF1D}" dt="2021-03-15T01:24:13.729" v="342"/>
          <ac:spMkLst>
            <pc:docMk/>
            <pc:sldMk cId="0" sldId="263"/>
            <ac:spMk id="5" creationId="{1620123D-B71C-4AA7-A80B-E25BB92E5F31}"/>
          </ac:spMkLst>
        </pc:spChg>
        <pc:spChg chg="del mod">
          <ac:chgData name="Masaki Suzuki" userId="2c4feb2ed34ad1a7" providerId="Windows Live" clId="Web-{AAB0A584-7633-4E88-BF5F-40BB7CDFEF1D}" dt="2021-03-15T01:23:00.040" v="310"/>
          <ac:spMkLst>
            <pc:docMk/>
            <pc:sldMk cId="0" sldId="263"/>
            <ac:spMk id="20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9:17.625" v="551" actId="14100"/>
          <ac:spMkLst>
            <pc:docMk/>
            <pc:sldMk cId="0" sldId="263"/>
            <ac:spMk id="207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0:01.146" v="262"/>
          <ac:spMkLst>
            <pc:docMk/>
            <pc:sldMk cId="0" sldId="263"/>
            <ac:spMk id="20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19:04.957" v="240"/>
          <ac:spMkLst>
            <pc:docMk/>
            <pc:sldMk cId="0" sldId="263"/>
            <ac:spMk id="21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7:06.900" v="680" actId="1076"/>
          <ac:picMkLst>
            <pc:docMk/>
            <pc:sldMk cId="0" sldId="263"/>
            <ac:picMk id="6" creationId="{9E8EC85B-79E7-410B-9E20-7823A8984EF7}"/>
          </ac:picMkLst>
        </pc:picChg>
        <pc:picChg chg="mod">
          <ac:chgData name="Masaki Suzuki" userId="2c4feb2ed34ad1a7" providerId="Windows Live" clId="Web-{AAB0A584-7633-4E88-BF5F-40BB7CDFEF1D}" dt="2021-03-15T01:25:56.418" v="394" actId="1076"/>
          <ac:picMkLst>
            <pc:docMk/>
            <pc:sldMk cId="0" sldId="263"/>
            <ac:picMk id="205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5:35.293" v="386" actId="1076"/>
          <ac:picMkLst>
            <pc:docMk/>
            <pc:sldMk cId="0" sldId="263"/>
            <ac:picMk id="206" creationId="{00000000-0000-0000-0000-000000000000}"/>
          </ac:picMkLst>
        </pc:picChg>
        <pc:picChg chg="del mod">
          <ac:chgData name="Masaki Suzuki" userId="2c4feb2ed34ad1a7" providerId="Windows Live" clId="Web-{AAB0A584-7633-4E88-BF5F-40BB7CDFEF1D}" dt="2021-03-15T01:29:23.703" v="552"/>
          <ac:picMkLst>
            <pc:docMk/>
            <pc:sldMk cId="0" sldId="263"/>
            <ac:picMk id="20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1:36:12.321" v="678" actId="1076"/>
        <pc:sldMkLst>
          <pc:docMk/>
          <pc:sldMk cId="0" sldId="264"/>
        </pc:sldMkLst>
        <pc:spChg chg="mod">
          <ac:chgData name="Masaki Suzuki" userId="2c4feb2ed34ad1a7" providerId="Windows Live" clId="Web-{AAB0A584-7633-4E88-BF5F-40BB7CDFEF1D}" dt="2021-03-15T01:27:02.732" v="449" actId="20577"/>
          <ac:spMkLst>
            <pc:docMk/>
            <pc:sldMk cId="0" sldId="264"/>
            <ac:spMk id="21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6.047" v="546" actId="14100"/>
          <ac:spMkLst>
            <pc:docMk/>
            <pc:sldMk cId="0" sldId="264"/>
            <ac:spMk id="21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28:53.265" v="545" actId="1076"/>
          <ac:spMkLst>
            <pc:docMk/>
            <pc:sldMk cId="0" sldId="264"/>
            <ac:spMk id="21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6:51.888" v="444"/>
          <ac:spMkLst>
            <pc:docMk/>
            <pc:sldMk cId="0" sldId="264"/>
            <ac:spMk id="22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3.217" v="456"/>
          <ac:spMkLst>
            <pc:docMk/>
            <pc:sldMk cId="0" sldId="264"/>
            <ac:spMk id="223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31.936" v="455"/>
          <ac:spMkLst>
            <pc:docMk/>
            <pc:sldMk cId="0" sldId="264"/>
            <ac:spMk id="22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7:42.405" v="461"/>
          <ac:spMkLst>
            <pc:docMk/>
            <pc:sldMk cId="0" sldId="264"/>
            <ac:spMk id="22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40.639" v="460"/>
          <ac:spMkLst>
            <pc:docMk/>
            <pc:sldMk cId="0" sldId="264"/>
            <ac:spMk id="226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1:29:05.250" v="549"/>
          <ac:spMkLst>
            <pc:docMk/>
            <pc:sldMk cId="0" sldId="264"/>
            <ac:spMk id="2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7:38.639" v="459"/>
          <ac:spMkLst>
            <pc:docMk/>
            <pc:sldMk cId="0" sldId="264"/>
            <ac:spMk id="22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26:54.607" v="445"/>
          <ac:picMkLst>
            <pc:docMk/>
            <pc:sldMk cId="0" sldId="264"/>
            <ac:picMk id="2" creationId="{B6414D89-B8CE-4266-909D-B208F62F1724}"/>
          </ac:picMkLst>
        </pc:picChg>
        <pc:picChg chg="add mod">
          <ac:chgData name="Masaki Suzuki" userId="2c4feb2ed34ad1a7" providerId="Windows Live" clId="Web-{AAB0A584-7633-4E88-BF5F-40BB7CDFEF1D}" dt="2021-03-15T01:36:12.321" v="678" actId="1076"/>
          <ac:picMkLst>
            <pc:docMk/>
            <pc:sldMk cId="0" sldId="264"/>
            <ac:picMk id="3" creationId="{F9A78ED8-1899-4557-A43F-3C083537EB9C}"/>
          </ac:picMkLst>
        </pc:picChg>
        <pc:picChg chg="mod">
          <ac:chgData name="Masaki Suzuki" userId="2c4feb2ed34ad1a7" providerId="Windows Live" clId="Web-{AAB0A584-7633-4E88-BF5F-40BB7CDFEF1D}" dt="2021-03-15T01:29:00.437" v="547" actId="1076"/>
          <ac:picMkLst>
            <pc:docMk/>
            <pc:sldMk cId="0" sldId="264"/>
            <ac:picMk id="217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7:25.764" v="451" actId="1076"/>
          <ac:picMkLst>
            <pc:docMk/>
            <pc:sldMk cId="0" sldId="264"/>
            <ac:picMk id="218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1:27:46.623" v="463"/>
          <ac:picMkLst>
            <pc:docMk/>
            <pc:sldMk cId="0" sldId="264"/>
            <ac:picMk id="220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5:41.105" v="1408" actId="20577"/>
        <pc:sldMkLst>
          <pc:docMk/>
          <pc:sldMk cId="0" sldId="265"/>
        </pc:sldMkLst>
        <pc:spChg chg="add mod">
          <ac:chgData name="Masaki Suzuki" userId="2c4feb2ed34ad1a7" providerId="Windows Live" clId="Web-{AAB0A584-7633-4E88-BF5F-40BB7CDFEF1D}" dt="2021-03-15T02:05:41.105" v="1408" actId="20577"/>
          <ac:spMkLst>
            <pc:docMk/>
            <pc:sldMk cId="0" sldId="265"/>
            <ac:spMk id="3" creationId="{3CB21E07-D58C-456C-86C7-C3C437854117}"/>
          </ac:spMkLst>
        </pc:spChg>
        <pc:spChg chg="add del mod">
          <ac:chgData name="Masaki Suzuki" userId="2c4feb2ed34ad1a7" providerId="Windows Live" clId="Web-{AAB0A584-7633-4E88-BF5F-40BB7CDFEF1D}" dt="2021-03-15T01:47:03.630" v="805"/>
          <ac:spMkLst>
            <pc:docMk/>
            <pc:sldMk cId="0" sldId="265"/>
            <ac:spMk id="9" creationId="{D59839B6-92B8-4D5A-A27E-0BAC49BFFEFE}"/>
          </ac:spMkLst>
        </pc:spChg>
        <pc:spChg chg="add mod">
          <ac:chgData name="Masaki Suzuki" userId="2c4feb2ed34ad1a7" providerId="Windows Live" clId="Web-{AAB0A584-7633-4E88-BF5F-40BB7CDFEF1D}" dt="2021-03-15T01:47:28.209" v="808" actId="14100"/>
          <ac:spMkLst>
            <pc:docMk/>
            <pc:sldMk cId="0" sldId="265"/>
            <ac:spMk id="10" creationId="{97AC5247-2560-4D94-8381-44CD6DF41853}"/>
          </ac:spMkLst>
        </pc:spChg>
        <pc:spChg chg="add mod">
          <ac:chgData name="Masaki Suzuki" userId="2c4feb2ed34ad1a7" providerId="Windows Live" clId="Web-{AAB0A584-7633-4E88-BF5F-40BB7CDFEF1D}" dt="2021-03-15T01:47:45.272" v="811" actId="1076"/>
          <ac:spMkLst>
            <pc:docMk/>
            <pc:sldMk cId="0" sldId="265"/>
            <ac:spMk id="27" creationId="{F2E08355-BE56-4CEA-BF9B-AB0D277B1B33}"/>
          </ac:spMkLst>
        </pc:spChg>
        <pc:spChg chg="mod">
          <ac:chgData name="Masaki Suzuki" userId="2c4feb2ed34ad1a7" providerId="Windows Live" clId="Web-{AAB0A584-7633-4E88-BF5F-40BB7CDFEF1D}" dt="2021-03-15T01:39:26.215" v="784" actId="20577"/>
          <ac:spMkLst>
            <pc:docMk/>
            <pc:sldMk cId="0" sldId="265"/>
            <ac:spMk id="233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1:47:51.069" v="813" actId="20577"/>
          <ac:spMkLst>
            <pc:docMk/>
            <pc:sldMk cId="0" sldId="265"/>
            <ac:spMk id="23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37.845" v="601"/>
          <ac:spMkLst>
            <pc:docMk/>
            <pc:sldMk cId="0" sldId="265"/>
            <ac:spMk id="23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4.895" v="666"/>
          <ac:spMkLst>
            <pc:docMk/>
            <pc:sldMk cId="0" sldId="265"/>
            <ac:spMk id="23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3.755" v="665"/>
          <ac:spMkLst>
            <pc:docMk/>
            <pc:sldMk cId="0" sldId="265"/>
            <ac:spMk id="23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7.208" v="667"/>
          <ac:spMkLst>
            <pc:docMk/>
            <pc:sldMk cId="0" sldId="265"/>
            <ac:spMk id="2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3:18.161" v="668"/>
          <ac:spMkLst>
            <pc:docMk/>
            <pc:sldMk cId="0" sldId="265"/>
            <ac:spMk id="2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9:29.590" v="785"/>
          <ac:spMkLst>
            <pc:docMk/>
            <pc:sldMk cId="0" sldId="265"/>
            <ac:spMk id="24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29:59.907" v="568"/>
          <ac:spMkLst>
            <pc:docMk/>
            <pc:sldMk cId="0" sldId="265"/>
            <ac:spMk id="2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0:46.924" v="604"/>
          <ac:spMkLst>
            <pc:docMk/>
            <pc:sldMk cId="0" sldId="265"/>
            <ac:spMk id="2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32:56.379" v="649"/>
          <ac:spMkLst>
            <pc:docMk/>
            <pc:sldMk cId="0" sldId="265"/>
            <ac:spMk id="24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1:30:45.361" v="603" actId="1076"/>
          <ac:picMkLst>
            <pc:docMk/>
            <pc:sldMk cId="0" sldId="265"/>
            <ac:picMk id="2" creationId="{D1AB2A08-D781-4CAE-98EC-39746D9F1FFA}"/>
          </ac:picMkLst>
        </pc:picChg>
        <pc:picChg chg="add del mod">
          <ac:chgData name="Masaki Suzuki" userId="2c4feb2ed34ad1a7" providerId="Windows Live" clId="Web-{AAB0A584-7633-4E88-BF5F-40BB7CDFEF1D}" dt="2021-03-15T01:34:49.803" v="673"/>
          <ac:picMkLst>
            <pc:docMk/>
            <pc:sldMk cId="0" sldId="265"/>
            <ac:picMk id="4" creationId="{904FA389-3B17-445E-B494-B79203FD6234}"/>
          </ac:picMkLst>
        </pc:picChg>
        <pc:picChg chg="add mod">
          <ac:chgData name="Masaki Suzuki" userId="2c4feb2ed34ad1a7" providerId="Windows Live" clId="Web-{AAB0A584-7633-4E88-BF5F-40BB7CDFEF1D}" dt="2021-03-15T01:46:15.254" v="797" actId="1076"/>
          <ac:picMkLst>
            <pc:docMk/>
            <pc:sldMk cId="0" sldId="265"/>
            <ac:picMk id="5" creationId="{0E8EF6F5-C6E4-4CAD-8D43-8BBB2F81D34C}"/>
          </ac:picMkLst>
        </pc:picChg>
        <pc:picChg chg="add del mod">
          <ac:chgData name="Masaki Suzuki" userId="2c4feb2ed34ad1a7" providerId="Windows Live" clId="Web-{AAB0A584-7633-4E88-BF5F-40BB7CDFEF1D}" dt="2021-03-15T01:45:28.706" v="791"/>
          <ac:picMkLst>
            <pc:docMk/>
            <pc:sldMk cId="0" sldId="265"/>
            <ac:picMk id="6" creationId="{52EC746F-1BC7-4F03-B95E-946621B10E42}"/>
          </ac:picMkLst>
        </pc:picChg>
        <pc:picChg chg="add del mod">
          <ac:chgData name="Masaki Suzuki" userId="2c4feb2ed34ad1a7" providerId="Windows Live" clId="Web-{AAB0A584-7633-4E88-BF5F-40BB7CDFEF1D}" dt="2021-03-15T01:45:52.707" v="794"/>
          <ac:picMkLst>
            <pc:docMk/>
            <pc:sldMk cId="0" sldId="265"/>
            <ac:picMk id="7" creationId="{E5BA6611-D92F-461B-811B-F865BEE3CB10}"/>
          </ac:picMkLst>
        </pc:picChg>
        <pc:picChg chg="add mod">
          <ac:chgData name="Masaki Suzuki" userId="2c4feb2ed34ad1a7" providerId="Windows Live" clId="Web-{AAB0A584-7633-4E88-BF5F-40BB7CDFEF1D}" dt="2021-03-15T01:46:11.098" v="796" actId="1076"/>
          <ac:picMkLst>
            <pc:docMk/>
            <pc:sldMk cId="0" sldId="265"/>
            <ac:picMk id="8" creationId="{489BBE21-7DCA-4E81-B879-787266D5E14B}"/>
          </ac:picMkLst>
        </pc:picChg>
        <pc:picChg chg="del mod">
          <ac:chgData name="Masaki Suzuki" userId="2c4feb2ed34ad1a7" providerId="Windows Live" clId="Web-{AAB0A584-7633-4E88-BF5F-40BB7CDFEF1D}" dt="2021-03-15T01:29:43.266" v="557"/>
          <ac:picMkLst>
            <pc:docMk/>
            <pc:sldMk cId="0" sldId="265"/>
            <ac:picMk id="234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1:29:51.345" v="560" actId="1076"/>
          <ac:picMkLst>
            <pc:docMk/>
            <pc:sldMk cId="0" sldId="265"/>
            <ac:picMk id="236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05:28.323" v="1401" actId="20577"/>
        <pc:sldMkLst>
          <pc:docMk/>
          <pc:sldMk cId="0" sldId="266"/>
        </pc:sldMkLst>
        <pc:spChg chg="mod">
          <ac:chgData name="Masaki Suzuki" userId="2c4feb2ed34ad1a7" providerId="Windows Live" clId="Web-{AAB0A584-7633-4E88-BF5F-40BB7CDFEF1D}" dt="2021-03-15T02:05:10.370" v="1383" actId="20577"/>
          <ac:spMkLst>
            <pc:docMk/>
            <pc:sldMk cId="0" sldId="266"/>
            <ac:spMk id="2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5:28.323" v="1401" actId="20577"/>
          <ac:spMkLst>
            <pc:docMk/>
            <pc:sldMk cId="0" sldId="266"/>
            <ac:spMk id="25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0:04.337" v="904" actId="20577"/>
          <ac:spMkLst>
            <pc:docMk/>
            <pc:sldMk cId="0" sldId="266"/>
            <ac:spMk id="25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5.288" v="814"/>
          <ac:spMkLst>
            <pc:docMk/>
            <pc:sldMk cId="0" sldId="266"/>
            <ac:spMk id="25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9:42.508" v="876"/>
          <ac:spMkLst>
            <pc:docMk/>
            <pc:sldMk cId="0" sldId="266"/>
            <ac:spMk id="25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48:36.679" v="815"/>
          <ac:spMkLst>
            <pc:docMk/>
            <pc:sldMk cId="0" sldId="266"/>
            <ac:spMk id="258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1:48:37.991" v="816"/>
          <ac:picMkLst>
            <pc:docMk/>
            <pc:sldMk cId="0" sldId="266"/>
            <ac:picMk id="3" creationId="{57B14DD8-6535-4789-846D-61E1584C7372}"/>
          </ac:picMkLst>
        </pc:picChg>
      </pc:sldChg>
      <pc:sldChg chg="addSp delSp modSp">
        <pc:chgData name="Masaki Suzuki" userId="2c4feb2ed34ad1a7" providerId="Windows Live" clId="Web-{AAB0A584-7633-4E88-BF5F-40BB7CDFEF1D}" dt="2021-03-15T02:02:14.117" v="1271" actId="14100"/>
        <pc:sldMkLst>
          <pc:docMk/>
          <pc:sldMk cId="0" sldId="267"/>
        </pc:sldMkLst>
        <pc:spChg chg="mod">
          <ac:chgData name="Masaki Suzuki" userId="2c4feb2ed34ad1a7" providerId="Windows Live" clId="Web-{AAB0A584-7633-4E88-BF5F-40BB7CDFEF1D}" dt="2021-03-15T01:50:58.807" v="918" actId="20577"/>
          <ac:spMkLst>
            <pc:docMk/>
            <pc:sldMk cId="0" sldId="267"/>
            <ac:spMk id="26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43.127" v="1128" actId="20577"/>
          <ac:spMkLst>
            <pc:docMk/>
            <pc:sldMk cId="0" sldId="267"/>
            <ac:spMk id="26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2:14.117" v="1271" actId="14100"/>
          <ac:spMkLst>
            <pc:docMk/>
            <pc:sldMk cId="0" sldId="267"/>
            <ac:spMk id="26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1:57:22.720" v="1126" actId="1076"/>
          <ac:spMkLst>
            <pc:docMk/>
            <pc:sldMk cId="0" sldId="267"/>
            <ac:spMk id="2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1:25.010" v="957"/>
          <ac:spMkLst>
            <pc:docMk/>
            <pc:sldMk cId="0" sldId="267"/>
            <ac:spMk id="2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2:22.168" v="1006"/>
          <ac:spMkLst>
            <pc:docMk/>
            <pc:sldMk cId="0" sldId="267"/>
            <ac:spMk id="271" creationId="{00000000-0000-0000-0000-000000000000}"/>
          </ac:spMkLst>
        </pc:spChg>
        <pc:picChg chg="add mod ord">
          <ac:chgData name="Masaki Suzuki" userId="2c4feb2ed34ad1a7" providerId="Windows Live" clId="Web-{AAB0A584-7633-4E88-BF5F-40BB7CDFEF1D}" dt="2021-03-15T01:57:06.923" v="1122"/>
          <ac:picMkLst>
            <pc:docMk/>
            <pc:sldMk cId="0" sldId="267"/>
            <ac:picMk id="2" creationId="{DCBA8AEB-B925-4FA5-A250-51695660897F}"/>
          </ac:picMkLst>
        </pc:picChg>
        <pc:picChg chg="del">
          <ac:chgData name="Masaki Suzuki" userId="2c4feb2ed34ad1a7" providerId="Windows Live" clId="Web-{AAB0A584-7633-4E88-BF5F-40BB7CDFEF1D}" dt="2021-03-15T01:56:03.469" v="1116"/>
          <ac:picMkLst>
            <pc:docMk/>
            <pc:sldMk cId="0" sldId="267"/>
            <ac:picMk id="266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6:31.184" v="1412" actId="20577"/>
        <pc:sldMkLst>
          <pc:docMk/>
          <pc:sldMk cId="0" sldId="268"/>
        </pc:sldMkLst>
        <pc:spChg chg="mod">
          <ac:chgData name="Masaki Suzuki" userId="2c4feb2ed34ad1a7" providerId="Windows Live" clId="Web-{AAB0A584-7633-4E88-BF5F-40BB7CDFEF1D}" dt="2021-03-15T02:01:40.522" v="1260" actId="20577"/>
          <ac:spMkLst>
            <pc:docMk/>
            <pc:sldMk cId="0" sldId="268"/>
            <ac:spMk id="27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6:31.184" v="1412" actId="20577"/>
          <ac:spMkLst>
            <pc:docMk/>
            <pc:sldMk cId="0" sldId="268"/>
            <ac:spMk id="27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3:01.164" v="1295" actId="20577"/>
          <ac:spMkLst>
            <pc:docMk/>
            <pc:sldMk cId="0" sldId="268"/>
            <ac:spMk id="28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4.286" v="1233"/>
          <ac:spMkLst>
            <pc:docMk/>
            <pc:sldMk cId="0" sldId="268"/>
            <ac:spMk id="28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0:22.802" v="1232"/>
          <ac:spMkLst>
            <pc:docMk/>
            <pc:sldMk cId="0" sldId="268"/>
            <ac:spMk id="28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09.487" v="1130"/>
          <ac:spMkLst>
            <pc:docMk/>
            <pc:sldMk cId="0" sldId="268"/>
            <ac:spMk id="28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7.941" v="1153"/>
          <ac:spMkLst>
            <pc:docMk/>
            <pc:sldMk cId="0" sldId="268"/>
            <ac:spMk id="2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8.909" v="1154"/>
          <ac:spMkLst>
            <pc:docMk/>
            <pc:sldMk cId="0" sldId="268"/>
            <ac:spMk id="2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39.487" v="1155"/>
          <ac:spMkLst>
            <pc:docMk/>
            <pc:sldMk cId="0" sldId="268"/>
            <ac:spMk id="28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1:58:58.597" v="1161"/>
          <ac:spMkLst>
            <pc:docMk/>
            <pc:sldMk cId="0" sldId="268"/>
            <ac:spMk id="289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0:40.568" v="1235" actId="1076"/>
          <ac:picMkLst>
            <pc:docMk/>
            <pc:sldMk cId="0" sldId="268"/>
            <ac:picMk id="2" creationId="{2339256B-517A-4DCF-924F-7F945720D15D}"/>
          </ac:picMkLst>
        </pc:picChg>
        <pc:picChg chg="del">
          <ac:chgData name="Masaki Suzuki" userId="2c4feb2ed34ad1a7" providerId="Windows Live" clId="Web-{AAB0A584-7633-4E88-BF5F-40BB7CDFEF1D}" dt="2021-03-15T02:00:21.755" v="1231"/>
          <ac:picMkLst>
            <pc:docMk/>
            <pc:sldMk cId="0" sldId="268"/>
            <ac:picMk id="28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0:19.567" v="1230"/>
          <ac:picMkLst>
            <pc:docMk/>
            <pc:sldMk cId="0" sldId="268"/>
            <ac:picMk id="282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08:43.093" v="1447" actId="20577"/>
        <pc:sldMkLst>
          <pc:docMk/>
          <pc:sldMk cId="0" sldId="269"/>
        </pc:sldMkLst>
        <pc:spChg chg="mod">
          <ac:chgData name="Masaki Suzuki" userId="2c4feb2ed34ad1a7" providerId="Windows Live" clId="Web-{AAB0A584-7633-4E88-BF5F-40BB7CDFEF1D}" dt="2021-03-15T02:06:50.231" v="1418" actId="20577"/>
          <ac:spMkLst>
            <pc:docMk/>
            <pc:sldMk cId="0" sldId="269"/>
            <ac:spMk id="294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4:41.291" v="1364" actId="20577"/>
          <ac:spMkLst>
            <pc:docMk/>
            <pc:sldMk cId="0" sldId="269"/>
            <ac:spMk id="29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08:43.093" v="1447" actId="20577"/>
          <ac:spMkLst>
            <pc:docMk/>
            <pc:sldMk cId="0" sldId="269"/>
            <ac:spMk id="29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8:32.561" v="1441"/>
          <ac:spMkLst>
            <pc:docMk/>
            <pc:sldMk cId="0" sldId="269"/>
            <ac:spMk id="30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3:35.353" v="1314"/>
          <ac:spMkLst>
            <pc:docMk/>
            <pc:sldMk cId="0" sldId="269"/>
            <ac:spMk id="301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08:30.655" v="1440" actId="1076"/>
          <ac:picMkLst>
            <pc:docMk/>
            <pc:sldMk cId="0" sldId="269"/>
            <ac:picMk id="2" creationId="{152DCE48-5343-4B14-AF51-5BD7109941FD}"/>
          </ac:picMkLst>
        </pc:picChg>
        <pc:picChg chg="del">
          <ac:chgData name="Masaki Suzuki" userId="2c4feb2ed34ad1a7" providerId="Windows Live" clId="Web-{AAB0A584-7633-4E88-BF5F-40BB7CDFEF1D}" dt="2021-03-15T02:08:27.358" v="1438"/>
          <ac:picMkLst>
            <pc:docMk/>
            <pc:sldMk cId="0" sldId="269"/>
            <ac:picMk id="299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16:24.977" v="1679" actId="20577"/>
        <pc:sldMkLst>
          <pc:docMk/>
          <pc:sldMk cId="0" sldId="270"/>
        </pc:sldMkLst>
        <pc:spChg chg="mod">
          <ac:chgData name="Masaki Suzuki" userId="2c4feb2ed34ad1a7" providerId="Windows Live" clId="Web-{AAB0A584-7633-4E88-BF5F-40BB7CDFEF1D}" dt="2021-03-15T02:07:40.014" v="1434" actId="20577"/>
          <ac:spMkLst>
            <pc:docMk/>
            <pc:sldMk cId="0" sldId="270"/>
            <ac:spMk id="307" creationId="{00000000-0000-0000-0000-000000000000}"/>
          </ac:spMkLst>
        </pc:spChg>
        <pc:spChg chg="add del mod">
          <ac:chgData name="Masaki Suzuki" userId="2c4feb2ed34ad1a7" providerId="Windows Live" clId="Web-{AAB0A584-7633-4E88-BF5F-40BB7CDFEF1D}" dt="2021-03-15T02:09:32.891" v="1489" actId="20577"/>
          <ac:spMkLst>
            <pc:docMk/>
            <pc:sldMk cId="0" sldId="270"/>
            <ac:spMk id="30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6:24.977" v="1679" actId="20577"/>
          <ac:spMkLst>
            <pc:docMk/>
            <pc:sldMk cId="0" sldId="270"/>
            <ac:spMk id="311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2:09:42.375" v="1493"/>
          <ac:spMkLst>
            <pc:docMk/>
            <pc:sldMk cId="0" sldId="270"/>
            <ac:spMk id="31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4.110" v="1494"/>
          <ac:spMkLst>
            <pc:docMk/>
            <pc:sldMk cId="0" sldId="270"/>
            <ac:spMk id="31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9.719" v="1491"/>
          <ac:spMkLst>
            <pc:docMk/>
            <pc:sldMk cId="0" sldId="270"/>
            <ac:spMk id="315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41.500" v="1492"/>
          <ac:spMkLst>
            <pc:docMk/>
            <pc:sldMk cId="0" sldId="270"/>
            <ac:spMk id="31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09:38.531" v="1490"/>
          <ac:spMkLst>
            <pc:docMk/>
            <pc:sldMk cId="0" sldId="270"/>
            <ac:spMk id="318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11:52.143" v="1497" actId="14100"/>
          <ac:picMkLst>
            <pc:docMk/>
            <pc:sldMk cId="0" sldId="270"/>
            <ac:picMk id="2" creationId="{9B18940C-7D27-4A65-B3DC-57092D8A8FE7}"/>
          </ac:picMkLst>
        </pc:picChg>
        <pc:picChg chg="del">
          <ac:chgData name="Masaki Suzuki" userId="2c4feb2ed34ad1a7" providerId="Windows Live" clId="Web-{AAB0A584-7633-4E88-BF5F-40BB7CDFEF1D}" dt="2021-03-15T02:07:45.232" v="1436"/>
          <ac:picMkLst>
            <pc:docMk/>
            <pc:sldMk cId="0" sldId="270"/>
            <ac:picMk id="306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07:44.732" v="1435"/>
          <ac:picMkLst>
            <pc:docMk/>
            <pc:sldMk cId="0" sldId="270"/>
            <ac:picMk id="312" creationId="{00000000-0000-0000-0000-000000000000}"/>
          </ac:picMkLst>
        </pc:picChg>
      </pc:sldChg>
      <pc:sldChg chg="delSp modSp">
        <pc:chgData name="Masaki Suzuki" userId="2c4feb2ed34ad1a7" providerId="Windows Live" clId="Web-{AAB0A584-7633-4E88-BF5F-40BB7CDFEF1D}" dt="2021-03-15T02:18:41.058" v="1739" actId="20577"/>
        <pc:sldMkLst>
          <pc:docMk/>
          <pc:sldMk cId="0" sldId="271"/>
        </pc:sldMkLst>
        <pc:spChg chg="mod">
          <ac:chgData name="Masaki Suzuki" userId="2c4feb2ed34ad1a7" providerId="Windows Live" clId="Web-{AAB0A584-7633-4E88-BF5F-40BB7CDFEF1D}" dt="2021-03-15T02:18:41.058" v="1739" actId="20577"/>
          <ac:spMkLst>
            <pc:docMk/>
            <pc:sldMk cId="0" sldId="271"/>
            <ac:spMk id="323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8:21.573" v="1737" actId="20577"/>
          <ac:spMkLst>
            <pc:docMk/>
            <pc:sldMk cId="0" sldId="271"/>
            <ac:spMk id="325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5:16.944" v="1644" actId="20577"/>
          <ac:spMkLst>
            <pc:docMk/>
            <pc:sldMk cId="0" sldId="271"/>
            <ac:spMk id="32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08.739" v="1532"/>
          <ac:spMkLst>
            <pc:docMk/>
            <pc:sldMk cId="0" sldId="271"/>
            <ac:spMk id="32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3:26.114" v="1544"/>
          <ac:spMkLst>
            <pc:docMk/>
            <pc:sldMk cId="0" sldId="271"/>
            <ac:spMk id="330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5:54.711" v="1658"/>
          <ac:picMkLst>
            <pc:docMk/>
            <pc:sldMk cId="0" sldId="271"/>
            <ac:picMk id="328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2:20:24.622" v="1777" actId="20577"/>
        <pc:sldMkLst>
          <pc:docMk/>
          <pc:sldMk cId="0" sldId="272"/>
        </pc:sldMkLst>
        <pc:spChg chg="add del mod">
          <ac:chgData name="Masaki Suzuki" userId="2c4feb2ed34ad1a7" providerId="Windows Live" clId="Web-{AAB0A584-7633-4E88-BF5F-40BB7CDFEF1D}" dt="2021-03-15T02:20:24.622" v="1777" actId="20577"/>
          <ac:spMkLst>
            <pc:docMk/>
            <pc:sldMk cId="0" sldId="272"/>
            <ac:spMk id="3" creationId="{163415A1-F6BA-4993-A9B8-6C1CE5C104F0}"/>
          </ac:spMkLst>
        </pc:spChg>
        <pc:spChg chg="del">
          <ac:chgData name="Masaki Suzuki" userId="2c4feb2ed34ad1a7" providerId="Windows Live" clId="Web-{AAB0A584-7633-4E88-BF5F-40BB7CDFEF1D}" dt="2021-03-15T02:19:37.512" v="1749"/>
          <ac:spMkLst>
            <pc:docMk/>
            <pc:sldMk cId="0" sldId="272"/>
            <ac:spMk id="336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7:44.010" v="1728" actId="20577"/>
          <ac:spMkLst>
            <pc:docMk/>
            <pc:sldMk cId="0" sldId="272"/>
            <ac:spMk id="339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19:29.184" v="1748" actId="14100"/>
          <ac:spMkLst>
            <pc:docMk/>
            <pc:sldMk cId="0" sldId="272"/>
            <ac:spMk id="34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19.777" v="1746"/>
          <ac:spMkLst>
            <pc:docMk/>
            <pc:sldMk cId="0" sldId="272"/>
            <ac:spMk id="34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9:21.933" v="1747"/>
          <ac:spMkLst>
            <pc:docMk/>
            <pc:sldMk cId="0" sldId="272"/>
            <ac:spMk id="342" creationId="{00000000-0000-0000-0000-000000000000}"/>
          </ac:spMkLst>
        </pc:spChg>
        <pc:spChg chg="add del">
          <ac:chgData name="Masaki Suzuki" userId="2c4feb2ed34ad1a7" providerId="Windows Live" clId="Web-{AAB0A584-7633-4E88-BF5F-40BB7CDFEF1D}" dt="2021-03-15T02:20:01.106" v="1754"/>
          <ac:spMkLst>
            <pc:docMk/>
            <pc:sldMk cId="0" sldId="272"/>
            <ac:spMk id="34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4.400" v="1720"/>
          <ac:spMkLst>
            <pc:docMk/>
            <pc:sldMk cId="0" sldId="272"/>
            <ac:spMk id="34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17:15.681" v="1721"/>
          <ac:spMkLst>
            <pc:docMk/>
            <pc:sldMk cId="0" sldId="272"/>
            <ac:spMk id="345" creationId="{00000000-0000-0000-0000-000000000000}"/>
          </ac:spMkLst>
        </pc:spChg>
        <pc:picChg chg="del">
          <ac:chgData name="Masaki Suzuki" userId="2c4feb2ed34ad1a7" providerId="Windows Live" clId="Web-{AAB0A584-7633-4E88-BF5F-40BB7CDFEF1D}" dt="2021-03-15T02:19:18.215" v="1745"/>
          <ac:picMkLst>
            <pc:docMk/>
            <pc:sldMk cId="0" sldId="272"/>
            <ac:picMk id="33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02:28.494" v="2125" actId="20577"/>
        <pc:sldMkLst>
          <pc:docMk/>
          <pc:sldMk cId="0" sldId="273"/>
        </pc:sldMkLst>
        <pc:spChg chg="add mod">
          <ac:chgData name="Masaki Suzuki" userId="2c4feb2ed34ad1a7" providerId="Windows Live" clId="Web-{AAB0A584-7633-4E88-BF5F-40BB7CDFEF1D}" dt="2021-03-15T03:02:28.494" v="2125" actId="20577"/>
          <ac:spMkLst>
            <pc:docMk/>
            <pc:sldMk cId="0" sldId="273"/>
            <ac:spMk id="3" creationId="{41B6E82B-6D9B-4BBB-B277-69B8CA0B91C3}"/>
          </ac:spMkLst>
        </pc:spChg>
        <pc:spChg chg="mod">
          <ac:chgData name="Masaki Suzuki" userId="2c4feb2ed34ad1a7" providerId="Windows Live" clId="Web-{AAB0A584-7633-4E88-BF5F-40BB7CDFEF1D}" dt="2021-03-15T03:02:14.056" v="2123" actId="20577"/>
          <ac:spMkLst>
            <pc:docMk/>
            <pc:sldMk cId="0" sldId="273"/>
            <ac:spMk id="35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2:25:40.909" v="1975" actId="20577"/>
          <ac:spMkLst>
            <pc:docMk/>
            <pc:sldMk cId="0" sldId="273"/>
            <ac:spMk id="35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1:26.920" v="1853"/>
          <ac:spMkLst>
            <pc:docMk/>
            <pc:sldMk cId="0" sldId="273"/>
            <ac:spMk id="35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01:33.868" v="2106"/>
          <ac:spMkLst>
            <pc:docMk/>
            <pc:sldMk cId="0" sldId="273"/>
            <ac:spMk id="35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1:35.327" v="1855" actId="1076"/>
          <ac:picMkLst>
            <pc:docMk/>
            <pc:sldMk cId="0" sldId="273"/>
            <ac:picMk id="2" creationId="{0ABE893C-5261-4583-9731-706F2263B320}"/>
          </ac:picMkLst>
        </pc:picChg>
        <pc:picChg chg="add mod">
          <ac:chgData name="Masaki Suzuki" userId="2c4feb2ed34ad1a7" providerId="Windows Live" clId="Web-{AAB0A584-7633-4E88-BF5F-40BB7CDFEF1D}" dt="2021-03-15T03:00:07.898" v="2078" actId="1076"/>
          <ac:picMkLst>
            <pc:docMk/>
            <pc:sldMk cId="0" sldId="273"/>
            <ac:picMk id="4" creationId="{3299CA1B-86CF-4C26-8085-5B66127D8E24}"/>
          </ac:picMkLst>
        </pc:picChg>
        <pc:picChg chg="add del mod">
          <ac:chgData name="Masaki Suzuki" userId="2c4feb2ed34ad1a7" providerId="Windows Live" clId="Web-{AAB0A584-7633-4E88-BF5F-40BB7CDFEF1D}" dt="2021-03-15T02:20:29.716" v="1778" actId="1076"/>
          <ac:picMkLst>
            <pc:docMk/>
            <pc:sldMk cId="0" sldId="273"/>
            <ac:picMk id="351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19:11.464" v="1744"/>
          <ac:picMkLst>
            <pc:docMk/>
            <pc:sldMk cId="0" sldId="273"/>
            <ac:picMk id="353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10:29.720" v="2151" actId="20577"/>
        <pc:sldMkLst>
          <pc:docMk/>
          <pc:sldMk cId="0" sldId="274"/>
        </pc:sldMkLst>
        <pc:spChg chg="mod">
          <ac:chgData name="Masaki Suzuki" userId="2c4feb2ed34ad1a7" providerId="Windows Live" clId="Web-{AAB0A584-7633-4E88-BF5F-40BB7CDFEF1D}" dt="2021-03-15T03:01:12.696" v="2105" actId="20577"/>
          <ac:spMkLst>
            <pc:docMk/>
            <pc:sldMk cId="0" sldId="274"/>
            <ac:spMk id="36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00:20.742" v="2080" actId="1076"/>
          <ac:spMkLst>
            <pc:docMk/>
            <pc:sldMk cId="0" sldId="274"/>
            <ac:spMk id="36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0:29.720" v="2151" actId="20577"/>
          <ac:spMkLst>
            <pc:docMk/>
            <pc:sldMk cId="0" sldId="274"/>
            <ac:spMk id="36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9.005" v="2031"/>
          <ac:spMkLst>
            <pc:docMk/>
            <pc:sldMk cId="0" sldId="274"/>
            <ac:spMk id="36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46.662" v="2048"/>
          <ac:spMkLst>
            <pc:docMk/>
            <pc:sldMk cId="0" sldId="274"/>
            <ac:spMk id="36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8.364" v="1988"/>
          <ac:spMkLst>
            <pc:docMk/>
            <pc:sldMk cId="0" sldId="274"/>
            <ac:spMk id="368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27.176" v="1987"/>
          <ac:spMkLst>
            <pc:docMk/>
            <pc:sldMk cId="0" sldId="274"/>
            <ac:spMk id="36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10" v="1989"/>
          <ac:spMkLst>
            <pc:docMk/>
            <pc:sldMk cId="0" sldId="274"/>
            <ac:spMk id="370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6:30.442" v="1990"/>
          <ac:spMkLst>
            <pc:docMk/>
            <pc:sldMk cId="0" sldId="274"/>
            <ac:spMk id="371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0.083" v="2032"/>
          <ac:spMkLst>
            <pc:docMk/>
            <pc:sldMk cId="0" sldId="274"/>
            <ac:spMk id="372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005" v="2033"/>
          <ac:spMkLst>
            <pc:docMk/>
            <pc:sldMk cId="0" sldId="274"/>
            <ac:spMk id="373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21.552" v="2034"/>
          <ac:spMkLst>
            <pc:docMk/>
            <pc:sldMk cId="0" sldId="274"/>
            <ac:spMk id="374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2:27:17.364" v="2030"/>
          <ac:spMkLst>
            <pc:docMk/>
            <pc:sldMk cId="0" sldId="274"/>
            <ac:spMk id="375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2:28:55.023" v="2050" actId="1076"/>
          <ac:picMkLst>
            <pc:docMk/>
            <pc:sldMk cId="0" sldId="274"/>
            <ac:picMk id="2" creationId="{68539DFF-2FA1-446C-BFF1-7D38DD4A617A}"/>
          </ac:picMkLst>
        </pc:picChg>
        <pc:picChg chg="mod">
          <ac:chgData name="Masaki Suzuki" userId="2c4feb2ed34ad1a7" providerId="Windows Live" clId="Web-{AAB0A584-7633-4E88-BF5F-40BB7CDFEF1D}" dt="2021-03-15T03:00:16.914" v="2079" actId="1076"/>
          <ac:picMkLst>
            <pc:docMk/>
            <pc:sldMk cId="0" sldId="274"/>
            <ac:picMk id="36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00:26.399" v="2082" actId="1076"/>
          <ac:picMkLst>
            <pc:docMk/>
            <pc:sldMk cId="0" sldId="274"/>
            <ac:picMk id="36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2:27:16.021" v="2029"/>
          <ac:picMkLst>
            <pc:docMk/>
            <pc:sldMk cId="0" sldId="274"/>
            <ac:picMk id="365" creationId="{00000000-0000-0000-0000-000000000000}"/>
          </ac:picMkLst>
        </pc:picChg>
      </pc:sldChg>
      <pc:sldChg chg="addSp delSp modSp">
        <pc:chgData name="Masaki Suzuki" userId="2c4feb2ed34ad1a7" providerId="Windows Live" clId="Web-{AAB0A584-7633-4E88-BF5F-40BB7CDFEF1D}" dt="2021-03-15T03:31:20.520" v="2283" actId="20577"/>
        <pc:sldMkLst>
          <pc:docMk/>
          <pc:sldMk cId="0" sldId="275"/>
        </pc:sldMkLst>
        <pc:spChg chg="del">
          <ac:chgData name="Masaki Suzuki" userId="2c4feb2ed34ad1a7" providerId="Windows Live" clId="Web-{AAB0A584-7633-4E88-BF5F-40BB7CDFEF1D}" dt="2021-03-15T03:13:33.660" v="2158"/>
          <ac:spMkLst>
            <pc:docMk/>
            <pc:sldMk cId="0" sldId="275"/>
            <ac:spMk id="13" creationId="{2A978657-369D-464D-8BA6-EB5B6FD64F5D}"/>
          </ac:spMkLst>
        </pc:spChg>
        <pc:spChg chg="mod">
          <ac:chgData name="Masaki Suzuki" userId="2c4feb2ed34ad1a7" providerId="Windows Live" clId="Web-{AAB0A584-7633-4E88-BF5F-40BB7CDFEF1D}" dt="2021-03-15T03:23:30.591" v="2231" actId="20577"/>
          <ac:spMkLst>
            <pc:docMk/>
            <pc:sldMk cId="0" sldId="275"/>
            <ac:spMk id="380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05.598" v="2278" actId="14100"/>
          <ac:spMkLst>
            <pc:docMk/>
            <pc:sldMk cId="0" sldId="275"/>
            <ac:spMk id="382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31:20.520" v="2283" actId="20577"/>
          <ac:spMkLst>
            <pc:docMk/>
            <pc:sldMk cId="0" sldId="275"/>
            <ac:spMk id="384" creationId="{00000000-0000-0000-0000-000000000000}"/>
          </ac:spMkLst>
        </pc:spChg>
        <pc:spChg chg="del mod">
          <ac:chgData name="Masaki Suzuki" userId="2c4feb2ed34ad1a7" providerId="Windows Live" clId="Web-{AAB0A584-7633-4E88-BF5F-40BB7CDFEF1D}" dt="2021-03-15T03:13:37.223" v="2160"/>
          <ac:spMkLst>
            <pc:docMk/>
            <pc:sldMk cId="0" sldId="275"/>
            <ac:spMk id="386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40.520" v="2162"/>
          <ac:spMkLst>
            <pc:docMk/>
            <pc:sldMk cId="0" sldId="275"/>
            <ac:spMk id="387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2.192" v="2156"/>
          <ac:spMkLst>
            <pc:docMk/>
            <pc:sldMk cId="0" sldId="275"/>
            <ac:spMk id="388" creationId="{00000000-0000-0000-0000-000000000000}"/>
          </ac:spMkLst>
        </pc:spChg>
        <pc:spChg chg="mod">
          <ac:chgData name="Masaki Suzuki" userId="2c4feb2ed34ad1a7" providerId="Windows Live" clId="Web-{AAB0A584-7633-4E88-BF5F-40BB7CDFEF1D}" dt="2021-03-15T03:14:06.505" v="2167" actId="20577"/>
          <ac:spMkLst>
            <pc:docMk/>
            <pc:sldMk cId="0" sldId="275"/>
            <ac:spMk id="389" creationId="{00000000-0000-0000-0000-000000000000}"/>
          </ac:spMkLst>
        </pc:spChg>
        <pc:spChg chg="del">
          <ac:chgData name="Masaki Suzuki" userId="2c4feb2ed34ad1a7" providerId="Windows Live" clId="Web-{AAB0A584-7633-4E88-BF5F-40BB7CDFEF1D}" dt="2021-03-15T03:13:33.004" v="2157"/>
          <ac:spMkLst>
            <pc:docMk/>
            <pc:sldMk cId="0" sldId="275"/>
            <ac:spMk id="390" creationId="{00000000-0000-0000-0000-000000000000}"/>
          </ac:spMkLst>
        </pc:spChg>
        <pc:picChg chg="add mod">
          <ac:chgData name="Masaki Suzuki" userId="2c4feb2ed34ad1a7" providerId="Windows Live" clId="Web-{AAB0A584-7633-4E88-BF5F-40BB7CDFEF1D}" dt="2021-03-15T03:22:48.153" v="2221" actId="14100"/>
          <ac:picMkLst>
            <pc:docMk/>
            <pc:sldMk cId="0" sldId="275"/>
            <ac:picMk id="2" creationId="{E3F5AD69-329B-4E25-8932-DD43D96A0D98}"/>
          </ac:picMkLst>
        </pc:picChg>
        <pc:picChg chg="mod">
          <ac:chgData name="Masaki Suzuki" userId="2c4feb2ed34ad1a7" providerId="Windows Live" clId="Web-{AAB0A584-7633-4E88-BF5F-40BB7CDFEF1D}" dt="2021-03-15T03:13:26.676" v="2154" actId="1076"/>
          <ac:picMkLst>
            <pc:docMk/>
            <pc:sldMk cId="0" sldId="275"/>
            <ac:picMk id="381" creationId="{00000000-0000-0000-0000-000000000000}"/>
          </ac:picMkLst>
        </pc:picChg>
        <pc:picChg chg="mod">
          <ac:chgData name="Masaki Suzuki" userId="2c4feb2ed34ad1a7" providerId="Windows Live" clId="Web-{AAB0A584-7633-4E88-BF5F-40BB7CDFEF1D}" dt="2021-03-15T03:18:29.977" v="2168" actId="1076"/>
          <ac:picMkLst>
            <pc:docMk/>
            <pc:sldMk cId="0" sldId="275"/>
            <ac:picMk id="383" creationId="{00000000-0000-0000-0000-000000000000}"/>
          </ac:picMkLst>
        </pc:picChg>
        <pc:picChg chg="del">
          <ac:chgData name="Masaki Suzuki" userId="2c4feb2ed34ad1a7" providerId="Windows Live" clId="Web-{AAB0A584-7633-4E88-BF5F-40BB7CDFEF1D}" dt="2021-03-15T03:13:46.645" v="2165"/>
          <ac:picMkLst>
            <pc:docMk/>
            <pc:sldMk cId="0" sldId="275"/>
            <ac:picMk id="3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0" name="Google Shape;7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aed582751d_0_2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gaed582751d_0_2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084376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a806634d32_0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" name="Google Shape;104;ga806634d32_0_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b9519ed54c_0_3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b9519ed54c_0_3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b9519ed54c_0_4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4" name="Google Shape;184;gb9519ed54c_0_4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701254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12228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62590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21990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468145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210798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49754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216052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38713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0475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33900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07014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5846374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438544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7354693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387308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687867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3941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66697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753980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4707828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500264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10771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443492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8760699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49715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1274438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9267928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02140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93388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b9519ed54c_0_5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b9519ed54c_0_5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036802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b5a938d17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b5a938d17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242474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04220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bc907c4730_0_1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bc907c4730_0_1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61042207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bc907c4730_0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9" name="Google Shape;1039;gbc907c4730_0_1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2749050" y="748800"/>
            <a:ext cx="3645900" cy="364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2992950" y="992700"/>
            <a:ext cx="3158100" cy="3158100"/>
          </a:xfrm>
          <a:prstGeom prst="rect">
            <a:avLst/>
          </a:prstGeom>
          <a:noFill/>
          <a:ln w="28575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2951400" cy="158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Lato"/>
              <a:buNone/>
              <a:defRPr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8" name="Google Shape;58;p14"/>
          <p:cNvSpPr txBox="1">
            <a:spLocks noGrp="1"/>
          </p:cNvSpPr>
          <p:nvPr>
            <p:ph type="subTitle" idx="1"/>
          </p:nvPr>
        </p:nvSpPr>
        <p:spPr>
          <a:xfrm>
            <a:off x="3096363" y="3266930"/>
            <a:ext cx="2951400" cy="701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Playfair Display"/>
              <a:buNone/>
              <a:defRPr sz="1800" b="1">
                <a:solidFill>
                  <a:schemeClr val="lt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6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  <p:sp>
        <p:nvSpPr>
          <p:cNvPr id="68" name="Google Shape;68;p16"/>
          <p:cNvSpPr txBox="1"/>
          <p:nvPr/>
        </p:nvSpPr>
        <p:spPr>
          <a:xfrm>
            <a:off x="0" y="4960150"/>
            <a:ext cx="9185400" cy="2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6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※Scratchは、MITメディア・ラボのライフ・ロングキンダーガーテン・グループの協力により、Scratch財団が進めているプロジェクトです。</a:t>
            </a:r>
            <a:r>
              <a:rPr lang="ja" sz="600">
                <a:solidFill>
                  <a:schemeClr val="lt1"/>
                </a:solidFill>
              </a:rPr>
              <a:t>https://scratch.mit.eduから自由に入手できます。</a:t>
            </a:r>
            <a:endParaRPr sz="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body" idx="1"/>
          </p:nvPr>
        </p:nvSpPr>
        <p:spPr>
          <a:xfrm>
            <a:off x="311700" y="1391378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dk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87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Lato"/>
              <a:buNone/>
              <a:defRPr sz="4800" b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/>
          <p:nvPr/>
        </p:nvSpPr>
        <p:spPr>
          <a:xfrm>
            <a:off x="4572000" y="-25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86" name="Google Shape;86;p21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7" name="Google Shape;87;p21"/>
          <p:cNvSpPr txBox="1">
            <a:spLocks noGrp="1"/>
          </p:cNvSpPr>
          <p:nvPr>
            <p:ph type="title"/>
          </p:nvPr>
        </p:nvSpPr>
        <p:spPr>
          <a:xfrm>
            <a:off x="265500" y="1107950"/>
            <a:ext cx="4045200" cy="168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ubTitle" idx="1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9" name="Google Shape;89;p21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2"/>
          <p:cNvSpPr txBox="1">
            <a:spLocks noGrp="1"/>
          </p:cNvSpPr>
          <p:nvPr>
            <p:ph type="body" idx="1"/>
          </p:nvPr>
        </p:nvSpPr>
        <p:spPr>
          <a:xfrm>
            <a:off x="319500" y="423057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93" name="Google Shape;93;p22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3"/>
          <p:cNvSpPr/>
          <p:nvPr/>
        </p:nvSpPr>
        <p:spPr>
          <a:xfrm>
            <a:off x="0" y="5045700"/>
            <a:ext cx="9144000" cy="978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233100"/>
            <a:ext cx="8520600" cy="1610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0000"/>
              <a:buFont typeface="Lato"/>
              <a:buNone/>
              <a:defRPr sz="10000">
                <a:latin typeface="Lato"/>
                <a:ea typeface="Lato"/>
                <a:cs typeface="Lato"/>
                <a:sym typeface="Lato"/>
              </a:defRPr>
            </a:lvl9pPr>
          </a:lstStyle>
          <a:p>
            <a:r>
              <a:t>xx%</a:t>
            </a:r>
          </a:p>
        </p:txBody>
      </p:sp>
      <p:sp>
        <p:nvSpPr>
          <p:cNvPr id="97" name="Google Shape;97;p23"/>
          <p:cNvSpPr txBox="1">
            <a:spLocks noGrp="1"/>
          </p:cNvSpPr>
          <p:nvPr>
            <p:ph type="body" idx="1"/>
          </p:nvPr>
        </p:nvSpPr>
        <p:spPr>
          <a:xfrm>
            <a:off x="311700" y="29194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2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ral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fair Display"/>
              <a:buNone/>
              <a:defRPr sz="3200" b="1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Lato"/>
              <a:buChar char="●"/>
              <a:defRPr sz="18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●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Lato"/>
              <a:buChar char="○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Lato"/>
              <a:buChar char="■"/>
              <a:defRPr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altLang="ja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scratch.mit.edu/" TargetMode="External"/><Relationship Id="rId5" Type="http://schemas.openxmlformats.org/officeDocument/2006/relationships/hyperlink" Target="https://scratch.mit.edu/educators" TargetMode="Externa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5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4.png"/><Relationship Id="rId4" Type="http://schemas.openxmlformats.org/officeDocument/2006/relationships/image" Target="../media/image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9.png"/><Relationship Id="rId4" Type="http://schemas.openxmlformats.org/officeDocument/2006/relationships/image" Target="../media/image2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3"/>
          <p:cNvSpPr txBox="1">
            <a:spLocks noGrp="1"/>
          </p:cNvSpPr>
          <p:nvPr>
            <p:ph type="ctrTitle"/>
          </p:nvPr>
        </p:nvSpPr>
        <p:spPr>
          <a:xfrm>
            <a:off x="3096250" y="1627200"/>
            <a:ext cx="3118800" cy="15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sz="2800" dirty="0">
                <a:latin typeface="Arial"/>
                <a:cs typeface="Arial"/>
              </a:rPr>
              <a:t>Scratch</a:t>
            </a:r>
            <a:r>
              <a:rPr lang="ja" sz="2800" dirty="0">
                <a:latin typeface="Arial"/>
                <a:ea typeface="Arial"/>
                <a:cs typeface="Arial"/>
                <a:sym typeface="Arial"/>
              </a:rPr>
              <a:t>で</a:t>
            </a:r>
            <a:endParaRPr sz="2800" dirty="0"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ゲームを</a:t>
            </a: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sz="2800" dirty="0">
                <a:latin typeface="Arial"/>
                <a:ea typeface="Arial"/>
                <a:cs typeface="Arial"/>
                <a:sym typeface="Arial"/>
              </a:rPr>
              <a:t>つくろう！</a:t>
            </a:r>
          </a:p>
        </p:txBody>
      </p:sp>
      <p:sp>
        <p:nvSpPr>
          <p:cNvPr id="61" name="Google Shape;61;p13"/>
          <p:cNvSpPr txBox="1"/>
          <p:nvPr/>
        </p:nvSpPr>
        <p:spPr>
          <a:xfrm>
            <a:off x="3429675" y="3290225"/>
            <a:ext cx="2418900" cy="6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2600" b="1" dirty="0">
                <a:solidFill>
                  <a:schemeClr val="lt1"/>
                </a:solidFill>
                <a:ea typeface="Playfair Display"/>
                <a:sym typeface="Playfair Display"/>
              </a:rPr>
              <a:t>だい１９かい</a:t>
            </a:r>
            <a:endParaRPr sz="2800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3962126" y="3796060"/>
            <a:ext cx="1482709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 dirty="0">
                <a:solidFill>
                  <a:schemeClr val="lt1"/>
                </a:solidFill>
                <a:ea typeface="Lato"/>
                <a:sym typeface="Lato"/>
              </a:rPr>
              <a:t>Scratch3.0</a:t>
            </a:r>
            <a:r>
              <a:rPr lang="ja-JP" altLang="en-US" b="1" dirty="0">
                <a:solidFill>
                  <a:schemeClr val="lt1"/>
                </a:solidFill>
                <a:ea typeface="Lato"/>
                <a:sym typeface="Lato"/>
              </a:rPr>
              <a:t>ばん</a:t>
            </a:r>
            <a:endParaRPr b="1" dirty="0">
              <a:solidFill>
                <a:schemeClr val="lt1"/>
              </a:solidFill>
              <a:ea typeface="Lato"/>
              <a:sym typeface="Lato"/>
            </a:endParaRPr>
          </a:p>
        </p:txBody>
      </p:sp>
      <p:sp>
        <p:nvSpPr>
          <p:cNvPr id="66" name="Google Shape;66;p13"/>
          <p:cNvSpPr txBox="1"/>
          <p:nvPr/>
        </p:nvSpPr>
        <p:spPr>
          <a:xfrm>
            <a:off x="4001017" y="1500897"/>
            <a:ext cx="1224600" cy="38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lt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lt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-JP" altLang="en-US" dirty="0">
                <a:latin typeface="Arial"/>
                <a:cs typeface="Arial"/>
              </a:rPr>
              <a:t>とうじょうじんぶつしょうかい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73" name="Google Shape;73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15275" y="1169850"/>
            <a:ext cx="1563750" cy="1563750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4"/>
          <p:cNvSpPr txBox="1"/>
          <p:nvPr/>
        </p:nvSpPr>
        <p:spPr>
          <a:xfrm>
            <a:off x="4422950" y="1424925"/>
            <a:ext cx="33855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めんた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プログラム</a:t>
            </a:r>
            <a:r>
              <a:rPr lang="ja" sz="2100" b="1" i="0" u="none" strike="noStrike" cap="none" dirty="0">
                <a:solidFill>
                  <a:schemeClr val="accent1"/>
                </a:solidFill>
                <a:ea typeface="Lato"/>
                <a:sym typeface="Lato"/>
              </a:rPr>
              <a:t>　</a:t>
            </a:r>
            <a:endParaRPr sz="2100" b="1" i="0" u="none" strike="noStrike" cap="none" dirty="0">
              <a:solidFill>
                <a:schemeClr val="accent1"/>
              </a:solidFill>
              <a:ea typeface="Lato"/>
              <a:sym typeface="Lato"/>
            </a:endParaRPr>
          </a:p>
        </p:txBody>
      </p:sp>
      <p:pic>
        <p:nvPicPr>
          <p:cNvPr id="75" name="Google Shape;75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39875" y="2976850"/>
            <a:ext cx="1286000" cy="1286000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14"/>
          <p:cNvSpPr txBox="1"/>
          <p:nvPr/>
        </p:nvSpPr>
        <p:spPr>
          <a:xfrm>
            <a:off x="4499150" y="3252750"/>
            <a:ext cx="3000000" cy="90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-JP" altLang="en-US" sz="2100" b="1" dirty="0">
                <a:solidFill>
                  <a:schemeClr val="dk2"/>
                </a:solidFill>
                <a:ea typeface="Lato"/>
                <a:sym typeface="Lato"/>
              </a:rPr>
              <a:t>なまえ</a:t>
            </a: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　：　せいと</a:t>
            </a:r>
            <a:endParaRPr sz="21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</a:pPr>
            <a:r>
              <a:rPr lang="ja" sz="21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とくぎ　：　ゲーム</a:t>
            </a:r>
            <a:endParaRPr sz="14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78" name="Google Shape;78;p14"/>
          <p:cNvSpPr/>
          <p:nvPr/>
        </p:nvSpPr>
        <p:spPr>
          <a:xfrm>
            <a:off x="254000" y="1178725"/>
            <a:ext cx="2149200" cy="1167600"/>
          </a:xfrm>
          <a:prstGeom prst="wedgeRoundRectCallout">
            <a:avLst>
              <a:gd name="adj1" fmla="val 64404"/>
              <a:gd name="adj2" fmla="val -1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いっしょにScratch</a:t>
            </a:r>
            <a:r>
              <a:rPr lang="ja-JP" altLang="en-US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でゲームをつくろう！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734775" y="1668575"/>
            <a:ext cx="3981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80" name="Google Shape;80;p14"/>
          <p:cNvSpPr txBox="1"/>
          <p:nvPr/>
        </p:nvSpPr>
        <p:spPr>
          <a:xfrm>
            <a:off x="750100" y="1668575"/>
            <a:ext cx="3828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sp>
        <p:nvSpPr>
          <p:cNvPr id="6" name="Google Shape;122;p17">
            <a:extLst>
              <a:ext uri="{FF2B5EF4-FFF2-40B4-BE49-F238E27FC236}">
                <a16:creationId xmlns:a16="http://schemas.microsoft.com/office/drawing/2014/main" id="{FDAC80AF-1538-459B-A1A5-D82613DA841B}"/>
              </a:ext>
            </a:extLst>
          </p:cNvPr>
          <p:cNvSpPr txBox="1"/>
          <p:nvPr/>
        </p:nvSpPr>
        <p:spPr>
          <a:xfrm>
            <a:off x="1246222" y="1299363"/>
            <a:ext cx="1018200" cy="32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9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22;p26">
            <a:extLst>
              <a:ext uri="{FF2B5EF4-FFF2-40B4-BE49-F238E27FC236}">
                <a16:creationId xmlns:a16="http://schemas.microsoft.com/office/drawing/2014/main" id="{5BB72AE6-9EFA-4BD5-BACE-111D126F074D}"/>
              </a:ext>
            </a:extLst>
          </p:cNvPr>
          <p:cNvSpPr/>
          <p:nvPr/>
        </p:nvSpPr>
        <p:spPr>
          <a:xfrm>
            <a:off x="365641" y="3179850"/>
            <a:ext cx="2069691" cy="1167600"/>
          </a:xfrm>
          <a:prstGeom prst="wedgeRoundRectCallout">
            <a:avLst>
              <a:gd name="adj1" fmla="val 61054"/>
              <a:gd name="adj2" fmla="val 5426"/>
              <a:gd name="adj3" fmla="val 0"/>
            </a:avLst>
          </a:prstGeom>
          <a:solidFill>
            <a:schemeClr val="accent3"/>
          </a:solidFill>
          <a:ln w="9525" cap="flat" cmpd="sng">
            <a:solidFill>
              <a:schemeClr val="accen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  <a:buSzPts val="1600"/>
            </a:pPr>
            <a:r>
              <a:rPr lang="ja-JP" altLang="en-US" sz="1600" b="1" dirty="0">
                <a:solidFill>
                  <a:schemeClr val="dk2"/>
                </a:solidFill>
              </a:rPr>
              <a:t>きょうで</a:t>
            </a:r>
            <a:r>
              <a:rPr lang="ja" altLang="en-US" sz="1600" b="1" dirty="0">
                <a:solidFill>
                  <a:schemeClr val="dk2"/>
                </a:solidFill>
              </a:rPr>
              <a:t>ゲームが</a:t>
            </a:r>
            <a:endParaRPr lang="ja-JP" altLang="en-US" dirty="0">
              <a:solidFill>
                <a:schemeClr val="dk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</a:pPr>
            <a:r>
              <a:rPr lang="ja-JP" altLang="en-US" sz="1600" b="1" dirty="0">
                <a:solidFill>
                  <a:schemeClr val="dk2"/>
                </a:solidFill>
              </a:rPr>
              <a:t>かんせい</a:t>
            </a:r>
            <a:r>
              <a:rPr lang="ja" altLang="en-US" sz="1600" b="1" dirty="0">
                <a:solidFill>
                  <a:schemeClr val="dk2"/>
                </a:solidFill>
              </a:rPr>
              <a:t>するよ！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3675" y="1086300"/>
            <a:ext cx="4922974" cy="371145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2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</a:t>
            </a:r>
            <a:r>
              <a:rPr lang="ja" dirty="0">
                <a:latin typeface="Arial"/>
                <a:cs typeface="Arial"/>
              </a:rPr>
              <a:t>いてね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45" name="Google Shape;145;p2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38175" y="694475"/>
            <a:ext cx="1272050" cy="1272050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7"/>
          <p:cNvSpPr/>
          <p:nvPr/>
        </p:nvSpPr>
        <p:spPr>
          <a:xfrm>
            <a:off x="2635021" y="1069572"/>
            <a:ext cx="442500" cy="27900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27">
            <a:hlinkClick r:id="rId5"/>
          </p:cNvPr>
          <p:cNvSpPr/>
          <p:nvPr/>
        </p:nvSpPr>
        <p:spPr>
          <a:xfrm>
            <a:off x="6460000" y="2319750"/>
            <a:ext cx="2586900" cy="1522500"/>
          </a:xfrm>
          <a:prstGeom prst="wedgeRoundRectCallout">
            <a:avLst>
              <a:gd name="adj1" fmla="val 12657"/>
              <a:gd name="adj2" fmla="val -71575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ウェブブラウザで</a:t>
            </a:r>
            <a:r>
              <a:rPr lang="ja" sz="1500" b="1" u="sng" dirty="0">
                <a:solidFill>
                  <a:schemeClr val="accent5"/>
                </a:solidFill>
                <a:ea typeface="Lato"/>
                <a:sym typeface="Lato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https://scratch.mit.edu/</a:t>
            </a:r>
            <a:r>
              <a:rPr lang="ja" sz="1500" b="1" dirty="0">
                <a:solidFill>
                  <a:schemeClr val="dk2"/>
                </a:solidFill>
                <a:ea typeface="Lato"/>
                <a:sym typeface="Lato"/>
              </a:rPr>
              <a:t>にアクセスして、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作る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  <a:ea typeface="Lato"/>
                <a:sym typeface="Lato"/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ea typeface="Lato"/>
                <a:sym typeface="Lato"/>
              </a:rPr>
              <a:t>クリック</a:t>
            </a:r>
            <a:r>
              <a:rPr lang="ja" sz="1500" b="1" i="0" u="none" strike="noStrike" cap="none" dirty="0">
                <a:solidFill>
                  <a:schemeClr val="dk2"/>
                </a:solidFill>
                <a:ea typeface="Lato"/>
                <a:sym typeface="Lato"/>
              </a:rPr>
              <a:t>してね。</a:t>
            </a:r>
            <a:endParaRPr sz="1100" b="0" i="0" u="none" strike="noStrike" cap="none" dirty="0">
              <a:solidFill>
                <a:schemeClr val="dk2"/>
              </a:solidFill>
              <a:sym typeface="Arial"/>
            </a:endParaRPr>
          </a:p>
        </p:txBody>
      </p:sp>
      <p:sp>
        <p:nvSpPr>
          <p:cNvPr id="148" name="Google Shape;148;p27"/>
          <p:cNvSpPr/>
          <p:nvPr/>
        </p:nvSpPr>
        <p:spPr>
          <a:xfrm>
            <a:off x="3459650" y="1484875"/>
            <a:ext cx="1049100" cy="1386300"/>
          </a:xfrm>
          <a:prstGeom prst="wedgeRoundRectCallout">
            <a:avLst>
              <a:gd name="adj1" fmla="val -82104"/>
              <a:gd name="adj2" fmla="val -65458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9" name="Google Shape;149;p27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529766" y="1515484"/>
            <a:ext cx="908871" cy="13863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7"/>
          <p:cNvSpPr txBox="1"/>
          <p:nvPr/>
        </p:nvSpPr>
        <p:spPr>
          <a:xfrm>
            <a:off x="7975316" y="2933061"/>
            <a:ext cx="505200" cy="27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 b="1">
                <a:solidFill>
                  <a:schemeClr val="accent5"/>
                </a:solidFill>
                <a:ea typeface="Lato"/>
                <a:sym typeface="Lato"/>
              </a:rPr>
              <a:t>つく</a:t>
            </a:r>
            <a:endParaRPr sz="900" b="1">
              <a:solidFill>
                <a:schemeClr val="accent5"/>
              </a:solidFill>
              <a:ea typeface="Lato"/>
              <a:sym typeface="Lato"/>
            </a:endParaRPr>
          </a:p>
        </p:txBody>
      </p:sp>
      <p:sp>
        <p:nvSpPr>
          <p:cNvPr id="153" name="Google Shape;153;p27"/>
          <p:cNvSpPr txBox="1"/>
          <p:nvPr/>
        </p:nvSpPr>
        <p:spPr>
          <a:xfrm>
            <a:off x="3106175" y="183700"/>
            <a:ext cx="1637100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" b="1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>
              <a:solidFill>
                <a:schemeClr val="dk1"/>
              </a:solidFill>
              <a:ea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162;p21">
            <a:extLst>
              <a:ext uri="{FF2B5EF4-FFF2-40B4-BE49-F238E27FC236}">
                <a16:creationId xmlns:a16="http://schemas.microsoft.com/office/drawing/2014/main" id="{2A4CFF39-A231-4B74-9543-BB79F62DE55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34275" y="2008909"/>
            <a:ext cx="7075450" cy="2970465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21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en-US" altLang="ja-JP" dirty="0">
                <a:latin typeface="Arial"/>
                <a:cs typeface="Arial"/>
              </a:rPr>
              <a:t>Scratch</a:t>
            </a:r>
            <a:r>
              <a:rPr lang="ja-JP" altLang="en-US" dirty="0">
                <a:latin typeface="Arial"/>
                <a:cs typeface="Arial"/>
              </a:rPr>
              <a:t>をひらがなにしよう</a:t>
            </a:r>
          </a:p>
        </p:txBody>
      </p:sp>
      <p:pic>
        <p:nvPicPr>
          <p:cNvPr id="159" name="Google Shape;159;p2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75825" y="244925"/>
            <a:ext cx="1368175" cy="1368175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1"/>
          <p:cNvSpPr/>
          <p:nvPr/>
        </p:nvSpPr>
        <p:spPr>
          <a:xfrm>
            <a:off x="1085273" y="1028850"/>
            <a:ext cx="6280252" cy="716618"/>
          </a:xfrm>
          <a:prstGeom prst="wedgeRoundRectCallout">
            <a:avLst>
              <a:gd name="adj1" fmla="val 58447"/>
              <a:gd name="adj2" fmla="val -5214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altLang="ja-JP" sz="1500" b="1" dirty="0">
                <a:solidFill>
                  <a:schemeClr val="dk2"/>
                </a:solidFill>
                <a:ea typeface="Lato"/>
                <a:sym typeface="Lato"/>
              </a:rPr>
              <a:t>Scratch</a:t>
            </a: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をひらがなにするのに、ちきゅうマークをひだりクリックして</a:t>
            </a:r>
            <a:endParaRPr lang="en-US" altLang="ja-JP" sz="1500" b="1" dirty="0">
              <a:solidFill>
                <a:schemeClr val="dk2"/>
              </a:solidFill>
              <a:ea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  <a:ea typeface="Lato"/>
                <a:sym typeface="Lato"/>
              </a:rPr>
              <a:t>「にほんご」をクリックしてね！</a:t>
            </a:r>
            <a:endParaRPr sz="1500" b="1" i="0" u="none" strike="noStrike" cap="none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13" name="Google Shape;138;p19">
            <a:extLst>
              <a:ext uri="{FF2B5EF4-FFF2-40B4-BE49-F238E27FC236}">
                <a16:creationId xmlns:a16="http://schemas.microsoft.com/office/drawing/2014/main" id="{1BACB4C4-AAE6-40F3-B836-E17D4103087D}"/>
              </a:ext>
            </a:extLst>
          </p:cNvPr>
          <p:cNvSpPr txBox="1"/>
          <p:nvPr/>
        </p:nvSpPr>
        <p:spPr>
          <a:xfrm>
            <a:off x="2271619" y="272795"/>
            <a:ext cx="1181429" cy="400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b="1" dirty="0">
                <a:solidFill>
                  <a:schemeClr val="dk1"/>
                </a:solidFill>
                <a:ea typeface="Lato"/>
                <a:sym typeface="Lato"/>
              </a:rPr>
              <a:t>スクラッチ</a:t>
            </a:r>
            <a:endParaRPr b="1" dirty="0">
              <a:solidFill>
                <a:schemeClr val="dk1"/>
              </a:solidFill>
              <a:ea typeface="Lato"/>
              <a:sym typeface="Lato"/>
            </a:endParaRPr>
          </a:p>
        </p:txBody>
      </p:sp>
      <p:sp>
        <p:nvSpPr>
          <p:cNvPr id="16" name="Google Shape;168;p21">
            <a:extLst>
              <a:ext uri="{FF2B5EF4-FFF2-40B4-BE49-F238E27FC236}">
                <a16:creationId xmlns:a16="http://schemas.microsoft.com/office/drawing/2014/main" id="{6FCE40C8-8E75-4301-BD50-B47FCF6C9E6D}"/>
              </a:ext>
            </a:extLst>
          </p:cNvPr>
          <p:cNvSpPr txBox="1"/>
          <p:nvPr/>
        </p:nvSpPr>
        <p:spPr>
          <a:xfrm>
            <a:off x="1230628" y="994250"/>
            <a:ext cx="856789" cy="33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dk2"/>
                </a:solidFill>
                <a:ea typeface="Lato"/>
                <a:sym typeface="Lato"/>
              </a:rPr>
              <a:t>スクラッチ</a:t>
            </a:r>
            <a:endParaRPr sz="400" b="1" dirty="0">
              <a:solidFill>
                <a:schemeClr val="dk2"/>
              </a:solidFill>
              <a:ea typeface="Lato"/>
              <a:sym typeface="Lato"/>
            </a:endParaRPr>
          </a:p>
        </p:txBody>
      </p:sp>
      <p:sp>
        <p:nvSpPr>
          <p:cNvPr id="23" name="Google Shape;165;p21">
            <a:extLst>
              <a:ext uri="{FF2B5EF4-FFF2-40B4-BE49-F238E27FC236}">
                <a16:creationId xmlns:a16="http://schemas.microsoft.com/office/drawing/2014/main" id="{B36FB8B1-CDDF-4A85-B738-0A09BD53DCE6}"/>
              </a:ext>
            </a:extLst>
          </p:cNvPr>
          <p:cNvSpPr/>
          <p:nvPr/>
        </p:nvSpPr>
        <p:spPr>
          <a:xfrm>
            <a:off x="1982733" y="2125584"/>
            <a:ext cx="4167923" cy="2597593"/>
          </a:xfrm>
          <a:prstGeom prst="wedgeRoundRectCallout">
            <a:avLst>
              <a:gd name="adj1" fmla="val -56818"/>
              <a:gd name="adj2" fmla="val -40926"/>
              <a:gd name="adj3" fmla="val 0"/>
            </a:avLst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B86EBCEE-8F14-4DC9-BDFB-0B7874D024C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652" r="24830"/>
          <a:stretch/>
        </p:blipFill>
        <p:spPr>
          <a:xfrm>
            <a:off x="2327233" y="2176235"/>
            <a:ext cx="3560187" cy="2466941"/>
          </a:xfrm>
          <a:prstGeom prst="rect">
            <a:avLst/>
          </a:prstGeom>
        </p:spPr>
      </p:pic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610B59A-B6AF-4602-B472-B637FA85CE14}"/>
              </a:ext>
            </a:extLst>
          </p:cNvPr>
          <p:cNvSpPr/>
          <p:nvPr/>
        </p:nvSpPr>
        <p:spPr>
          <a:xfrm>
            <a:off x="207818" y="244925"/>
            <a:ext cx="1514764" cy="626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/>
              <a:t>追加スライド</a:t>
            </a:r>
          </a:p>
        </p:txBody>
      </p:sp>
      <p:sp>
        <p:nvSpPr>
          <p:cNvPr id="22" name="Google Shape;163;p21">
            <a:extLst>
              <a:ext uri="{FF2B5EF4-FFF2-40B4-BE49-F238E27FC236}">
                <a16:creationId xmlns:a16="http://schemas.microsoft.com/office/drawing/2014/main" id="{4D951A70-4CFA-47E3-B474-7948EFB8BF56}"/>
              </a:ext>
            </a:extLst>
          </p:cNvPr>
          <p:cNvSpPr/>
          <p:nvPr/>
        </p:nvSpPr>
        <p:spPr>
          <a:xfrm>
            <a:off x="1452207" y="2007717"/>
            <a:ext cx="311938" cy="2634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164;p21">
            <a:extLst>
              <a:ext uri="{FF2B5EF4-FFF2-40B4-BE49-F238E27FC236}">
                <a16:creationId xmlns:a16="http://schemas.microsoft.com/office/drawing/2014/main" id="{BB3885BE-971B-42EB-B7B7-4F5E44774BE3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65200" y="2211825"/>
            <a:ext cx="608250" cy="927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164;p21">
            <a:extLst>
              <a:ext uri="{FF2B5EF4-FFF2-40B4-BE49-F238E27FC236}">
                <a16:creationId xmlns:a16="http://schemas.microsoft.com/office/drawing/2014/main" id="{5C1B5644-FF85-4B77-AFF1-B954D3D767DF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340908" y="3895564"/>
            <a:ext cx="608250" cy="927775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163;p21">
            <a:extLst>
              <a:ext uri="{FF2B5EF4-FFF2-40B4-BE49-F238E27FC236}">
                <a16:creationId xmlns:a16="http://schemas.microsoft.com/office/drawing/2014/main" id="{E0F8F941-CB06-4634-AB31-44C6A1FB6F6A}"/>
              </a:ext>
            </a:extLst>
          </p:cNvPr>
          <p:cNvSpPr/>
          <p:nvPr/>
        </p:nvSpPr>
        <p:spPr>
          <a:xfrm>
            <a:off x="3314311" y="4021874"/>
            <a:ext cx="1997574" cy="36346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77467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68FF1D7-F572-4D85-AC28-139AC2B653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3339" y="1017450"/>
            <a:ext cx="3295825" cy="4024752"/>
          </a:xfrm>
          <a:prstGeom prst="rect">
            <a:avLst/>
          </a:prstGeom>
        </p:spPr>
      </p:pic>
      <p:sp>
        <p:nvSpPr>
          <p:cNvPr id="106" name="Google Shape;106;p16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ほぞん</a:t>
            </a:r>
            <a:r>
              <a:rPr lang="ja" dirty="0">
                <a:latin typeface="Arial"/>
                <a:cs typeface="Arial"/>
              </a:rPr>
              <a:t>しておいたゲームを</a:t>
            </a: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こう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7" name="Google Shape;107;p16"/>
          <p:cNvSpPr/>
          <p:nvPr/>
        </p:nvSpPr>
        <p:spPr>
          <a:xfrm>
            <a:off x="5158508" y="1410925"/>
            <a:ext cx="3138341" cy="1898700"/>
          </a:xfrm>
          <a:prstGeom prst="wedgeRoundRectCallout">
            <a:avLst>
              <a:gd name="adj1" fmla="val 40432"/>
              <a:gd name="adj2" fmla="val 7141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ファイル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</a:t>
            </a:r>
            <a:r>
              <a:rPr lang="ja" sz="1500" b="1" dirty="0">
                <a:solidFill>
                  <a:schemeClr val="dk2"/>
                </a:solidFill>
              </a:rPr>
              <a:t>→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「</a:t>
            </a:r>
            <a:r>
              <a:rPr lang="ja" sz="1500" b="1" dirty="0">
                <a:solidFill>
                  <a:schemeClr val="accent5"/>
                </a:solidFill>
              </a:rPr>
              <a:t>コンピューターから</a:t>
            </a:r>
            <a:r>
              <a:rPr lang="ja-JP" altLang="en-US" sz="1500" b="1" dirty="0">
                <a:solidFill>
                  <a:schemeClr val="accent5"/>
                </a:solidFill>
              </a:rPr>
              <a:t>よ</a:t>
            </a:r>
            <a:r>
              <a:rPr lang="ja" sz="1500" b="1" dirty="0">
                <a:solidFill>
                  <a:schemeClr val="accent5"/>
                </a:solidFill>
              </a:rPr>
              <a:t>み</a:t>
            </a:r>
            <a:r>
              <a:rPr lang="ja-JP" altLang="en-US" sz="1500" b="1" dirty="0">
                <a:solidFill>
                  <a:schemeClr val="accent5"/>
                </a:solidFill>
              </a:rPr>
              <a:t>こ</a:t>
            </a:r>
            <a:r>
              <a:rPr lang="ja" sz="1500" b="1" dirty="0">
                <a:solidFill>
                  <a:schemeClr val="accent5"/>
                </a:solidFill>
              </a:rPr>
              <a:t>む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ひだり</a:t>
            </a:r>
            <a:r>
              <a:rPr lang="ja" sz="1500" b="1" i="0" u="none" strike="noStrike" cap="none" dirty="0">
                <a:solidFill>
                  <a:schemeClr val="accent5"/>
                </a:solidFill>
                <a:latin typeface="Arial"/>
                <a:ea typeface="Arial"/>
                <a:cs typeface="Arial"/>
                <a:sym typeface="Arial"/>
              </a:rPr>
              <a:t>クリック</a:t>
            </a:r>
            <a:r>
              <a:rPr lang="ja" sz="1500" b="1" dirty="0">
                <a:solidFill>
                  <a:schemeClr val="dk2"/>
                </a:solidFill>
              </a:rPr>
              <a:t>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ぜんかいほぞん</a:t>
            </a:r>
            <a:r>
              <a:rPr lang="ja" sz="1500" b="1" dirty="0">
                <a:solidFill>
                  <a:schemeClr val="dk2"/>
                </a:solidFill>
              </a:rPr>
              <a:t>したゲームを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dk2"/>
                </a:solidFill>
              </a:rPr>
              <a:t>ひら</a:t>
            </a:r>
            <a:r>
              <a:rPr lang="ja" sz="1500" b="1" dirty="0">
                <a:solidFill>
                  <a:schemeClr val="dk2"/>
                </a:solidFill>
              </a:rPr>
              <a:t>いてね。</a:t>
            </a:r>
            <a:endParaRPr sz="1500" b="1" dirty="0">
              <a:solidFill>
                <a:schemeClr val="dk2"/>
              </a:solidFill>
            </a:endParaRPr>
          </a:p>
        </p:txBody>
      </p:sp>
      <p:pic>
        <p:nvPicPr>
          <p:cNvPr id="108" name="Google Shape;108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992050" y="3790675"/>
            <a:ext cx="1012651" cy="1012651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6"/>
          <p:cNvSpPr/>
          <p:nvPr/>
        </p:nvSpPr>
        <p:spPr>
          <a:xfrm>
            <a:off x="1409581" y="1071583"/>
            <a:ext cx="553146" cy="3393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6"/>
          <p:cNvSpPr/>
          <p:nvPr/>
        </p:nvSpPr>
        <p:spPr>
          <a:xfrm>
            <a:off x="1409582" y="1643550"/>
            <a:ext cx="1430600" cy="26837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16"/>
          <p:cNvSpPr txBox="1"/>
          <p:nvPr/>
        </p:nvSpPr>
        <p:spPr>
          <a:xfrm>
            <a:off x="5357825" y="2587050"/>
            <a:ext cx="4593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ea typeface="Lato"/>
              <a:sym typeface="Lato"/>
            </a:endParaRPr>
          </a:p>
        </p:txBody>
      </p:sp>
      <p:pic>
        <p:nvPicPr>
          <p:cNvPr id="117" name="Google Shape;117;p1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889698" y="3904451"/>
            <a:ext cx="753199" cy="7532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16"/>
          <p:cNvSpPr/>
          <p:nvPr/>
        </p:nvSpPr>
        <p:spPr>
          <a:xfrm>
            <a:off x="4948950" y="3566775"/>
            <a:ext cx="2337600" cy="1308900"/>
          </a:xfrm>
          <a:prstGeom prst="wedgeRoundRectCallout">
            <a:avLst>
              <a:gd name="adj1" fmla="val -61867"/>
              <a:gd name="adj2" fmla="val 18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chemeClr val="dk2"/>
                </a:solidFill>
              </a:rPr>
              <a:t>「〇〇〇.sb3」っていう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sz="1500" b="1" dirty="0">
                <a:solidFill>
                  <a:schemeClr val="dk2"/>
                </a:solidFill>
              </a:rPr>
              <a:t>のファイルだよね。</a:t>
            </a:r>
            <a:endParaRPr sz="1500" b="1" i="0" u="none" strike="noStrike" cap="none" dirty="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9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ひら</a:t>
            </a:r>
            <a:r>
              <a:rPr lang="ja" dirty="0">
                <a:latin typeface="Arial"/>
                <a:cs typeface="Arial"/>
              </a:rPr>
              <a:t>いたゲームを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dirty="0">
                <a:latin typeface="Arial"/>
                <a:cs typeface="Arial"/>
              </a:rPr>
              <a:t>してみよう</a:t>
            </a:r>
            <a:endParaRPr dirty="0">
              <a:latin typeface="Arial"/>
              <a:cs typeface="Arial"/>
            </a:endParaRPr>
          </a:p>
        </p:txBody>
      </p:sp>
      <p:pic>
        <p:nvPicPr>
          <p:cNvPr id="170" name="Google Shape;170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20" y="1823075"/>
            <a:ext cx="918456" cy="97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29"/>
          <p:cNvSpPr/>
          <p:nvPr/>
        </p:nvSpPr>
        <p:spPr>
          <a:xfrm>
            <a:off x="1497150" y="1532275"/>
            <a:ext cx="2646000" cy="1267200"/>
          </a:xfrm>
          <a:prstGeom prst="wedgeRoundRectCallout">
            <a:avLst>
              <a:gd name="adj1" fmla="val -68331"/>
              <a:gd name="adj2" fmla="val 4246"/>
              <a:gd name="adj3" fmla="val 0"/>
            </a:avLst>
          </a:prstGeom>
          <a:solidFill>
            <a:srgbClr val="F6CD4C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dirty="0">
                <a:solidFill>
                  <a:srgbClr val="5E696C"/>
                </a:solidFill>
              </a:rPr>
              <a:t>はたを</a:t>
            </a:r>
            <a:r>
              <a:rPr lang="ja-JP" altLang="en-US" sz="1500" b="1" dirty="0">
                <a:solidFill>
                  <a:srgbClr val="5E696C"/>
                </a:solidFill>
              </a:rPr>
              <a:t>お</a:t>
            </a:r>
            <a:r>
              <a:rPr lang="ja" sz="1500" b="1" dirty="0">
                <a:solidFill>
                  <a:srgbClr val="5E696C"/>
                </a:solidFill>
              </a:rPr>
              <a:t>してみよう！</a:t>
            </a:r>
            <a:endParaRPr sz="1500" b="1" dirty="0">
              <a:solidFill>
                <a:srgbClr val="5E696C"/>
              </a:solidFill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とおなじ</a:t>
            </a:r>
            <a:r>
              <a:rPr lang="ja-JP" altLang="en-US" sz="1500" b="1" dirty="0">
                <a:solidFill>
                  <a:srgbClr val="5E696C"/>
                </a:solidFill>
              </a:rPr>
              <a:t>うご</a:t>
            </a:r>
            <a:r>
              <a:rPr lang="ja" sz="1500" b="1" dirty="0">
                <a:solidFill>
                  <a:srgbClr val="5E696C"/>
                </a:solidFill>
              </a:rPr>
              <a:t>きをするかな？</a:t>
            </a:r>
            <a:endParaRPr sz="1500" b="1" dirty="0">
              <a:solidFill>
                <a:srgbClr val="5E696C"/>
              </a:solidFill>
            </a:endParaRPr>
          </a:p>
        </p:txBody>
      </p:sp>
      <p:pic>
        <p:nvPicPr>
          <p:cNvPr id="172" name="Google Shape;172;p2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6426" y="323887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207;p32">
            <a:extLst>
              <a:ext uri="{FF2B5EF4-FFF2-40B4-BE49-F238E27FC236}">
                <a16:creationId xmlns:a16="http://schemas.microsoft.com/office/drawing/2014/main" id="{F27CD431-AD37-47ED-9C3F-C89211D42103}"/>
              </a:ext>
            </a:extLst>
          </p:cNvPr>
          <p:cNvSpPr/>
          <p:nvPr/>
        </p:nvSpPr>
        <p:spPr>
          <a:xfrm>
            <a:off x="1475816" y="2936599"/>
            <a:ext cx="2902178" cy="1575030"/>
          </a:xfrm>
          <a:prstGeom prst="wedgeRoundRectCallout">
            <a:avLst>
              <a:gd name="adj1" fmla="val -61501"/>
              <a:gd name="adj2" fmla="val -13948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accent5"/>
                </a:solidFill>
              </a:rPr>
              <a:t>てんすうがじゅんばんにリストにはいる</a:t>
            </a:r>
            <a:r>
              <a:rPr lang="ja" sz="1500" b="1" dirty="0">
                <a:solidFill>
                  <a:schemeClr val="bg2"/>
                </a:solidFill>
              </a:rPr>
              <a:t>ようにしたよね。</a:t>
            </a:r>
            <a:endParaRPr lang="ja-JP" altLang="en-US" sz="1500" dirty="0">
              <a:solidFill>
                <a:schemeClr val="bg2"/>
              </a:solidFill>
            </a:endParaRPr>
          </a:p>
          <a:p>
            <a:pPr marL="0" marR="0" lvl="0" indent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 b="1" dirty="0">
                <a:solidFill>
                  <a:schemeClr val="dk2"/>
                </a:solidFill>
              </a:rPr>
              <a:t>うん！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sz="1500" b="1" dirty="0">
                <a:solidFill>
                  <a:schemeClr val="accent5"/>
                </a:solidFill>
              </a:rPr>
              <a:t>に</a:t>
            </a:r>
            <a:r>
              <a:rPr lang="ja-JP" altLang="en-US" sz="1500" b="1" dirty="0">
                <a:solidFill>
                  <a:schemeClr val="accent5"/>
                </a:solidFill>
              </a:rPr>
              <a:t>つく</a:t>
            </a:r>
            <a:r>
              <a:rPr lang="ja" sz="1500" b="1" dirty="0">
                <a:solidFill>
                  <a:schemeClr val="accent5"/>
                </a:solidFill>
              </a:rPr>
              <a:t>ったゲームと</a:t>
            </a:r>
            <a:endParaRPr lang="ja-JP" altLang="en-US" sz="1500" dirty="0"/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accent5"/>
                </a:solidFill>
              </a:rPr>
              <a:t>おなじ</a:t>
            </a:r>
            <a:r>
              <a:rPr lang="ja" sz="1500" b="1" dirty="0">
                <a:solidFill>
                  <a:schemeClr val="dk2"/>
                </a:solidFill>
              </a:rPr>
              <a:t>だ！</a:t>
            </a:r>
            <a:endParaRPr lang="en-US" sz="1500" dirty="0"/>
          </a:p>
        </p:txBody>
      </p:sp>
      <p:pic>
        <p:nvPicPr>
          <p:cNvPr id="18" name="図 17">
            <a:extLst>
              <a:ext uri="{FF2B5EF4-FFF2-40B4-BE49-F238E27FC236}">
                <a16:creationId xmlns:a16="http://schemas.microsoft.com/office/drawing/2014/main" id="{75E456A0-13BE-47C6-BD21-1AAEF7CFC2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426" y="1467732"/>
            <a:ext cx="4093593" cy="339372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0"/>
          <p:cNvSpPr txBox="1">
            <a:spLocks noGrp="1"/>
          </p:cNvSpPr>
          <p:nvPr>
            <p:ph type="title"/>
          </p:nvPr>
        </p:nvSpPr>
        <p:spPr>
          <a:xfrm>
            <a:off x="509550" y="1423875"/>
            <a:ext cx="8124900" cy="179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dirty="0">
                <a:latin typeface="Arial"/>
                <a:cs typeface="Arial"/>
              </a:rPr>
              <a:t>ゲームを</a:t>
            </a:r>
            <a:r>
              <a:rPr lang="ja-JP" altLang="en-US" dirty="0">
                <a:latin typeface="Arial"/>
                <a:cs typeface="Arial"/>
              </a:rPr>
              <a:t>つく</a:t>
            </a:r>
            <a:r>
              <a:rPr lang="ja" dirty="0">
                <a:latin typeface="Arial"/>
                <a:cs typeface="Arial"/>
              </a:rPr>
              <a:t>ろう！</a:t>
            </a:r>
            <a:endParaRPr dirty="0">
              <a:latin typeface="Arial"/>
              <a:cs typeface="Arial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ja" sz="4000" dirty="0">
                <a:latin typeface="Arial"/>
                <a:cs typeface="Arial"/>
              </a:rPr>
              <a:t>レベル８</a:t>
            </a:r>
            <a:r>
              <a:rPr lang="ja-JP" altLang="en-US" sz="4000" dirty="0">
                <a:latin typeface="Arial"/>
                <a:cs typeface="Arial"/>
              </a:rPr>
              <a:t>のつづき</a:t>
            </a:r>
            <a:endParaRPr lang="ja" altLang="en-US" sz="40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B4F5B38A-1F32-41A1-A38B-FD6344D30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924" y="1144463"/>
            <a:ext cx="3357574" cy="191661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4</a:t>
            </a:r>
            <a:r>
              <a:rPr lang="ja-JP" altLang="en-US" dirty="0">
                <a:latin typeface="Arial"/>
                <a:cs typeface="Arial"/>
              </a:rPr>
              <a:t>てん</a:t>
            </a:r>
            <a:r>
              <a:rPr lang="ja" altLang="en-US" dirty="0">
                <a:latin typeface="Arial"/>
                <a:cs typeface="Arial"/>
              </a:rPr>
              <a:t>のときはどうかな？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672033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50866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14627" y="1564930"/>
            <a:ext cx="3172067" cy="1187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を「2」じゃなくて「4」にしてみても、おもったとおりになるかな？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64093" y="2911541"/>
            <a:ext cx="3124213" cy="2041175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「4」はリストの1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にある「3」より</a:t>
            </a:r>
            <a:r>
              <a:rPr lang="ja-JP" altLang="en-US" sz="1500" b="1" dirty="0">
                <a:solidFill>
                  <a:schemeClr val="dk2"/>
                </a:solidFill>
              </a:rPr>
              <a:t>おお</a:t>
            </a:r>
            <a:r>
              <a:rPr lang="ja" altLang="en-US" sz="1500" b="1" dirty="0">
                <a:solidFill>
                  <a:schemeClr val="dk2"/>
                </a:solidFill>
              </a:rPr>
              <a:t>きいから、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」はふえずに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「1」のままで、1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されるよね。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うん、ちゃんと</a:t>
            </a: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ったよ。</a:t>
            </a: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37CB421D-2150-4249-B0C4-480689662AE7}"/>
              </a:ext>
            </a:extLst>
          </p:cNvPr>
          <p:cNvSpPr/>
          <p:nvPr/>
        </p:nvSpPr>
        <p:spPr>
          <a:xfrm>
            <a:off x="5247612" y="1224722"/>
            <a:ext cx="1448751" cy="34020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3B510A25-3C88-4E55-9452-5EE9BAC803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7249" y="2960255"/>
            <a:ext cx="1021515" cy="1992461"/>
          </a:xfrm>
          <a:prstGeom prst="rect">
            <a:avLst/>
          </a:prstGeom>
        </p:spPr>
      </p:pic>
      <p:sp>
        <p:nvSpPr>
          <p:cNvPr id="19" name="Google Shape;269;p36">
            <a:extLst>
              <a:ext uri="{FF2B5EF4-FFF2-40B4-BE49-F238E27FC236}">
                <a16:creationId xmlns:a16="http://schemas.microsoft.com/office/drawing/2014/main" id="{2A201760-8DC8-41F4-B548-D2552EEBE130}"/>
              </a:ext>
            </a:extLst>
          </p:cNvPr>
          <p:cNvSpPr/>
          <p:nvPr/>
        </p:nvSpPr>
        <p:spPr>
          <a:xfrm>
            <a:off x="7227249" y="3178781"/>
            <a:ext cx="1118517" cy="32988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546571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40534269-F714-4E1C-A731-D1AB5D9042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7868" y="1212994"/>
            <a:ext cx="3599275" cy="2087956"/>
          </a:xfrm>
          <a:prstGeom prst="rect">
            <a:avLst/>
          </a:prstGeom>
        </p:spPr>
      </p:pic>
      <p:pic>
        <p:nvPicPr>
          <p:cNvPr id="7" name="図 6">
            <a:extLst>
              <a:ext uri="{FF2B5EF4-FFF2-40B4-BE49-F238E27FC236}">
                <a16:creationId xmlns:a16="http://schemas.microsoft.com/office/drawing/2014/main" id="{3533EAD2-9E0D-486C-9D56-4D0C83C059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52375" y="2900218"/>
            <a:ext cx="1081479" cy="210941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0</a:t>
            </a:r>
            <a:r>
              <a:rPr lang="ja-JP" altLang="en-US" dirty="0">
                <a:latin typeface="Arial"/>
                <a:cs typeface="Arial"/>
              </a:rPr>
              <a:t>てん</a:t>
            </a:r>
            <a:r>
              <a:rPr lang="ja" altLang="en-US" dirty="0">
                <a:latin typeface="Arial"/>
                <a:cs typeface="Arial"/>
              </a:rPr>
              <a:t>のときはどうかな？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057884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61461" y="2749508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7" y="1240794"/>
            <a:ext cx="3538849" cy="75887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0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のときはどうなると</a:t>
            </a:r>
            <a:r>
              <a:rPr lang="ja-JP" altLang="en-US" sz="1500" b="1" dirty="0">
                <a:solidFill>
                  <a:schemeClr val="dk2"/>
                </a:solidFill>
              </a:rPr>
              <a:t>おも</a:t>
            </a:r>
            <a:r>
              <a:rPr lang="ja" altLang="en-US" sz="1500" b="1" dirty="0">
                <a:solidFill>
                  <a:schemeClr val="dk2"/>
                </a:solidFill>
              </a:rPr>
              <a:t>う？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47033" y="2223017"/>
            <a:ext cx="3744249" cy="273723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えっと、「0」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はリストの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1～4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のすうじのどれよりも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ちいさいよね。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ずっと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にあてはまらないから、「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」が5までふえるよね。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」の5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はないから、「0」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とくらべられないけど、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ばしょはここになるよね。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37CB421D-2150-4249-B0C4-480689662AE7}"/>
              </a:ext>
            </a:extLst>
          </p:cNvPr>
          <p:cNvSpPr/>
          <p:nvPr/>
        </p:nvSpPr>
        <p:spPr>
          <a:xfrm>
            <a:off x="5634446" y="1308565"/>
            <a:ext cx="1477553" cy="33550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269;p36">
            <a:extLst>
              <a:ext uri="{FF2B5EF4-FFF2-40B4-BE49-F238E27FC236}">
                <a16:creationId xmlns:a16="http://schemas.microsoft.com/office/drawing/2014/main" id="{5D92150E-5B6A-4600-B22D-4AFC0E4EE804}"/>
              </a:ext>
            </a:extLst>
          </p:cNvPr>
          <p:cNvSpPr/>
          <p:nvPr/>
        </p:nvSpPr>
        <p:spPr>
          <a:xfrm>
            <a:off x="7391205" y="4207094"/>
            <a:ext cx="1203817" cy="31282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859689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-66238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」がリストにある</a:t>
            </a:r>
            <a:br>
              <a:rPr lang="en-US" altLang="ja" dirty="0">
                <a:latin typeface="Arial"/>
                <a:cs typeface="Arial"/>
              </a:rPr>
            </a:br>
            <a:r>
              <a:rPr lang="ja" altLang="en-US" dirty="0">
                <a:latin typeface="Arial"/>
                <a:cs typeface="Arial"/>
              </a:rPr>
              <a:t>どのすうじよりも</a:t>
            </a:r>
            <a:r>
              <a:rPr lang="ja-JP" altLang="en-US" dirty="0">
                <a:latin typeface="Arial"/>
                <a:cs typeface="Arial"/>
              </a:rPr>
              <a:t>おお</a:t>
            </a:r>
            <a:r>
              <a:rPr lang="ja" altLang="en-US" dirty="0">
                <a:latin typeface="Arial"/>
                <a:cs typeface="Arial"/>
              </a:rPr>
              <a:t>きくなかったとき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695" y="1347757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1262" y="358785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29690" y="1220882"/>
            <a:ext cx="4200930" cy="2592051"/>
          </a:xfrm>
          <a:prstGeom prst="wedgeRoundRectCallout">
            <a:avLst>
              <a:gd name="adj1" fmla="val -53888"/>
              <a:gd name="adj2" fmla="val -21339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」が、「リストの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さ＋１」になったら、「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」がリストにある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どのすうじよりもおおきくなかったってこと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だから、もうくらべなくてよくて、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そこが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ばしょになるよ。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これを「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」をリストに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する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にすすむ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altLang="en-US" sz="1500" b="1" dirty="0">
                <a:solidFill>
                  <a:schemeClr val="dk2"/>
                </a:solidFill>
              </a:rPr>
              <a:t>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29690" y="4036111"/>
            <a:ext cx="3687892" cy="675939"/>
          </a:xfrm>
          <a:prstGeom prst="wedgeRoundRectCallout">
            <a:avLst>
              <a:gd name="adj1" fmla="val -54285"/>
              <a:gd name="adj2" fmla="val -2505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なるほど、たしかにそうだね。</a:t>
            </a: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2F509CB-7196-4735-9E28-C22E2EB775C2}"/>
              </a:ext>
            </a:extLst>
          </p:cNvPr>
          <p:cNvGrpSpPr/>
          <p:nvPr/>
        </p:nvGrpSpPr>
        <p:grpSpPr>
          <a:xfrm>
            <a:off x="5827168" y="4108403"/>
            <a:ext cx="639739" cy="887105"/>
            <a:chOff x="7908451" y="1276492"/>
            <a:chExt cx="639739" cy="887105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8CC58553-28F3-415C-9E3D-540AF9E88E08}"/>
                </a:ext>
              </a:extLst>
            </p:cNvPr>
            <p:cNvSpPr/>
            <p:nvPr/>
          </p:nvSpPr>
          <p:spPr>
            <a:xfrm>
              <a:off x="7908451" y="1276492"/>
              <a:ext cx="639739" cy="887105"/>
            </a:xfrm>
            <a:prstGeom prst="rect">
              <a:avLst/>
            </a:prstGeom>
            <a:solidFill>
              <a:schemeClr val="bg1"/>
            </a:solidFill>
            <a:ln w="635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ja-JP" altLang="en-US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B1B0F6BB-2D0F-47FE-9CC8-0BF39DBFA514}"/>
                </a:ext>
              </a:extLst>
            </p:cNvPr>
            <p:cNvSpPr txBox="1"/>
            <p:nvPr/>
          </p:nvSpPr>
          <p:spPr>
            <a:xfrm>
              <a:off x="7947262" y="1426191"/>
              <a:ext cx="388962" cy="584775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l"/>
              <a:r>
                <a:rPr lang="ja-JP" altLang="en-US" sz="3200"/>
                <a:t>０</a:t>
              </a:r>
              <a:endParaRPr lang="ja-JP" altLang="en-US" sz="3200" dirty="0"/>
            </a:p>
          </p:txBody>
        </p:sp>
      </p:grpSp>
      <p:sp>
        <p:nvSpPr>
          <p:cNvPr id="18" name="吹き出し: 四角形 17">
            <a:extLst>
              <a:ext uri="{FF2B5EF4-FFF2-40B4-BE49-F238E27FC236}">
                <a16:creationId xmlns:a16="http://schemas.microsoft.com/office/drawing/2014/main" id="{F9DA1D53-A9D6-40EF-8004-251B7F04D3C9}"/>
              </a:ext>
            </a:extLst>
          </p:cNvPr>
          <p:cNvSpPr/>
          <p:nvPr/>
        </p:nvSpPr>
        <p:spPr>
          <a:xfrm>
            <a:off x="5492334" y="2516908"/>
            <a:ext cx="2243168" cy="1324979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もうくらべなくてだいじょうぶ。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わたしはみなさんよりもおおきくないってことが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わかりましたから。</a:t>
            </a:r>
            <a:endParaRPr lang="ja-JP" b="1" dirty="0">
              <a:solidFill>
                <a:schemeClr val="bg2"/>
              </a:solidFill>
              <a:ea typeface="ＭＳ Ｐゴシック" panose="020B0600070205080204" pitchFamily="34" charset="-128"/>
              <a:cs typeface="Arial"/>
            </a:endParaRPr>
          </a:p>
        </p:txBody>
      </p:sp>
      <p:pic>
        <p:nvPicPr>
          <p:cNvPr id="19" name="図 19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463E008-FB12-490D-AD28-BA7900E0B7C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7797216" y="1853281"/>
            <a:ext cx="870755" cy="1076183"/>
          </a:xfrm>
          <a:prstGeom prst="rect">
            <a:avLst/>
          </a:prstGeom>
        </p:spPr>
      </p:pic>
      <p:sp>
        <p:nvSpPr>
          <p:cNvPr id="23" name="吹き出し: 四角形 22">
            <a:extLst>
              <a:ext uri="{FF2B5EF4-FFF2-40B4-BE49-F238E27FC236}">
                <a16:creationId xmlns:a16="http://schemas.microsoft.com/office/drawing/2014/main" id="{5B2CB727-2F67-4EA6-AAFA-92B87D73F134}"/>
              </a:ext>
            </a:extLst>
          </p:cNvPr>
          <p:cNvSpPr/>
          <p:nvPr/>
        </p:nvSpPr>
        <p:spPr>
          <a:xfrm>
            <a:off x="6765636" y="1168400"/>
            <a:ext cx="2243168" cy="685458"/>
          </a:xfrm>
          <a:prstGeom prst="wedgeRectCallout">
            <a:avLst>
              <a:gd name="adj1" fmla="val -10539"/>
              <a:gd name="adj2" fmla="val 68564"/>
            </a:avLst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つぎはリストの5ばんめと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くらべるよ。あ、でもない...</a:t>
            </a:r>
            <a:r>
              <a:rPr lang="ja-JP" b="1" dirty="0">
                <a:solidFill>
                  <a:schemeClr val="bg2"/>
                </a:solidFill>
                <a:ea typeface="ＭＳ Ｐゴシック"/>
                <a:cs typeface="Arial"/>
              </a:rPr>
              <a:t>。</a:t>
            </a:r>
            <a:endParaRPr lang="ja-JP" dirty="0">
              <a:solidFill>
                <a:schemeClr val="bg2"/>
              </a:solidFill>
              <a:ea typeface="ＭＳ Ｐゴシック"/>
              <a:cs typeface="Arial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A168E401-4567-48AE-B87C-9E05C43C7B8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97216" y="2920390"/>
            <a:ext cx="1081479" cy="2109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2370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DF0FA643-2B35-4023-94EA-EA7A8C40B7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0464" y="1249327"/>
            <a:ext cx="2760153" cy="1387011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altLang="en-US" dirty="0">
                <a:latin typeface="Arial"/>
                <a:cs typeface="Arial"/>
              </a:rPr>
              <a:t>はこうあらわすよ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381876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05105" y="338313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6" y="1249327"/>
            <a:ext cx="3898085" cy="139863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」が「リストの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さ＋１」ならっていうのは、ブロックであらわすと、こうなるよ。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29974" y="3506358"/>
            <a:ext cx="3739071" cy="118718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むむ</a:t>
            </a:r>
            <a:r>
              <a:rPr lang="en-US" altLang="ja-JP" sz="1500" b="1" dirty="0">
                <a:solidFill>
                  <a:schemeClr val="dk2"/>
                </a:solidFill>
              </a:rPr>
              <a:t>...</a:t>
            </a:r>
            <a:r>
              <a:rPr lang="ja-JP" altLang="en-US" sz="1500" b="1" dirty="0">
                <a:solidFill>
                  <a:schemeClr val="dk2"/>
                </a:solidFill>
              </a:rPr>
              <a:t>どうすればわかりやすいブロックになるんだろう？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9960EFDB-1F59-4C06-A99D-B464499A645E}"/>
              </a:ext>
            </a:extLst>
          </p:cNvPr>
          <p:cNvCxnSpPr>
            <a:cxnSpLocks/>
          </p:cNvCxnSpPr>
          <p:nvPr/>
        </p:nvCxnSpPr>
        <p:spPr>
          <a:xfrm>
            <a:off x="6257636" y="2198796"/>
            <a:ext cx="458274" cy="257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矢印コネクタ 10">
            <a:extLst>
              <a:ext uri="{FF2B5EF4-FFF2-40B4-BE49-F238E27FC236}">
                <a16:creationId xmlns:a16="http://schemas.microsoft.com/office/drawing/2014/main" id="{993BC8AA-1970-481C-A6F1-79AD3FA8861E}"/>
              </a:ext>
            </a:extLst>
          </p:cNvPr>
          <p:cNvCxnSpPr>
            <a:cxnSpLocks/>
          </p:cNvCxnSpPr>
          <p:nvPr/>
        </p:nvCxnSpPr>
        <p:spPr>
          <a:xfrm flipH="1">
            <a:off x="7388061" y="1610307"/>
            <a:ext cx="179127" cy="44496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374FD139-0801-49CE-B877-ADACD189E2A5}"/>
              </a:ext>
            </a:extLst>
          </p:cNvPr>
          <p:cNvCxnSpPr>
            <a:cxnSpLocks/>
          </p:cNvCxnSpPr>
          <p:nvPr/>
        </p:nvCxnSpPr>
        <p:spPr>
          <a:xfrm flipH="1">
            <a:off x="7091222" y="2198796"/>
            <a:ext cx="438622" cy="25767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矢印: 下 8">
            <a:extLst>
              <a:ext uri="{FF2B5EF4-FFF2-40B4-BE49-F238E27FC236}">
                <a16:creationId xmlns:a16="http://schemas.microsoft.com/office/drawing/2014/main" id="{DA41267F-D42B-45AB-9699-C18AF84D9A9F}"/>
              </a:ext>
            </a:extLst>
          </p:cNvPr>
          <p:cNvSpPr/>
          <p:nvPr/>
        </p:nvSpPr>
        <p:spPr>
          <a:xfrm>
            <a:off x="7067432" y="2875712"/>
            <a:ext cx="486201" cy="725037"/>
          </a:xfrm>
          <a:prstGeom prst="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42DE0BFF-E6A3-49DA-B1DA-F483188005E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69397" y="3840124"/>
            <a:ext cx="2982285" cy="647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1392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図 5">
            <a:extLst>
              <a:ext uri="{FF2B5EF4-FFF2-40B4-BE49-F238E27FC236}">
                <a16:creationId xmlns:a16="http://schemas.microsoft.com/office/drawing/2014/main" id="{3B60458F-BE55-40A8-AC2B-BCCC980AC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0873" y="1343743"/>
            <a:ext cx="3814650" cy="612107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6AD78D35-BD72-44A6-BB0C-4F2A20E9B4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0873" y="3769769"/>
            <a:ext cx="3814650" cy="524996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8479" y="1381876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5105" y="338313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7" y="1302327"/>
            <a:ext cx="3455459" cy="176283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ついか</a:t>
            </a:r>
            <a:r>
              <a:rPr lang="ja" sz="1500" b="1" dirty="0">
                <a:solidFill>
                  <a:schemeClr val="dk2"/>
                </a:solidFill>
              </a:rPr>
              <a:t>しよう。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えんざん</a:t>
            </a:r>
            <a:r>
              <a:rPr lang="ja" sz="1500" b="1" dirty="0">
                <a:solidFill>
                  <a:schemeClr val="dk2"/>
                </a:solidFill>
              </a:rPr>
              <a:t>」カテゴリにある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～かつ～</a:t>
            </a:r>
            <a:r>
              <a:rPr lang="ja" altLang="en-US" sz="1500" b="1" dirty="0">
                <a:solidFill>
                  <a:schemeClr val="dk2"/>
                </a:solidFill>
              </a:rPr>
              <a:t>」と「</a:t>
            </a:r>
            <a:r>
              <a:rPr lang="ja" altLang="en-US" sz="1500" b="1" dirty="0">
                <a:solidFill>
                  <a:schemeClr val="accent5"/>
                </a:solidFill>
              </a:rPr>
              <a:t>～または～</a:t>
            </a:r>
            <a:r>
              <a:rPr lang="ja" altLang="en-US" sz="1500" b="1" dirty="0">
                <a:solidFill>
                  <a:schemeClr val="dk2"/>
                </a:solidFill>
              </a:rPr>
              <a:t>」のうち、どちらかの</a:t>
            </a:r>
            <a:r>
              <a:rPr lang="ja" sz="1500" b="1" dirty="0">
                <a:solidFill>
                  <a:schemeClr val="dk2"/>
                </a:solidFill>
              </a:rPr>
              <a:t>ブロックをつかうよ。</a:t>
            </a:r>
            <a:endParaRPr lang="ja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さあ、どっちだと</a:t>
            </a:r>
            <a:r>
              <a:rPr lang="ja" altLang="en-US" sz="1500" b="1" dirty="0">
                <a:solidFill>
                  <a:schemeClr val="dk2"/>
                </a:solidFill>
              </a:rPr>
              <a:t>おも</a:t>
            </a:r>
            <a:r>
              <a:rPr lang="ja" sz="1500" b="1" dirty="0">
                <a:solidFill>
                  <a:schemeClr val="dk2"/>
                </a:solidFill>
              </a:rPr>
              <a:t>う？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29974" y="3506358"/>
            <a:ext cx="3124922" cy="118718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えっと、「</a:t>
            </a:r>
            <a:r>
              <a:rPr lang="ja" altLang="en-US" sz="1500" b="1">
                <a:solidFill>
                  <a:schemeClr val="accent5"/>
                </a:solidFill>
              </a:rPr>
              <a:t>かつ</a:t>
            </a:r>
            <a:r>
              <a:rPr lang="ja" altLang="en-US" sz="1500" b="1">
                <a:solidFill>
                  <a:schemeClr val="dk2"/>
                </a:solidFill>
              </a:rPr>
              <a:t>」と「</a:t>
            </a:r>
            <a:r>
              <a:rPr lang="ja" altLang="en-US" sz="1500" b="1">
                <a:solidFill>
                  <a:schemeClr val="accent5"/>
                </a:solidFill>
              </a:rPr>
              <a:t>また</a:t>
            </a:r>
            <a:r>
              <a:rPr lang="ja" altLang="en-US" sz="1500" b="1">
                <a:solidFill>
                  <a:schemeClr val="dk2"/>
                </a:solidFill>
              </a:rPr>
              <a:t>」は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どうちがうんだろう？</a:t>
            </a:r>
          </a:p>
        </p:txBody>
      </p:sp>
      <p:cxnSp>
        <p:nvCxnSpPr>
          <p:cNvPr id="15" name="直線矢印コネクタ 14">
            <a:extLst>
              <a:ext uri="{FF2B5EF4-FFF2-40B4-BE49-F238E27FC236}">
                <a16:creationId xmlns:a16="http://schemas.microsoft.com/office/drawing/2014/main" id="{47581D77-C3E3-4D19-9C69-1BAFAB6B67E9}"/>
              </a:ext>
            </a:extLst>
          </p:cNvPr>
          <p:cNvCxnSpPr/>
          <p:nvPr/>
        </p:nvCxnSpPr>
        <p:spPr>
          <a:xfrm flipH="1" flipV="1">
            <a:off x="5541062" y="1734713"/>
            <a:ext cx="15355" cy="115835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矢印コネクタ 15">
            <a:extLst>
              <a:ext uri="{FF2B5EF4-FFF2-40B4-BE49-F238E27FC236}">
                <a16:creationId xmlns:a16="http://schemas.microsoft.com/office/drawing/2014/main" id="{27CB1923-0F83-45C0-98CD-8DB35823567D}"/>
              </a:ext>
            </a:extLst>
          </p:cNvPr>
          <p:cNvCxnSpPr>
            <a:cxnSpLocks/>
          </p:cNvCxnSpPr>
          <p:nvPr/>
        </p:nvCxnSpPr>
        <p:spPr>
          <a:xfrm>
            <a:off x="5553373" y="2844363"/>
            <a:ext cx="11147" cy="1061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図 17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8C1A1C55-9694-4840-A304-8F49A535E9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7647366" y="2643542"/>
            <a:ext cx="614859" cy="862939"/>
          </a:xfrm>
          <a:prstGeom prst="rect">
            <a:avLst/>
          </a:prstGeom>
        </p:spPr>
      </p:pic>
      <p:sp>
        <p:nvSpPr>
          <p:cNvPr id="19" name="吹き出し: 四角形 18">
            <a:extLst>
              <a:ext uri="{FF2B5EF4-FFF2-40B4-BE49-F238E27FC236}">
                <a16:creationId xmlns:a16="http://schemas.microsoft.com/office/drawing/2014/main" id="{E563F8E6-860E-4C3F-B232-92B6B480F131}"/>
              </a:ext>
            </a:extLst>
          </p:cNvPr>
          <p:cNvSpPr/>
          <p:nvPr/>
        </p:nvSpPr>
        <p:spPr>
          <a:xfrm>
            <a:off x="7392395" y="2028722"/>
            <a:ext cx="912694" cy="614149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ja-JP" altLang="en-US" b="1">
                <a:solidFill>
                  <a:schemeClr val="bg2"/>
                </a:solidFill>
                <a:ea typeface="ＭＳ Ｐゴシック"/>
                <a:cs typeface="Arial"/>
              </a:rPr>
              <a:t>どっちかわかる？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AE962588-DC3D-4757-92D6-3E985A1128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50873" y="2682435"/>
            <a:ext cx="2289169" cy="497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4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8479" y="1381876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5105" y="338313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7" y="1283445"/>
            <a:ext cx="3121599" cy="1414933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かつ</a:t>
            </a:r>
            <a:r>
              <a:rPr lang="ja" altLang="en-US" sz="1500" b="1">
                <a:solidFill>
                  <a:schemeClr val="dk2"/>
                </a:solidFill>
              </a:rPr>
              <a:t>」と「</a:t>
            </a:r>
            <a:r>
              <a:rPr lang="ja" altLang="en-US" sz="1500" b="1">
                <a:solidFill>
                  <a:schemeClr val="accent5"/>
                </a:solidFill>
              </a:rPr>
              <a:t>また</a:t>
            </a:r>
            <a:r>
              <a:rPr lang="ja" altLang="en-US" sz="1500" b="1">
                <a:solidFill>
                  <a:schemeClr val="dk2"/>
                </a:solidFill>
              </a:rPr>
              <a:t>」は、</a:t>
            </a:r>
            <a:endParaRPr 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こんなちがいがあるよ。</a:t>
            </a:r>
            <a:endParaRPr lang="ja" sz="1500" b="1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29974" y="3224873"/>
            <a:ext cx="3124922" cy="1468674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なるほど。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かつ</a:t>
            </a:r>
            <a:r>
              <a:rPr lang="ja" altLang="en-US" sz="1500" b="1" dirty="0">
                <a:solidFill>
                  <a:schemeClr val="dk2"/>
                </a:solidFill>
              </a:rPr>
              <a:t>」は</a:t>
            </a:r>
            <a:r>
              <a:rPr lang="ja-JP" altLang="en-US" sz="1500" b="1" dirty="0">
                <a:solidFill>
                  <a:schemeClr val="accent5"/>
                </a:solidFill>
              </a:rPr>
              <a:t>りょうほう</a:t>
            </a:r>
            <a:r>
              <a:rPr lang="ja" altLang="en-US" sz="1500" b="1" dirty="0">
                <a:solidFill>
                  <a:schemeClr val="dk2"/>
                </a:solidFill>
              </a:rPr>
              <a:t>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または</a:t>
            </a:r>
            <a:r>
              <a:rPr lang="ja" altLang="en-US" sz="1500" b="1" dirty="0">
                <a:solidFill>
                  <a:schemeClr val="dk2"/>
                </a:solidFill>
              </a:rPr>
              <a:t>」は、</a:t>
            </a:r>
            <a:r>
              <a:rPr lang="ja" altLang="en-US" sz="1500" b="1" dirty="0">
                <a:solidFill>
                  <a:schemeClr val="accent5"/>
                </a:solidFill>
              </a:rPr>
              <a:t>どちらか</a:t>
            </a:r>
            <a:r>
              <a:rPr lang="ja-JP" altLang="en-US" sz="1500" b="1" dirty="0">
                <a:solidFill>
                  <a:schemeClr val="accent5"/>
                </a:solidFill>
              </a:rPr>
              <a:t>いっぽう</a:t>
            </a:r>
            <a:r>
              <a:rPr lang="ja" altLang="en-US" sz="1500" b="1" dirty="0">
                <a:solidFill>
                  <a:schemeClr val="dk2"/>
                </a:solidFill>
              </a:rPr>
              <a:t>ってことだね。</a:t>
            </a:r>
          </a:p>
        </p:txBody>
      </p:sp>
      <p:pic>
        <p:nvPicPr>
          <p:cNvPr id="6" name="図 6">
            <a:extLst>
              <a:ext uri="{FF2B5EF4-FFF2-40B4-BE49-F238E27FC236}">
                <a16:creationId xmlns:a16="http://schemas.microsoft.com/office/drawing/2014/main" id="{4F120B37-25EA-4AC9-99D6-7AE16D3AB2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08599" y="1282889"/>
            <a:ext cx="1076325" cy="342900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FA6A6665-EE60-4C38-9008-14CF39E9E9C4}"/>
              </a:ext>
            </a:extLst>
          </p:cNvPr>
          <p:cNvSpPr txBox="1"/>
          <p:nvPr/>
        </p:nvSpPr>
        <p:spPr>
          <a:xfrm>
            <a:off x="5102557" y="1908127"/>
            <a:ext cx="3417057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>
              <a:lnSpc>
                <a:spcPct val="150000"/>
              </a:lnSpc>
            </a:pPr>
            <a:r>
              <a:rPr lang="ja-JP" altLang="en-US" dirty="0"/>
              <a:t>さゆうのじょうけんが</a:t>
            </a:r>
            <a:r>
              <a:rPr lang="ja-JP" altLang="en-US" b="1" dirty="0">
                <a:solidFill>
                  <a:schemeClr val="accent5"/>
                </a:solidFill>
              </a:rPr>
              <a:t>りょうほう</a:t>
            </a:r>
            <a:endParaRPr lang="en-US" altLang="ja-JP" b="1" dirty="0">
              <a:solidFill>
                <a:schemeClr val="accent5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dirty="0"/>
              <a:t>あてはまったらOK。</a:t>
            </a:r>
          </a:p>
        </p:txBody>
      </p:sp>
      <p:pic>
        <p:nvPicPr>
          <p:cNvPr id="8" name="図 8">
            <a:extLst>
              <a:ext uri="{FF2B5EF4-FFF2-40B4-BE49-F238E27FC236}">
                <a16:creationId xmlns:a16="http://schemas.microsoft.com/office/drawing/2014/main" id="{66F0C5F6-CEDA-4C41-BDC5-4766049B1D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98647" y="3063851"/>
            <a:ext cx="1266825" cy="295275"/>
          </a:xfrm>
          <a:prstGeom prst="rect">
            <a:avLst/>
          </a:prstGeom>
        </p:spPr>
      </p:pic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84916C0-05F5-4FF2-855F-97664AF63460}"/>
              </a:ext>
            </a:extLst>
          </p:cNvPr>
          <p:cNvSpPr txBox="1"/>
          <p:nvPr/>
        </p:nvSpPr>
        <p:spPr>
          <a:xfrm>
            <a:off x="5213444" y="3426440"/>
            <a:ext cx="3860610" cy="69679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accent5"/>
                </a:solidFill>
              </a:rPr>
              <a:t>さゆうどちらかいっぽう</a:t>
            </a:r>
            <a:r>
              <a:rPr lang="ja-JP" altLang="en-US" dirty="0"/>
              <a:t>のじょうけんが</a:t>
            </a:r>
            <a:endParaRPr lang="en-US" altLang="ja-JP" dirty="0"/>
          </a:p>
          <a:p>
            <a:pPr>
              <a:lnSpc>
                <a:spcPct val="150000"/>
              </a:lnSpc>
            </a:pPr>
            <a:r>
              <a:rPr lang="ja-JP" altLang="en-US" dirty="0"/>
              <a:t>あてはまればOK。</a:t>
            </a:r>
            <a:endParaRPr lang="ja-JP" dirty="0"/>
          </a:p>
        </p:txBody>
      </p:sp>
    </p:spTree>
    <p:extLst>
      <p:ext uri="{BB962C8B-B14F-4D97-AF65-F5344CB8AC3E}">
        <p14:creationId xmlns:p14="http://schemas.microsoft.com/office/powerpoint/2010/main" val="18222780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58DF1E0-5351-4ADF-94F5-6E454F0675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5263" y="1221292"/>
            <a:ext cx="5785147" cy="262903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じょうけん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ついか</a:t>
            </a:r>
            <a:r>
              <a:rPr lang="ja" altLang="en-US" dirty="0">
                <a:latin typeface="Arial"/>
                <a:cs typeface="Arial"/>
              </a:rPr>
              <a:t>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74054" y="2772241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6852" y="1011835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305193" y="2776169"/>
            <a:ext cx="1970070" cy="158553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ピンポン！</a:t>
            </a:r>
            <a:endParaRPr lang="ja-JP" altLang="en-US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そのとおりだよ！</a:t>
            </a:r>
            <a:endParaRPr lang="ja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303482" y="1083880"/>
            <a:ext cx="1973393" cy="1485733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「</a:t>
            </a:r>
            <a:r>
              <a:rPr lang="ja" altLang="en-US" sz="1500" b="1">
                <a:solidFill>
                  <a:schemeClr val="accent5"/>
                </a:solidFill>
              </a:rPr>
              <a:t>または</a:t>
            </a:r>
            <a:r>
              <a:rPr lang="ja" altLang="en-US" sz="1500" b="1">
                <a:solidFill>
                  <a:schemeClr val="dk2"/>
                </a:solidFill>
              </a:rPr>
              <a:t>」をつかうのがただしいとおもうけど、どう？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7D77D682-41DC-4F0C-AF52-324C986CB503}"/>
              </a:ext>
            </a:extLst>
          </p:cNvPr>
          <p:cNvSpPr/>
          <p:nvPr/>
        </p:nvSpPr>
        <p:spPr>
          <a:xfrm>
            <a:off x="5656168" y="2156192"/>
            <a:ext cx="512474" cy="31680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351779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C7D62DD4-633D-40BA-91D1-84EFDCCC7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9871" y="1131618"/>
            <a:ext cx="4045683" cy="2968300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リストが</a:t>
            </a:r>
            <a:r>
              <a:rPr lang="ja-JP" altLang="en-US" dirty="0">
                <a:latin typeface="Arial"/>
                <a:cs typeface="Arial"/>
              </a:rPr>
              <a:t>から</a:t>
            </a:r>
            <a:r>
              <a:rPr lang="ja" altLang="en-US" dirty="0">
                <a:latin typeface="Arial"/>
                <a:cs typeface="Arial"/>
              </a:rPr>
              <a:t>のときもあてはまるよ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227" y="1415994"/>
            <a:ext cx="980577" cy="1047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6494" y="377550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115608" y="4267200"/>
            <a:ext cx="2256694" cy="606290"/>
          </a:xfrm>
          <a:prstGeom prst="wedgeRoundRectCallout">
            <a:avLst>
              <a:gd name="adj1" fmla="val -53722"/>
              <a:gd name="adj2" fmla="val -19963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ほんとだ！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113592" y="1049761"/>
            <a:ext cx="2264845" cy="3088130"/>
          </a:xfrm>
          <a:prstGeom prst="wedgeRoundRectCallout">
            <a:avLst>
              <a:gd name="adj1" fmla="val -54134"/>
              <a:gd name="adj2" fmla="val -20015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ちなみに、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sz="1500" b="1" dirty="0">
                <a:solidFill>
                  <a:schemeClr val="dk2"/>
                </a:solidFill>
              </a:rPr>
              <a:t>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「リストの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sz="1500" b="1" dirty="0">
                <a:solidFill>
                  <a:schemeClr val="dk2"/>
                </a:solidFill>
              </a:rPr>
              <a:t>さ＋</a:t>
            </a:r>
            <a:r>
              <a:rPr lang="en-US" altLang="ja" sz="1500" b="1" dirty="0">
                <a:solidFill>
                  <a:schemeClr val="dk2"/>
                </a:solidFill>
              </a:rPr>
              <a:t>1</a:t>
            </a:r>
            <a:r>
              <a:rPr lang="ja" sz="1500" b="1" dirty="0">
                <a:solidFill>
                  <a:schemeClr val="dk2"/>
                </a:solidFill>
              </a:rPr>
              <a:t>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じょうけん</a:t>
            </a:r>
            <a:r>
              <a:rPr lang="ja" altLang="en-US" sz="1500" b="1" dirty="0">
                <a:solidFill>
                  <a:schemeClr val="dk2"/>
                </a:solidFill>
              </a:rPr>
              <a:t>は、リストが</a:t>
            </a:r>
            <a:r>
              <a:rPr lang="ja-JP" altLang="en-US" sz="1500" b="1" dirty="0">
                <a:solidFill>
                  <a:schemeClr val="dk2"/>
                </a:solidFill>
              </a:rPr>
              <a:t>から</a:t>
            </a:r>
            <a:r>
              <a:rPr lang="ja" altLang="en-US" sz="1500" b="1" dirty="0">
                <a:solidFill>
                  <a:schemeClr val="dk2"/>
                </a:solidFill>
              </a:rPr>
              <a:t>で、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はじめて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するときもあてはまるよ。</a:t>
            </a: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7D77D682-41DC-4F0C-AF52-324C986CB503}"/>
              </a:ext>
            </a:extLst>
          </p:cNvPr>
          <p:cNvSpPr/>
          <p:nvPr/>
        </p:nvSpPr>
        <p:spPr>
          <a:xfrm>
            <a:off x="3724251" y="2881380"/>
            <a:ext cx="1442227" cy="29121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7" name="図 7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A59EC26E-9E72-4DDB-8365-40C40929F1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6510" y="3999789"/>
            <a:ext cx="809625" cy="999414"/>
          </a:xfrm>
          <a:prstGeom prst="rect">
            <a:avLst/>
          </a:prstGeom>
        </p:spPr>
      </p:pic>
      <p:sp>
        <p:nvSpPr>
          <p:cNvPr id="13" name="Google Shape;269;p36">
            <a:extLst>
              <a:ext uri="{FF2B5EF4-FFF2-40B4-BE49-F238E27FC236}">
                <a16:creationId xmlns:a16="http://schemas.microsoft.com/office/drawing/2014/main" id="{CCE9798D-79C7-4932-BBB6-BE89F5EDEF62}"/>
              </a:ext>
            </a:extLst>
          </p:cNvPr>
          <p:cNvSpPr/>
          <p:nvPr/>
        </p:nvSpPr>
        <p:spPr>
          <a:xfrm>
            <a:off x="3449225" y="1722551"/>
            <a:ext cx="1032795" cy="23150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吹き出し: 四角形 10">
            <a:extLst>
              <a:ext uri="{FF2B5EF4-FFF2-40B4-BE49-F238E27FC236}">
                <a16:creationId xmlns:a16="http://schemas.microsoft.com/office/drawing/2014/main" id="{DEF3F547-0043-43CB-BF40-328DC57269CD}"/>
              </a:ext>
            </a:extLst>
          </p:cNvPr>
          <p:cNvSpPr/>
          <p:nvPr/>
        </p:nvSpPr>
        <p:spPr>
          <a:xfrm>
            <a:off x="7452105" y="2821998"/>
            <a:ext cx="1501252" cy="1270947"/>
          </a:xfrm>
          <a:prstGeom prst="wedgeRectCallou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じゅんばんは「1」、リストのながさは「0」だから+1すると「1」だ</a:t>
            </a:r>
            <a:r>
              <a:rPr lang="ja-JP" altLang="en-US" b="1" dirty="0">
                <a:solidFill>
                  <a:schemeClr val="accent1"/>
                </a:solidFill>
                <a:ea typeface="ＭＳ Ｐゴシック"/>
                <a:cs typeface="Arial"/>
              </a:rPr>
              <a:t>ね。</a:t>
            </a:r>
            <a:endParaRPr lang="ja-JP" dirty="0">
              <a:solidFill>
                <a:schemeClr val="accent1"/>
              </a:solidFill>
              <a:cs typeface="Arial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6771B0C3-3EE2-442D-ABF3-C7F0BCF0AB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3857" y="1131618"/>
            <a:ext cx="870059" cy="1643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336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F5E073DF-27EE-47FE-AEC1-4E593209B1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31021" y="2569617"/>
            <a:ext cx="1019897" cy="193345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1</a:t>
            </a:r>
            <a:r>
              <a:rPr lang="ja-JP" altLang="en-US" dirty="0">
                <a:latin typeface="Arial"/>
                <a:cs typeface="Arial"/>
              </a:rPr>
              <a:t>てん</a:t>
            </a:r>
            <a:r>
              <a:rPr lang="ja" altLang="en-US" dirty="0">
                <a:latin typeface="Arial"/>
                <a:cs typeface="Arial"/>
              </a:rPr>
              <a:t>のときはどうかな？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280921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7" y="1223736"/>
            <a:ext cx="2515267" cy="118718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じゃあつぎでさいご。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が1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のときはどうなるかな？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29974" y="2553290"/>
            <a:ext cx="3382408" cy="233871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すでにリストにおなじ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あるときってことだよね。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「1」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のほうがおおきくなるのは、リストの5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とくらべたとき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だから、5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されるんじゃないかな？</a:t>
            </a:r>
          </a:p>
        </p:txBody>
      </p:sp>
      <p:sp>
        <p:nvSpPr>
          <p:cNvPr id="9" name="矢印: 右 8">
            <a:extLst>
              <a:ext uri="{FF2B5EF4-FFF2-40B4-BE49-F238E27FC236}">
                <a16:creationId xmlns:a16="http://schemas.microsoft.com/office/drawing/2014/main" id="{1D0F87D8-05EC-48A2-8C27-00CC3E65D616}"/>
              </a:ext>
            </a:extLst>
          </p:cNvPr>
          <p:cNvSpPr/>
          <p:nvPr/>
        </p:nvSpPr>
        <p:spPr>
          <a:xfrm>
            <a:off x="6675871" y="3327425"/>
            <a:ext cx="980932" cy="486201"/>
          </a:xfrm>
          <a:prstGeom prst="right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11" name="Google Shape;269;p36">
            <a:extLst>
              <a:ext uri="{FF2B5EF4-FFF2-40B4-BE49-F238E27FC236}">
                <a16:creationId xmlns:a16="http://schemas.microsoft.com/office/drawing/2014/main" id="{C02E9FC6-D9FF-43C3-A4FC-FC68EC55F403}"/>
              </a:ext>
            </a:extLst>
          </p:cNvPr>
          <p:cNvSpPr/>
          <p:nvPr/>
        </p:nvSpPr>
        <p:spPr>
          <a:xfrm>
            <a:off x="7831021" y="3660738"/>
            <a:ext cx="1135153" cy="38504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E593C8AE-3174-4112-8824-5771A04B4A1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885" t="58835" b="19843"/>
          <a:stretch/>
        </p:blipFill>
        <p:spPr>
          <a:xfrm>
            <a:off x="4290290" y="1219951"/>
            <a:ext cx="4853709" cy="766104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90A3908-9609-4975-B634-EA8AACD134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06707" y="2569617"/>
            <a:ext cx="998544" cy="1933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77170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4CD74731-B495-4E6E-A204-C602CDD28D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8588" y="1304233"/>
            <a:ext cx="1019897" cy="193345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すでにおなじ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がリストにあるときは</a:t>
            </a:r>
            <a:br>
              <a:rPr lang="ja" altLang="en-US" dirty="0">
                <a:latin typeface="Arial"/>
                <a:cs typeface="Arial"/>
              </a:rPr>
            </a:br>
            <a:endParaRPr lang="ja" altLang="en-US" dirty="0">
              <a:latin typeface="Arial"/>
              <a:cs typeface="Arial"/>
            </a:endParaRP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38479" y="1219951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18811" y="3099232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731687" y="1223736"/>
            <a:ext cx="3311368" cy="172456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そのとおり。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すでにおなじ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リストにあるときは、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あとからその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をとった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のほうが</a:t>
            </a:r>
            <a:r>
              <a:rPr lang="ja-JP" altLang="en-US" sz="1500" b="1" dirty="0">
                <a:solidFill>
                  <a:schemeClr val="dk2"/>
                </a:solidFill>
              </a:rPr>
              <a:t>じゅんい</a:t>
            </a:r>
            <a:r>
              <a:rPr lang="ja" altLang="en-US" sz="1500" b="1" dirty="0">
                <a:solidFill>
                  <a:schemeClr val="dk2"/>
                </a:solidFill>
              </a:rPr>
              <a:t>がうしろになるよ。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729974" y="3158908"/>
            <a:ext cx="2987733" cy="110189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なるほど、OK!!</a:t>
            </a:r>
          </a:p>
        </p:txBody>
      </p:sp>
      <p:sp>
        <p:nvSpPr>
          <p:cNvPr id="5" name="矢印: 右 4">
            <a:extLst>
              <a:ext uri="{FF2B5EF4-FFF2-40B4-BE49-F238E27FC236}">
                <a16:creationId xmlns:a16="http://schemas.microsoft.com/office/drawing/2014/main" id="{D2DC5F59-6B65-4838-8246-F27375283975}"/>
              </a:ext>
            </a:extLst>
          </p:cNvPr>
          <p:cNvSpPr/>
          <p:nvPr/>
        </p:nvSpPr>
        <p:spPr>
          <a:xfrm>
            <a:off x="5592580" y="2329433"/>
            <a:ext cx="980932" cy="486201"/>
          </a:xfrm>
          <a:prstGeom prst="right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D13031C8-33F8-4ADB-B0C7-8BB724FE902B}"/>
              </a:ext>
            </a:extLst>
          </p:cNvPr>
          <p:cNvSpPr/>
          <p:nvPr/>
        </p:nvSpPr>
        <p:spPr>
          <a:xfrm>
            <a:off x="6670961" y="2433472"/>
            <a:ext cx="1135153" cy="26562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874416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も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altLang="en-US" dirty="0">
                <a:latin typeface="Arial"/>
                <a:cs typeface="Arial"/>
              </a:rPr>
              <a:t>するようにしよう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145" y="3130638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1109" y="1128837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371600" y="3168542"/>
            <a:ext cx="3318907" cy="1050711"/>
          </a:xfrm>
          <a:prstGeom prst="wedgeRoundRectCallout">
            <a:avLst>
              <a:gd name="adj1" fmla="val -53927"/>
              <a:gd name="adj2" fmla="val -200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そうそう。つぎはスコアランキングの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のぶぶんをつくるよ。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333421" y="1052036"/>
            <a:ext cx="3350165" cy="1809866"/>
          </a:xfrm>
          <a:prstGeom prst="wedgeRoundRectCallout">
            <a:avLst>
              <a:gd name="adj1" fmla="val -53895"/>
              <a:gd name="adj2" fmla="val -22303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いまめんたくんが「あとから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をとった</a:t>
            </a:r>
            <a:r>
              <a:rPr lang="ja-JP" altLang="en-US" sz="1500" b="1" dirty="0">
                <a:solidFill>
                  <a:schemeClr val="dk2"/>
                </a:solidFill>
              </a:rPr>
              <a:t>ひと</a:t>
            </a:r>
            <a:r>
              <a:rPr lang="ja" altLang="en-US" sz="1500" b="1" dirty="0">
                <a:solidFill>
                  <a:schemeClr val="dk2"/>
                </a:solidFill>
              </a:rPr>
              <a:t>」って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っておもいだしたんだけど、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スコアランキングには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もだすようにするんじゃなかったけ？</a:t>
            </a:r>
          </a:p>
        </p:txBody>
      </p:sp>
      <p:graphicFrame>
        <p:nvGraphicFramePr>
          <p:cNvPr id="5" name="表 6">
            <a:extLst>
              <a:ext uri="{FF2B5EF4-FFF2-40B4-BE49-F238E27FC236}">
                <a16:creationId xmlns:a16="http://schemas.microsoft.com/office/drawing/2014/main" id="{684ADAAA-7142-46AD-83BD-E73CB43589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7216499"/>
              </p:ext>
            </p:extLst>
          </p:nvPr>
        </p:nvGraphicFramePr>
        <p:xfrm>
          <a:off x="4785245" y="1757149"/>
          <a:ext cx="4173321" cy="2229615"/>
        </p:xfrm>
        <a:graphic>
          <a:graphicData uri="http://schemas.openxmlformats.org/drawingml/2006/table">
            <a:tbl>
              <a:tblPr firstRow="1" bandRow="1">
                <a:tableStyleId>{E716A814-4B6B-4D53-AE64-6539C0FC2E98}</a:tableStyleId>
              </a:tblPr>
              <a:tblGrid>
                <a:gridCol w="1391107">
                  <a:extLst>
                    <a:ext uri="{9D8B030D-6E8A-4147-A177-3AD203B41FA5}">
                      <a16:colId xmlns:a16="http://schemas.microsoft.com/office/drawing/2014/main" val="2800502822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3207389463"/>
                    </a:ext>
                  </a:extLst>
                </a:gridCol>
                <a:gridCol w="1391107">
                  <a:extLst>
                    <a:ext uri="{9D8B030D-6E8A-4147-A177-3AD203B41FA5}">
                      <a16:colId xmlns:a16="http://schemas.microsoft.com/office/drawing/2014/main" val="848183721"/>
                    </a:ext>
                  </a:extLst>
                </a:gridCol>
              </a:tblGrid>
              <a:tr h="307074">
                <a:tc>
                  <a:txBody>
                    <a:bodyPr/>
                    <a:lstStyle/>
                    <a:p>
                      <a:pPr lvl="0" algn="ctr">
                        <a:lnSpc>
                          <a:spcPct val="150000"/>
                        </a:lnSpc>
                        <a:buNone/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じゅんい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なまえ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kumimoji="1" lang="ja-JP" altLang="en-US" b="1" dirty="0">
                          <a:solidFill>
                            <a:schemeClr val="accent1"/>
                          </a:solidFill>
                        </a:rPr>
                        <a:t>てんすう</a:t>
                      </a:r>
                      <a:endParaRPr kumimoji="1" lang="en-US" altLang="ja-JP" b="1" dirty="0">
                        <a:solidFill>
                          <a:schemeClr val="accent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750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1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>
                          <a:solidFill>
                            <a:schemeClr val="accent1"/>
                          </a:solidFill>
                        </a:rPr>
                        <a:t>スコアタロウ</a:t>
                      </a:r>
                      <a:endParaRPr kumimoji="1" lang="ja-JP" alt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32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920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2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>
                          <a:solidFill>
                            <a:schemeClr val="accent1"/>
                          </a:solidFill>
                        </a:rPr>
                        <a:t>スクラッチー</a:t>
                      </a:r>
                      <a:endParaRPr kumimoji="1" lang="ja-JP" alt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31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997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3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>
                          <a:solidFill>
                            <a:schemeClr val="accent1"/>
                          </a:solidFill>
                        </a:rPr>
                        <a:t>せいと</a:t>
                      </a:r>
                      <a:endParaRPr kumimoji="1" lang="ja-JP" alt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29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4231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4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>
                          <a:solidFill>
                            <a:schemeClr val="accent1"/>
                          </a:solidFill>
                        </a:rPr>
                        <a:t>ネズお</a:t>
                      </a:r>
                      <a:endParaRPr kumimoji="1" lang="ja-JP" alt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27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402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5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50000"/>
                        </a:lnSpc>
                      </a:pPr>
                      <a:r>
                        <a:rPr lang="ja-JP" altLang="en-US">
                          <a:solidFill>
                            <a:schemeClr val="accent1"/>
                          </a:solidFill>
                        </a:rPr>
                        <a:t>めんた</a:t>
                      </a:r>
                      <a:endParaRPr kumimoji="1" lang="ja-JP" altLang="en-US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ja-JP" altLang="en-US" dirty="0">
                          <a:solidFill>
                            <a:schemeClr val="accent1"/>
                          </a:solidFill>
                        </a:rPr>
                        <a:t>22</a:t>
                      </a:r>
                      <a:endParaRPr kumimoji="1" lang="ja-JP" altLang="en-US" dirty="0">
                        <a:solidFill>
                          <a:schemeClr val="accent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9375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8051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なまえよう</a:t>
            </a:r>
            <a:r>
              <a:rPr lang="ja" altLang="en-US" dirty="0">
                <a:latin typeface="Arial"/>
                <a:cs typeface="Arial"/>
              </a:rPr>
              <a:t>のリストを</a:t>
            </a:r>
            <a:r>
              <a:rPr lang="ja-JP" altLang="en-US" dirty="0">
                <a:latin typeface="Arial"/>
                <a:cs typeface="Arial"/>
              </a:rPr>
              <a:t>さくせい</a:t>
            </a:r>
            <a:r>
              <a:rPr lang="ja" altLang="en-US" dirty="0">
                <a:latin typeface="Arial"/>
                <a:cs typeface="Arial"/>
              </a:rPr>
              <a:t>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531" y="128819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663447" y="1283446"/>
            <a:ext cx="3481207" cy="10507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なまえよう</a:t>
            </a:r>
            <a:r>
              <a:rPr lang="ja" altLang="en-US" sz="1500" b="1" dirty="0">
                <a:solidFill>
                  <a:schemeClr val="dk2"/>
                </a:solidFill>
              </a:rPr>
              <a:t>のリストも</a:t>
            </a:r>
            <a:r>
              <a:rPr lang="ja-JP" altLang="en-US" sz="1500" b="1" dirty="0">
                <a:solidFill>
                  <a:schemeClr val="dk2"/>
                </a:solidFill>
              </a:rPr>
              <a:t>ようい</a:t>
            </a:r>
            <a:r>
              <a:rPr lang="ja" altLang="en-US" sz="1500" b="1" dirty="0">
                <a:solidFill>
                  <a:schemeClr val="dk2"/>
                </a:solidFill>
              </a:rPr>
              <a:t>しようね。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」っていう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にしよう。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2332A121-2EB0-4D08-83CD-5762743E066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5339" y="1353128"/>
            <a:ext cx="3653197" cy="33341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3304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72695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なまえよう</a:t>
            </a:r>
            <a:r>
              <a:rPr lang="ja" altLang="en-US" dirty="0">
                <a:latin typeface="Arial"/>
                <a:cs typeface="Arial"/>
              </a:rPr>
              <a:t>のリストを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リストの</a:t>
            </a:r>
            <a:r>
              <a:rPr lang="ja-JP" altLang="en-US" dirty="0">
                <a:latin typeface="Arial"/>
                <a:cs typeface="Arial"/>
              </a:rPr>
              <a:t>よこ</a:t>
            </a:r>
            <a:r>
              <a:rPr lang="ja" altLang="en-US" dirty="0">
                <a:latin typeface="Arial"/>
                <a:cs typeface="Arial"/>
              </a:rPr>
              <a:t>にならべよう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531" y="128819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569620" y="1368744"/>
            <a:ext cx="3069708" cy="105071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のリストは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リストのひだりがわにならべておこうね。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6B2D51D8-F22F-4FC7-824B-7B2226AFC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7796" y="1368743"/>
            <a:ext cx="4287717" cy="3574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2850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E12D2496-9F5C-4EB1-A84D-63BD54C26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8929" y="1359874"/>
            <a:ext cx="4097980" cy="340830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16121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リスト「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」に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とどうじに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を入れていくよ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531" y="1288190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569620" y="1368744"/>
            <a:ext cx="3079847" cy="169044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をリストに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れるときに、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リストのおなじ</a:t>
            </a:r>
            <a:r>
              <a:rPr lang="ja-JP" altLang="en-US" sz="1500" b="1" dirty="0">
                <a:solidFill>
                  <a:schemeClr val="dk2"/>
                </a:solidFill>
              </a:rPr>
              <a:t>いち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れるんだ。</a:t>
            </a:r>
            <a:endParaRPr lang="ja-JP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たとえばこんなかんじになるよ。</a:t>
            </a:r>
          </a:p>
        </p:txBody>
      </p:sp>
      <p:sp>
        <p:nvSpPr>
          <p:cNvPr id="7" name="Google Shape;216;p33">
            <a:extLst>
              <a:ext uri="{FF2B5EF4-FFF2-40B4-BE49-F238E27FC236}">
                <a16:creationId xmlns:a16="http://schemas.microsoft.com/office/drawing/2014/main" id="{C7256FD4-52DD-4890-960E-383CB3076138}"/>
              </a:ext>
            </a:extLst>
          </p:cNvPr>
          <p:cNvSpPr/>
          <p:nvPr/>
        </p:nvSpPr>
        <p:spPr>
          <a:xfrm>
            <a:off x="1567907" y="3210088"/>
            <a:ext cx="3081560" cy="163074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なるほどね。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ところで、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がながくて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ぜんぶ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できていないから、リストのはばをひろげておいたよ。</a:t>
            </a:r>
          </a:p>
        </p:txBody>
      </p:sp>
      <p:pic>
        <p:nvPicPr>
          <p:cNvPr id="4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964C7C61-E635-47ED-A6FE-CF36FEECC185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90863" y="3406307"/>
            <a:ext cx="913949" cy="913981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図 7" descr="シャツ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737A6E2-52C7-4C94-A48E-21ED4A37568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06244" y="3863297"/>
            <a:ext cx="471379" cy="711390"/>
          </a:xfrm>
          <a:prstGeom prst="rect">
            <a:avLst/>
          </a:prstGeom>
        </p:spPr>
      </p:pic>
      <p:sp>
        <p:nvSpPr>
          <p:cNvPr id="8" name="矢印: 上下 7">
            <a:extLst>
              <a:ext uri="{FF2B5EF4-FFF2-40B4-BE49-F238E27FC236}">
                <a16:creationId xmlns:a16="http://schemas.microsoft.com/office/drawing/2014/main" id="{3EF409C8-2F55-420F-B46B-3D1697EB797E}"/>
              </a:ext>
            </a:extLst>
          </p:cNvPr>
          <p:cNvSpPr/>
          <p:nvPr/>
        </p:nvSpPr>
        <p:spPr>
          <a:xfrm rot="18780000">
            <a:off x="5909720" y="3512664"/>
            <a:ext cx="264425" cy="545910"/>
          </a:xfrm>
          <a:prstGeom prst="upDownArrow">
            <a:avLst/>
          </a:prstGeom>
          <a:solidFill>
            <a:schemeClr val="tx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250572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にゅうりょく</a:t>
            </a:r>
            <a:r>
              <a:rPr lang="ja" altLang="en-US" dirty="0">
                <a:latin typeface="Arial"/>
                <a:cs typeface="Arial"/>
              </a:rPr>
              <a:t>できるようにするよ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6412" y="1578205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6743" y="3764560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518440" y="1291975"/>
            <a:ext cx="3837395" cy="235577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はプレイヤーが</a:t>
            </a:r>
            <a:r>
              <a:rPr lang="ja-JP" altLang="en-US" sz="1500" b="1" dirty="0">
                <a:solidFill>
                  <a:schemeClr val="dk2"/>
                </a:solidFill>
              </a:rPr>
              <a:t>じぶん</a:t>
            </a:r>
            <a:r>
              <a:rPr lang="ja" altLang="en-US" sz="1500" b="1" dirty="0">
                <a:solidFill>
                  <a:schemeClr val="dk2"/>
                </a:solidFill>
              </a:rPr>
              <a:t>で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できるようにするよ。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しら</a:t>
            </a:r>
            <a:r>
              <a:rPr lang="ja" altLang="en-US" sz="1500" b="1" dirty="0">
                <a:solidFill>
                  <a:schemeClr val="dk2"/>
                </a:solidFill>
              </a:rPr>
              <a:t>べる」カテゴリにある、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～と</a:t>
            </a:r>
            <a:r>
              <a:rPr lang="ja-JP" altLang="en-US" sz="1500" b="1" dirty="0">
                <a:solidFill>
                  <a:schemeClr val="accent5"/>
                </a:solidFill>
              </a:rPr>
              <a:t>きい</a:t>
            </a:r>
            <a:r>
              <a:rPr lang="ja" altLang="en-US" sz="1500" b="1" dirty="0">
                <a:solidFill>
                  <a:schemeClr val="accent5"/>
                </a:solidFill>
              </a:rPr>
              <a:t>て</a:t>
            </a:r>
            <a:r>
              <a:rPr lang="ja-JP" altLang="en-US" sz="1500" b="1" dirty="0">
                <a:solidFill>
                  <a:schemeClr val="accent5"/>
                </a:solidFill>
              </a:rPr>
              <a:t>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」のブロックをつかうよ。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フォームがでてきて、なにか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されるまで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つブロックだよ。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508198" y="3764529"/>
            <a:ext cx="3849246" cy="105924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え、そんなことできるんだ！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04D21BC-F938-42AB-93C9-E80931FA4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4969" y="1371812"/>
            <a:ext cx="3147653" cy="626100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B395D82-6E03-4172-8A9F-A276D45183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52654" y="2040567"/>
            <a:ext cx="3347857" cy="2783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5060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150606C7-339F-47D7-9254-CBC46290BD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4000" y="2160971"/>
            <a:ext cx="4373418" cy="203136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948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「あなたの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は</a:t>
            </a:r>
            <a:r>
              <a:rPr lang="ja-JP" altLang="en-US" dirty="0">
                <a:latin typeface="Arial"/>
                <a:cs typeface="Arial"/>
              </a:rPr>
              <a:t>なん</a:t>
            </a:r>
            <a:r>
              <a:rPr lang="ja" altLang="en-US" dirty="0">
                <a:latin typeface="Arial"/>
                <a:cs typeface="Arial"/>
              </a:rPr>
              <a:t>ですか？」と</a:t>
            </a:r>
            <a:r>
              <a:rPr lang="ja-JP" altLang="en-US" dirty="0">
                <a:latin typeface="Arial"/>
                <a:cs typeface="Arial"/>
              </a:rPr>
              <a:t>き</a:t>
            </a:r>
            <a:r>
              <a:rPr lang="ja" altLang="en-US" dirty="0">
                <a:latin typeface="Arial"/>
                <a:cs typeface="Arial"/>
              </a:rPr>
              <a:t>いて</a:t>
            </a:r>
            <a:r>
              <a:rPr lang="ja-JP" altLang="en-US" dirty="0">
                <a:latin typeface="Arial"/>
                <a:cs typeface="Arial"/>
              </a:rPr>
              <a:t>ま</a:t>
            </a:r>
            <a:r>
              <a:rPr lang="ja" altLang="en-US" dirty="0">
                <a:latin typeface="Arial"/>
                <a:cs typeface="Arial"/>
              </a:rPr>
              <a:t>つ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412" y="1578205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14094" y="3278359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484322" y="1471102"/>
            <a:ext cx="2344151" cy="169044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しつもん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なかみ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かえられるけど、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このままでよさそうだね。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ここにおこう。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99668" y="3465983"/>
            <a:ext cx="2476947" cy="1050711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ちょうど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をきいてる</a:t>
            </a:r>
            <a:r>
              <a:rPr lang="ja-JP" altLang="en-US" sz="1500" b="1" dirty="0">
                <a:solidFill>
                  <a:schemeClr val="dk2"/>
                </a:solidFill>
              </a:rPr>
              <a:t>からね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</a:p>
        </p:txBody>
      </p:sp>
      <p:sp>
        <p:nvSpPr>
          <p:cNvPr id="7" name="Google Shape;269;p36">
            <a:extLst>
              <a:ext uri="{FF2B5EF4-FFF2-40B4-BE49-F238E27FC236}">
                <a16:creationId xmlns:a16="http://schemas.microsoft.com/office/drawing/2014/main" id="{0437BF6B-9A14-4DDE-98BD-7E1B1FEC6E2A}"/>
              </a:ext>
            </a:extLst>
          </p:cNvPr>
          <p:cNvSpPr/>
          <p:nvPr/>
        </p:nvSpPr>
        <p:spPr>
          <a:xfrm>
            <a:off x="4143026" y="3591732"/>
            <a:ext cx="1574283" cy="2598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639230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B011F1F6-0DCA-42E1-BB49-664CDBC68F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4882" y="2996414"/>
            <a:ext cx="4031532" cy="2057899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67837A55-5D9D-4544-9E79-ED231637753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608"/>
          <a:stretch/>
        </p:blipFill>
        <p:spPr>
          <a:xfrm>
            <a:off x="4881246" y="1136719"/>
            <a:ext cx="1526282" cy="1785198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-111344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しつもん</a:t>
            </a:r>
            <a:r>
              <a:rPr lang="ja" altLang="en-US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こた</a:t>
            </a:r>
            <a:r>
              <a:rPr lang="ja" altLang="en-US" dirty="0">
                <a:latin typeface="Arial"/>
                <a:cs typeface="Arial"/>
              </a:rPr>
              <a:t>えは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へんすう</a:t>
            </a:r>
            <a:r>
              <a:rPr lang="ja" altLang="en-US" dirty="0">
                <a:latin typeface="Arial"/>
                <a:cs typeface="Arial"/>
              </a:rPr>
              <a:t>「</a:t>
            </a:r>
            <a:r>
              <a:rPr lang="ja-JP" altLang="en-US" dirty="0">
                <a:latin typeface="Arial"/>
                <a:cs typeface="Arial"/>
              </a:rPr>
              <a:t>こた</a:t>
            </a:r>
            <a:r>
              <a:rPr lang="ja" altLang="en-US" dirty="0">
                <a:latin typeface="Arial"/>
                <a:cs typeface="Arial"/>
              </a:rPr>
              <a:t>え」に</a:t>
            </a:r>
            <a:r>
              <a:rPr lang="ja-JP" altLang="en-US" dirty="0">
                <a:latin typeface="Arial"/>
                <a:cs typeface="Arial"/>
              </a:rPr>
              <a:t>はい</a:t>
            </a:r>
            <a:r>
              <a:rPr lang="ja" altLang="en-US" dirty="0">
                <a:latin typeface="Arial"/>
                <a:cs typeface="Arial"/>
              </a:rPr>
              <a:t>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-61877" y="1578205"/>
            <a:ext cx="1065875" cy="1133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8454" y="356837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136073" y="1198147"/>
            <a:ext cx="3469136" cy="2483723"/>
          </a:xfrm>
          <a:prstGeom prst="wedgeRoundRectCallout">
            <a:avLst>
              <a:gd name="adj1" fmla="val -54877"/>
              <a:gd name="adj2" fmla="val -1752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しつもん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こた</a:t>
            </a:r>
            <a:r>
              <a:rPr lang="ja" altLang="en-US" sz="1500" b="1" dirty="0">
                <a:solidFill>
                  <a:schemeClr val="dk2"/>
                </a:solidFill>
              </a:rPr>
              <a:t>えとして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されたものは、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こた</a:t>
            </a:r>
            <a:r>
              <a:rPr lang="ja" altLang="en-US" sz="1500" b="1" dirty="0">
                <a:solidFill>
                  <a:schemeClr val="accent5"/>
                </a:solidFill>
              </a:rPr>
              <a:t>え</a:t>
            </a:r>
            <a:r>
              <a:rPr lang="ja" altLang="en-US" sz="1500" b="1" dirty="0">
                <a:solidFill>
                  <a:schemeClr val="dk2"/>
                </a:solidFill>
              </a:rPr>
              <a:t>」に</a:t>
            </a: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るようになっているんだ。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こた</a:t>
            </a:r>
            <a:r>
              <a:rPr lang="ja" altLang="en-US" sz="1500" b="1" dirty="0">
                <a:solidFill>
                  <a:schemeClr val="dk2"/>
                </a:solidFill>
              </a:rPr>
              <a:t>え」のブロックは、「</a:t>
            </a:r>
            <a:r>
              <a:rPr lang="ja-JP" altLang="en-US" sz="1500" b="1" dirty="0">
                <a:solidFill>
                  <a:schemeClr val="dk2"/>
                </a:solidFill>
              </a:rPr>
              <a:t>しら</a:t>
            </a:r>
            <a:r>
              <a:rPr lang="ja" altLang="en-US" sz="1500" b="1" dirty="0">
                <a:solidFill>
                  <a:schemeClr val="dk2"/>
                </a:solidFill>
              </a:rPr>
              <a:t>べる」カテゴリにあるよ。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リストに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dk2"/>
                </a:solidFill>
              </a:rPr>
              <a:t>こた</a:t>
            </a:r>
            <a:r>
              <a:rPr lang="ja" altLang="en-US" sz="1500" b="1" dirty="0">
                <a:solidFill>
                  <a:schemeClr val="dk2"/>
                </a:solidFill>
              </a:rPr>
              <a:t>え」を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するようにしよう。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136073" y="3738938"/>
            <a:ext cx="3470745" cy="1050711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そのときの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おな</a:t>
            </a:r>
            <a:r>
              <a:rPr lang="ja" altLang="en-US" sz="1500" b="1" dirty="0">
                <a:solidFill>
                  <a:schemeClr val="dk2"/>
                </a:solidFill>
              </a:rPr>
              <a:t>じ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すればいいんだね。</a:t>
            </a: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FFD109EA-09B3-4F4F-9AD8-2BB24091206D}"/>
              </a:ext>
            </a:extLst>
          </p:cNvPr>
          <p:cNvSpPr/>
          <p:nvPr/>
        </p:nvSpPr>
        <p:spPr>
          <a:xfrm>
            <a:off x="4881246" y="4469487"/>
            <a:ext cx="2056804" cy="218996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269;p36">
            <a:extLst>
              <a:ext uri="{FF2B5EF4-FFF2-40B4-BE49-F238E27FC236}">
                <a16:creationId xmlns:a16="http://schemas.microsoft.com/office/drawing/2014/main" id="{4C08FF7F-B96F-4FAE-A965-EABF695DB571}"/>
              </a:ext>
            </a:extLst>
          </p:cNvPr>
          <p:cNvSpPr/>
          <p:nvPr/>
        </p:nvSpPr>
        <p:spPr>
          <a:xfrm>
            <a:off x="5130801" y="1701441"/>
            <a:ext cx="517235" cy="256968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269;p36">
            <a:extLst>
              <a:ext uri="{FF2B5EF4-FFF2-40B4-BE49-F238E27FC236}">
                <a16:creationId xmlns:a16="http://schemas.microsoft.com/office/drawing/2014/main" id="{C9AEFB31-8470-4D13-8045-3E15BA592BB4}"/>
              </a:ext>
            </a:extLst>
          </p:cNvPr>
          <p:cNvSpPr/>
          <p:nvPr/>
        </p:nvSpPr>
        <p:spPr>
          <a:xfrm>
            <a:off x="4836491" y="2479740"/>
            <a:ext cx="343192" cy="34154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048574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altLang="en-US" dirty="0">
                <a:latin typeface="Arial"/>
                <a:cs typeface="Arial"/>
              </a:rPr>
              <a:t>してみよう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420" y="3335354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3222" y="1282375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00728" y="3218873"/>
            <a:ext cx="3606800" cy="1665708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​いいね！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でも、</a:t>
            </a:r>
            <a:r>
              <a:rPr lang="ja-JP" altLang="en-US" sz="1500" b="1" dirty="0">
                <a:solidFill>
                  <a:schemeClr val="dk2"/>
                </a:solidFill>
              </a:rPr>
              <a:t>なんど</a:t>
            </a:r>
            <a:r>
              <a:rPr lang="ja" altLang="en-US" sz="1500" b="1" dirty="0">
                <a:solidFill>
                  <a:schemeClr val="dk2"/>
                </a:solidFill>
              </a:rPr>
              <a:t>もやってるとずら～っとリストがながくなっちゃうから、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TOP5だけ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されるようにしよう。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00728" y="1145863"/>
            <a:ext cx="3606800" cy="172456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よーし、ためしにもういっかい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やってみよう！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は１</a:t>
            </a:r>
            <a:r>
              <a:rPr lang="ja-JP" altLang="en-US" sz="1500" b="1" dirty="0">
                <a:solidFill>
                  <a:schemeClr val="dk2"/>
                </a:solidFill>
              </a:rPr>
              <a:t>てん</a:t>
            </a:r>
            <a:r>
              <a:rPr lang="ja" altLang="en-US" sz="1500" b="1" dirty="0">
                <a:solidFill>
                  <a:schemeClr val="dk2"/>
                </a:solidFill>
              </a:rPr>
              <a:t>で、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は「りんご」って</a:t>
            </a:r>
            <a:r>
              <a:rPr lang="ja-JP" altLang="en-US" sz="1500" b="1" dirty="0">
                <a:solidFill>
                  <a:schemeClr val="dk2"/>
                </a:solidFill>
              </a:rPr>
              <a:t>にゅうりょく</a:t>
            </a:r>
            <a:r>
              <a:rPr lang="ja" altLang="en-US" sz="1500" b="1" dirty="0">
                <a:solidFill>
                  <a:schemeClr val="dk2"/>
                </a:solidFill>
              </a:rPr>
              <a:t>しよう。6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されたね。いいかんじじゃない？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19" name="Google Shape;1047;p87">
            <a:extLst>
              <a:ext uri="{FF2B5EF4-FFF2-40B4-BE49-F238E27FC236}">
                <a16:creationId xmlns:a16="http://schemas.microsoft.com/office/drawing/2014/main" id="{5015FD39-B2AA-4420-B2B4-18F07D407451}"/>
              </a:ext>
            </a:extLst>
          </p:cNvPr>
          <p:cNvSpPr txBox="1"/>
          <p:nvPr/>
        </p:nvSpPr>
        <p:spPr>
          <a:xfrm>
            <a:off x="943784" y="4234922"/>
            <a:ext cx="1028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900" b="1" dirty="0">
                <a:solidFill>
                  <a:schemeClr val="bg2"/>
                </a:solidFill>
                <a:ea typeface="Lato"/>
              </a:rPr>
              <a:t>とっぷ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89D434F-0ECF-485E-AE56-FA24F2CE49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562" y="1145863"/>
            <a:ext cx="3812284" cy="320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6657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6D0D5C1B-5421-4DF3-AFE8-37D763DD2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0778" y="1098356"/>
            <a:ext cx="4452051" cy="2946787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6</a:t>
            </a:r>
            <a:r>
              <a:rPr lang="ja-JP" altLang="en-US" dirty="0">
                <a:latin typeface="Arial"/>
                <a:cs typeface="Arial"/>
              </a:rPr>
              <a:t>ばんめ</a:t>
            </a:r>
            <a:r>
              <a:rPr lang="ja" altLang="en-US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と</a:t>
            </a:r>
            <a:r>
              <a:rPr lang="ja-JP" altLang="en-US" dirty="0">
                <a:latin typeface="Arial"/>
                <a:cs typeface="Arial"/>
              </a:rPr>
              <a:t>てんすう</a:t>
            </a:r>
            <a:r>
              <a:rPr lang="ja" altLang="en-US" dirty="0">
                <a:latin typeface="Arial"/>
                <a:cs typeface="Arial"/>
              </a:rPr>
              <a:t>は</a:t>
            </a:r>
            <a:r>
              <a:rPr lang="ja-JP" altLang="en-US" dirty="0">
                <a:latin typeface="Arial"/>
                <a:cs typeface="Arial"/>
              </a:rPr>
              <a:t>け</a:t>
            </a:r>
            <a:r>
              <a:rPr lang="ja" altLang="en-US" dirty="0">
                <a:latin typeface="Arial"/>
                <a:cs typeface="Arial"/>
              </a:rPr>
              <a:t>しちゃおう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96" y="1339369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737" y="3329539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54016" y="1078729"/>
            <a:ext cx="3069708" cy="1963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リストは「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さ」がわかるよね。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したあとに、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リストの</a:t>
            </a:r>
            <a:r>
              <a:rPr lang="ja-JP" altLang="en-US" sz="1500" b="1" dirty="0">
                <a:solidFill>
                  <a:schemeClr val="dk2"/>
                </a:solidFill>
              </a:rPr>
              <a:t>なが</a:t>
            </a:r>
            <a:r>
              <a:rPr lang="ja" altLang="en-US" sz="1500" b="1" dirty="0">
                <a:solidFill>
                  <a:schemeClr val="dk2"/>
                </a:solidFill>
              </a:rPr>
              <a:t>さが「5」よ</a:t>
            </a:r>
            <a:r>
              <a:rPr lang="ja-JP" altLang="en-US" sz="1500" b="1" dirty="0">
                <a:solidFill>
                  <a:schemeClr val="dk2"/>
                </a:solidFill>
              </a:rPr>
              <a:t>りおお</a:t>
            </a:r>
            <a:r>
              <a:rPr lang="ja" altLang="en-US" sz="1500" b="1" dirty="0">
                <a:solidFill>
                  <a:schemeClr val="dk2"/>
                </a:solidFill>
              </a:rPr>
              <a:t>きくなっていたら、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と</a:t>
            </a: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してしまえばいいよ。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52303" y="3235676"/>
            <a:ext cx="3107149" cy="991002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なるほど、じゃあ、こんなかんじかな？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A293A60F-4E7C-46E9-897A-42C3D9EBD7F4}"/>
              </a:ext>
            </a:extLst>
          </p:cNvPr>
          <p:cNvSpPr/>
          <p:nvPr/>
        </p:nvSpPr>
        <p:spPr>
          <a:xfrm>
            <a:off x="4414595" y="2883111"/>
            <a:ext cx="1783005" cy="769871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吹き出し: 四角形 24">
            <a:extLst>
              <a:ext uri="{FF2B5EF4-FFF2-40B4-BE49-F238E27FC236}">
                <a16:creationId xmlns:a16="http://schemas.microsoft.com/office/drawing/2014/main" id="{3571B07E-2E2F-4CC9-BD1B-3ECCA1DE968B}"/>
              </a:ext>
            </a:extLst>
          </p:cNvPr>
          <p:cNvSpPr/>
          <p:nvPr/>
        </p:nvSpPr>
        <p:spPr>
          <a:xfrm>
            <a:off x="6590145" y="2807855"/>
            <a:ext cx="2445455" cy="1212720"/>
          </a:xfrm>
          <a:prstGeom prst="wedgeRectCallout">
            <a:avLst>
              <a:gd name="adj1" fmla="val 12642"/>
              <a:gd name="adj2" fmla="val 59493"/>
            </a:avLst>
          </a:prstGeom>
          <a:solidFill>
            <a:schemeClr val="bg1"/>
          </a:solidFill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ブロックがないところで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あかせんのなかみをつくって、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chemeClr val="bg2"/>
                </a:solidFill>
                <a:ea typeface="ＭＳ Ｐゴシック"/>
                <a:cs typeface="Arial"/>
              </a:rPr>
              <a:t>いれるとやりやすいかも！</a:t>
            </a:r>
            <a:endParaRPr lang="en-US" altLang="ja-JP" b="1" dirty="0">
              <a:solidFill>
                <a:schemeClr val="bg2"/>
              </a:solidFill>
              <a:ea typeface="ＭＳ Ｐゴシック"/>
              <a:cs typeface="Arial"/>
            </a:endParaRPr>
          </a:p>
        </p:txBody>
      </p:sp>
      <p:pic>
        <p:nvPicPr>
          <p:cNvPr id="26" name="図 7" descr="レゴ が含まれている画像&#10;&#10;説明は自動で生成されたものです">
            <a:extLst>
              <a:ext uri="{FF2B5EF4-FFF2-40B4-BE49-F238E27FC236}">
                <a16:creationId xmlns:a16="http://schemas.microsoft.com/office/drawing/2014/main" id="{3A2C0BA0-01DB-467A-B106-28857142FD6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16510" y="3999789"/>
            <a:ext cx="809625" cy="999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31673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9F81F2F-6CF7-4FD3-A7B9-F8DB0B0ABF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1890" y="1078729"/>
            <a:ext cx="4571579" cy="3474798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0" y="391350"/>
            <a:ext cx="9190182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TOP５に</a:t>
            </a:r>
            <a:r>
              <a:rPr lang="ja-JP" altLang="en-US" dirty="0">
                <a:latin typeface="Arial"/>
                <a:cs typeface="Arial"/>
              </a:rPr>
              <a:t>はい</a:t>
            </a:r>
            <a:r>
              <a:rPr lang="ja" altLang="en-US" dirty="0">
                <a:latin typeface="Arial"/>
                <a:cs typeface="Arial"/>
              </a:rPr>
              <a:t>れなかったら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は</a:t>
            </a:r>
            <a:r>
              <a:rPr lang="ja-JP" altLang="en-US" dirty="0">
                <a:latin typeface="Arial"/>
                <a:cs typeface="Arial"/>
              </a:rPr>
              <a:t>き</a:t>
            </a:r>
            <a:r>
              <a:rPr lang="ja" altLang="en-US" dirty="0">
                <a:latin typeface="Arial"/>
                <a:cs typeface="Arial"/>
              </a:rPr>
              <a:t>かれないよ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696" y="1339369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737" y="3329539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54016" y="1078729"/>
            <a:ext cx="3069708" cy="1963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あとは</a:t>
            </a:r>
            <a:r>
              <a:rPr lang="ja-JP" altLang="en-US" sz="1500" b="1" dirty="0">
                <a:solidFill>
                  <a:schemeClr val="dk2"/>
                </a:solidFill>
              </a:rPr>
              <a:t>、てんすう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altLang="en-US" sz="1500" b="1" dirty="0">
                <a:solidFill>
                  <a:schemeClr val="dk2"/>
                </a:solidFill>
              </a:rPr>
              <a:t>が6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だったら、そのときは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r>
              <a:rPr lang="ja-JP" altLang="en-US" sz="1500" b="1" dirty="0">
                <a:solidFill>
                  <a:schemeClr val="dk2"/>
                </a:solidFill>
              </a:rPr>
              <a:t>き</a:t>
            </a:r>
            <a:r>
              <a:rPr lang="ja" altLang="en-US" sz="1500" b="1" dirty="0">
                <a:solidFill>
                  <a:schemeClr val="dk2"/>
                </a:solidFill>
              </a:rPr>
              <a:t>かないようにしよう。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どうすればいいかな？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52303" y="3193027"/>
            <a:ext cx="3081560" cy="108340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うーーーーん。</a:t>
            </a:r>
          </a:p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こんなかんじかな？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9" name="Google Shape;269;p36">
            <a:extLst>
              <a:ext uri="{FF2B5EF4-FFF2-40B4-BE49-F238E27FC236}">
                <a16:creationId xmlns:a16="http://schemas.microsoft.com/office/drawing/2014/main" id="{D207D68A-BB1B-46FB-8702-7B0AB4F89431}"/>
              </a:ext>
            </a:extLst>
          </p:cNvPr>
          <p:cNvSpPr/>
          <p:nvPr/>
        </p:nvSpPr>
        <p:spPr>
          <a:xfrm>
            <a:off x="4381750" y="2531159"/>
            <a:ext cx="2434685" cy="99713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9209322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>
            <a:extLst>
              <a:ext uri="{FF2B5EF4-FFF2-40B4-BE49-F238E27FC236}">
                <a16:creationId xmlns:a16="http://schemas.microsoft.com/office/drawing/2014/main" id="{43710D14-0549-41E5-8CBE-A98BAE4768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123" y="1353126"/>
            <a:ext cx="4317896" cy="345241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6</a:t>
            </a:r>
            <a:r>
              <a:rPr lang="ja-JP" altLang="en-US" dirty="0">
                <a:latin typeface="Arial"/>
                <a:cs typeface="Arial"/>
              </a:rPr>
              <a:t>ばんめ</a:t>
            </a:r>
            <a:r>
              <a:rPr lang="ja" altLang="en-US" dirty="0">
                <a:latin typeface="Arial"/>
                <a:cs typeface="Arial"/>
              </a:rPr>
              <a:t>には</a:t>
            </a:r>
            <a:r>
              <a:rPr lang="ja-JP" altLang="en-US" dirty="0">
                <a:latin typeface="Arial"/>
                <a:cs typeface="Arial"/>
              </a:rPr>
              <a:t>かり</a:t>
            </a:r>
            <a:r>
              <a:rPr lang="ja" altLang="en-US" dirty="0">
                <a:latin typeface="Arial"/>
                <a:cs typeface="Arial"/>
              </a:rPr>
              <a:t>の</a:t>
            </a:r>
            <a:r>
              <a:rPr lang="ja-JP" altLang="en-US" dirty="0">
                <a:latin typeface="Arial"/>
                <a:cs typeface="Arial"/>
              </a:rPr>
              <a:t>なまえ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い</a:t>
            </a:r>
            <a:r>
              <a:rPr lang="ja" altLang="en-US" dirty="0">
                <a:latin typeface="Arial"/>
                <a:cs typeface="Arial"/>
              </a:rPr>
              <a:t>れよう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9935" y="2695615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11737" y="1171487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149927" y="2383796"/>
            <a:ext cx="3422073" cy="2534904"/>
          </a:xfrm>
          <a:prstGeom prst="wedgeRoundRectCallout">
            <a:avLst>
              <a:gd name="adj1" fmla="val -53222"/>
              <a:gd name="adj2" fmla="val -18837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そのあとに、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す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があるから、てきとうに「</a:t>
            </a:r>
            <a:r>
              <a:rPr lang="ja-JP" altLang="en-US" sz="1500" b="1" dirty="0">
                <a:solidFill>
                  <a:schemeClr val="dk2"/>
                </a:solidFill>
              </a:rPr>
              <a:t>かり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」って</a:t>
            </a:r>
            <a:r>
              <a:rPr lang="ja-JP" altLang="en-US" sz="1500" b="1" dirty="0">
                <a:solidFill>
                  <a:schemeClr val="dk2"/>
                </a:solidFill>
              </a:rPr>
              <a:t>い</a:t>
            </a:r>
            <a:r>
              <a:rPr lang="ja" altLang="en-US" sz="1500" b="1" dirty="0">
                <a:solidFill>
                  <a:schemeClr val="dk2"/>
                </a:solidFill>
              </a:rPr>
              <a:t>れておこう。そうしないと、</a:t>
            </a:r>
            <a:r>
              <a:rPr lang="ja-JP" altLang="en-US" sz="1500" b="1" dirty="0">
                <a:solidFill>
                  <a:schemeClr val="dk2"/>
                </a:solidFill>
              </a:rPr>
              <a:t>け</a:t>
            </a:r>
            <a:r>
              <a:rPr lang="ja" altLang="en-US" sz="1500" b="1" dirty="0">
                <a:solidFill>
                  <a:schemeClr val="dk2"/>
                </a:solidFill>
              </a:rPr>
              <a:t>したいのに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の6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がない！ってなって、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おかしなうごきになっちゃうかも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しれないからね。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149927" y="1069094"/>
            <a:ext cx="3256844" cy="121277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じゅんばん</a:t>
            </a:r>
            <a:r>
              <a:rPr lang="ja" sz="1500" b="1" dirty="0">
                <a:solidFill>
                  <a:schemeClr val="dk2"/>
                </a:solidFill>
              </a:rPr>
              <a:t>が6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sz="1500" b="1" dirty="0">
                <a:solidFill>
                  <a:schemeClr val="dk2"/>
                </a:solidFill>
              </a:rPr>
              <a:t>だったときの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sz="1500" b="1" dirty="0">
                <a:solidFill>
                  <a:schemeClr val="dk2"/>
                </a:solidFill>
              </a:rPr>
              <a:t>はどうするの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なにもしなくていい</a:t>
            </a:r>
            <a:r>
              <a:rPr lang="ja" altLang="en-US" sz="1500" b="1" dirty="0">
                <a:solidFill>
                  <a:schemeClr val="dk2"/>
                </a:solidFill>
              </a:rPr>
              <a:t>？</a:t>
            </a:r>
            <a:endParaRPr lang="ja" sz="1500" b="1" dirty="0">
              <a:solidFill>
                <a:schemeClr val="dk2"/>
              </a:solidFill>
            </a:endParaRP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A3F33DBD-DCC5-4F8A-9DE1-4109DFE1891E}"/>
              </a:ext>
            </a:extLst>
          </p:cNvPr>
          <p:cNvSpPr/>
          <p:nvPr/>
        </p:nvSpPr>
        <p:spPr>
          <a:xfrm>
            <a:off x="4758210" y="2395929"/>
            <a:ext cx="2210625" cy="299685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932313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リストを</a:t>
            </a:r>
            <a:r>
              <a:rPr lang="ja-JP" altLang="en-US" dirty="0">
                <a:latin typeface="Arial"/>
                <a:cs typeface="Arial"/>
              </a:rPr>
              <a:t>から</a:t>
            </a:r>
            <a:r>
              <a:rPr lang="ja" altLang="en-US" dirty="0">
                <a:latin typeface="Arial"/>
                <a:cs typeface="Arial"/>
              </a:rPr>
              <a:t>にして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altLang="en-US" dirty="0">
                <a:latin typeface="Arial"/>
                <a:cs typeface="Arial"/>
              </a:rPr>
              <a:t>してみよう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532" y="1433198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334" y="3261301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441674" y="1061668"/>
            <a:ext cx="3069708" cy="2434295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よし、じゃあ、いったんリストを</a:t>
            </a:r>
            <a:r>
              <a:rPr lang="ja-JP" altLang="en-US" sz="1500" b="1" dirty="0">
                <a:solidFill>
                  <a:schemeClr val="dk2"/>
                </a:solidFill>
              </a:rPr>
              <a:t>りょうほうから</a:t>
            </a:r>
            <a:r>
              <a:rPr lang="ja" altLang="en-US" sz="1500" b="1" dirty="0">
                <a:solidFill>
                  <a:schemeClr val="dk2"/>
                </a:solidFill>
              </a:rPr>
              <a:t>にして、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も</a:t>
            </a:r>
            <a:r>
              <a:rPr lang="ja-JP" altLang="en-US" sz="1500" b="1" dirty="0">
                <a:solidFill>
                  <a:schemeClr val="dk2"/>
                </a:solidFill>
              </a:rPr>
              <a:t>まいかい</a:t>
            </a:r>
            <a:r>
              <a:rPr lang="ja" altLang="en-US" sz="1500" b="1" dirty="0">
                <a:solidFill>
                  <a:schemeClr val="dk2"/>
                </a:solidFill>
              </a:rPr>
              <a:t>てきとうに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かえて、ただしいばしょに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されるかどうか、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かくにんしよう。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31430" y="3672477"/>
            <a:ext cx="3081560" cy="859903"/>
          </a:xfrm>
          <a:prstGeom prst="wedgeRoundRectCallout">
            <a:avLst>
              <a:gd name="adj1" fmla="val -57389"/>
              <a:gd name="adj2" fmla="val -34869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どきどき。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C9FD322-387C-4326-ACF8-5C9AE0DDEA3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186" y="1061667"/>
            <a:ext cx="4231775" cy="35380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51774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altLang="en-US" dirty="0">
                <a:latin typeface="Arial"/>
                <a:cs typeface="Arial"/>
              </a:rPr>
              <a:t>があっていないときがあるよ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293" y="3318295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4095" y="1444443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327094" y="2972356"/>
            <a:ext cx="3310108" cy="1963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が</a:t>
            </a:r>
            <a:r>
              <a:rPr lang="ja" altLang="en-US" sz="1500" b="1" dirty="0">
                <a:solidFill>
                  <a:schemeClr val="dk2"/>
                </a:solidFill>
              </a:rPr>
              <a:t>ま</a:t>
            </a:r>
            <a:r>
              <a:rPr lang="ja" sz="1500" b="1" dirty="0">
                <a:solidFill>
                  <a:schemeClr val="dk2"/>
                </a:solidFill>
              </a:rPr>
              <a:t>に</a:t>
            </a:r>
            <a:r>
              <a:rPr lang="ja" altLang="en-US" sz="1500" b="1" dirty="0">
                <a:solidFill>
                  <a:schemeClr val="dk2"/>
                </a:solidFill>
              </a:rPr>
              <a:t>あ</a:t>
            </a:r>
            <a:r>
              <a:rPr lang="ja" sz="1500" b="1" dirty="0">
                <a:solidFill>
                  <a:schemeClr val="dk2"/>
                </a:solidFill>
              </a:rPr>
              <a:t>って</a:t>
            </a:r>
            <a:r>
              <a:rPr lang="ja" altLang="en-US" sz="1500" b="1" dirty="0">
                <a:solidFill>
                  <a:schemeClr val="dk2"/>
                </a:solidFill>
              </a:rPr>
              <a:t>い</a:t>
            </a:r>
            <a:r>
              <a:rPr lang="ja" sz="1500" b="1" dirty="0">
                <a:solidFill>
                  <a:schemeClr val="dk2"/>
                </a:solidFill>
              </a:rPr>
              <a:t>ないんだね。</a:t>
            </a:r>
            <a:endParaRPr lang="en-US" sz="1500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リスト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" sz="1500" b="1" dirty="0">
                <a:solidFill>
                  <a:schemeClr val="dk2"/>
                </a:solidFill>
              </a:rPr>
              <a:t>データの</a:t>
            </a: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sz="1500" b="1" dirty="0">
                <a:solidFill>
                  <a:schemeClr val="dk2"/>
                </a:solidFill>
              </a:rPr>
              <a:t>と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さくじょ</a:t>
            </a:r>
            <a:r>
              <a:rPr lang="ja" sz="1500" b="1" dirty="0">
                <a:solidFill>
                  <a:schemeClr val="dk2"/>
                </a:solidFill>
              </a:rPr>
              <a:t>があるたびに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sz="1500" b="1" dirty="0">
                <a:solidFill>
                  <a:schemeClr val="dk2"/>
                </a:solidFill>
              </a:rPr>
              <a:t>がかわるはずだけど、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その</a:t>
            </a:r>
            <a:r>
              <a:rPr lang="ja" altLang="en-US" sz="1500" b="1" dirty="0">
                <a:solidFill>
                  <a:schemeClr val="bg2"/>
                </a:solidFill>
              </a:rPr>
              <a:t>まえ</a:t>
            </a:r>
            <a:r>
              <a:rPr lang="ja" sz="1500" b="1" dirty="0">
                <a:solidFill>
                  <a:schemeClr val="bg2"/>
                </a:solidFill>
              </a:rPr>
              <a:t>に</a:t>
            </a:r>
            <a:r>
              <a:rPr lang="ja" sz="1500" b="1" dirty="0">
                <a:solidFill>
                  <a:schemeClr val="accent5"/>
                </a:solidFill>
              </a:rPr>
              <a:t>「すべてを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sz="1500" b="1" dirty="0">
                <a:solidFill>
                  <a:schemeClr val="accent5"/>
                </a:solidFill>
              </a:rPr>
              <a:t>める</a:t>
            </a:r>
            <a:r>
              <a:rPr lang="ja" sz="1500" b="1" dirty="0">
                <a:solidFill>
                  <a:schemeClr val="dk2"/>
                </a:solidFill>
              </a:rPr>
              <a:t>」が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sz="1500" b="1" dirty="0">
                <a:solidFill>
                  <a:schemeClr val="dk2"/>
                </a:solidFill>
              </a:rPr>
              <a:t>うごいちゃってるんだとおもう。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327094" y="1279236"/>
            <a:ext cx="3785233" cy="156560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たまに</a:t>
            </a:r>
            <a:r>
              <a:rPr lang="ja-JP" altLang="en-US" sz="1500" b="1" dirty="0">
                <a:solidFill>
                  <a:schemeClr val="dk2"/>
                </a:solidFill>
              </a:rPr>
              <a:t>なまえ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されなかったり、6</a:t>
            </a:r>
            <a:r>
              <a:rPr lang="ja-JP" altLang="en-US" sz="1500" b="1" dirty="0">
                <a:solidFill>
                  <a:schemeClr val="dk2"/>
                </a:solidFill>
              </a:rPr>
              <a:t>ばんめ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さくじょ</a:t>
            </a:r>
            <a:r>
              <a:rPr lang="ja" altLang="en-US" sz="1500" b="1" dirty="0">
                <a:solidFill>
                  <a:schemeClr val="dk2"/>
                </a:solidFill>
              </a:rPr>
              <a:t>されないときがあるな。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つぎに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されるときには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ただしくなってるんだけどね。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E0019A16-E681-49F4-8083-CA8C64CBF4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10958" y="1285444"/>
            <a:ext cx="2218432" cy="1722547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72D60F1E-595B-4187-9324-92E81C6B61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10958" y="3199220"/>
            <a:ext cx="2213238" cy="1736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935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6C7FA824-701D-42B3-A558-CAB6FF9C69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5890" y="1176553"/>
            <a:ext cx="4317896" cy="345241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4599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「すべてを</a:t>
            </a:r>
            <a:r>
              <a:rPr lang="ja-JP" altLang="en-US" dirty="0">
                <a:latin typeface="Arial"/>
                <a:cs typeface="Arial"/>
              </a:rPr>
              <a:t>と</a:t>
            </a:r>
            <a:r>
              <a:rPr lang="ja" altLang="en-US" dirty="0">
                <a:latin typeface="Arial"/>
                <a:cs typeface="Arial"/>
              </a:rPr>
              <a:t>める」のまえに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altLang="en-US" dirty="0">
                <a:latin typeface="Arial"/>
                <a:cs typeface="Arial"/>
              </a:rPr>
              <a:t>をかくじつにおわらせるには？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252" y="3318295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25054" y="1444443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969621" y="2972356"/>
            <a:ext cx="3659910" cy="1963404"/>
          </a:xfrm>
          <a:prstGeom prst="wedgeRoundRectCallout">
            <a:avLst>
              <a:gd name="adj1" fmla="val -52232"/>
              <a:gd name="adj2" fmla="val -12380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そうだなー。「すべて</a:t>
            </a:r>
            <a:r>
              <a:rPr lang="ja-JP" altLang="en-US" sz="1500" b="1" dirty="0">
                <a:solidFill>
                  <a:schemeClr val="dk2"/>
                </a:solidFill>
              </a:rPr>
              <a:t>をと</a:t>
            </a:r>
            <a:r>
              <a:rPr lang="ja" altLang="en-US" sz="1500" b="1" dirty="0">
                <a:solidFill>
                  <a:schemeClr val="dk2"/>
                </a:solidFill>
              </a:rPr>
              <a:t>める」まえに、そのまえの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かんぜん</a:t>
            </a:r>
            <a:r>
              <a:rPr lang="ja" altLang="en-US" sz="1500" b="1" dirty="0">
                <a:solidFill>
                  <a:schemeClr val="dk2"/>
                </a:solidFill>
              </a:rPr>
              <a:t>におわっていることを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かくにんしたほうがよさそうだね。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965590" y="1444407"/>
            <a:ext cx="3073031" cy="1042181"/>
          </a:xfrm>
          <a:prstGeom prst="wedgeRoundRectCallout">
            <a:avLst>
              <a:gd name="adj1" fmla="val -53033"/>
              <a:gd name="adj2" fmla="val -17334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えーじゃあどうしたらいいの？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E77E991E-0CBA-4E09-AC10-E7FC1A5BBC96}"/>
              </a:ext>
            </a:extLst>
          </p:cNvPr>
          <p:cNvSpPr/>
          <p:nvPr/>
        </p:nvSpPr>
        <p:spPr>
          <a:xfrm>
            <a:off x="4693885" y="2571750"/>
            <a:ext cx="2344224" cy="1657919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B5C09F02-D1B7-4305-B8EB-C6C275E89D27}"/>
              </a:ext>
            </a:extLst>
          </p:cNvPr>
          <p:cNvSpPr txBox="1"/>
          <p:nvPr/>
        </p:nvSpPr>
        <p:spPr>
          <a:xfrm>
            <a:off x="7314424" y="2684343"/>
            <a:ext cx="1776324" cy="1441485"/>
          </a:xfrm>
          <a:prstGeom prst="rect">
            <a:avLst/>
          </a:prstGeom>
          <a:solidFill>
            <a:schemeClr val="bg1"/>
          </a:solidFill>
          <a:ln w="6350">
            <a:solidFill>
              <a:schemeClr val="bg2"/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ja-JP" altLang="en-US" sz="1200" b="1" dirty="0">
                <a:solidFill>
                  <a:schemeClr val="bg2"/>
                </a:solidFill>
              </a:rPr>
              <a:t>「すべてをとめる」のまえに、ここの</a:t>
            </a:r>
            <a:endParaRPr lang="ja-JP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sz="1200" b="1" dirty="0">
                <a:solidFill>
                  <a:schemeClr val="bg2"/>
                </a:solidFill>
              </a:rPr>
              <a:t>しょりがかんぜんに</a:t>
            </a:r>
            <a:endParaRPr lang="en-US" altLang="ja-JP" sz="1200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sz="1200" b="1" dirty="0">
                <a:solidFill>
                  <a:schemeClr val="bg2"/>
                </a:solidFill>
              </a:rPr>
              <a:t>おわっていることが</a:t>
            </a:r>
            <a:endParaRPr lang="en-US" altLang="ja-JP" sz="1200" b="1" dirty="0">
              <a:solidFill>
                <a:schemeClr val="bg2"/>
              </a:solidFill>
            </a:endParaRPr>
          </a:p>
          <a:p>
            <a:pPr algn="l">
              <a:lnSpc>
                <a:spcPct val="150000"/>
              </a:lnSpc>
            </a:pPr>
            <a:r>
              <a:rPr lang="ja-JP" altLang="en-US" sz="1200" b="1" dirty="0">
                <a:solidFill>
                  <a:schemeClr val="bg2"/>
                </a:solidFill>
              </a:rPr>
              <a:t>ひつよう！</a:t>
            </a:r>
            <a:endParaRPr lang="ja-JP" b="1" dirty="0">
              <a:solidFill>
                <a:schemeClr val="bg2"/>
              </a:solidFill>
            </a:endParaRPr>
          </a:p>
        </p:txBody>
      </p:sp>
      <p:sp>
        <p:nvSpPr>
          <p:cNvPr id="10" name="矢印: 左 9">
            <a:extLst>
              <a:ext uri="{FF2B5EF4-FFF2-40B4-BE49-F238E27FC236}">
                <a16:creationId xmlns:a16="http://schemas.microsoft.com/office/drawing/2014/main" id="{89E87565-6CF6-4676-9D1A-2D25AA0CCD80}"/>
              </a:ext>
            </a:extLst>
          </p:cNvPr>
          <p:cNvSpPr/>
          <p:nvPr/>
        </p:nvSpPr>
        <p:spPr>
          <a:xfrm>
            <a:off x="7076867" y="3112046"/>
            <a:ext cx="228319" cy="196189"/>
          </a:xfrm>
          <a:prstGeom prst="leftArrow">
            <a:avLst/>
          </a:prstGeom>
          <a:solidFill>
            <a:schemeClr val="tx1"/>
          </a:solidFill>
          <a:ln w="6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/>
          </a:p>
        </p:txBody>
      </p:sp>
      <p:sp>
        <p:nvSpPr>
          <p:cNvPr id="9" name="Google Shape;1047;p87">
            <a:extLst>
              <a:ext uri="{FF2B5EF4-FFF2-40B4-BE49-F238E27FC236}">
                <a16:creationId xmlns:a16="http://schemas.microsoft.com/office/drawing/2014/main" id="{98CFBC97-27AA-4B9F-9A19-DF54E305C02B}"/>
              </a:ext>
            </a:extLst>
          </p:cNvPr>
          <p:cNvSpPr txBox="1"/>
          <p:nvPr/>
        </p:nvSpPr>
        <p:spPr>
          <a:xfrm>
            <a:off x="3144928" y="3110838"/>
            <a:ext cx="1028100" cy="3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sz="900" b="1">
                <a:solidFill>
                  <a:schemeClr val="bg2"/>
                </a:solidFill>
                <a:ea typeface="Lato"/>
              </a:rPr>
              <a:t>と</a:t>
            </a:r>
            <a:endParaRPr lang="ja" altLang="en-US" sz="900" b="1" dirty="0">
              <a:solidFill>
                <a:schemeClr val="bg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22732142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図 11">
            <a:extLst>
              <a:ext uri="{FF2B5EF4-FFF2-40B4-BE49-F238E27FC236}">
                <a16:creationId xmlns:a16="http://schemas.microsoft.com/office/drawing/2014/main" id="{02F3776D-226C-4DB3-B87C-882122A30D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1800" y="1181175"/>
            <a:ext cx="2572200" cy="2006716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4FA94382-431A-4EA0-9FCE-7F9A33B96F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8241" y="1181175"/>
            <a:ext cx="1485976" cy="577880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「～を</a:t>
            </a:r>
            <a:r>
              <a:rPr lang="ja-JP" altLang="en-US" dirty="0">
                <a:latin typeface="Arial"/>
                <a:cs typeface="Arial"/>
              </a:rPr>
              <a:t>おく</a:t>
            </a:r>
            <a:r>
              <a:rPr lang="ja" altLang="en-US" dirty="0">
                <a:latin typeface="Arial"/>
                <a:cs typeface="Arial"/>
              </a:rPr>
              <a:t>って</a:t>
            </a:r>
            <a:r>
              <a:rPr lang="ja-JP" altLang="en-US" dirty="0">
                <a:latin typeface="Arial"/>
                <a:cs typeface="Arial"/>
              </a:rPr>
              <a:t>ま</a:t>
            </a:r>
            <a:r>
              <a:rPr lang="ja" altLang="en-US" dirty="0">
                <a:latin typeface="Arial"/>
                <a:cs typeface="Arial"/>
              </a:rPr>
              <a:t>つ」をつかおう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91114" y="1620855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1155" y="4080167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364905" y="972158"/>
            <a:ext cx="3069708" cy="3327369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～を</a:t>
            </a:r>
            <a:r>
              <a:rPr lang="ja-JP" altLang="en-US" sz="1500" b="1" dirty="0">
                <a:solidFill>
                  <a:schemeClr val="accent5"/>
                </a:solidFill>
              </a:rPr>
              <a:t>おく</a:t>
            </a:r>
            <a:r>
              <a:rPr lang="ja" altLang="en-US" sz="1500" b="1" dirty="0">
                <a:solidFill>
                  <a:schemeClr val="accent5"/>
                </a:solidFill>
              </a:rPr>
              <a:t>って</a:t>
            </a:r>
            <a:r>
              <a:rPr lang="ja-JP" altLang="en-US" sz="1500" b="1" dirty="0">
                <a:solidFill>
                  <a:schemeClr val="accent5"/>
                </a:solidFill>
              </a:rPr>
              <a:t>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つかってみよう。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メッセージを</a:t>
            </a:r>
            <a:r>
              <a:rPr lang="ja-JP" altLang="en-US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け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altLang="en-US" sz="1500" b="1" dirty="0">
                <a:solidFill>
                  <a:schemeClr val="dk2"/>
                </a:solidFill>
              </a:rPr>
              <a:t>ったさきの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かんぜん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わるまで、</a:t>
            </a:r>
            <a:r>
              <a:rPr lang="ja-JP" altLang="en-US" sz="1500" b="1" dirty="0">
                <a:solidFill>
                  <a:schemeClr val="dk2"/>
                </a:solidFill>
              </a:rPr>
              <a:t>さき</a:t>
            </a:r>
            <a:r>
              <a:rPr lang="ja" altLang="en-US" sz="1500" b="1" dirty="0">
                <a:solidFill>
                  <a:schemeClr val="dk2"/>
                </a:solidFill>
              </a:rPr>
              <a:t>のブロックにすすまないようにできるよ。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そのチェック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が</a:t>
            </a:r>
            <a:r>
              <a:rPr lang="ja-JP" altLang="en-US" sz="1500" b="1" dirty="0">
                <a:solidFill>
                  <a:schemeClr val="dk2"/>
                </a:solidFill>
              </a:rPr>
              <a:t>はい</a:t>
            </a:r>
            <a:r>
              <a:rPr lang="ja" altLang="en-US" sz="1500" b="1" dirty="0">
                <a:solidFill>
                  <a:schemeClr val="dk2"/>
                </a:solidFill>
              </a:rPr>
              <a:t>るぶん</a:t>
            </a:r>
            <a:r>
              <a:rPr lang="ja-JP" altLang="en-US" sz="1500" b="1" dirty="0">
                <a:solidFill>
                  <a:schemeClr val="dk2"/>
                </a:solidFill>
              </a:rPr>
              <a:t>じかん</a:t>
            </a:r>
            <a:r>
              <a:rPr lang="ja" altLang="en-US" sz="1500" b="1" dirty="0">
                <a:solidFill>
                  <a:schemeClr val="dk2"/>
                </a:solidFill>
              </a:rPr>
              <a:t>がかせげるから、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かくじつに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されるようになるとおもうよ。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363190" y="4350327"/>
            <a:ext cx="3073031" cy="57579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なるほど。それなら</a:t>
            </a:r>
            <a:r>
              <a:rPr lang="ja-JP" altLang="en-US" sz="1500" b="1" dirty="0">
                <a:solidFill>
                  <a:schemeClr val="dk2"/>
                </a:solidFill>
              </a:rPr>
              <a:t>あんしん</a:t>
            </a:r>
            <a:r>
              <a:rPr lang="ja" altLang="en-US" sz="1500" b="1" dirty="0">
                <a:solidFill>
                  <a:schemeClr val="dk2"/>
                </a:solidFill>
              </a:rPr>
              <a:t>かも。</a:t>
            </a:r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21ED4B1A-6E83-441D-8861-08ADB264236D}"/>
              </a:ext>
            </a:extLst>
          </p:cNvPr>
          <p:cNvCxnSpPr/>
          <p:nvPr/>
        </p:nvCxnSpPr>
        <p:spPr>
          <a:xfrm flipV="1">
            <a:off x="6127845" y="1331511"/>
            <a:ext cx="487909" cy="682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コネクタ: カギ線 8">
            <a:extLst>
              <a:ext uri="{FF2B5EF4-FFF2-40B4-BE49-F238E27FC236}">
                <a16:creationId xmlns:a16="http://schemas.microsoft.com/office/drawing/2014/main" id="{C2122F3B-17DF-4AC3-846C-8ABA6BE67B93}"/>
              </a:ext>
            </a:extLst>
          </p:cNvPr>
          <p:cNvCxnSpPr>
            <a:cxnSpLocks/>
            <a:endCxn id="10" idx="2"/>
          </p:cNvCxnSpPr>
          <p:nvPr/>
        </p:nvCxnSpPr>
        <p:spPr>
          <a:xfrm rot="10800000">
            <a:off x="5281230" y="1759055"/>
            <a:ext cx="1334527" cy="1321272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45529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637891D-1DD1-46B5-BC20-B1A7CCD93A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842" y="1512228"/>
            <a:ext cx="3277710" cy="2357807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" altLang="en-US" dirty="0">
                <a:latin typeface="Arial"/>
                <a:cs typeface="Arial"/>
              </a:rPr>
              <a:t>「～</a:t>
            </a:r>
            <a:r>
              <a:rPr lang="ja-JP" altLang="en-US" dirty="0">
                <a:latin typeface="Arial"/>
                <a:cs typeface="Arial"/>
              </a:rPr>
              <a:t>びょうま</a:t>
            </a:r>
            <a:r>
              <a:rPr lang="ja" altLang="en-US" dirty="0">
                <a:latin typeface="Arial"/>
                <a:cs typeface="Arial"/>
              </a:rPr>
              <a:t>つ」ではダメ？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3763" y="3147698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37326" y="1239727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322256" y="2571454"/>
            <a:ext cx="3069708" cy="2099881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ぼくもそれをかんがえたんだけど、どうやら「</a:t>
            </a:r>
            <a:r>
              <a:rPr lang="ja" altLang="en-US" sz="1500" b="1" dirty="0">
                <a:solidFill>
                  <a:schemeClr val="accent5"/>
                </a:solidFill>
              </a:rPr>
              <a:t>～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」だと、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そのあいだとまってしまうみたいなんだよね。</a:t>
            </a:r>
            <a:endParaRPr lang="ja-JP" altLang="en-US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320541" y="1239691"/>
            <a:ext cx="3297641" cy="1161598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されるのを</a:t>
            </a:r>
            <a:r>
              <a:rPr lang="ja-JP" altLang="en-US" sz="1500" b="1" dirty="0">
                <a:solidFill>
                  <a:schemeClr val="dk2"/>
                </a:solidFill>
              </a:rPr>
              <a:t>ま</a:t>
            </a:r>
            <a:r>
              <a:rPr lang="ja" altLang="en-US" sz="1500" b="1" dirty="0">
                <a:solidFill>
                  <a:schemeClr val="dk2"/>
                </a:solidFill>
              </a:rPr>
              <a:t>つんだったら、「</a:t>
            </a:r>
            <a:r>
              <a:rPr lang="ja" altLang="en-US" sz="1500" b="1" dirty="0">
                <a:solidFill>
                  <a:schemeClr val="accent5"/>
                </a:solidFill>
              </a:rPr>
              <a:t>～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びょうま</a:t>
            </a:r>
            <a:r>
              <a:rPr lang="ja" altLang="en-US" sz="1500" b="1" dirty="0">
                <a:solidFill>
                  <a:schemeClr val="accent5"/>
                </a:solidFill>
              </a:rPr>
              <a:t>つ</a:t>
            </a:r>
            <a:r>
              <a:rPr lang="ja" altLang="en-US" sz="1500" b="1" dirty="0">
                <a:solidFill>
                  <a:schemeClr val="dk2"/>
                </a:solidFill>
              </a:rPr>
              <a:t>」ではダメなの？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こんなかんじで。</a:t>
            </a: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7981EBCC-0F31-4A59-AB16-284954AAD2F5}"/>
              </a:ext>
            </a:extLst>
          </p:cNvPr>
          <p:cNvSpPr/>
          <p:nvPr/>
        </p:nvSpPr>
        <p:spPr>
          <a:xfrm>
            <a:off x="5141452" y="2691130"/>
            <a:ext cx="1517966" cy="456567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782766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955E02CE-C838-47F6-8647-1801B05957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9183" y="1283855"/>
            <a:ext cx="4221601" cy="2161375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-856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メッセージを</a:t>
            </a:r>
            <a:r>
              <a:rPr lang="ja-JP" altLang="en-US" dirty="0">
                <a:latin typeface="Arial"/>
                <a:cs typeface="Arial"/>
              </a:rPr>
              <a:t>おく</a:t>
            </a:r>
            <a:r>
              <a:rPr lang="ja" altLang="en-US" dirty="0">
                <a:latin typeface="Arial"/>
                <a:cs typeface="Arial"/>
              </a:rPr>
              <a:t>って</a:t>
            </a:r>
            <a:br>
              <a:rPr lang="en-US" altLang="ja" dirty="0">
                <a:latin typeface="Arial"/>
                <a:cs typeface="Arial"/>
              </a:rPr>
            </a:br>
            <a:r>
              <a:rPr lang="ja-JP" altLang="en-US" dirty="0">
                <a:latin typeface="Arial"/>
                <a:cs typeface="Arial"/>
              </a:rPr>
              <a:t>しょり</a:t>
            </a:r>
            <a:r>
              <a:rPr lang="ja" altLang="en-US" dirty="0">
                <a:latin typeface="Arial"/>
                <a:cs typeface="Arial"/>
              </a:rPr>
              <a:t>が</a:t>
            </a:r>
            <a:r>
              <a:rPr lang="ja-JP" altLang="en-US" dirty="0">
                <a:latin typeface="Arial"/>
                <a:cs typeface="Arial"/>
              </a:rPr>
              <a:t>お</a:t>
            </a:r>
            <a:r>
              <a:rPr lang="ja" altLang="en-US" dirty="0">
                <a:latin typeface="Arial"/>
                <a:cs typeface="Arial"/>
              </a:rPr>
              <a:t>わるまで</a:t>
            </a:r>
            <a:r>
              <a:rPr lang="ja-JP" altLang="en-US" dirty="0">
                <a:latin typeface="Arial"/>
                <a:cs typeface="Arial"/>
              </a:rPr>
              <a:t>ま</a:t>
            </a:r>
            <a:r>
              <a:rPr lang="ja" altLang="en-US" dirty="0">
                <a:latin typeface="Arial"/>
                <a:cs typeface="Arial"/>
              </a:rPr>
              <a:t>つようにしよう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10532" y="2695616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9178" y="943088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501382" y="2234273"/>
            <a:ext cx="3277801" cy="275888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メッセージは「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リストの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」とでもしておこうか。</a:t>
            </a: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おんがく</a:t>
            </a:r>
            <a:r>
              <a:rPr lang="ja" altLang="en-US" sz="1500" b="1" dirty="0">
                <a:solidFill>
                  <a:schemeClr val="dk2"/>
                </a:solidFill>
              </a:rPr>
              <a:t>がなったあとの</a:t>
            </a:r>
            <a:r>
              <a:rPr lang="ja-JP" altLang="en-US" sz="1500" b="1" dirty="0">
                <a:solidFill>
                  <a:schemeClr val="dk2"/>
                </a:solidFill>
              </a:rPr>
              <a:t>しょり</a:t>
            </a:r>
            <a:r>
              <a:rPr lang="ja" altLang="en-US" sz="1500" b="1" dirty="0">
                <a:solidFill>
                  <a:schemeClr val="dk2"/>
                </a:solidFill>
              </a:rPr>
              <a:t>を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そとに</a:t>
            </a:r>
            <a:r>
              <a:rPr lang="ja-JP" altLang="en-US" sz="1500" b="1" dirty="0">
                <a:solidFill>
                  <a:schemeClr val="dk2"/>
                </a:solidFill>
              </a:rPr>
              <a:t>だ</a:t>
            </a:r>
            <a:r>
              <a:rPr lang="ja" altLang="en-US" sz="1500" b="1" dirty="0">
                <a:solidFill>
                  <a:schemeClr val="dk2"/>
                </a:solidFill>
              </a:rPr>
              <a:t>して、メッセージを</a:t>
            </a:r>
            <a:r>
              <a:rPr lang="ja-JP" altLang="en-US" sz="1500" b="1" dirty="0">
                <a:solidFill>
                  <a:schemeClr val="dk2"/>
                </a:solidFill>
              </a:rPr>
              <a:t>う</a:t>
            </a:r>
            <a:r>
              <a:rPr lang="ja" altLang="en-US" sz="1500" b="1" dirty="0">
                <a:solidFill>
                  <a:schemeClr val="dk2"/>
                </a:solidFill>
              </a:rPr>
              <a:t>けとったらうごくようにしよう。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この</a:t>
            </a:r>
            <a:r>
              <a:rPr lang="ja-JP" altLang="en-US" sz="1500" b="1" dirty="0">
                <a:solidFill>
                  <a:schemeClr val="dk2"/>
                </a:solidFill>
              </a:rPr>
              <a:t>しょりがかんぜん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お</a:t>
            </a:r>
            <a:r>
              <a:rPr lang="ja" altLang="en-US" sz="1500" b="1" dirty="0">
                <a:solidFill>
                  <a:schemeClr val="dk2"/>
                </a:solidFill>
              </a:rPr>
              <a:t>わったら</a:t>
            </a:r>
            <a:r>
              <a:rPr lang="ja-JP" altLang="en-US" sz="1500" b="1" dirty="0">
                <a:solidFill>
                  <a:schemeClr val="dk2"/>
                </a:solidFill>
              </a:rPr>
              <a:t>もと</a:t>
            </a:r>
            <a:r>
              <a:rPr lang="ja" altLang="en-US" sz="1500" b="1" dirty="0">
                <a:solidFill>
                  <a:schemeClr val="dk2"/>
                </a:solidFill>
              </a:rPr>
              <a:t>のスクリプトに</a:t>
            </a:r>
            <a:r>
              <a:rPr lang="ja-JP" altLang="en-US" sz="1500" b="1" dirty="0">
                <a:solidFill>
                  <a:schemeClr val="dk2"/>
                </a:solidFill>
              </a:rPr>
              <a:t>もど</a:t>
            </a:r>
            <a:r>
              <a:rPr lang="ja" altLang="en-US" sz="1500" b="1" dirty="0">
                <a:solidFill>
                  <a:schemeClr val="dk2"/>
                </a:solidFill>
              </a:rPr>
              <a:t>って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「すべてを</a:t>
            </a:r>
            <a:r>
              <a:rPr lang="ja-JP" altLang="en-US" sz="1500" b="1" dirty="0">
                <a:solidFill>
                  <a:schemeClr val="dk2"/>
                </a:solidFill>
              </a:rPr>
              <a:t>と</a:t>
            </a:r>
            <a:r>
              <a:rPr lang="ja" altLang="en-US" sz="1500" b="1" dirty="0">
                <a:solidFill>
                  <a:schemeClr val="dk2"/>
                </a:solidFill>
              </a:rPr>
              <a:t>める」がうごくよ。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99668" y="1081055"/>
            <a:ext cx="3073031" cy="1109196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そっか、それじゃかいけつには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ならないね。じゃあ、メッセージをつかってみよう。</a:t>
            </a:r>
          </a:p>
        </p:txBody>
      </p:sp>
      <p:sp>
        <p:nvSpPr>
          <p:cNvPr id="6" name="Google Shape;269;p36">
            <a:extLst>
              <a:ext uri="{FF2B5EF4-FFF2-40B4-BE49-F238E27FC236}">
                <a16:creationId xmlns:a16="http://schemas.microsoft.com/office/drawing/2014/main" id="{F10BA593-626B-46ED-965C-7DC9AC160C43}"/>
              </a:ext>
            </a:extLst>
          </p:cNvPr>
          <p:cNvSpPr/>
          <p:nvPr/>
        </p:nvSpPr>
        <p:spPr>
          <a:xfrm>
            <a:off x="4848457" y="1470151"/>
            <a:ext cx="1451182" cy="29576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" name="Google Shape;269;p36">
            <a:extLst>
              <a:ext uri="{FF2B5EF4-FFF2-40B4-BE49-F238E27FC236}">
                <a16:creationId xmlns:a16="http://schemas.microsoft.com/office/drawing/2014/main" id="{5FDC0240-E46A-4635-A93A-1F568557480D}"/>
              </a:ext>
            </a:extLst>
          </p:cNvPr>
          <p:cNvSpPr/>
          <p:nvPr/>
        </p:nvSpPr>
        <p:spPr>
          <a:xfrm>
            <a:off x="6399318" y="1437379"/>
            <a:ext cx="1451182" cy="295764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028663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リストを</a:t>
            </a:r>
            <a:r>
              <a:rPr lang="ja-JP" altLang="en-US" dirty="0">
                <a:latin typeface="Arial"/>
                <a:cs typeface="Arial"/>
              </a:rPr>
              <a:t>から</a:t>
            </a:r>
            <a:r>
              <a:rPr lang="ja" altLang="en-US" dirty="0">
                <a:latin typeface="Arial"/>
                <a:cs typeface="Arial"/>
              </a:rPr>
              <a:t>にして</a:t>
            </a:r>
            <a:r>
              <a:rPr lang="ja-JP" altLang="en-US" dirty="0">
                <a:latin typeface="Arial"/>
                <a:cs typeface="Arial"/>
              </a:rPr>
              <a:t>じっこう</a:t>
            </a:r>
            <a:r>
              <a:rPr lang="ja" altLang="en-US" dirty="0">
                <a:latin typeface="Arial"/>
                <a:cs typeface="Arial"/>
              </a:rPr>
              <a:t>してみよう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0532" y="1433198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82334" y="3542786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441674" y="1061669"/>
            <a:ext cx="3069708" cy="2321657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よし、じゃあ、またいったんリストを</a:t>
            </a:r>
            <a:r>
              <a:rPr lang="ja-JP" altLang="en-US" sz="1500" b="1" dirty="0">
                <a:solidFill>
                  <a:schemeClr val="dk2"/>
                </a:solidFill>
              </a:rPr>
              <a:t>りょうほうから</a:t>
            </a:r>
            <a:r>
              <a:rPr lang="ja" altLang="en-US" sz="1500" b="1" dirty="0">
                <a:solidFill>
                  <a:schemeClr val="dk2"/>
                </a:solidFill>
              </a:rPr>
              <a:t>にして、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じっこう</a:t>
            </a:r>
            <a:r>
              <a:rPr lang="ja" altLang="en-US" sz="1500" b="1" dirty="0">
                <a:solidFill>
                  <a:schemeClr val="dk2"/>
                </a:solidFill>
              </a:rPr>
              <a:t>してみようね。</a:t>
            </a:r>
            <a:endParaRPr lang="ja-JP" altLang="en-US" dirty="0"/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てんすう</a:t>
            </a:r>
            <a:r>
              <a:rPr lang="ja" altLang="en-US" sz="1500" b="1" dirty="0">
                <a:solidFill>
                  <a:schemeClr val="dk2"/>
                </a:solidFill>
              </a:rPr>
              <a:t>も</a:t>
            </a:r>
            <a:r>
              <a:rPr lang="ja-JP" altLang="en-US" sz="1500" b="1" dirty="0">
                <a:solidFill>
                  <a:schemeClr val="dk2"/>
                </a:solidFill>
              </a:rPr>
              <a:t>まいかい</a:t>
            </a:r>
            <a:r>
              <a:rPr lang="ja" altLang="en-US" sz="1500" b="1" dirty="0">
                <a:solidFill>
                  <a:schemeClr val="dk2"/>
                </a:solidFill>
              </a:rPr>
              <a:t>てきとうに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かえて、ただしい</a:t>
            </a:r>
            <a:r>
              <a:rPr lang="ja-JP" altLang="en-US" sz="1500" b="1" dirty="0">
                <a:solidFill>
                  <a:schemeClr val="dk2"/>
                </a:solidFill>
              </a:rPr>
              <a:t>ばしょ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そうにゅう</a:t>
            </a:r>
            <a:r>
              <a:rPr lang="ja" altLang="en-US" sz="1500" b="1" dirty="0">
                <a:solidFill>
                  <a:schemeClr val="dk2"/>
                </a:solidFill>
              </a:rPr>
              <a:t>されるかどうか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かくにんしよう。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439959" y="3670699"/>
            <a:ext cx="3073031" cy="845884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こんどこそどうかな。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2A516ECA-E365-4425-847B-C25E2DC6CC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0186" y="1061669"/>
            <a:ext cx="4349322" cy="3656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570748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きちんと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altLang="en-US" dirty="0">
                <a:latin typeface="Arial"/>
                <a:cs typeface="Arial"/>
              </a:rPr>
              <a:t>されるようになったよ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293" y="3087990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45856" y="1282375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96667" y="2887058"/>
            <a:ext cx="3069708" cy="1963404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いいねいいね！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じゃあつぎは、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ゲーム</a:t>
            </a:r>
            <a:r>
              <a:rPr lang="ja-JP" altLang="en-US" sz="1500" b="1" dirty="0">
                <a:solidFill>
                  <a:schemeClr val="dk2"/>
                </a:solidFill>
              </a:rPr>
              <a:t>ちゅう</a:t>
            </a:r>
            <a:r>
              <a:rPr lang="ja" altLang="en-US" sz="1500" b="1" dirty="0">
                <a:solidFill>
                  <a:schemeClr val="dk2"/>
                </a:solidFill>
              </a:rPr>
              <a:t>はリストがじゃまになるから</a:t>
            </a:r>
            <a:r>
              <a:rPr lang="ja-JP" altLang="en-US" sz="1500" b="1" dirty="0">
                <a:solidFill>
                  <a:schemeClr val="dk2"/>
                </a:solidFill>
              </a:rPr>
              <a:t>かく</a:t>
            </a:r>
            <a:r>
              <a:rPr lang="ja" altLang="en-US" sz="1500" b="1" dirty="0">
                <a:solidFill>
                  <a:schemeClr val="dk2"/>
                </a:solidFill>
              </a:rPr>
              <a:t>しておいて、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クリアしたら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させるようにしよう。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94952" y="1390073"/>
            <a:ext cx="3081560" cy="738909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うん！よさそうなかんじだよ。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12D95CF-AB9B-49A9-9A09-2FC692033A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62817" y="1440873"/>
            <a:ext cx="4136406" cy="3442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56193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図 10">
            <a:extLst>
              <a:ext uri="{FF2B5EF4-FFF2-40B4-BE49-F238E27FC236}">
                <a16:creationId xmlns:a16="http://schemas.microsoft.com/office/drawing/2014/main" id="{E119B55E-9C07-4F42-8BAD-E779980BC5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57818" y="3194704"/>
            <a:ext cx="2440064" cy="1572295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BD39F990-B441-49B2-AE14-2FA614E88B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3341" y="1161817"/>
            <a:ext cx="1856509" cy="2090522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altLang="en-US" dirty="0">
                <a:latin typeface="Arial"/>
                <a:cs typeface="Arial"/>
              </a:rPr>
              <a:t>リストを「</a:t>
            </a:r>
            <a:r>
              <a:rPr lang="ja-JP" altLang="en-US" dirty="0">
                <a:latin typeface="Arial"/>
                <a:cs typeface="Arial"/>
              </a:rPr>
              <a:t>かく</a:t>
            </a:r>
            <a:r>
              <a:rPr lang="ja" altLang="en-US" dirty="0">
                <a:latin typeface="Arial"/>
                <a:cs typeface="Arial"/>
              </a:rPr>
              <a:t>す」「</a:t>
            </a:r>
            <a:r>
              <a:rPr lang="ja-JP" altLang="en-US" dirty="0">
                <a:latin typeface="Arial"/>
                <a:cs typeface="Arial"/>
              </a:rPr>
              <a:t>ひょうじ</a:t>
            </a:r>
            <a:r>
              <a:rPr lang="ja" altLang="en-US" dirty="0">
                <a:latin typeface="Arial"/>
                <a:cs typeface="Arial"/>
              </a:rPr>
              <a:t>する」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42293" y="3087990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45856" y="1282375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296667" y="2912648"/>
            <a:ext cx="3275333" cy="1656330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そうだよ。じゃあ、</a:t>
            </a:r>
            <a:r>
              <a:rPr lang="ja" altLang="en-US" sz="1500" b="1" dirty="0">
                <a:solidFill>
                  <a:schemeClr val="accent5"/>
                </a:solidFill>
              </a:rPr>
              <a:t>リセット</a:t>
            </a:r>
            <a:r>
              <a:rPr lang="ja-JP" altLang="en-US" sz="1500" b="1" dirty="0">
                <a:solidFill>
                  <a:schemeClr val="accent5"/>
                </a:solidFill>
              </a:rPr>
              <a:t>しょり</a:t>
            </a:r>
            <a:r>
              <a:rPr lang="ja" altLang="en-US" sz="1500" b="1" dirty="0">
                <a:solidFill>
                  <a:schemeClr val="accent5"/>
                </a:solidFill>
              </a:rPr>
              <a:t>で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して、「すべてを</a:t>
            </a:r>
            <a:r>
              <a:rPr lang="ja-JP" altLang="en-US" sz="1500" b="1" dirty="0">
                <a:solidFill>
                  <a:schemeClr val="accent5"/>
                </a:solidFill>
              </a:rPr>
              <a:t>と</a:t>
            </a:r>
            <a:r>
              <a:rPr lang="ja" altLang="en-US" sz="1500" b="1" dirty="0">
                <a:solidFill>
                  <a:schemeClr val="accent5"/>
                </a:solidFill>
              </a:rPr>
              <a:t>める」の</a:t>
            </a:r>
            <a:r>
              <a:rPr lang="ja-JP" altLang="en-US" sz="1500" b="1" dirty="0">
                <a:solidFill>
                  <a:schemeClr val="accent5"/>
                </a:solidFill>
              </a:rPr>
              <a:t>まえ</a:t>
            </a:r>
            <a:r>
              <a:rPr lang="ja" altLang="en-US" sz="1500" b="1" dirty="0">
                <a:solidFill>
                  <a:schemeClr val="accent5"/>
                </a:solidFill>
              </a:rPr>
              <a:t>で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させるようにしよう。</a:t>
            </a: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294952" y="1171453"/>
            <a:ext cx="3081560" cy="1656330"/>
          </a:xfrm>
          <a:prstGeom prst="wedgeRoundRectCallout">
            <a:avLst>
              <a:gd name="adj1" fmla="val -56790"/>
              <a:gd name="adj2" fmla="val -1822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altLang="en-US" sz="1500" b="1" dirty="0">
                <a:solidFill>
                  <a:schemeClr val="dk2"/>
                </a:solidFill>
              </a:rPr>
              <a:t>」カテゴリに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リスト～を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altLang="en-US" sz="1500" b="1" dirty="0">
                <a:solidFill>
                  <a:schemeClr val="accent5"/>
                </a:solidFill>
              </a:rPr>
              <a:t>する</a:t>
            </a:r>
            <a:r>
              <a:rPr lang="ja" altLang="en-US" sz="1500" b="1" dirty="0">
                <a:solidFill>
                  <a:schemeClr val="dk2"/>
                </a:solidFill>
              </a:rPr>
              <a:t>」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「</a:t>
            </a:r>
            <a:r>
              <a:rPr lang="ja" altLang="en-US" sz="1500" b="1" dirty="0">
                <a:solidFill>
                  <a:schemeClr val="accent5"/>
                </a:solidFill>
              </a:rPr>
              <a:t>リスト～を</a:t>
            </a:r>
            <a:r>
              <a:rPr lang="ja-JP" altLang="en-US" sz="1500" b="1" dirty="0">
                <a:solidFill>
                  <a:schemeClr val="accent5"/>
                </a:solidFill>
              </a:rPr>
              <a:t>かく</a:t>
            </a:r>
            <a:r>
              <a:rPr lang="ja" altLang="en-US" sz="1500" b="1" dirty="0">
                <a:solidFill>
                  <a:schemeClr val="accent5"/>
                </a:solidFill>
              </a:rPr>
              <a:t>す</a:t>
            </a:r>
            <a:r>
              <a:rPr lang="ja" altLang="en-US" sz="1500" b="1" dirty="0">
                <a:solidFill>
                  <a:schemeClr val="dk2"/>
                </a:solidFill>
              </a:rPr>
              <a:t>」っていうのがあるね。</a:t>
            </a: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これをつかえばいいのかな？</a:t>
            </a:r>
          </a:p>
        </p:txBody>
      </p:sp>
      <p:sp>
        <p:nvSpPr>
          <p:cNvPr id="8" name="Google Shape;269;p36">
            <a:extLst>
              <a:ext uri="{FF2B5EF4-FFF2-40B4-BE49-F238E27FC236}">
                <a16:creationId xmlns:a16="http://schemas.microsoft.com/office/drawing/2014/main" id="{66C73764-0A5B-452C-8C1C-90445FED4D05}"/>
              </a:ext>
            </a:extLst>
          </p:cNvPr>
          <p:cNvSpPr/>
          <p:nvPr/>
        </p:nvSpPr>
        <p:spPr>
          <a:xfrm>
            <a:off x="4648136" y="2329426"/>
            <a:ext cx="1572555" cy="677010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269;p36">
            <a:extLst>
              <a:ext uri="{FF2B5EF4-FFF2-40B4-BE49-F238E27FC236}">
                <a16:creationId xmlns:a16="http://schemas.microsoft.com/office/drawing/2014/main" id="{8A6A66FB-E489-466B-90A0-21CE80C976C1}"/>
              </a:ext>
            </a:extLst>
          </p:cNvPr>
          <p:cNvSpPr/>
          <p:nvPr/>
        </p:nvSpPr>
        <p:spPr>
          <a:xfrm>
            <a:off x="6523312" y="3733646"/>
            <a:ext cx="2378395" cy="807902"/>
          </a:xfrm>
          <a:prstGeom prst="roundRect">
            <a:avLst>
              <a:gd name="adj" fmla="val 16667"/>
            </a:avLst>
          </a:prstGeom>
          <a:noFill/>
          <a:ln w="7620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73718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図 17">
            <a:extLst>
              <a:ext uri="{FF2B5EF4-FFF2-40B4-BE49-F238E27FC236}">
                <a16:creationId xmlns:a16="http://schemas.microsoft.com/office/drawing/2014/main" id="{D3BB7A46-59A5-41AA-8731-9B898BE5AA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503" y="2829627"/>
            <a:ext cx="2471279" cy="2146289"/>
          </a:xfrm>
          <a:prstGeom prst="rect">
            <a:avLst/>
          </a:prstGeom>
        </p:spPr>
      </p:pic>
      <p:sp>
        <p:nvSpPr>
          <p:cNvPr id="233" name="Google Shape;233;p34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dirty="0">
                <a:latin typeface="Arial"/>
                <a:cs typeface="Arial"/>
              </a:rPr>
              <a:t>ゲーム</a:t>
            </a:r>
            <a:r>
              <a:rPr lang="ja" altLang="en-US" dirty="0">
                <a:latin typeface="Arial"/>
                <a:cs typeface="Arial"/>
              </a:rPr>
              <a:t>を</a:t>
            </a:r>
            <a:r>
              <a:rPr lang="ja-JP" altLang="en-US" dirty="0">
                <a:latin typeface="Arial"/>
                <a:cs typeface="Arial"/>
              </a:rPr>
              <a:t>かくにんからもと</a:t>
            </a:r>
            <a:r>
              <a:rPr lang="ja" altLang="en-US" dirty="0">
                <a:latin typeface="Arial"/>
                <a:cs typeface="Arial"/>
              </a:rPr>
              <a:t>に</a:t>
            </a:r>
            <a:r>
              <a:rPr lang="ja-JP" altLang="en-US" dirty="0">
                <a:latin typeface="Arial"/>
                <a:cs typeface="Arial"/>
              </a:rPr>
              <a:t>もど</a:t>
            </a:r>
            <a:r>
              <a:rPr lang="ja" altLang="en-US" dirty="0">
                <a:latin typeface="Arial"/>
                <a:cs typeface="Arial"/>
              </a:rPr>
              <a:t>そうね</a:t>
            </a:r>
          </a:p>
        </p:txBody>
      </p:sp>
      <p:pic>
        <p:nvPicPr>
          <p:cNvPr id="236" name="Google Shape;236;p3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688" y="1672034"/>
            <a:ext cx="912338" cy="911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Google Shape;217;p33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D1AB2A08-D781-4CAE-98EC-39746D9F1FFA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84490" y="4054577"/>
            <a:ext cx="777472" cy="80309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219;p33">
            <a:extLst>
              <a:ext uri="{FF2B5EF4-FFF2-40B4-BE49-F238E27FC236}">
                <a16:creationId xmlns:a16="http://schemas.microsoft.com/office/drawing/2014/main" id="{3CB21E07-D58C-456C-86C7-C3C437854117}"/>
              </a:ext>
            </a:extLst>
          </p:cNvPr>
          <p:cNvSpPr/>
          <p:nvPr/>
        </p:nvSpPr>
        <p:spPr>
          <a:xfrm>
            <a:off x="1183281" y="1122955"/>
            <a:ext cx="3633566" cy="3182766"/>
          </a:xfrm>
          <a:prstGeom prst="wedgeRoundRectCallout">
            <a:avLst>
              <a:gd name="adj1" fmla="val -57406"/>
              <a:gd name="adj2" fmla="val -19201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あとは、ステージに</a:t>
            </a:r>
            <a:r>
              <a:rPr lang="ja-JP" altLang="en-US" sz="1500" b="1" dirty="0">
                <a:solidFill>
                  <a:schemeClr val="dk2"/>
                </a:solidFill>
              </a:rPr>
              <a:t>ひょうじ</a:t>
            </a:r>
            <a:r>
              <a:rPr lang="ja" altLang="en-US" sz="1500" b="1" dirty="0">
                <a:solidFill>
                  <a:schemeClr val="dk2"/>
                </a:solidFill>
              </a:rPr>
              <a:t>されている</a:t>
            </a:r>
            <a:r>
              <a:rPr lang="ja-JP" altLang="en-US" sz="1500" b="1" dirty="0">
                <a:solidFill>
                  <a:schemeClr val="accent5"/>
                </a:solidFill>
              </a:rPr>
              <a:t>へんすう</a:t>
            </a:r>
            <a:r>
              <a:rPr lang="ja" altLang="en-US" sz="1500" b="1" dirty="0">
                <a:solidFill>
                  <a:schemeClr val="accent5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じゅんばん</a:t>
            </a:r>
            <a:r>
              <a:rPr lang="ja" altLang="en-US" sz="1500" b="1" dirty="0">
                <a:solidFill>
                  <a:schemeClr val="accent5"/>
                </a:solidFill>
              </a:rPr>
              <a:t>」</a:t>
            </a:r>
            <a:r>
              <a:rPr lang="ja" altLang="en-US" sz="1500" b="1" dirty="0">
                <a:solidFill>
                  <a:schemeClr val="dk2"/>
                </a:solidFill>
              </a:rPr>
              <a:t>は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ブロックパレットでチェックをはずして</a:t>
            </a:r>
            <a:r>
              <a:rPr lang="ja-JP" altLang="en-US" sz="1500" b="1" dirty="0">
                <a:solidFill>
                  <a:schemeClr val="accent5"/>
                </a:solidFill>
              </a:rPr>
              <a:t>ひょうじ</a:t>
            </a:r>
            <a:r>
              <a:rPr lang="ja" altLang="en-US" sz="1500" b="1" dirty="0">
                <a:solidFill>
                  <a:schemeClr val="accent5"/>
                </a:solidFill>
              </a:rPr>
              <a:t>されないようにしよう</a:t>
            </a:r>
            <a:r>
              <a:rPr lang="ja" altLang="en-US" sz="1500" b="1" dirty="0">
                <a:solidFill>
                  <a:schemeClr val="dk2"/>
                </a:solidFill>
              </a:rPr>
              <a:t>。</a:t>
            </a:r>
            <a:endParaRPr lang="ja-JP" altLang="en-US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それから、テスト</a:t>
            </a:r>
            <a:r>
              <a:rPr lang="ja-JP" altLang="en-US" sz="1500" b="1" dirty="0">
                <a:solidFill>
                  <a:schemeClr val="dk2"/>
                </a:solidFill>
              </a:rPr>
              <a:t>よう</a:t>
            </a:r>
            <a:r>
              <a:rPr lang="ja" altLang="en-US" sz="1500" b="1" dirty="0">
                <a:solidFill>
                  <a:schemeClr val="dk2"/>
                </a:solidFill>
              </a:rPr>
              <a:t>に</a:t>
            </a:r>
            <a:r>
              <a:rPr lang="ja-JP" altLang="en-US" sz="1500" b="1" dirty="0">
                <a:solidFill>
                  <a:schemeClr val="dk2"/>
                </a:solidFill>
              </a:rPr>
              <a:t>へんすう</a:t>
            </a:r>
            <a:endParaRPr lang="ja" altLang="en-US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「</a:t>
            </a:r>
            <a:r>
              <a:rPr lang="ja-JP" altLang="en-US" sz="1500" b="1" dirty="0">
                <a:solidFill>
                  <a:schemeClr val="accent5"/>
                </a:solidFill>
              </a:rPr>
              <a:t>てんすう</a:t>
            </a:r>
            <a:r>
              <a:rPr lang="ja" altLang="en-US" sz="1500" b="1" dirty="0">
                <a:solidFill>
                  <a:schemeClr val="accent5"/>
                </a:solidFill>
              </a:rPr>
              <a:t>」を</a:t>
            </a:r>
            <a:r>
              <a:rPr lang="ja-JP" altLang="en-US" sz="1500" b="1" dirty="0">
                <a:solidFill>
                  <a:schemeClr val="accent5"/>
                </a:solidFill>
              </a:rPr>
              <a:t>うわが</a:t>
            </a:r>
            <a:r>
              <a:rPr lang="ja" altLang="en-US" sz="1500" b="1" dirty="0">
                <a:solidFill>
                  <a:schemeClr val="accent5"/>
                </a:solidFill>
              </a:rPr>
              <a:t>きしている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accent5"/>
                </a:solidFill>
              </a:rPr>
              <a:t>ブロックを</a:t>
            </a:r>
            <a:r>
              <a:rPr lang="ja-JP" altLang="en-US" sz="1500" b="1" dirty="0">
                <a:solidFill>
                  <a:schemeClr val="accent5"/>
                </a:solidFill>
              </a:rPr>
              <a:t>け</a:t>
            </a:r>
            <a:r>
              <a:rPr lang="ja" altLang="en-US" sz="1500" b="1" dirty="0">
                <a:solidFill>
                  <a:schemeClr val="accent5"/>
                </a:solidFill>
              </a:rPr>
              <a:t>して</a:t>
            </a:r>
            <a:r>
              <a:rPr lang="ja" altLang="en-US" sz="1500" b="1" dirty="0">
                <a:solidFill>
                  <a:schemeClr val="dk2"/>
                </a:solidFill>
              </a:rPr>
              <a:t>ね。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あと、</a:t>
            </a:r>
            <a:r>
              <a:rPr lang="ja-JP" altLang="en-US" sz="1500" b="1" dirty="0">
                <a:solidFill>
                  <a:schemeClr val="accent5"/>
                </a:solidFill>
              </a:rPr>
              <a:t>せいげんじかん</a:t>
            </a:r>
            <a:r>
              <a:rPr lang="ja" altLang="en-US" sz="1500" b="1" dirty="0">
                <a:solidFill>
                  <a:schemeClr val="accent5"/>
                </a:solidFill>
              </a:rPr>
              <a:t>も30</a:t>
            </a:r>
            <a:r>
              <a:rPr lang="ja-JP" altLang="en-US" sz="1500" b="1" dirty="0">
                <a:solidFill>
                  <a:schemeClr val="accent5"/>
                </a:solidFill>
              </a:rPr>
              <a:t>びょう</a:t>
            </a:r>
            <a:r>
              <a:rPr lang="ja" altLang="en-US" sz="1500" b="1" dirty="0">
                <a:solidFill>
                  <a:schemeClr val="accent5"/>
                </a:solidFill>
              </a:rPr>
              <a:t>に</a:t>
            </a:r>
            <a:endParaRPr lang="en-US" altLang="ja" sz="1500" b="1" dirty="0">
              <a:solidFill>
                <a:schemeClr val="accent5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もど</a:t>
            </a:r>
            <a:r>
              <a:rPr lang="ja" altLang="en-US" sz="1500" b="1" dirty="0">
                <a:solidFill>
                  <a:schemeClr val="dk2"/>
                </a:solidFill>
              </a:rPr>
              <a:t>そう。</a:t>
            </a:r>
            <a:endParaRPr lang="ja" dirty="0">
              <a:solidFill>
                <a:schemeClr val="dk2"/>
              </a:solidFill>
            </a:endParaRPr>
          </a:p>
        </p:txBody>
      </p:sp>
      <p:sp>
        <p:nvSpPr>
          <p:cNvPr id="4" name="Google Shape;216;p33">
            <a:extLst>
              <a:ext uri="{FF2B5EF4-FFF2-40B4-BE49-F238E27FC236}">
                <a16:creationId xmlns:a16="http://schemas.microsoft.com/office/drawing/2014/main" id="{83B0A878-393B-46A3-903D-A7B604038F61}"/>
              </a:ext>
            </a:extLst>
          </p:cNvPr>
          <p:cNvSpPr/>
          <p:nvPr/>
        </p:nvSpPr>
        <p:spPr>
          <a:xfrm>
            <a:off x="1183281" y="4427545"/>
            <a:ext cx="3098619" cy="566819"/>
          </a:xfrm>
          <a:prstGeom prst="wedgeRoundRectCallout">
            <a:avLst>
              <a:gd name="adj1" fmla="val -56343"/>
              <a:gd name="adj2" fmla="val -32071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>
                <a:solidFill>
                  <a:schemeClr val="dk2"/>
                </a:solidFill>
              </a:rPr>
              <a:t>オッケー！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7BD69983-A671-444C-8B2A-A5B7E73B7F4B}"/>
              </a:ext>
            </a:extLst>
          </p:cNvPr>
          <p:cNvSpPr txBox="1"/>
          <p:nvPr/>
        </p:nvSpPr>
        <p:spPr>
          <a:xfrm>
            <a:off x="5921424" y="2274911"/>
            <a:ext cx="1156649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>
                <a:solidFill>
                  <a:srgbClr val="5E696C"/>
                </a:solidFill>
              </a:rPr>
              <a:t>30にもどす</a:t>
            </a:r>
          </a:p>
        </p:txBody>
      </p:sp>
      <p:cxnSp>
        <p:nvCxnSpPr>
          <p:cNvPr id="7" name="直線矢印コネクタ 6">
            <a:extLst>
              <a:ext uri="{FF2B5EF4-FFF2-40B4-BE49-F238E27FC236}">
                <a16:creationId xmlns:a16="http://schemas.microsoft.com/office/drawing/2014/main" id="{02700971-1778-45D1-86C4-FA400C3ED524}"/>
              </a:ext>
            </a:extLst>
          </p:cNvPr>
          <p:cNvCxnSpPr>
            <a:cxnSpLocks/>
          </p:cNvCxnSpPr>
          <p:nvPr/>
        </p:nvCxnSpPr>
        <p:spPr>
          <a:xfrm flipH="1">
            <a:off x="6016178" y="2521850"/>
            <a:ext cx="101004" cy="69240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A582AD1-439B-41EE-A8DB-F295263AE954}"/>
              </a:ext>
            </a:extLst>
          </p:cNvPr>
          <p:cNvSpPr txBox="1"/>
          <p:nvPr/>
        </p:nvSpPr>
        <p:spPr>
          <a:xfrm>
            <a:off x="7027382" y="4064820"/>
            <a:ext cx="1804918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5E696C"/>
                </a:solidFill>
              </a:rPr>
              <a:t>このブロックはけす</a:t>
            </a:r>
          </a:p>
        </p:txBody>
      </p:sp>
      <p:cxnSp>
        <p:nvCxnSpPr>
          <p:cNvPr id="9" name="直線矢印コネクタ 8">
            <a:extLst>
              <a:ext uri="{FF2B5EF4-FFF2-40B4-BE49-F238E27FC236}">
                <a16:creationId xmlns:a16="http://schemas.microsoft.com/office/drawing/2014/main" id="{2D56806C-1B0C-4A17-B4AB-63829F36732F}"/>
              </a:ext>
            </a:extLst>
          </p:cNvPr>
          <p:cNvCxnSpPr/>
          <p:nvPr/>
        </p:nvCxnSpPr>
        <p:spPr>
          <a:xfrm flipH="1" flipV="1">
            <a:off x="6779162" y="4217503"/>
            <a:ext cx="305368" cy="68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9F8038C8-4D24-461D-910C-99E574DA2E32}"/>
              </a:ext>
            </a:extLst>
          </p:cNvPr>
          <p:cNvSpPr txBox="1"/>
          <p:nvPr/>
        </p:nvSpPr>
        <p:spPr>
          <a:xfrm>
            <a:off x="5133525" y="1520895"/>
            <a:ext cx="1156649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ja-JP" altLang="en-US" b="1" dirty="0">
                <a:solidFill>
                  <a:srgbClr val="5E696C"/>
                </a:solidFill>
              </a:rPr>
              <a:t>チェックをはずす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DE734BDC-6B1D-4825-BDDA-72087C4A71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284" y="1022395"/>
            <a:ext cx="1156649" cy="1535434"/>
          </a:xfrm>
          <a:prstGeom prst="rect">
            <a:avLst/>
          </a:prstGeom>
        </p:spPr>
      </p:pic>
      <p:cxnSp>
        <p:nvCxnSpPr>
          <p:cNvPr id="20" name="直線矢印コネクタ 19">
            <a:extLst>
              <a:ext uri="{FF2B5EF4-FFF2-40B4-BE49-F238E27FC236}">
                <a16:creationId xmlns:a16="http://schemas.microsoft.com/office/drawing/2014/main" id="{FD34CEDE-CEAA-4062-B3C4-2435874F2E06}"/>
              </a:ext>
            </a:extLst>
          </p:cNvPr>
          <p:cNvCxnSpPr>
            <a:cxnSpLocks/>
          </p:cNvCxnSpPr>
          <p:nvPr/>
        </p:nvCxnSpPr>
        <p:spPr>
          <a:xfrm flipV="1">
            <a:off x="6262255" y="1565564"/>
            <a:ext cx="997527" cy="15804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6989125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2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/>
            <a:r>
              <a:rPr lang="ja-JP" altLang="en-US" sz="2800" dirty="0">
                <a:latin typeface="Arial"/>
                <a:cs typeface="Arial"/>
              </a:rPr>
              <a:t>かんせい</a:t>
            </a:r>
            <a:r>
              <a:rPr lang="ja" altLang="en-US" sz="2800" dirty="0">
                <a:latin typeface="Arial"/>
                <a:cs typeface="Arial"/>
              </a:rPr>
              <a:t>！</a:t>
            </a:r>
          </a:p>
        </p:txBody>
      </p:sp>
      <p:pic>
        <p:nvPicPr>
          <p:cNvPr id="2" name="Google Shape;337;p41">
            <a:extLst>
              <a:ext uri="{FF2B5EF4-FFF2-40B4-BE49-F238E27FC236}">
                <a16:creationId xmlns:a16="http://schemas.microsoft.com/office/drawing/2014/main" id="{0ABE893C-5261-4583-9731-706F2263B32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7769" y="1114466"/>
            <a:ext cx="1065875" cy="113315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39;p41">
            <a:extLst>
              <a:ext uri="{FF2B5EF4-FFF2-40B4-BE49-F238E27FC236}">
                <a16:creationId xmlns:a16="http://schemas.microsoft.com/office/drawing/2014/main" id="{41B6E82B-6D9B-4BBB-B277-69B8CA0B91C3}"/>
              </a:ext>
            </a:extLst>
          </p:cNvPr>
          <p:cNvSpPr/>
          <p:nvPr/>
        </p:nvSpPr>
        <p:spPr>
          <a:xfrm>
            <a:off x="1423645" y="948589"/>
            <a:ext cx="3268428" cy="2249044"/>
          </a:xfrm>
          <a:prstGeom prst="wedgeRoundRectCallout">
            <a:avLst>
              <a:gd name="adj1" fmla="val -53692"/>
              <a:gd name="adj2" fmla="val -15118"/>
              <a:gd name="adj3" fmla="val 0"/>
            </a:avLst>
          </a:prstGeom>
          <a:solidFill>
            <a:schemeClr val="accent4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50000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これでゲーム</a:t>
            </a: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altLang="en-US" sz="1500" b="1" dirty="0">
                <a:solidFill>
                  <a:schemeClr val="dk2"/>
                </a:solidFill>
              </a:rPr>
              <a:t>だよ！</a:t>
            </a:r>
            <a:endParaRPr lang="en-US" altLang="ja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あそぶときは、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ねずみにすこしながくさわってね！</a:t>
            </a:r>
            <a:br>
              <a:rPr lang="en-US" altLang="ja-JP" sz="1500" b="1" dirty="0">
                <a:solidFill>
                  <a:schemeClr val="dk2"/>
                </a:solidFill>
              </a:rPr>
            </a:br>
            <a:r>
              <a:rPr lang="ja-JP" altLang="en-US" sz="1500" b="1" dirty="0">
                <a:solidFill>
                  <a:schemeClr val="dk2"/>
                </a:solidFill>
              </a:rPr>
              <a:t>パソコンがさわった！って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>
              <a:lnSpc>
                <a:spcPct val="150000"/>
              </a:lnSpc>
            </a:pPr>
            <a:r>
              <a:rPr lang="ja-JP" altLang="en-US" sz="1500" b="1" dirty="0">
                <a:solidFill>
                  <a:schemeClr val="dk2"/>
                </a:solidFill>
              </a:rPr>
              <a:t>わかるのにじかんがかかることがあるからね！</a:t>
            </a:r>
            <a:endParaRPr lang="ja" altLang="en-US" sz="1500" b="1" dirty="0">
              <a:solidFill>
                <a:schemeClr val="dk2"/>
              </a:solidFill>
            </a:endParaRPr>
          </a:p>
        </p:txBody>
      </p:sp>
      <p:pic>
        <p:nvPicPr>
          <p:cNvPr id="5" name="Google Shape;351;p42" descr="ランプ, 時計 が含まれている画像&#10;&#10;説明は自動で生成されたものです">
            <a:extLst>
              <a:ext uri="{FF2B5EF4-FFF2-40B4-BE49-F238E27FC236}">
                <a16:creationId xmlns:a16="http://schemas.microsoft.com/office/drawing/2014/main" id="{2123D3A6-0369-433D-BE08-D625094BE9F6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45803" y="3423024"/>
            <a:ext cx="913949" cy="913981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340;p41">
            <a:extLst>
              <a:ext uri="{FF2B5EF4-FFF2-40B4-BE49-F238E27FC236}">
                <a16:creationId xmlns:a16="http://schemas.microsoft.com/office/drawing/2014/main" id="{49F937B6-C496-433C-9B86-8FFA5958DE85}"/>
              </a:ext>
            </a:extLst>
          </p:cNvPr>
          <p:cNvSpPr/>
          <p:nvPr/>
        </p:nvSpPr>
        <p:spPr>
          <a:xfrm>
            <a:off x="1423644" y="3414688"/>
            <a:ext cx="3067427" cy="1323532"/>
          </a:xfrm>
          <a:prstGeom prst="wedgeRoundRectCallout">
            <a:avLst>
              <a:gd name="adj1" fmla="val -53982"/>
              <a:gd name="adj2" fmla="val -19380"/>
              <a:gd name="adj3" fmla="val 0"/>
            </a:avLst>
          </a:prstGeom>
          <a:solidFill>
            <a:srgbClr val="83D061"/>
          </a:solidFill>
          <a:ln w="9525" cap="flat" cmpd="sng">
            <a:solidFill>
              <a:srgbClr val="5E696C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lnSpc>
                <a:spcPct val="114999"/>
              </a:lnSpc>
            </a:pPr>
            <a:r>
              <a:rPr lang="ja" sz="1500" b="1" dirty="0">
                <a:solidFill>
                  <a:schemeClr val="dk2"/>
                </a:solidFill>
              </a:rPr>
              <a:t>わーい！</a:t>
            </a:r>
            <a:endParaRPr lang="ja" altLang="en-US" sz="1500" b="1" dirty="0">
              <a:solidFill>
                <a:schemeClr val="dk2"/>
              </a:solidFill>
            </a:endParaRPr>
          </a:p>
          <a:p>
            <a:pPr>
              <a:lnSpc>
                <a:spcPct val="114999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やっと</a:t>
            </a:r>
            <a:r>
              <a:rPr lang="ja" sz="1500" b="1" dirty="0">
                <a:solidFill>
                  <a:schemeClr val="dk2"/>
                </a:solidFill>
              </a:rPr>
              <a:t>ゲームが</a:t>
            </a:r>
            <a:r>
              <a:rPr lang="ja-JP" altLang="en-US" sz="1500" b="1" dirty="0">
                <a:solidFill>
                  <a:schemeClr val="dk2"/>
                </a:solidFill>
              </a:rPr>
              <a:t>かんせい</a:t>
            </a:r>
            <a:r>
              <a:rPr lang="ja" sz="1500" b="1" dirty="0">
                <a:solidFill>
                  <a:schemeClr val="dk2"/>
                </a:solidFill>
              </a:rPr>
              <a:t>したよ</a:t>
            </a:r>
            <a:r>
              <a:rPr lang="ja" altLang="en-US" sz="1500" b="1" dirty="0">
                <a:solidFill>
                  <a:schemeClr val="dk2"/>
                </a:solidFill>
              </a:rPr>
              <a:t>！</a:t>
            </a:r>
          </a:p>
          <a:p>
            <a:pPr>
              <a:lnSpc>
                <a:spcPct val="114999"/>
              </a:lnSpc>
            </a:pPr>
            <a:r>
              <a:rPr lang="ja" altLang="en-US" sz="1500" b="1" dirty="0">
                <a:solidFill>
                  <a:schemeClr val="dk2"/>
                </a:solidFill>
              </a:rPr>
              <a:t>やりきったぞー！</a:t>
            </a: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76BC3BE0-BD3B-4C4E-9AD2-EB4ED302DE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3673" y="948589"/>
            <a:ext cx="4185556" cy="3507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36778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したコードだよ！（１）</a:t>
            </a:r>
          </a:p>
        </p:txBody>
      </p:sp>
      <p:pic>
        <p:nvPicPr>
          <p:cNvPr id="1008" name="Google Shape;100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3523" y="271963"/>
            <a:ext cx="670975" cy="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図 3" descr="タイムライン&#10;&#10;説明は自動で生成されたものです">
            <a:extLst>
              <a:ext uri="{FF2B5EF4-FFF2-40B4-BE49-F238E27FC236}">
                <a16:creationId xmlns:a16="http://schemas.microsoft.com/office/drawing/2014/main" id="{B0E295F6-F246-4641-AA20-133EC3362A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8959" y="1069995"/>
            <a:ext cx="4090916" cy="3327645"/>
          </a:xfrm>
          <a:prstGeom prst="rect">
            <a:avLst/>
          </a:prstGeom>
        </p:spPr>
      </p:pic>
      <p:sp>
        <p:nvSpPr>
          <p:cNvPr id="10" name="Google Shape;1010;p85">
            <a:extLst>
              <a:ext uri="{FF2B5EF4-FFF2-40B4-BE49-F238E27FC236}">
                <a16:creationId xmlns:a16="http://schemas.microsoft.com/office/drawing/2014/main" id="{250AB3CD-C2E5-4596-8109-63C75FC27A9A}"/>
              </a:ext>
            </a:extLst>
          </p:cNvPr>
          <p:cNvSpPr txBox="1"/>
          <p:nvPr/>
        </p:nvSpPr>
        <p:spPr>
          <a:xfrm>
            <a:off x="7114141" y="3994770"/>
            <a:ext cx="1921163" cy="10340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レッスンでは、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endParaRPr lang="en-US" altLang="ja-JP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altLang="en-US" sz="1200" dirty="0">
                <a:solidFill>
                  <a:schemeClr val="dk2"/>
                </a:solidFill>
                <a:ea typeface="Lato"/>
                <a:sym typeface="Lato"/>
              </a:rPr>
              <a:t>ネズミ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のコード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endParaRPr lang="en-US" altLang="ja-JP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に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へんこう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はないよ！</a:t>
            </a:r>
            <a:endParaRPr sz="1200" dirty="0">
              <a:solidFill>
                <a:schemeClr val="dk2"/>
              </a:solidFill>
              <a:ea typeface="Lato"/>
              <a:sym typeface="Lato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ECC4733-A625-400C-BE37-EC1D36FEDB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206" y="1069995"/>
            <a:ext cx="2786051" cy="3794991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したコードだよ！（</a:t>
            </a:r>
            <a:r>
              <a:rPr lang="ja" altLang="en-US" sz="3100" dirty="0">
                <a:latin typeface="Arial"/>
                <a:cs typeface="Arial"/>
              </a:rPr>
              <a:t>２</a:t>
            </a:r>
            <a:r>
              <a:rPr lang="ja" sz="3100" dirty="0">
                <a:latin typeface="Arial"/>
                <a:cs typeface="Arial"/>
              </a:rPr>
              <a:t>）</a:t>
            </a:r>
          </a:p>
        </p:txBody>
      </p:sp>
      <p:pic>
        <p:nvPicPr>
          <p:cNvPr id="1008" name="Google Shape;100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523573" y="340201"/>
            <a:ext cx="670975" cy="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図 4">
            <a:extLst>
              <a:ext uri="{FF2B5EF4-FFF2-40B4-BE49-F238E27FC236}">
                <a16:creationId xmlns:a16="http://schemas.microsoft.com/office/drawing/2014/main" id="{FECE53AC-7885-4CEC-93E2-9B576D4FC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3767" y="1172854"/>
            <a:ext cx="3101073" cy="3112819"/>
          </a:xfrm>
          <a:prstGeom prst="rect">
            <a:avLst/>
          </a:prstGeom>
        </p:spPr>
      </p:pic>
      <p:sp>
        <p:nvSpPr>
          <p:cNvPr id="6" name="Google Shape;1010;p85">
            <a:extLst>
              <a:ext uri="{FF2B5EF4-FFF2-40B4-BE49-F238E27FC236}">
                <a16:creationId xmlns:a16="http://schemas.microsoft.com/office/drawing/2014/main" id="{20D48F9A-2C48-4A73-AC13-FB6BA4108399}"/>
              </a:ext>
            </a:extLst>
          </p:cNvPr>
          <p:cNvSpPr txBox="1"/>
          <p:nvPr/>
        </p:nvSpPr>
        <p:spPr>
          <a:xfrm>
            <a:off x="1754909" y="2752944"/>
            <a:ext cx="1804966" cy="1569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レッスンでは、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リンゴの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コードに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へんこう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はないよ！</a:t>
            </a:r>
            <a:endParaRPr lang="ja-JP" altLang="en-US" sz="1200" dirty="0">
              <a:solidFill>
                <a:schemeClr val="dk2"/>
              </a:solidFill>
              <a:ea typeface="Lato"/>
            </a:endParaRPr>
          </a:p>
        </p:txBody>
      </p:sp>
    </p:spTree>
    <p:extLst>
      <p:ext uri="{BB962C8B-B14F-4D97-AF65-F5344CB8AC3E}">
        <p14:creationId xmlns:p14="http://schemas.microsoft.com/office/powerpoint/2010/main" val="2699569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85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3100" dirty="0">
                <a:latin typeface="Arial"/>
                <a:cs typeface="Arial"/>
              </a:rPr>
              <a:t>かんせい</a:t>
            </a:r>
            <a:r>
              <a:rPr lang="ja" sz="3100" dirty="0">
                <a:latin typeface="Arial"/>
                <a:cs typeface="Arial"/>
              </a:rPr>
              <a:t>したコードだよ！（</a:t>
            </a:r>
            <a:r>
              <a:rPr lang="ja" altLang="en-US" sz="3100" dirty="0">
                <a:latin typeface="Arial"/>
                <a:cs typeface="Arial"/>
              </a:rPr>
              <a:t>２</a:t>
            </a:r>
            <a:r>
              <a:rPr lang="ja" sz="3100" dirty="0">
                <a:latin typeface="Arial"/>
                <a:cs typeface="Arial"/>
              </a:rPr>
              <a:t>）</a:t>
            </a:r>
          </a:p>
        </p:txBody>
      </p:sp>
      <p:pic>
        <p:nvPicPr>
          <p:cNvPr id="1008" name="Google Shape;1008;p8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89454" y="306082"/>
            <a:ext cx="670975" cy="7132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図 2" descr="グラフィカル ユーザー インターフェイス, テキスト, アプリケーション, チャットまたはテキスト メッセージ&#10;&#10;説明は自動で生成されたものです">
            <a:extLst>
              <a:ext uri="{FF2B5EF4-FFF2-40B4-BE49-F238E27FC236}">
                <a16:creationId xmlns:a16="http://schemas.microsoft.com/office/drawing/2014/main" id="{E8D8852D-2A06-4708-B57C-77DF7BE7F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44" y="956584"/>
            <a:ext cx="3203811" cy="3827422"/>
          </a:xfrm>
          <a:prstGeom prst="rect">
            <a:avLst/>
          </a:prstGeom>
        </p:spPr>
      </p:pic>
      <p:sp>
        <p:nvSpPr>
          <p:cNvPr id="3" name="Google Shape;1010;p85">
            <a:extLst>
              <a:ext uri="{FF2B5EF4-FFF2-40B4-BE49-F238E27FC236}">
                <a16:creationId xmlns:a16="http://schemas.microsoft.com/office/drawing/2014/main" id="{1D655D8A-CF30-4F2F-8A3A-876CBF18EE41}"/>
              </a:ext>
            </a:extLst>
          </p:cNvPr>
          <p:cNvSpPr txBox="1"/>
          <p:nvPr/>
        </p:nvSpPr>
        <p:spPr>
          <a:xfrm>
            <a:off x="1884218" y="2752944"/>
            <a:ext cx="1804966" cy="156963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※</a:t>
            </a: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こんかい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レッスンでは、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リンゴの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コードに</a:t>
            </a:r>
            <a:endParaRPr lang="en-US" altLang="ja" sz="1200" dirty="0">
              <a:solidFill>
                <a:schemeClr val="dk2"/>
              </a:solidFill>
              <a:ea typeface="Lato"/>
              <a:sym typeface="Lato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-JP" altLang="en-US" sz="1200" dirty="0">
                <a:solidFill>
                  <a:schemeClr val="dk2"/>
                </a:solidFill>
                <a:ea typeface="Lato"/>
                <a:sym typeface="Lato"/>
              </a:rPr>
              <a:t>　へんこう</a:t>
            </a:r>
            <a:r>
              <a:rPr lang="ja" sz="1200" dirty="0">
                <a:solidFill>
                  <a:schemeClr val="dk2"/>
                </a:solidFill>
                <a:ea typeface="Lato"/>
                <a:sym typeface="Lato"/>
              </a:rPr>
              <a:t>はないよ！</a:t>
            </a:r>
            <a:endParaRPr lang="ja-JP" altLang="en-US" sz="1200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BC36BA30-C3B0-422F-BBB0-A8C5EADD9F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2181" y="1017033"/>
            <a:ext cx="4960720" cy="391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17811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Google Shape;1041;p87"/>
          <p:cNvSpPr txBox="1">
            <a:spLocks noGrp="1"/>
          </p:cNvSpPr>
          <p:nvPr>
            <p:ph type="title"/>
          </p:nvPr>
        </p:nvSpPr>
        <p:spPr>
          <a:xfrm>
            <a:off x="311700" y="391350"/>
            <a:ext cx="8520600" cy="6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200"/>
              <a:buNone/>
            </a:pPr>
            <a:r>
              <a:rPr lang="ja" dirty="0">
                <a:latin typeface="Arial"/>
                <a:cs typeface="Arial"/>
              </a:rPr>
              <a:t>このレッスンで</a:t>
            </a:r>
            <a:r>
              <a:rPr lang="ja-JP" altLang="en-US" dirty="0">
                <a:latin typeface="Arial"/>
                <a:cs typeface="Arial"/>
              </a:rPr>
              <a:t>なら</a:t>
            </a:r>
            <a:r>
              <a:rPr lang="ja" dirty="0">
                <a:latin typeface="Arial"/>
                <a:cs typeface="Arial"/>
              </a:rPr>
              <a:t>ったこと</a:t>
            </a:r>
            <a:endParaRPr dirty="0">
              <a:latin typeface="Arial"/>
              <a:cs typeface="Arial"/>
            </a:endParaRPr>
          </a:p>
        </p:txBody>
      </p:sp>
      <p:sp>
        <p:nvSpPr>
          <p:cNvPr id="1042" name="Google Shape;1042;p87"/>
          <p:cNvSpPr txBox="1"/>
          <p:nvPr/>
        </p:nvSpPr>
        <p:spPr>
          <a:xfrm>
            <a:off x="4972225" y="1157700"/>
            <a:ext cx="3389400" cy="32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～かつ～</a:t>
            </a:r>
          </a:p>
          <a:p>
            <a:pPr>
              <a:spcBef>
                <a:spcPts val="1600"/>
              </a:spcBef>
              <a:buSzPts val="1800"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～または～</a:t>
            </a:r>
          </a:p>
          <a:p>
            <a:pPr>
              <a:spcBef>
                <a:spcPts val="1600"/>
              </a:spcBef>
              <a:buSzPts val="1800"/>
            </a:pPr>
            <a:r>
              <a:rPr lang="ja" sz="1700" b="1" dirty="0">
                <a:solidFill>
                  <a:schemeClr val="dk2"/>
                </a:solidFill>
                <a:ea typeface="Lato"/>
              </a:rPr>
              <a:t>～と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き</a:t>
            </a:r>
            <a:r>
              <a:rPr lang="ja" sz="1700" b="1" dirty="0">
                <a:solidFill>
                  <a:schemeClr val="dk2"/>
                </a:solidFill>
                <a:ea typeface="Lato"/>
              </a:rPr>
              <a:t>いて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つ</a:t>
            </a:r>
            <a:endParaRPr lang="ja" sz="1700" b="1" dirty="0">
              <a:solidFill>
                <a:schemeClr val="dk2"/>
              </a:solidFill>
              <a:ea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～を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おく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って</a:t>
            </a:r>
            <a:r>
              <a:rPr lang="ja-JP" altLang="en-US" sz="1700" b="1" dirty="0">
                <a:solidFill>
                  <a:schemeClr val="dk2"/>
                </a:solidFill>
                <a:ea typeface="Lato"/>
              </a:rPr>
              <a:t>ま</a:t>
            </a:r>
            <a:r>
              <a:rPr lang="ja" altLang="en-US" sz="1700" b="1" dirty="0">
                <a:solidFill>
                  <a:schemeClr val="dk2"/>
                </a:solidFill>
                <a:ea typeface="Lato"/>
              </a:rPr>
              <a:t>つ</a:t>
            </a:r>
          </a:p>
          <a:p>
            <a:pPr marL="0" marR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ja" altLang="en-US" sz="1700" b="1" dirty="0">
              <a:solidFill>
                <a:schemeClr val="dk2"/>
              </a:solidFill>
              <a:ea typeface="Lato"/>
            </a:endParaRPr>
          </a:p>
          <a:p>
            <a:pPr>
              <a:spcBef>
                <a:spcPts val="1600"/>
              </a:spcBef>
              <a:spcAft>
                <a:spcPts val="1600"/>
              </a:spcAft>
              <a:buSzPts val="1800"/>
            </a:pPr>
            <a:endParaRPr lang="ja-JP" altLang="en-US" dirty="0">
              <a:solidFill>
                <a:schemeClr val="dk2"/>
              </a:solidFill>
              <a:ea typeface="Lato"/>
            </a:endParaRPr>
          </a:p>
        </p:txBody>
      </p:sp>
      <p:pic>
        <p:nvPicPr>
          <p:cNvPr id="1043" name="Google Shape;1043;p8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24" y="1339625"/>
            <a:ext cx="1073926" cy="1073895"/>
          </a:xfrm>
          <a:prstGeom prst="rect">
            <a:avLst/>
          </a:prstGeom>
          <a:noFill/>
          <a:ln>
            <a:noFill/>
          </a:ln>
        </p:spPr>
      </p:pic>
      <p:sp>
        <p:nvSpPr>
          <p:cNvPr id="1044" name="Google Shape;1044;p87"/>
          <p:cNvSpPr/>
          <p:nvPr/>
        </p:nvSpPr>
        <p:spPr>
          <a:xfrm>
            <a:off x="1572050" y="1339625"/>
            <a:ext cx="2642400" cy="1157700"/>
          </a:xfrm>
          <a:prstGeom prst="wedgeRoundRectCallout">
            <a:avLst>
              <a:gd name="adj1" fmla="val -64347"/>
              <a:gd name="adj2" fmla="val -15714"/>
              <a:gd name="adj3" fmla="val 0"/>
            </a:avLst>
          </a:prstGeom>
          <a:solidFill>
            <a:srgbClr val="F6CD4C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このレッスンでは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こんな</a:t>
            </a:r>
            <a:r>
              <a:rPr lang="ja" sz="1500" b="1" dirty="0">
                <a:solidFill>
                  <a:schemeClr val="dk2"/>
                </a:solidFill>
              </a:rPr>
              <a:t>こと</a:t>
            </a: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を</a:t>
            </a:r>
            <a:r>
              <a:rPr lang="ja-JP" altLang="en-US" sz="1500" b="1" dirty="0">
                <a:solidFill>
                  <a:schemeClr val="dk2"/>
                </a:solidFill>
              </a:rPr>
              <a:t>べんきょう</a:t>
            </a:r>
            <a:endParaRPr lang="en-US" altLang="ja-JP" sz="1500" b="1" dirty="0">
              <a:solidFill>
                <a:schemeClr val="dk2"/>
              </a:solidFill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ja" sz="1500" b="1" i="0" u="none" strike="noStrike" cap="none" dirty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したよ！</a:t>
            </a:r>
            <a:endParaRPr sz="1500" b="1" i="0" u="none" strike="noStrike" cap="none" dirty="0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ral">
  <a:themeElements>
    <a:clrScheme name="Coral">
      <a:dk1>
        <a:srgbClr val="F55E61"/>
      </a:dk1>
      <a:lt1>
        <a:srgbClr val="FFFFFF"/>
      </a:lt1>
      <a:dk2>
        <a:srgbClr val="5E696C"/>
      </a:dk2>
      <a:lt2>
        <a:srgbClr val="BFC7CA"/>
      </a:lt2>
      <a:accent1>
        <a:srgbClr val="1E2D31"/>
      </a:accent1>
      <a:accent2>
        <a:srgbClr val="273C42"/>
      </a:accent2>
      <a:accent3>
        <a:srgbClr val="83D061"/>
      </a:accent3>
      <a:accent4>
        <a:srgbClr val="F6CD4C"/>
      </a:accent4>
      <a:accent5>
        <a:srgbClr val="AF4345"/>
      </a:accent5>
      <a:accent6>
        <a:srgbClr val="F58F8F"/>
      </a:accent6>
      <a:hlink>
        <a:srgbClr val="AF4345"/>
      </a:hlink>
      <a:folHlink>
        <a:srgbClr val="AF434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321</TotalTime>
  <Words>2350</Words>
  <Application>Microsoft Office PowerPoint</Application>
  <PresentationFormat>画面に合わせる (16:9)</PresentationFormat>
  <Paragraphs>310</Paragraphs>
  <Slides>43</Slides>
  <Notes>43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43</vt:i4>
      </vt:variant>
    </vt:vector>
  </HeadingPairs>
  <TitlesOfParts>
    <vt:vector size="47" baseType="lpstr">
      <vt:lpstr>Playfair Display</vt:lpstr>
      <vt:lpstr>Arial</vt:lpstr>
      <vt:lpstr>Lato</vt:lpstr>
      <vt:lpstr>Coral</vt:lpstr>
      <vt:lpstr>Scratchで ゲームを つくろう！</vt:lpstr>
      <vt:lpstr>とうじょうじんぶつしょうかい</vt:lpstr>
      <vt:lpstr>Scratchをひらいてね</vt:lpstr>
      <vt:lpstr>Scratchをひらがなにしよう</vt:lpstr>
      <vt:lpstr>ほぞんしておいたゲームをひらこう</vt:lpstr>
      <vt:lpstr>ひらいたゲームをじっこうしてみよう</vt:lpstr>
      <vt:lpstr>ゲームをつくろう！ レベル８のつづき</vt:lpstr>
      <vt:lpstr>4てんのときはどうかな？</vt:lpstr>
      <vt:lpstr>0てんのときはどうかな？</vt:lpstr>
      <vt:lpstr>「てんすう」がリストにある どのすうじよりもおおきくなかったとき</vt:lpstr>
      <vt:lpstr>じょうけんはこうあらわすよ</vt:lpstr>
      <vt:lpstr>じょうけんをついかするよ</vt:lpstr>
      <vt:lpstr>じょうけんをついかするよ</vt:lpstr>
      <vt:lpstr>じょうけんをついかするよ</vt:lpstr>
      <vt:lpstr>リストがからのときもあてはまるよ</vt:lpstr>
      <vt:lpstr>1てんのときはどうかな？</vt:lpstr>
      <vt:lpstr>すでにおなじてんすうがリストにあるときは </vt:lpstr>
      <vt:lpstr>なまえもひょうじするようにしよう</vt:lpstr>
      <vt:lpstr>なまえようのリストをさくせいしよう</vt:lpstr>
      <vt:lpstr>なまえようのリストを てんすうリストのよこにならべよう</vt:lpstr>
      <vt:lpstr>リスト「なまえ」に てんすうとどうじになまえを入れていくよ</vt:lpstr>
      <vt:lpstr>なまえをにゅうりょくできるようにするよ</vt:lpstr>
      <vt:lpstr>「あなたのなまえはなんですか？」ときいてまつ</vt:lpstr>
      <vt:lpstr>しつもんのこたえは へんすう「こたえ」にはいるよ</vt:lpstr>
      <vt:lpstr>じっこうしてみよう</vt:lpstr>
      <vt:lpstr>6ばんめのなまえとてんすうはけしちゃおう</vt:lpstr>
      <vt:lpstr>TOP５にはいれなかったらなまえはきかれないよ</vt:lpstr>
      <vt:lpstr>6ばんめにはかりのなまえをいれよう</vt:lpstr>
      <vt:lpstr>リストをからにしてじっこうしてみよう</vt:lpstr>
      <vt:lpstr>ひょうじがあっていないときがあるよ</vt:lpstr>
      <vt:lpstr>「すべてをとめる」のまえに しょりをかくじつにおわらせるには？</vt:lpstr>
      <vt:lpstr>「～をおくってまつ」をつかおう</vt:lpstr>
      <vt:lpstr>「～びょうまつ」ではダメ？</vt:lpstr>
      <vt:lpstr>メッセージをおくって しょりがおわるまでまつようにしよう</vt:lpstr>
      <vt:lpstr>リストをからにしてじっこうしてみよう</vt:lpstr>
      <vt:lpstr>きちんとひょうじされるようになったよ</vt:lpstr>
      <vt:lpstr>リストを「かくす」「ひょうじする」</vt:lpstr>
      <vt:lpstr>ゲームをかくにんからもとにもどそうね</vt:lpstr>
      <vt:lpstr>かんせい！</vt:lpstr>
      <vt:lpstr>かんせいしたコードだよ！（１）</vt:lpstr>
      <vt:lpstr>かんせいしたコードだよ！（２）</vt:lpstr>
      <vt:lpstr>かんせいしたコードだよ！（２）</vt:lpstr>
      <vt:lpstr>このレッスンでならったこと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Scratchで プログラミングを 勉強しよう</dc:title>
  <cp:lastModifiedBy>中山 大資</cp:lastModifiedBy>
  <cp:revision>4393</cp:revision>
  <dcterms:modified xsi:type="dcterms:W3CDTF">2022-02-04T07:27:30Z</dcterms:modified>
</cp:coreProperties>
</file>