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5"/>
  </p:notesMasterIdLst>
  <p:sldIdLst>
    <p:sldId id="256" r:id="rId2"/>
    <p:sldId id="435" r:id="rId3"/>
    <p:sldId id="436" r:id="rId4"/>
    <p:sldId id="437" r:id="rId5"/>
    <p:sldId id="438" r:id="rId6"/>
    <p:sldId id="439" r:id="rId7"/>
    <p:sldId id="261" r:id="rId8"/>
    <p:sldId id="262" r:id="rId9"/>
    <p:sldId id="263" r:id="rId10"/>
    <p:sldId id="353" r:id="rId11"/>
    <p:sldId id="264" r:id="rId12"/>
    <p:sldId id="355" r:id="rId13"/>
    <p:sldId id="411" r:id="rId14"/>
    <p:sldId id="26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4" r:id="rId23"/>
    <p:sldId id="402" r:id="rId24"/>
    <p:sldId id="376" r:id="rId25"/>
    <p:sldId id="365" r:id="rId26"/>
    <p:sldId id="372" r:id="rId27"/>
    <p:sldId id="367" r:id="rId28"/>
    <p:sldId id="366" r:id="rId29"/>
    <p:sldId id="368" r:id="rId30"/>
    <p:sldId id="371" r:id="rId31"/>
    <p:sldId id="370" r:id="rId32"/>
    <p:sldId id="373" r:id="rId33"/>
    <p:sldId id="318" r:id="rId34"/>
  </p:sldIdLst>
  <p:sldSz cx="9144000" cy="5143500" type="screen16x9"/>
  <p:notesSz cx="6858000" cy="9144000"/>
  <p:embeddedFontLst>
    <p:embeddedFont>
      <p:font typeface="Lato" panose="020F0502020204030203" pitchFamily="34" charset="0"/>
      <p:regular r:id="rId36"/>
      <p:bold r:id="rId37"/>
      <p:italic r:id="rId38"/>
      <p:boldItalic r:id="rId39"/>
    </p:embeddedFont>
    <p:embeddedFont>
      <p:font typeface="Playfair Display" panose="00000500000000000000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6D020-6624-4C5F-A31B-994B9731DF14}" v="485" dt="2021-03-16T00:10:16.06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3BA5E854-92C1-416E-BB42-B9A9D71FCD4E}" v="366" dt="2021-03-28T08:37:04.018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6F6F400-262E-41EF-9219-CBBDD9E3DF7F}" v="1573" dt="2021-03-27T06:47:25.193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823F87B7-7FC9-4E40-9072-70CA1F1C2198}" v="50" dt="2021-03-25T01:01:05.153"/>
    <p1510:client id="{8397B5D6-490A-4A99-AB08-C27364E7BA43}" v="164" dt="2021-03-05T08:20:05.790"/>
    <p1510:client id="{8846571E-8DFE-4D4E-A3F5-132AFF5D2AA4}" v="850" dt="2021-03-24T09:03:28.804"/>
    <p1510:client id="{8964B387-4223-49D4-9993-944CB104E998}" v="104" dt="2021-04-02T00:15:15.154"/>
    <p1510:client id="{8DED4023-259A-470A-AD33-A8C38697E642}" v="62" dt="2021-03-05T07:27:59.738"/>
    <p1510:client id="{91C0F2B4-C652-4887-89A2-6D41822B622A}" v="711" dt="2021-03-31T08:31:44.218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0F0072D-57DB-4B07-AEE8-A1BE8E288162}" v="325" dt="2021-06-18T01:44:54.216"/>
    <p1510:client id="{B1EFA465-74F9-49C5-8389-5F09249C94A1}" v="800" dt="2021-04-02T08:37:07.655"/>
    <p1510:client id="{BB0CFECF-3597-4506-B3C9-C1E83C54A5EB}" v="3243" dt="2021-03-26T09:32:23.172"/>
    <p1510:client id="{C3476BC4-E1AD-4875-A849-8A5D50B4B824}" v="480" dt="2021-04-03T05:35:48.699"/>
    <p1510:client id="{C583B653-D557-4848-A484-92B873675025}" v="1449" dt="2021-03-25T08:51:28.001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C5C985D-01F5-4026-BBC4-1B1D67F331CA}" v="1" dt="2021-06-18T01:47:11.735"/>
    <p1510:client id="{E0C52404-4E32-4942-99A3-948A2D550135}" v="1164" dt="2021-03-31T01:49:32.513"/>
    <p1510:client id="{E6B605C5-48C0-43F7-9C94-349C04E8F757}" v="92" dt="2021-04-02T06:24:17.536"/>
    <p1510:client id="{EB505E9A-6988-42D5-B658-945B16F4A0C3}" v="112" dt="2021-03-30T00:14:27.136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clId="Web-{DC5C985D-01F5-4026-BBC4-1B1D67F331CA}"/>
    <pc:docChg chg="modSld">
      <pc:chgData name="" userId="" providerId="" clId="Web-{DC5C985D-01F5-4026-BBC4-1B1D67F331CA}" dt="2021-06-18T01:47:11.735" v="0" actId="14100"/>
      <pc:docMkLst>
        <pc:docMk/>
      </pc:docMkLst>
      <pc:sldChg chg="modSp">
        <pc:chgData name="" userId="" providerId="" clId="Web-{DC5C985D-01F5-4026-BBC4-1B1D67F331CA}" dt="2021-06-18T01:47:11.735" v="0" actId="14100"/>
        <pc:sldMkLst>
          <pc:docMk/>
          <pc:sldMk cId="0" sldId="257"/>
        </pc:sldMkLst>
        <pc:spChg chg="mod">
          <ac:chgData name="" userId="" providerId="" clId="Web-{DC5C985D-01F5-4026-BBC4-1B1D67F331CA}" dt="2021-06-18T01:47:11.735" v="0" actId="14100"/>
          <ac:spMkLst>
            <pc:docMk/>
            <pc:sldMk cId="0" sldId="257"/>
            <ac:spMk id="122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B0F0072D-57DB-4B07-AEE8-A1BE8E288162}"/>
    <pc:docChg chg="modSld">
      <pc:chgData name="Masaki Suzuki" userId="2c4feb2ed34ad1a7" providerId="Windows Live" clId="Web-{B0F0072D-57DB-4B07-AEE8-A1BE8E288162}" dt="2021-06-18T01:44:54.216" v="277" actId="1076"/>
      <pc:docMkLst>
        <pc:docMk/>
      </pc:docMkLst>
      <pc:sldChg chg="modSp">
        <pc:chgData name="Masaki Suzuki" userId="2c4feb2ed34ad1a7" providerId="Windows Live" clId="Web-{B0F0072D-57DB-4B07-AEE8-A1BE8E288162}" dt="2021-06-18T00:59:05.469" v="42" actId="1076"/>
        <pc:sldMkLst>
          <pc:docMk/>
          <pc:sldMk cId="0" sldId="264"/>
        </pc:sldMkLst>
        <pc:spChg chg="mod">
          <ac:chgData name="Masaki Suzuki" userId="2c4feb2ed34ad1a7" providerId="Windows Live" clId="Web-{B0F0072D-57DB-4B07-AEE8-A1BE8E288162}" dt="2021-06-18T00:59:05.469" v="42" actId="1076"/>
          <ac:spMkLst>
            <pc:docMk/>
            <pc:sldMk cId="0" sldId="264"/>
            <ac:spMk id="13" creationId="{5929B7BF-4C03-4F3F-AF49-C34D21536010}"/>
          </ac:spMkLst>
        </pc:spChg>
        <pc:spChg chg="mod">
          <ac:chgData name="Masaki Suzuki" userId="2c4feb2ed34ad1a7" providerId="Windows Live" clId="Web-{B0F0072D-57DB-4B07-AEE8-A1BE8E288162}" dt="2021-06-18T00:59:05.407" v="41" actId="1076"/>
          <ac:spMkLst>
            <pc:docMk/>
            <pc:sldMk cId="0" sldId="264"/>
            <ac:spMk id="14" creationId="{A2CCB28D-0067-4DEB-A618-B8610161B948}"/>
          </ac:spMkLst>
        </pc:spChg>
        <pc:spChg chg="mod">
          <ac:chgData name="Masaki Suzuki" userId="2c4feb2ed34ad1a7" providerId="Windows Live" clId="Web-{B0F0072D-57DB-4B07-AEE8-A1BE8E288162}" dt="2021-06-18T00:59:05.360" v="40" actId="1076"/>
          <ac:spMkLst>
            <pc:docMk/>
            <pc:sldMk cId="0" sldId="264"/>
            <ac:spMk id="15" creationId="{EA94F5BC-1F96-4C0B-9D61-1C9986B74029}"/>
          </ac:spMkLst>
        </pc:spChg>
        <pc:graphicFrameChg chg="mod modGraphic">
          <ac:chgData name="Masaki Suzuki" userId="2c4feb2ed34ad1a7" providerId="Windows Live" clId="Web-{B0F0072D-57DB-4B07-AEE8-A1BE8E288162}" dt="2021-06-18T00:59:05.063" v="37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modSp">
        <pc:chgData name="Masaki Suzuki" userId="2c4feb2ed34ad1a7" providerId="Windows Live" clId="Web-{B0F0072D-57DB-4B07-AEE8-A1BE8E288162}" dt="2021-06-18T01:10:37.578" v="110" actId="1076"/>
        <pc:sldMkLst>
          <pc:docMk/>
          <pc:sldMk cId="0" sldId="265"/>
        </pc:sldMkLst>
        <pc:spChg chg="mod">
          <ac:chgData name="Masaki Suzuki" userId="2c4feb2ed34ad1a7" providerId="Windows Live" clId="Web-{B0F0072D-57DB-4B07-AEE8-A1BE8E288162}" dt="2021-06-18T01:10:37.578" v="110" actId="1076"/>
          <ac:spMkLst>
            <pc:docMk/>
            <pc:sldMk cId="0" sldId="265"/>
            <ac:spMk id="10" creationId="{97AC5247-2560-4D94-8381-44CD6DF41853}"/>
          </ac:spMkLst>
        </pc:spChg>
      </pc:sldChg>
      <pc:sldChg chg="addSp delSp modSp">
        <pc:chgData name="Masaki Suzuki" userId="2c4feb2ed34ad1a7" providerId="Windows Live" clId="Web-{B0F0072D-57DB-4B07-AEE8-A1BE8E288162}" dt="2021-06-18T01:14:34.411" v="148" actId="20577"/>
        <pc:sldMkLst>
          <pc:docMk/>
          <pc:sldMk cId="3036806584" sldId="355"/>
        </pc:sldMkLst>
        <pc:spChg chg="mod">
          <ac:chgData name="Masaki Suzuki" userId="2c4feb2ed34ad1a7" providerId="Windows Live" clId="Web-{B0F0072D-57DB-4B07-AEE8-A1BE8E288162}" dt="2021-06-18T01:04:51.383" v="63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Masaki Suzuki" userId="2c4feb2ed34ad1a7" providerId="Windows Live" clId="Web-{B0F0072D-57DB-4B07-AEE8-A1BE8E288162}" dt="2021-06-18T01:04:51.774" v="67" actId="20577"/>
          <ac:spMkLst>
            <pc:docMk/>
            <pc:sldMk cId="3036806584" sldId="355"/>
            <ac:spMk id="7" creationId="{60757FAA-E5ED-4DDB-B770-71BF9D6BAEC7}"/>
          </ac:spMkLst>
        </pc:spChg>
        <pc:spChg chg="mod">
          <ac:chgData name="Masaki Suzuki" userId="2c4feb2ed34ad1a7" providerId="Windows Live" clId="Web-{B0F0072D-57DB-4B07-AEE8-A1BE8E288162}" dt="2021-06-18T01:14:25.661" v="144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Masaki Suzuki" userId="2c4feb2ed34ad1a7" providerId="Windows Live" clId="Web-{B0F0072D-57DB-4B07-AEE8-A1BE8E288162}" dt="2021-06-18T00:59:05.891" v="56" actId="20577"/>
          <ac:spMkLst>
            <pc:docMk/>
            <pc:sldMk cId="3036806584" sldId="355"/>
            <ac:spMk id="13" creationId="{D335149B-832C-4393-BDF5-FC76E65CF37B}"/>
          </ac:spMkLst>
        </pc:spChg>
        <pc:spChg chg="mod">
          <ac:chgData name="Masaki Suzuki" userId="2c4feb2ed34ad1a7" providerId="Windows Live" clId="Web-{B0F0072D-57DB-4B07-AEE8-A1BE8E288162}" dt="2021-06-18T01:04:51.617" v="64" actId="1076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Masaki Suzuki" userId="2c4feb2ed34ad1a7" providerId="Windows Live" clId="Web-{B0F0072D-57DB-4B07-AEE8-A1BE8E288162}" dt="2021-06-18T01:10:09.280" v="106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Masaki Suzuki" userId="2c4feb2ed34ad1a7" providerId="Windows Live" clId="Web-{B0F0072D-57DB-4B07-AEE8-A1BE8E288162}" dt="2021-06-18T01:10:20.359" v="108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Masaki Suzuki" userId="2c4feb2ed34ad1a7" providerId="Windows Live" clId="Web-{B0F0072D-57DB-4B07-AEE8-A1BE8E288162}" dt="2021-06-18T01:04:52.352" v="74" actId="1076"/>
          <ac:spMkLst>
            <pc:docMk/>
            <pc:sldMk cId="3036806584" sldId="355"/>
            <ac:spMk id="31" creationId="{6894EA04-DA81-4E18-A61A-EEC4D5A2D491}"/>
          </ac:spMkLst>
        </pc:spChg>
        <pc:spChg chg="del">
          <ac:chgData name="Masaki Suzuki" userId="2c4feb2ed34ad1a7" providerId="Windows Live" clId="Web-{B0F0072D-57DB-4B07-AEE8-A1BE8E288162}" dt="2021-06-18T01:13:43.832" v="124"/>
          <ac:spMkLst>
            <pc:docMk/>
            <pc:sldMk cId="3036806584" sldId="355"/>
            <ac:spMk id="32" creationId="{8917D5B0-4F22-464A-9F0A-E9D267833FE8}"/>
          </ac:spMkLst>
        </pc:spChg>
        <pc:spChg chg="add del mod">
          <ac:chgData name="Masaki Suzuki" userId="2c4feb2ed34ad1a7" providerId="Windows Live" clId="Web-{B0F0072D-57DB-4B07-AEE8-A1BE8E288162}" dt="2021-06-18T01:12:50.675" v="114"/>
          <ac:spMkLst>
            <pc:docMk/>
            <pc:sldMk cId="3036806584" sldId="355"/>
            <ac:spMk id="33" creationId="{C3DC46C9-D3CA-4574-A53C-CF8DC5B590E6}"/>
          </ac:spMkLst>
        </pc:spChg>
        <pc:spChg chg="add mod">
          <ac:chgData name="Masaki Suzuki" userId="2c4feb2ed34ad1a7" providerId="Windows Live" clId="Web-{B0F0072D-57DB-4B07-AEE8-A1BE8E288162}" dt="2021-06-18T01:14:34.411" v="148" actId="20577"/>
          <ac:spMkLst>
            <pc:docMk/>
            <pc:sldMk cId="3036806584" sldId="355"/>
            <ac:spMk id="34" creationId="{412F8391-0749-47BA-961E-B1F695323052}"/>
          </ac:spMkLst>
        </pc:spChg>
        <pc:spChg chg="add mod">
          <ac:chgData name="Masaki Suzuki" userId="2c4feb2ed34ad1a7" providerId="Windows Live" clId="Web-{B0F0072D-57DB-4B07-AEE8-A1BE8E288162}" dt="2021-06-18T01:14:27.255" v="145" actId="1076"/>
          <ac:spMkLst>
            <pc:docMk/>
            <pc:sldMk cId="3036806584" sldId="355"/>
            <ac:spMk id="35" creationId="{0BDD6D91-76BE-4871-B32F-885D023EEA38}"/>
          </ac:spMkLst>
        </pc:spChg>
        <pc:spChg chg="mod">
          <ac:chgData name="Masaki Suzuki" userId="2c4feb2ed34ad1a7" providerId="Windows Live" clId="Web-{B0F0072D-57DB-4B07-AEE8-A1BE8E288162}" dt="2021-06-18T01:14:18.333" v="143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0F0072D-57DB-4B07-AEE8-A1BE8E288162}" dt="2021-06-18T01:13:40.066" v="123" actId="14100"/>
          <ac:spMkLst>
            <pc:docMk/>
            <pc:sldMk cId="3036806584" sldId="355"/>
            <ac:spMk id="219" creationId="{00000000-0000-0000-0000-000000000000}"/>
          </ac:spMkLst>
        </pc:spChg>
        <pc:graphicFrameChg chg="mod modGraphic">
          <ac:chgData name="Masaki Suzuki" userId="2c4feb2ed34ad1a7" providerId="Windows Live" clId="Web-{B0F0072D-57DB-4B07-AEE8-A1BE8E288162}" dt="2021-06-18T01:04:52.164" v="73"/>
          <ac:graphicFrameMkLst>
            <pc:docMk/>
            <pc:sldMk cId="3036806584" sldId="355"/>
            <ac:graphicFrameMk id="6" creationId="{8C2A0A6C-9350-4473-B30B-F98029A9B78E}"/>
          </ac:graphicFrameMkLst>
        </pc:graphicFrameChg>
      </pc:sldChg>
      <pc:sldChg chg="modSp">
        <pc:chgData name="Masaki Suzuki" userId="2c4feb2ed34ad1a7" providerId="Windows Live" clId="Web-{B0F0072D-57DB-4B07-AEE8-A1BE8E288162}" dt="2021-06-18T01:11:58.814" v="113" actId="1076"/>
        <pc:sldMkLst>
          <pc:docMk/>
          <pc:sldMk cId="3079883202" sldId="356"/>
        </pc:sldMkLst>
        <pc:spChg chg="mod">
          <ac:chgData name="Masaki Suzuki" userId="2c4feb2ed34ad1a7" providerId="Windows Live" clId="Web-{B0F0072D-57DB-4B07-AEE8-A1BE8E288162}" dt="2021-06-18T01:11:58.814" v="11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Masaki Suzuki" userId="2c4feb2ed34ad1a7" providerId="Windows Live" clId="Web-{B0F0072D-57DB-4B07-AEE8-A1BE8E288162}" dt="2021-06-18T01:11:30.235" v="111" actId="107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Masaki Suzuki" userId="2c4feb2ed34ad1a7" providerId="Windows Live" clId="Web-{B0F0072D-57DB-4B07-AEE8-A1BE8E288162}" dt="2021-06-18T01:11:55.611" v="112" actId="1076"/>
          <ac:spMkLst>
            <pc:docMk/>
            <pc:sldMk cId="3079883202" sldId="356"/>
            <ac:spMk id="13" creationId="{2E4DF0E2-5B61-42AB-B332-BED5E5FE7C4C}"/>
          </ac:spMkLst>
        </pc:spChg>
      </pc:sldChg>
      <pc:sldChg chg="modSp">
        <pc:chgData name="Masaki Suzuki" userId="2c4feb2ed34ad1a7" providerId="Windows Live" clId="Web-{B0F0072D-57DB-4B07-AEE8-A1BE8E288162}" dt="2021-06-18T01:18:56.761" v="175" actId="1076"/>
        <pc:sldMkLst>
          <pc:docMk/>
          <pc:sldMk cId="3087493695" sldId="366"/>
        </pc:sldMkLst>
        <pc:spChg chg="mod">
          <ac:chgData name="Masaki Suzuki" userId="2c4feb2ed34ad1a7" providerId="Windows Live" clId="Web-{B0F0072D-57DB-4B07-AEE8-A1BE8E288162}" dt="2021-06-18T01:18:56.761" v="175" actId="1076"/>
          <ac:spMkLst>
            <pc:docMk/>
            <pc:sldMk cId="3087493695" sldId="366"/>
            <ac:spMk id="10" creationId="{83A2DEFC-4CD1-4DCA-A56D-F999F8BE9F62}"/>
          </ac:spMkLst>
        </pc:spChg>
      </pc:sldChg>
      <pc:sldChg chg="modSp">
        <pc:chgData name="Masaki Suzuki" userId="2c4feb2ed34ad1a7" providerId="Windows Live" clId="Web-{B0F0072D-57DB-4B07-AEE8-A1BE8E288162}" dt="2021-06-18T01:19:21.417" v="177" actId="20577"/>
        <pc:sldMkLst>
          <pc:docMk/>
          <pc:sldMk cId="2927455972" sldId="368"/>
        </pc:sldMkLst>
        <pc:spChg chg="mod">
          <ac:chgData name="Masaki Suzuki" userId="2c4feb2ed34ad1a7" providerId="Windows Live" clId="Web-{B0F0072D-57DB-4B07-AEE8-A1BE8E288162}" dt="2021-06-18T01:19:21.417" v="177" actId="20577"/>
          <ac:spMkLst>
            <pc:docMk/>
            <pc:sldMk cId="2927455972" sldId="368"/>
            <ac:spMk id="11" creationId="{75BBD308-2384-4B15-A094-FB5A511F78E4}"/>
          </ac:spMkLst>
        </pc:spChg>
      </pc:sldChg>
      <pc:sldChg chg="modSp">
        <pc:chgData name="Masaki Suzuki" userId="2c4feb2ed34ad1a7" providerId="Windows Live" clId="Web-{B0F0072D-57DB-4B07-AEE8-A1BE8E288162}" dt="2021-06-18T01:17:11.836" v="171" actId="20577"/>
        <pc:sldMkLst>
          <pc:docMk/>
          <pc:sldMk cId="2513527215" sldId="376"/>
        </pc:sldMkLst>
        <pc:spChg chg="mod">
          <ac:chgData name="Masaki Suzuki" userId="2c4feb2ed34ad1a7" providerId="Windows Live" clId="Web-{B0F0072D-57DB-4B07-AEE8-A1BE8E288162}" dt="2021-06-18T01:16:42.101" v="160" actId="20577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Masaki Suzuki" userId="2c4feb2ed34ad1a7" providerId="Windows Live" clId="Web-{B0F0072D-57DB-4B07-AEE8-A1BE8E288162}" dt="2021-06-18T01:17:11.836" v="171" actId="20577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Masaki Suzuki" userId="2c4feb2ed34ad1a7" providerId="Windows Live" clId="Web-{B0F0072D-57DB-4B07-AEE8-A1BE8E288162}" dt="2021-06-18T01:16:48.820" v="162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Masaki Suzuki" userId="2c4feb2ed34ad1a7" providerId="Windows Live" clId="Web-{B0F0072D-57DB-4B07-AEE8-A1BE8E288162}" dt="2021-06-18T01:16:59.633" v="167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Masaki Suzuki" userId="2c4feb2ed34ad1a7" providerId="Windows Live" clId="Web-{B0F0072D-57DB-4B07-AEE8-A1BE8E288162}" dt="2021-06-18T01:17:03.164" v="168" actId="1076"/>
          <ac:spMkLst>
            <pc:docMk/>
            <pc:sldMk cId="2513527215" sldId="376"/>
            <ac:spMk id="22" creationId="{1F3AB42A-6699-4FEC-ABC7-28046E43BE74}"/>
          </ac:spMkLst>
        </pc:spChg>
      </pc:sldChg>
      <pc:sldChg chg="modSp">
        <pc:chgData name="Masaki Suzuki" userId="2c4feb2ed34ad1a7" providerId="Windows Live" clId="Web-{B0F0072D-57DB-4B07-AEE8-A1BE8E288162}" dt="2021-06-18T01:36:46.330" v="254" actId="20577"/>
        <pc:sldMkLst>
          <pc:docMk/>
          <pc:sldMk cId="3960506076" sldId="382"/>
        </pc:sldMkLst>
        <pc:spChg chg="mod">
          <ac:chgData name="Masaki Suzuki" userId="2c4feb2ed34ad1a7" providerId="Windows Live" clId="Web-{B0F0072D-57DB-4B07-AEE8-A1BE8E288162}" dt="2021-06-18T01:36:29.517" v="250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Masaki Suzuki" userId="2c4feb2ed34ad1a7" providerId="Windows Live" clId="Web-{B0F0072D-57DB-4B07-AEE8-A1BE8E288162}" dt="2021-06-18T01:36:35.205" v="251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Masaki Suzuki" userId="2c4feb2ed34ad1a7" providerId="Windows Live" clId="Web-{B0F0072D-57DB-4B07-AEE8-A1BE8E288162}" dt="2021-06-18T01:36:46.330" v="254" actId="20577"/>
          <ac:spMkLst>
            <pc:docMk/>
            <pc:sldMk cId="3960506076" sldId="382"/>
            <ac:spMk id="18" creationId="{F2732851-B8E5-45E6-BD2C-DE60CEAF7139}"/>
          </ac:spMkLst>
        </pc:spChg>
        <pc:spChg chg="mod">
          <ac:chgData name="Masaki Suzuki" userId="2c4feb2ed34ad1a7" providerId="Windows Live" clId="Web-{B0F0072D-57DB-4B07-AEE8-A1BE8E288162}" dt="2021-06-18T01:36:41.736" v="253" actId="20577"/>
          <ac:spMkLst>
            <pc:docMk/>
            <pc:sldMk cId="3960506076" sldId="382"/>
            <ac:spMk id="19" creationId="{F3FFDBBF-0E48-4D19-A3DA-B696CE40B3A3}"/>
          </ac:spMkLst>
        </pc:spChg>
      </pc:sldChg>
      <pc:sldChg chg="modSp">
        <pc:chgData name="Masaki Suzuki" userId="2c4feb2ed34ad1a7" providerId="Windows Live" clId="Web-{B0F0072D-57DB-4B07-AEE8-A1BE8E288162}" dt="2021-06-18T01:33:53.186" v="231" actId="1076"/>
        <pc:sldMkLst>
          <pc:docMk/>
          <pc:sldMk cId="1458330479" sldId="383"/>
        </pc:sldMkLst>
        <pc:spChg chg="mod">
          <ac:chgData name="Masaki Suzuki" userId="2c4feb2ed34ad1a7" providerId="Windows Live" clId="Web-{B0F0072D-57DB-4B07-AEE8-A1BE8E288162}" dt="2021-06-18T01:33:53.186" v="231" actId="1076"/>
          <ac:spMkLst>
            <pc:docMk/>
            <pc:sldMk cId="1458330479" sldId="383"/>
            <ac:spMk id="2" creationId="{50DF4A21-97F2-4D58-A2FF-2CA0D38217E5}"/>
          </ac:spMkLst>
        </pc:spChg>
      </pc:sldChg>
      <pc:sldChg chg="addSp modSp">
        <pc:chgData name="Masaki Suzuki" userId="2c4feb2ed34ad1a7" providerId="Windows Live" clId="Web-{B0F0072D-57DB-4B07-AEE8-A1BE8E288162}" dt="2021-06-18T01:34:07.030" v="236" actId="1076"/>
        <pc:sldMkLst>
          <pc:docMk/>
          <pc:sldMk cId="2882285039" sldId="385"/>
        </pc:sldMkLst>
        <pc:spChg chg="add mod">
          <ac:chgData name="Masaki Suzuki" userId="2c4feb2ed34ad1a7" providerId="Windows Live" clId="Web-{B0F0072D-57DB-4B07-AEE8-A1BE8E288162}" dt="2021-06-18T01:34:07.030" v="236" actId="1076"/>
          <ac:spMkLst>
            <pc:docMk/>
            <pc:sldMk cId="2882285039" sldId="385"/>
            <ac:spMk id="10" creationId="{77329327-C624-47E3-B474-80F9E5AAC776}"/>
          </ac:spMkLst>
        </pc:spChg>
      </pc:sldChg>
      <pc:sldChg chg="modSp">
        <pc:chgData name="Masaki Suzuki" userId="2c4feb2ed34ad1a7" providerId="Windows Live" clId="Web-{B0F0072D-57DB-4B07-AEE8-A1BE8E288162}" dt="2021-06-18T01:34:34.171" v="237" actId="1076"/>
        <pc:sldMkLst>
          <pc:docMk/>
          <pc:sldMk cId="1763923060" sldId="386"/>
        </pc:sldMkLst>
        <pc:spChg chg="mod">
          <ac:chgData name="Masaki Suzuki" userId="2c4feb2ed34ad1a7" providerId="Windows Live" clId="Web-{B0F0072D-57DB-4B07-AEE8-A1BE8E288162}" dt="2021-06-18T01:34:34.171" v="237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modSp">
        <pc:chgData name="Masaki Suzuki" userId="2c4feb2ed34ad1a7" providerId="Windows Live" clId="Web-{B0F0072D-57DB-4B07-AEE8-A1BE8E288162}" dt="2021-06-18T01:36:00.485" v="247" actId="20577"/>
        <pc:sldMkLst>
          <pc:docMk/>
          <pc:sldMk cId="2804857496" sldId="387"/>
        </pc:sldMkLst>
        <pc:spChg chg="mod">
          <ac:chgData name="Masaki Suzuki" userId="2c4feb2ed34ad1a7" providerId="Windows Live" clId="Web-{B0F0072D-57DB-4B07-AEE8-A1BE8E288162}" dt="2021-06-18T01:35:25.391" v="24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Masaki Suzuki" userId="2c4feb2ed34ad1a7" providerId="Windows Live" clId="Web-{B0F0072D-57DB-4B07-AEE8-A1BE8E288162}" dt="2021-06-18T01:36:00.485" v="247" actId="20577"/>
          <ac:spMkLst>
            <pc:docMk/>
            <pc:sldMk cId="2804857496" sldId="387"/>
            <ac:spMk id="14" creationId="{9C607A8C-E683-4556-9556-091E6408C79F}"/>
          </ac:spMkLst>
        </pc:spChg>
        <pc:spChg chg="mod">
          <ac:chgData name="Masaki Suzuki" userId="2c4feb2ed34ad1a7" providerId="Windows Live" clId="Web-{B0F0072D-57DB-4B07-AEE8-A1BE8E288162}" dt="2021-06-18T01:35:35.829" v="244" actId="20577"/>
          <ac:spMkLst>
            <pc:docMk/>
            <pc:sldMk cId="2804857496" sldId="387"/>
            <ac:spMk id="15" creationId="{41AA4B2B-EC5D-4037-B959-789B7BB52197}"/>
          </ac:spMkLst>
        </pc:spChg>
        <pc:spChg chg="mod">
          <ac:chgData name="Masaki Suzuki" userId="2c4feb2ed34ad1a7" providerId="Windows Live" clId="Web-{B0F0072D-57DB-4B07-AEE8-A1BE8E288162}" dt="2021-06-18T01:34:50.812" v="238" actId="1076"/>
          <ac:spMkLst>
            <pc:docMk/>
            <pc:sldMk cId="2804857496" sldId="387"/>
            <ac:spMk id="18" creationId="{4BACB9B8-9C1D-400E-8F42-C09E385525C1}"/>
          </ac:spMkLst>
        </pc:spChg>
      </pc:sldChg>
      <pc:sldChg chg="modSp">
        <pc:chgData name="Masaki Suzuki" userId="2c4feb2ed34ad1a7" providerId="Windows Live" clId="Web-{B0F0072D-57DB-4B07-AEE8-A1BE8E288162}" dt="2021-06-18T01:38:52.192" v="255" actId="14100"/>
        <pc:sldMkLst>
          <pc:docMk/>
          <pc:sldMk cId="932313351" sldId="391"/>
        </pc:sldMkLst>
        <pc:spChg chg="mod">
          <ac:chgData name="Masaki Suzuki" userId="2c4feb2ed34ad1a7" providerId="Windows Live" clId="Web-{B0F0072D-57DB-4B07-AEE8-A1BE8E288162}" dt="2021-06-18T01:38:52.192" v="255" actId="14100"/>
          <ac:spMkLst>
            <pc:docMk/>
            <pc:sldMk cId="932313351" sldId="391"/>
            <ac:spMk id="4" creationId="{83B0A878-393B-46A3-903D-A7B604038F61}"/>
          </ac:spMkLst>
        </pc:spChg>
      </pc:sldChg>
      <pc:sldChg chg="modSp">
        <pc:chgData name="Masaki Suzuki" userId="2c4feb2ed34ad1a7" providerId="Windows Live" clId="Web-{B0F0072D-57DB-4B07-AEE8-A1BE8E288162}" dt="2021-06-18T01:44:54.216" v="277" actId="1076"/>
        <pc:sldMkLst>
          <pc:docMk/>
          <pc:sldMk cId="3369891257" sldId="395"/>
        </pc:sldMkLst>
        <pc:spChg chg="mod">
          <ac:chgData name="Masaki Suzuki" userId="2c4feb2ed34ad1a7" providerId="Windows Live" clId="Web-{B0F0072D-57DB-4B07-AEE8-A1BE8E288162}" dt="2021-06-18T01:44:54.216" v="277" actId="1076"/>
          <ac:spMkLst>
            <pc:docMk/>
            <pc:sldMk cId="3369891257" sldId="395"/>
            <ac:spMk id="26" creationId="{7CE06785-E0EC-45B1-9C4B-0C3C54891590}"/>
          </ac:spMkLst>
        </pc:spChg>
      </pc:sldChg>
      <pc:sldChg chg="modSp">
        <pc:chgData name="Masaki Suzuki" userId="2c4feb2ed34ad1a7" providerId="Windows Live" clId="Web-{B0F0072D-57DB-4B07-AEE8-A1BE8E288162}" dt="2021-06-18T01:40:24.022" v="260" actId="1076"/>
        <pc:sldMkLst>
          <pc:docMk/>
          <pc:sldMk cId="2227321424" sldId="396"/>
        </pc:sldMkLst>
        <pc:spChg chg="mod">
          <ac:chgData name="Masaki Suzuki" userId="2c4feb2ed34ad1a7" providerId="Windows Live" clId="Web-{B0F0072D-57DB-4B07-AEE8-A1BE8E288162}" dt="2021-06-18T01:39:49.818" v="256" actId="20577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Masaki Suzuki" userId="2c4feb2ed34ad1a7" providerId="Windows Live" clId="Web-{B0F0072D-57DB-4B07-AEE8-A1BE8E288162}" dt="2021-06-18T01:40:24.022" v="260" actId="1076"/>
          <ac:spMkLst>
            <pc:docMk/>
            <pc:sldMk cId="2227321424" sldId="396"/>
            <ac:spMk id="15" creationId="{A0290F6C-2D25-4248-8A02-B83E79D8FCDE}"/>
          </ac:spMkLst>
        </pc:spChg>
        <pc:spChg chg="mod">
          <ac:chgData name="Masaki Suzuki" userId="2c4feb2ed34ad1a7" providerId="Windows Live" clId="Web-{B0F0072D-57DB-4B07-AEE8-A1BE8E288162}" dt="2021-06-18T01:40:12.928" v="259" actId="20577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Masaki Suzuki" userId="2c4feb2ed34ad1a7" providerId="Windows Live" clId="Web-{B0F0072D-57DB-4B07-AEE8-A1BE8E288162}" dt="2021-06-18T01:40:08.006" v="258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Masaki Suzuki" userId="2c4feb2ed34ad1a7" providerId="Windows Live" clId="Web-{B0F0072D-57DB-4B07-AEE8-A1BE8E288162}" dt="2021-06-18T01:40:40.194" v="262" actId="20577"/>
        <pc:sldMkLst>
          <pc:docMk/>
          <pc:sldMk cId="3514552921" sldId="397"/>
        </pc:sldMkLst>
        <pc:spChg chg="mod">
          <ac:chgData name="Masaki Suzuki" userId="2c4feb2ed34ad1a7" providerId="Windows Live" clId="Web-{B0F0072D-57DB-4B07-AEE8-A1BE8E288162}" dt="2021-06-18T01:40:40.194" v="262" actId="20577"/>
          <ac:spMkLst>
            <pc:docMk/>
            <pc:sldMk cId="3514552921" sldId="397"/>
            <ac:spMk id="10" creationId="{6B2D1DB1-683A-4685-B8F6-77F9682CACB5}"/>
          </ac:spMkLst>
        </pc:spChg>
        <pc:spChg chg="mod">
          <ac:chgData name="Masaki Suzuki" userId="2c4feb2ed34ad1a7" providerId="Windows Live" clId="Web-{B0F0072D-57DB-4B07-AEE8-A1BE8E288162}" dt="2021-06-18T01:40:34.116" v="261" actId="20577"/>
          <ac:spMkLst>
            <pc:docMk/>
            <pc:sldMk cId="3514552921" sldId="397"/>
            <ac:spMk id="15" creationId="{CD98B7E4-8CE3-4DF6-94B8-128FA209FCE1}"/>
          </ac:spMkLst>
        </pc:spChg>
      </pc:sldChg>
      <pc:sldChg chg="modSp">
        <pc:chgData name="Masaki Suzuki" userId="2c4feb2ed34ad1a7" providerId="Windows Live" clId="Web-{B0F0072D-57DB-4B07-AEE8-A1BE8E288162}" dt="2021-06-18T01:42:11.290" v="267" actId="1076"/>
        <pc:sldMkLst>
          <pc:docMk/>
          <pc:sldMk cId="3602866331" sldId="398"/>
        </pc:sldMkLst>
        <pc:spChg chg="mod">
          <ac:chgData name="Masaki Suzuki" userId="2c4feb2ed34ad1a7" providerId="Windows Live" clId="Web-{B0F0072D-57DB-4B07-AEE8-A1BE8E288162}" dt="2021-06-18T01:41:51.571" v="265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Masaki Suzuki" userId="2c4feb2ed34ad1a7" providerId="Windows Live" clId="Web-{B0F0072D-57DB-4B07-AEE8-A1BE8E288162}" dt="2021-06-18T01:42:11.290" v="267" actId="1076"/>
          <ac:picMkLst>
            <pc:docMk/>
            <pc:sldMk cId="3602866331" sldId="398"/>
            <ac:picMk id="2" creationId="{D1AB2A08-D781-4CAE-98EC-39746D9F1FFA}"/>
          </ac:picMkLst>
        </pc:picChg>
        <pc:picChg chg="mod">
          <ac:chgData name="Masaki Suzuki" userId="2c4feb2ed34ad1a7" providerId="Windows Live" clId="Web-{B0F0072D-57DB-4B07-AEE8-A1BE8E288162}" dt="2021-06-18T01:42:09.728" v="266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modSp">
        <pc:chgData name="Masaki Suzuki" userId="2c4feb2ed34ad1a7" providerId="Windows Live" clId="Web-{B0F0072D-57DB-4B07-AEE8-A1BE8E288162}" dt="2021-06-18T01:41:36.696" v="264" actId="20577"/>
        <pc:sldMkLst>
          <pc:docMk/>
          <pc:sldMk cId="1478276692" sldId="399"/>
        </pc:sldMkLst>
        <pc:spChg chg="mod">
          <ac:chgData name="Masaki Suzuki" userId="2c4feb2ed34ad1a7" providerId="Windows Live" clId="Web-{B0F0072D-57DB-4B07-AEE8-A1BE8E288162}" dt="2021-06-18T01:41:36.696" v="264" actId="20577"/>
          <ac:spMkLst>
            <pc:docMk/>
            <pc:sldMk cId="1478276692" sldId="399"/>
            <ac:spMk id="15" creationId="{C8A8C2B7-5B6E-436D-8280-2251667A2736}"/>
          </ac:spMkLst>
        </pc:spChg>
        <pc:spChg chg="mod">
          <ac:chgData name="Masaki Suzuki" userId="2c4feb2ed34ad1a7" providerId="Windows Live" clId="Web-{B0F0072D-57DB-4B07-AEE8-A1BE8E288162}" dt="2021-06-18T01:41:31.899" v="263" actId="20577"/>
          <ac:spMkLst>
            <pc:docMk/>
            <pc:sldMk cId="1478276692" sldId="399"/>
            <ac:spMk id="16" creationId="{EE59EC73-4AB4-4305-B286-97C2FABF46FA}"/>
          </ac:spMkLst>
        </pc:spChg>
      </pc:sldChg>
      <pc:sldChg chg="modSp">
        <pc:chgData name="Masaki Suzuki" userId="2c4feb2ed34ad1a7" providerId="Windows Live" clId="Web-{B0F0072D-57DB-4B07-AEE8-A1BE8E288162}" dt="2021-06-18T01:44:29.481" v="276" actId="1076"/>
        <pc:sldMkLst>
          <pc:docMk/>
          <pc:sldMk cId="3573718358" sldId="401"/>
        </pc:sldMkLst>
        <pc:spChg chg="mod">
          <ac:chgData name="Masaki Suzuki" userId="2c4feb2ed34ad1a7" providerId="Windows Live" clId="Web-{B0F0072D-57DB-4B07-AEE8-A1BE8E288162}" dt="2021-06-18T01:42:39.041" v="268" actId="20577"/>
          <ac:spMkLst>
            <pc:docMk/>
            <pc:sldMk cId="3573718358" sldId="401"/>
            <ac:spMk id="9" creationId="{5C332ABA-0592-4364-A6AE-AA00A2333003}"/>
          </ac:spMkLst>
        </pc:spChg>
        <pc:spChg chg="mod">
          <ac:chgData name="Masaki Suzuki" userId="2c4feb2ed34ad1a7" providerId="Windows Live" clId="Web-{B0F0072D-57DB-4B07-AEE8-A1BE8E288162}" dt="2021-06-18T01:44:29.481" v="276" actId="1076"/>
          <ac:spMkLst>
            <pc:docMk/>
            <pc:sldMk cId="3573718358" sldId="401"/>
            <ac:spMk id="13" creationId="{8CE87526-EA32-4EAA-B33A-1651D2CA9A97}"/>
          </ac:spMkLst>
        </pc:spChg>
        <pc:spChg chg="mod">
          <ac:chgData name="Masaki Suzuki" userId="2c4feb2ed34ad1a7" providerId="Windows Live" clId="Web-{B0F0072D-57DB-4B07-AEE8-A1BE8E288162}" dt="2021-06-18T01:43:03.635" v="271" actId="20577"/>
          <ac:spMkLst>
            <pc:docMk/>
            <pc:sldMk cId="3573718358" sldId="401"/>
            <ac:spMk id="16" creationId="{1EE9605A-58BB-4F3D-AD47-28507361877A}"/>
          </ac:spMkLst>
        </pc:spChg>
        <pc:spChg chg="mod">
          <ac:chgData name="Masaki Suzuki" userId="2c4feb2ed34ad1a7" providerId="Windows Live" clId="Web-{B0F0072D-57DB-4B07-AEE8-A1BE8E288162}" dt="2021-06-18T01:43:39.042" v="274" actId="1076"/>
          <ac:spMkLst>
            <pc:docMk/>
            <pc:sldMk cId="3573718358" sldId="401"/>
            <ac:spMk id="17" creationId="{D4141865-EA5F-421C-BF8F-9F87B7176261}"/>
          </ac:spMkLst>
        </pc:spChg>
        <pc:spChg chg="mod">
          <ac:chgData name="Masaki Suzuki" userId="2c4feb2ed34ad1a7" providerId="Windows Live" clId="Web-{B0F0072D-57DB-4B07-AEE8-A1BE8E288162}" dt="2021-06-18T01:43:43.964" v="275" actId="1076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Masaki Suzuki" userId="2c4feb2ed34ad1a7" providerId="Windows Live" clId="Web-{B0F0072D-57DB-4B07-AEE8-A1BE8E288162}" dt="2021-06-18T01:43:32.854" v="273" actId="1076"/>
          <ac:spMkLst>
            <pc:docMk/>
            <pc:sldMk cId="3573718358" sldId="401"/>
            <ac:spMk id="21" creationId="{AC5E8765-496A-491D-BABF-DCF83B8D702B}"/>
          </ac:spMkLst>
        </pc:spChg>
        <pc:spChg chg="mod">
          <ac:chgData name="Masaki Suzuki" userId="2c4feb2ed34ad1a7" providerId="Windows Live" clId="Web-{B0F0072D-57DB-4B07-AEE8-A1BE8E288162}" dt="2021-06-18T01:42:45.603" v="269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modSp">
        <pc:chgData name="Masaki Suzuki" userId="2c4feb2ed34ad1a7" providerId="Windows Live" clId="Web-{B0F0072D-57DB-4B07-AEE8-A1BE8E288162}" dt="2021-06-18T01:16:09.351" v="157" actId="20577"/>
        <pc:sldMkLst>
          <pc:docMk/>
          <pc:sldMk cId="3842264544" sldId="402"/>
        </pc:sldMkLst>
        <pc:spChg chg="mod">
          <ac:chgData name="Masaki Suzuki" userId="2c4feb2ed34ad1a7" providerId="Windows Live" clId="Web-{B0F0072D-57DB-4B07-AEE8-A1BE8E288162}" dt="2021-06-18T01:15:56.460" v="154" actId="20577"/>
          <ac:spMkLst>
            <pc:docMk/>
            <pc:sldMk cId="3842264544" sldId="402"/>
            <ac:spMk id="5" creationId="{D087C920-D2C2-4D90-8106-5CD5B0DEB6D9}"/>
          </ac:spMkLst>
        </pc:spChg>
        <pc:spChg chg="mod">
          <ac:chgData name="Masaki Suzuki" userId="2c4feb2ed34ad1a7" providerId="Windows Live" clId="Web-{B0F0072D-57DB-4B07-AEE8-A1BE8E288162}" dt="2021-06-18T01:16:09.351" v="157" actId="20577"/>
          <ac:spMkLst>
            <pc:docMk/>
            <pc:sldMk cId="3842264544" sldId="402"/>
            <ac:spMk id="15" creationId="{EDC50B0C-CE21-4120-A989-C3C3120D76BC}"/>
          </ac:spMkLst>
        </pc:spChg>
      </pc:sldChg>
      <pc:sldChg chg="modSp">
        <pc:chgData name="Masaki Suzuki" userId="2c4feb2ed34ad1a7" providerId="Windows Live" clId="Web-{B0F0072D-57DB-4B07-AEE8-A1BE8E288162}" dt="2021-06-18T01:33:02.138" v="230" actId="20577"/>
        <pc:sldMkLst>
          <pc:docMk/>
          <pc:sldMk cId="933237002" sldId="403"/>
        </pc:sldMkLst>
        <pc:spChg chg="mod">
          <ac:chgData name="Masaki Suzuki" userId="2c4feb2ed34ad1a7" providerId="Windows Live" clId="Web-{B0F0072D-57DB-4B07-AEE8-A1BE8E288162}" dt="2021-06-18T01:28:31.241" v="181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Masaki Suzuki" userId="2c4feb2ed34ad1a7" providerId="Windows Live" clId="Web-{B0F0072D-57DB-4B07-AEE8-A1BE8E288162}" dt="2021-06-18T01:33:02.138" v="23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Masaki Suzuki" userId="2c4feb2ed34ad1a7" providerId="Windows Live" clId="Web-{B0F0072D-57DB-4B07-AEE8-A1BE8E288162}" dt="2021-06-18T01:29:44.227" v="222" actId="1076"/>
          <ac:spMkLst>
            <pc:docMk/>
            <pc:sldMk cId="933237002" sldId="403"/>
            <ac:spMk id="26" creationId="{B6868A89-1321-48A5-8929-B35FA1DE9584}"/>
          </ac:spMkLst>
        </pc:spChg>
        <pc:grpChg chg="mod">
          <ac:chgData name="Masaki Suzuki" userId="2c4feb2ed34ad1a7" providerId="Windows Live" clId="Web-{B0F0072D-57DB-4B07-AEE8-A1BE8E288162}" dt="2021-06-18T01:30:20.900" v="223" actId="1076"/>
          <ac:grpSpMkLst>
            <pc:docMk/>
            <pc:sldMk cId="933237002" sldId="403"/>
            <ac:grpSpMk id="10" creationId="{42F509CB-7196-4735-9E28-C22E2EB775C2}"/>
          </ac:grpSpMkLst>
        </pc:grpChg>
      </pc:sldChg>
      <pc:sldChg chg="modSp">
        <pc:chgData name="Masaki Suzuki" userId="2c4feb2ed34ad1a7" providerId="Windows Live" clId="Web-{B0F0072D-57DB-4B07-AEE8-A1BE8E288162}" dt="2021-06-18T01:32:15.465" v="228" actId="20577"/>
        <pc:sldMkLst>
          <pc:docMk/>
          <pc:sldMk cId="4052345894" sldId="407"/>
        </pc:sldMkLst>
        <pc:spChg chg="mod">
          <ac:chgData name="Masaki Suzuki" userId="2c4feb2ed34ad1a7" providerId="Windows Live" clId="Web-{B0F0072D-57DB-4B07-AEE8-A1BE8E288162}" dt="2021-06-18T01:32:15.465" v="228" actId="20577"/>
          <ac:spMkLst>
            <pc:docMk/>
            <pc:sldMk cId="4052345894" sldId="407"/>
            <ac:spMk id="19" creationId="{E563F8E6-860E-4C3F-B232-92B6B480F131}"/>
          </ac:spMkLst>
        </pc:spChg>
        <pc:cxnChg chg="mod">
          <ac:chgData name="Masaki Suzuki" userId="2c4feb2ed34ad1a7" providerId="Windows Live" clId="Web-{B0F0072D-57DB-4B07-AEE8-A1BE8E288162}" dt="2021-06-18T01:31:53.355" v="224" actId="1076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modSp">
        <pc:chgData name="Masaki Suzuki" userId="2c4feb2ed34ad1a7" providerId="Windows Live" clId="Web-{B0F0072D-57DB-4B07-AEE8-A1BE8E288162}" dt="2021-06-18T01:32:48.044" v="229" actId="20577"/>
        <pc:sldMkLst>
          <pc:docMk/>
          <pc:sldMk cId="143333621" sldId="410"/>
        </pc:sldMkLst>
        <pc:spChg chg="mod">
          <ac:chgData name="Masaki Suzuki" userId="2c4feb2ed34ad1a7" providerId="Windows Live" clId="Web-{B0F0072D-57DB-4B07-AEE8-A1BE8E288162}" dt="2021-06-18T01:32:48.044" v="229" actId="20577"/>
          <ac:spMkLst>
            <pc:docMk/>
            <pc:sldMk cId="143333621" sldId="410"/>
            <ac:spMk id="11" creationId="{DEF3F547-0043-43CB-BF40-328DC57269CD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858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1246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6928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0688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622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7587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9279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0827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41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298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867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620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62700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505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9371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1652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46403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8588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41703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59303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42384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だい１８かい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22;p26">
            <a:extLst>
              <a:ext uri="{FF2B5EF4-FFF2-40B4-BE49-F238E27FC236}">
                <a16:creationId xmlns:a16="http://schemas.microsoft.com/office/drawing/2014/main" id="{5BB72AE6-9EFA-4BD5-BACE-111D126F074D}"/>
              </a:ext>
            </a:extLst>
          </p:cNvPr>
          <p:cNvSpPr/>
          <p:nvPr/>
        </p:nvSpPr>
        <p:spPr>
          <a:xfrm>
            <a:off x="365641" y="3179850"/>
            <a:ext cx="2069691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sz="1600" b="1" dirty="0">
                <a:solidFill>
                  <a:schemeClr val="dk2"/>
                </a:solidFill>
              </a:rPr>
              <a:t>もうすぐ</a:t>
            </a:r>
            <a:r>
              <a:rPr lang="ja" altLang="en-US" sz="1600" b="1" dirty="0">
                <a:solidFill>
                  <a:schemeClr val="dk2"/>
                </a:solidFill>
              </a:rPr>
              <a:t>ゲームが</a:t>
            </a:r>
            <a:endParaRPr lang="ja-JP" altLang="en-US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かんせい</a:t>
            </a:r>
            <a:r>
              <a:rPr lang="ja" altLang="en-US" sz="1600" b="1" dirty="0">
                <a:solidFill>
                  <a:schemeClr val="dk2"/>
                </a:solidFill>
              </a:rPr>
              <a:t>するよ！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09DFEA5A-6BC3-4483-9122-38D2B4D2549F}"/>
              </a:ext>
            </a:extLst>
          </p:cNvPr>
          <p:cNvSpPr/>
          <p:nvPr/>
        </p:nvSpPr>
        <p:spPr>
          <a:xfrm>
            <a:off x="1303481" y="3201558"/>
            <a:ext cx="3107154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ja-JP" sz="1500" b="1" dirty="0">
                <a:solidFill>
                  <a:schemeClr val="accent5"/>
                </a:solidFill>
              </a:rPr>
              <a:t>ネコのスピードをはやくする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ja-JP" sz="1500" b="1" dirty="0">
                <a:solidFill>
                  <a:schemeClr val="accent5"/>
                </a:solidFill>
              </a:rPr>
              <a:t>アイテム</a:t>
            </a:r>
            <a:r>
              <a:rPr lang="ja" altLang="ja-JP" sz="1500" b="1" dirty="0">
                <a:solidFill>
                  <a:schemeClr val="bg2"/>
                </a:solidFill>
              </a:rPr>
              <a:t>をだすようにしたよね。</a:t>
            </a:r>
            <a:endParaRPr lang="ja-JP" altLang="en-US" sz="1500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altLang="en-US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chemeClr val="dk2"/>
                </a:solidFill>
              </a:rPr>
              <a:t>だ！</a:t>
            </a:r>
            <a:endParaRPr lang="ja" dirty="0"/>
          </a:p>
        </p:txBody>
      </p:sp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62688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9;p17">
            <a:extLst>
              <a:ext uri="{FF2B5EF4-FFF2-40B4-BE49-F238E27FC236}">
                <a16:creationId xmlns:a16="http://schemas.microsoft.com/office/drawing/2014/main" id="{1F8B0C66-45C0-45B8-90CE-574B4A4B003D}"/>
              </a:ext>
            </a:extLst>
          </p:cNvPr>
          <p:cNvSpPr/>
          <p:nvPr/>
        </p:nvSpPr>
        <p:spPr>
          <a:xfrm>
            <a:off x="1122218" y="1532275"/>
            <a:ext cx="2646000" cy="1267200"/>
          </a:xfrm>
          <a:prstGeom prst="wedgeRoundRectCallout">
            <a:avLst>
              <a:gd name="adj1" fmla="val -56114"/>
              <a:gd name="adj2" fmla="val -377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C20EC9B-A0C2-4CCF-B028-AAEA27CA2B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333265"/>
            <a:ext cx="4148900" cy="34649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レベル８</a:t>
            </a:r>
            <a:endParaRPr lang="ja" altLang="en-US"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スコアランキングをつくろう！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75992" y="1017450"/>
            <a:ext cx="491165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-JP" altLang="en-US" sz="1500" b="1" dirty="0">
                <a:latin typeface="Arial"/>
                <a:cs typeface="Arial"/>
              </a:rPr>
              <a:t>てんすう</a:t>
            </a:r>
            <a:r>
              <a:rPr lang="ja" sz="1500" b="1" dirty="0">
                <a:latin typeface="Arial"/>
                <a:cs typeface="Arial"/>
              </a:rPr>
              <a:t>が</a:t>
            </a:r>
            <a:r>
              <a:rPr lang="ja" altLang="en-US" sz="1500" b="1" dirty="0">
                <a:latin typeface="Arial"/>
                <a:cs typeface="Arial"/>
              </a:rPr>
              <a:t>たか</a:t>
            </a:r>
            <a:r>
              <a:rPr lang="ja" sz="1500" b="1" dirty="0">
                <a:latin typeface="Arial"/>
                <a:cs typeface="Arial"/>
              </a:rPr>
              <a:t>いじゅん</a:t>
            </a:r>
            <a:r>
              <a:rPr lang="ja" altLang="en-US" sz="1500" b="1" dirty="0">
                <a:latin typeface="Arial"/>
                <a:cs typeface="Arial"/>
              </a:rPr>
              <a:t>に</a:t>
            </a:r>
            <a:r>
              <a:rPr lang="ja-JP" altLang="en-US" sz="1500" b="1" dirty="0">
                <a:latin typeface="Arial"/>
                <a:cs typeface="Arial"/>
              </a:rPr>
              <a:t>なまえ</a:t>
            </a:r>
            <a:r>
              <a:rPr lang="ja" altLang="en-US" sz="1500" b="1" dirty="0">
                <a:latin typeface="Arial"/>
                <a:cs typeface="Arial"/>
              </a:rPr>
              <a:t>と</a:t>
            </a:r>
            <a:r>
              <a:rPr lang="ja-JP" altLang="en-US" sz="1500" b="1" dirty="0">
                <a:latin typeface="Arial"/>
                <a:cs typeface="Arial"/>
              </a:rPr>
              <a:t>てんすう</a:t>
            </a:r>
            <a:r>
              <a:rPr lang="ja" altLang="en-US" sz="1500" b="1" dirty="0">
                <a:latin typeface="Arial"/>
                <a:cs typeface="Arial"/>
              </a:rPr>
              <a:t>を</a:t>
            </a:r>
            <a:endParaRPr lang="en-US" altLang="ja" sz="1500" b="1" dirty="0"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ja-JP" altLang="en-US" sz="1500" b="1" dirty="0">
                <a:latin typeface="Arial"/>
                <a:cs typeface="Arial"/>
              </a:rPr>
              <a:t>　ひょうじ</a:t>
            </a:r>
            <a:r>
              <a:rPr lang="ja" altLang="en-US" sz="1500" b="1" dirty="0">
                <a:latin typeface="Arial"/>
                <a:cs typeface="Arial"/>
              </a:rPr>
              <a:t>する「スコアランキング」をつくろう！</a:t>
            </a: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C36B0F6-B8D2-4316-8813-582E33FD8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261" y="1274618"/>
            <a:ext cx="4412909" cy="37261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923" y="2775099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587" y="148437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672002" y="1281807"/>
            <a:ext cx="2902178" cy="131913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せいとくん、</a:t>
            </a:r>
            <a:r>
              <a:rPr lang="ja-JP" altLang="en-US" sz="1500" b="1" dirty="0">
                <a:solidFill>
                  <a:schemeClr val="dk2"/>
                </a:solidFill>
              </a:rPr>
              <a:t>しょうぶ</a:t>
            </a:r>
            <a:r>
              <a:rPr lang="ja" altLang="en-US" sz="1500" b="1" dirty="0">
                <a:solidFill>
                  <a:schemeClr val="dk2"/>
                </a:solidFill>
              </a:rPr>
              <a:t>しよう！</a:t>
            </a:r>
            <a:endParaRPr lang="ja-JP" altLang="en-US" dirty="0"/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がたかいほうが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ちだよ！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663447" y="2878525"/>
            <a:ext cx="2907642" cy="124689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いいよ～！</a:t>
            </a:r>
            <a:endParaRPr lang="ja-JP" altLang="en-US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>
                <a:solidFill>
                  <a:schemeClr val="dk2"/>
                </a:solidFill>
              </a:rPr>
              <a:t>じゃあまずぼくのばんね！</a:t>
            </a:r>
            <a:endParaRPr lang="ja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しょうぶ！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487D25-C4F1-41F8-B600-359AA79EAB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85" b="1"/>
          <a:stretch/>
        </p:blipFill>
        <p:spPr>
          <a:xfrm>
            <a:off x="4664363" y="1205345"/>
            <a:ext cx="4390310" cy="36161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094" y="2971286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938" y="117730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467285" y="2970718"/>
            <a:ext cx="2902178" cy="131913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えっとね</a:t>
            </a:r>
            <a:r>
              <a:rPr lang="ja" altLang="en-US" sz="1500" b="1">
                <a:solidFill>
                  <a:schemeClr val="dk2"/>
                </a:solidFill>
              </a:rPr>
              <a:t>。</a:t>
            </a:r>
            <a:r>
              <a:rPr lang="ja" sz="1500" b="1">
                <a:solidFill>
                  <a:schemeClr val="dk2"/>
                </a:solidFill>
              </a:rPr>
              <a:t>あれ？</a:t>
            </a:r>
            <a:endParaRPr lang="ja" altLang="en-US" sz="150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あー！わすれちゃったよ。</a:t>
            </a:r>
            <a:endParaRPr lang="ja" altLang="en-US" sz="1500">
              <a:solidFill>
                <a:schemeClr val="dk2"/>
              </a:solidFill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67260" y="1078726"/>
            <a:ext cx="2899112" cy="17331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つぎはぼく！</a:t>
            </a:r>
            <a:r>
              <a:rPr lang="en-US" altLang="ja" sz="1500" b="1" dirty="0">
                <a:solidFill>
                  <a:schemeClr val="dk2"/>
                </a:solidFill>
              </a:rPr>
              <a:t>29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sz="1500" b="1" dirty="0">
                <a:solidFill>
                  <a:schemeClr val="dk2"/>
                </a:solidFill>
              </a:rPr>
              <a:t>だ！</a:t>
            </a:r>
            <a:endParaRPr lang="ja" sz="1500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せい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" sz="1500" b="1" dirty="0">
                <a:solidFill>
                  <a:schemeClr val="dk2"/>
                </a:solidFill>
              </a:rPr>
              <a:t>くんは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なんてん</a:t>
            </a:r>
            <a:r>
              <a:rPr lang="ja" sz="1500" b="1" dirty="0">
                <a:solidFill>
                  <a:schemeClr val="dk2"/>
                </a:solidFill>
              </a:rPr>
              <a:t>だったっけ？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なんてんだったかわすれちゃった！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82F08B1-F4BE-4DAD-BBCB-B06A639DF5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19"/>
          <a:stretch/>
        </p:blipFill>
        <p:spPr>
          <a:xfrm>
            <a:off x="4572000" y="1140690"/>
            <a:ext cx="4532317" cy="376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8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スコアランキングをつくろう</a:t>
            </a:r>
          </a:p>
        </p:txBody>
      </p:sp>
      <p:sp>
        <p:nvSpPr>
          <p:cNvPr id="216" name="Google Shape;216;p33"/>
          <p:cNvSpPr/>
          <p:nvPr/>
        </p:nvSpPr>
        <p:spPr>
          <a:xfrm>
            <a:off x="1422900" y="3293767"/>
            <a:ext cx="2723311" cy="1664862"/>
          </a:xfrm>
          <a:prstGeom prst="wedgeRoundRectCallout">
            <a:avLst>
              <a:gd name="adj1" fmla="val -56112"/>
              <a:gd name="adj2" fmla="val -307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うん、ゲームはよくやるからみたことあるよ！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がたかい</a:t>
            </a:r>
            <a:r>
              <a:rPr lang="ja-JP" altLang="en-US" sz="1500" b="1" dirty="0">
                <a:solidFill>
                  <a:schemeClr val="dk2"/>
                </a:solidFill>
              </a:rPr>
              <a:t>じゅん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される、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こんなかんじのでしょ？</a:t>
            </a: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796" y="3056584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6" y="128819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24610" y="1198145"/>
            <a:ext cx="2860716" cy="202072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そんなときのために、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このゲームに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スコアランキング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きのう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つけよう！</a:t>
            </a:r>
            <a:endParaRPr lang="ja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スコアランキングってどんなのかわかる？</a:t>
            </a:r>
            <a:endParaRPr lang="ja" dirty="0">
              <a:solidFill>
                <a:schemeClr val="dk2"/>
              </a:solidFill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0EA7B724-36C4-4401-A233-145A7B620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564749"/>
              </p:ext>
            </p:extLst>
          </p:nvPr>
        </p:nvGraphicFramePr>
        <p:xfrm>
          <a:off x="4461111" y="1654791"/>
          <a:ext cx="4173321" cy="2229615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391107">
                  <a:extLst>
                    <a:ext uri="{9D8B030D-6E8A-4147-A177-3AD203B41FA5}">
                      <a16:colId xmlns:a16="http://schemas.microsoft.com/office/drawing/2014/main" val="2800502822"/>
                    </a:ext>
                  </a:extLst>
                </a:gridCol>
                <a:gridCol w="1391107">
                  <a:extLst>
                    <a:ext uri="{9D8B030D-6E8A-4147-A177-3AD203B41FA5}">
                      <a16:colId xmlns:a16="http://schemas.microsoft.com/office/drawing/2014/main" val="3207389463"/>
                    </a:ext>
                  </a:extLst>
                </a:gridCol>
                <a:gridCol w="1391107">
                  <a:extLst>
                    <a:ext uri="{9D8B030D-6E8A-4147-A177-3AD203B41FA5}">
                      <a16:colId xmlns:a16="http://schemas.microsoft.com/office/drawing/2014/main" val="848183721"/>
                    </a:ext>
                  </a:extLst>
                </a:gridCol>
              </a:tblGrid>
              <a:tr h="307074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accent1"/>
                          </a:solidFill>
                        </a:rPr>
                        <a:t>じゅんい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accent1"/>
                          </a:solidFill>
                        </a:rPr>
                        <a:t>なまえ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accent1"/>
                          </a:solidFill>
                        </a:rPr>
                        <a:t>てんすう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50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スコアタロウ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2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スクラッチー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9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せいと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29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3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ネズお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27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40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めんた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3755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「リスト」をつかってみるよ</a:t>
            </a:r>
          </a:p>
        </p:txBody>
      </p:sp>
      <p:pic>
        <p:nvPicPr>
          <p:cNvPr id="218" name="Google Shape;21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876" y="128819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24610" y="1198145"/>
            <a:ext cx="2583508" cy="164780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そうそう、それだよ。</a:t>
            </a:r>
            <a:endParaRPr lang="ja-JP" altLang="en-US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ここで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っていうしくみを</a:t>
            </a:r>
            <a:r>
              <a:rPr lang="ja" altLang="en-US" sz="1500" b="1" dirty="0">
                <a:solidFill>
                  <a:schemeClr val="dk2"/>
                </a:solidFill>
              </a:rPr>
              <a:t>つかってみよう！</a:t>
            </a:r>
            <a:endParaRPr lang="ja" dirty="0">
              <a:solidFill>
                <a:schemeClr val="dk2"/>
              </a:solidFill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8C2A0A6C-9350-4473-B30B-F98029A9B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005807"/>
              </p:ext>
            </p:extLst>
          </p:nvPr>
        </p:nvGraphicFramePr>
        <p:xfrm>
          <a:off x="7339182" y="1754452"/>
          <a:ext cx="1188519" cy="2566101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188519">
                  <a:extLst>
                    <a:ext uri="{9D8B030D-6E8A-4147-A177-3AD203B41FA5}">
                      <a16:colId xmlns:a16="http://schemas.microsoft.com/office/drawing/2014/main" val="1762435225"/>
                    </a:ext>
                  </a:extLst>
                </a:gridCol>
              </a:tblGrid>
              <a:tr h="3957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/>
                        <a:t>へんすう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84539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1" lang="ja-JP" altLang="en-US" sz="1400" b="1" i="0" u="none" strike="noStrike" cap="none" dirty="0">
                          <a:solidFill>
                            <a:schemeClr val="bg2"/>
                          </a:solidFill>
                          <a:latin typeface="Arial"/>
                          <a:cs typeface="Arial"/>
                          <a:sym typeface="Arial"/>
                        </a:rPr>
                        <a:t>へんすう</a:t>
                      </a:r>
                      <a:r>
                        <a:rPr kumimoji="1" lang="en-US" altLang="ja-JP" sz="1400" b="1" i="0" u="none" strike="noStrike" cap="none" dirty="0">
                          <a:solidFill>
                            <a:schemeClr val="bg2"/>
                          </a:solidFill>
                          <a:latin typeface="Arial"/>
                          <a:cs typeface="Arial"/>
                          <a:sym typeface="Arial"/>
                        </a:rPr>
                        <a:t>1</a:t>
                      </a:r>
                      <a:endParaRPr kumimoji="1" lang="ja-JP" altLang="en-US" sz="1400" b="1" i="0" u="none" strike="noStrike" cap="none" dirty="0">
                        <a:solidFill>
                          <a:schemeClr val="bg2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57367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400" b="1" i="0" u="none" strike="noStrike" cap="none" dirty="0">
                          <a:solidFill>
                            <a:schemeClr val="bg2"/>
                          </a:solidFill>
                          <a:latin typeface="Arial"/>
                          <a:cs typeface="Arial"/>
                          <a:sym typeface="Arial"/>
                        </a:rPr>
                        <a:t>へんすう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21420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400" b="1" i="0" u="none" strike="noStrike" cap="none" dirty="0">
                          <a:solidFill>
                            <a:schemeClr val="bg2"/>
                          </a:solidFill>
                          <a:latin typeface="Arial"/>
                          <a:cs typeface="Arial"/>
                          <a:sym typeface="Arial"/>
                        </a:rPr>
                        <a:t>へんすう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2913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400" b="1" i="0" u="none" strike="noStrike" cap="none" dirty="0">
                          <a:solidFill>
                            <a:schemeClr val="bg2"/>
                          </a:solidFill>
                          <a:latin typeface="Arial"/>
                          <a:cs typeface="Arial"/>
                          <a:sym typeface="Arial"/>
                        </a:rPr>
                        <a:t>へんすう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70941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400" b="1" i="0" u="none" strike="noStrike" cap="none" dirty="0">
                          <a:solidFill>
                            <a:schemeClr val="bg2"/>
                          </a:solidFill>
                          <a:latin typeface="Arial"/>
                          <a:cs typeface="Arial"/>
                          <a:sym typeface="Arial"/>
                        </a:rPr>
                        <a:t>へんすう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44823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773491-4AA9-4614-B6D0-B724833A0768}"/>
              </a:ext>
            </a:extLst>
          </p:cNvPr>
          <p:cNvSpPr txBox="1"/>
          <p:nvPr/>
        </p:nvSpPr>
        <p:spPr>
          <a:xfrm>
            <a:off x="5618696" y="1168647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「</a:t>
            </a:r>
            <a:r>
              <a:rPr lang="ja-JP" altLang="en-US" b="1" dirty="0">
                <a:solidFill>
                  <a:schemeClr val="accent5"/>
                </a:solidFill>
              </a:rPr>
              <a:t>リスト</a:t>
            </a:r>
            <a:r>
              <a:rPr lang="ja-JP" altLang="en-US" b="1" dirty="0">
                <a:solidFill>
                  <a:schemeClr val="bg2"/>
                </a:solidFill>
              </a:rPr>
              <a:t>」のイメージず</a:t>
            </a:r>
            <a:endParaRPr lang="ja-JP" altLang="en-US" dirty="0">
              <a:solidFill>
                <a:schemeClr val="bg2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248778A-FEF4-4EA2-B5AF-930DCE8E16D1}"/>
              </a:ext>
            </a:extLst>
          </p:cNvPr>
          <p:cNvSpPr/>
          <p:nvPr/>
        </p:nvSpPr>
        <p:spPr>
          <a:xfrm>
            <a:off x="151876" y="212436"/>
            <a:ext cx="1436779" cy="80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33" name="Google Shape;219;p33">
            <a:extLst>
              <a:ext uri="{FF2B5EF4-FFF2-40B4-BE49-F238E27FC236}">
                <a16:creationId xmlns:a16="http://schemas.microsoft.com/office/drawing/2014/main" id="{EE169B87-2391-43FB-B078-838FA5C4D908}"/>
              </a:ext>
            </a:extLst>
          </p:cNvPr>
          <p:cNvSpPr/>
          <p:nvPr/>
        </p:nvSpPr>
        <p:spPr>
          <a:xfrm>
            <a:off x="1424610" y="3104350"/>
            <a:ext cx="2583508" cy="139376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は、ばらばらのへんすうをまとめておける、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おおきなはこなんだ！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ABE17B-CACE-4D0C-AC3D-E187D2D0C835}"/>
              </a:ext>
            </a:extLst>
          </p:cNvPr>
          <p:cNvSpPr txBox="1"/>
          <p:nvPr/>
        </p:nvSpPr>
        <p:spPr>
          <a:xfrm>
            <a:off x="5110559" y="1688164"/>
            <a:ext cx="1102879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へんすう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1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26BD756-0901-41BE-8687-042D0ED4D247}"/>
              </a:ext>
            </a:extLst>
          </p:cNvPr>
          <p:cNvSpPr txBox="1"/>
          <p:nvPr/>
        </p:nvSpPr>
        <p:spPr>
          <a:xfrm>
            <a:off x="4425373" y="2271502"/>
            <a:ext cx="1102879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へんすう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2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40C1F59-4091-4A22-8289-B278733DA375}"/>
              </a:ext>
            </a:extLst>
          </p:cNvPr>
          <p:cNvSpPr txBox="1"/>
          <p:nvPr/>
        </p:nvSpPr>
        <p:spPr>
          <a:xfrm>
            <a:off x="5047742" y="2871753"/>
            <a:ext cx="1102879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へんすう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3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50ADDC2-1B5C-4F25-9B03-8E45F543B589}"/>
              </a:ext>
            </a:extLst>
          </p:cNvPr>
          <p:cNvSpPr txBox="1"/>
          <p:nvPr/>
        </p:nvSpPr>
        <p:spPr>
          <a:xfrm>
            <a:off x="5254011" y="4118269"/>
            <a:ext cx="1102879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へんすう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5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37616C-DCAB-4823-AEE6-24DB8F8F52BE}"/>
              </a:ext>
            </a:extLst>
          </p:cNvPr>
          <p:cNvSpPr txBox="1"/>
          <p:nvPr/>
        </p:nvSpPr>
        <p:spPr>
          <a:xfrm>
            <a:off x="4358956" y="3465992"/>
            <a:ext cx="1048935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へんすう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4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B909E5C0-B4EC-4ECF-A9B9-20D7EBA8E7F3}"/>
              </a:ext>
            </a:extLst>
          </p:cNvPr>
          <p:cNvSpPr/>
          <p:nvPr/>
        </p:nvSpPr>
        <p:spPr>
          <a:xfrm>
            <a:off x="6433127" y="2205480"/>
            <a:ext cx="725532" cy="184676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806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「リスト」をつかってみるよ</a:t>
            </a:r>
          </a:p>
        </p:txBody>
      </p:sp>
      <p:sp>
        <p:nvSpPr>
          <p:cNvPr id="216" name="Google Shape;216;p33"/>
          <p:cNvSpPr/>
          <p:nvPr/>
        </p:nvSpPr>
        <p:spPr>
          <a:xfrm>
            <a:off x="1422900" y="2937132"/>
            <a:ext cx="2678478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なるほど、データを</a:t>
            </a:r>
            <a:r>
              <a:rPr lang="ja-JP" altLang="en-US" sz="1500" b="1" dirty="0">
                <a:solidFill>
                  <a:schemeClr val="dk2"/>
                </a:solidFill>
              </a:rPr>
              <a:t>なんこ</a:t>
            </a:r>
            <a:r>
              <a:rPr lang="ja" altLang="en-US" sz="1500" b="1" dirty="0">
                <a:solidFill>
                  <a:schemeClr val="dk2"/>
                </a:solidFill>
              </a:rPr>
              <a:t>も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れられる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かんじだね。</a:t>
            </a: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796" y="3056584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6" y="128819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24610" y="1198145"/>
            <a:ext cx="2583508" cy="164780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ためしに「どうぶつ」って</a:t>
            </a:r>
            <a:endParaRPr lang="ja-JP" altLang="en-US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」をつく</a:t>
            </a:r>
            <a:r>
              <a:rPr lang="ja-JP" altLang="en-US" sz="1500" b="1" dirty="0">
                <a:solidFill>
                  <a:schemeClr val="dk2"/>
                </a:solidFill>
              </a:rPr>
              <a:t>ったよ！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400" b="1" dirty="0">
                <a:solidFill>
                  <a:schemeClr val="dk2"/>
                </a:solidFill>
              </a:rPr>
              <a:t>「</a:t>
            </a:r>
            <a:r>
              <a:rPr lang="ja" altLang="en-US" sz="1400" b="1" dirty="0">
                <a:solidFill>
                  <a:schemeClr val="accent5"/>
                </a:solidFill>
              </a:rPr>
              <a:t>リスト</a:t>
            </a:r>
            <a:r>
              <a:rPr lang="ja" altLang="en-US" sz="1400" b="1" dirty="0">
                <a:solidFill>
                  <a:schemeClr val="dk2"/>
                </a:solidFill>
              </a:rPr>
              <a:t>」</a:t>
            </a:r>
            <a:r>
              <a:rPr lang="ja-JP" altLang="en-US" sz="1400" b="1" dirty="0">
                <a:solidFill>
                  <a:schemeClr val="dk2"/>
                </a:solidFill>
              </a:rPr>
              <a:t>はばんごうで</a:t>
            </a:r>
            <a:endParaRPr lang="en-US" altLang="ja-JP" sz="14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はい</a:t>
            </a:r>
            <a:r>
              <a:rPr lang="ja-JP" altLang="en-US" sz="1400" b="1" dirty="0">
                <a:solidFill>
                  <a:schemeClr val="dk2"/>
                </a:solidFill>
              </a:rPr>
              <a:t>ってるデータをえらぶこともできるよ！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4" name="図 4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C9860A2-3405-4813-98E8-5DED70DBF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048269" y="3684185"/>
            <a:ext cx="938993" cy="1135892"/>
          </a:xfrm>
          <a:prstGeom prst="rect">
            <a:avLst/>
          </a:prstGeom>
        </p:spPr>
      </p:pic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8C2A0A6C-9350-4473-B30B-F98029A9B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274164"/>
              </p:ext>
            </p:extLst>
          </p:nvPr>
        </p:nvGraphicFramePr>
        <p:xfrm>
          <a:off x="6101509" y="1592816"/>
          <a:ext cx="1188519" cy="3000168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188519">
                  <a:extLst>
                    <a:ext uri="{9D8B030D-6E8A-4147-A177-3AD203B41FA5}">
                      <a16:colId xmlns:a16="http://schemas.microsoft.com/office/drawing/2014/main" val="1762435225"/>
                    </a:ext>
                  </a:extLst>
                </a:gridCol>
              </a:tblGrid>
              <a:tr h="3957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/>
                        <a:t>どうぶつ</a:t>
                      </a:r>
                      <a:endParaRPr kumimoji="1" lang="ja-JP" altLang="en-US" b="1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84539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ネコ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57367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ネズミ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21420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リス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2913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サル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70941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ゾウ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44823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ながさ5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551138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773491-4AA9-4614-B6D0-B724833A0768}"/>
              </a:ext>
            </a:extLst>
          </p:cNvPr>
          <p:cNvSpPr txBox="1"/>
          <p:nvPr/>
        </p:nvSpPr>
        <p:spPr>
          <a:xfrm>
            <a:off x="5622877" y="115750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「</a:t>
            </a:r>
            <a:r>
              <a:rPr lang="ja-JP" altLang="en-US" b="1" dirty="0">
                <a:solidFill>
                  <a:schemeClr val="accent5"/>
                </a:solidFill>
              </a:rPr>
              <a:t>リスト</a:t>
            </a:r>
            <a:r>
              <a:rPr lang="ja-JP" altLang="en-US" b="1" dirty="0">
                <a:solidFill>
                  <a:schemeClr val="bg2"/>
                </a:solidFill>
              </a:rPr>
              <a:t>」のイメージず</a:t>
            </a:r>
            <a:endParaRPr lang="ja-JP" altLang="en-US" dirty="0">
              <a:solidFill>
                <a:schemeClr val="bg2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D0D5DA-7D99-41E7-AEAE-F6D8C402855E}"/>
              </a:ext>
            </a:extLst>
          </p:cNvPr>
          <p:cNvSpPr txBox="1"/>
          <p:nvPr/>
        </p:nvSpPr>
        <p:spPr>
          <a:xfrm>
            <a:off x="3967594" y="1641570"/>
            <a:ext cx="181949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リストの「</a:t>
            </a:r>
            <a:r>
              <a:rPr lang="ja-JP" altLang="en-US" b="1" dirty="0">
                <a:solidFill>
                  <a:schemeClr val="accent5"/>
                </a:solidFill>
              </a:rPr>
              <a:t>なまえ</a:t>
            </a:r>
            <a:r>
              <a:rPr lang="ja-JP" altLang="en-US" dirty="0"/>
              <a:t>」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C2428C-F309-4A87-B0AB-C68EAE9BA870}"/>
              </a:ext>
            </a:extLst>
          </p:cNvPr>
          <p:cNvSpPr txBox="1"/>
          <p:nvPr/>
        </p:nvSpPr>
        <p:spPr>
          <a:xfrm>
            <a:off x="5746560" y="2065931"/>
            <a:ext cx="30366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1</a:t>
            </a:r>
          </a:p>
          <a:p>
            <a:endParaRPr lang="ja-JP" altLang="en-US" dirty="0"/>
          </a:p>
          <a:p>
            <a:r>
              <a:rPr lang="ja-JP" altLang="en-US" dirty="0"/>
              <a:t>2</a:t>
            </a:r>
          </a:p>
          <a:p>
            <a:endParaRPr lang="ja-JP" altLang="en-US" dirty="0"/>
          </a:p>
          <a:p>
            <a:r>
              <a:rPr lang="ja-JP" altLang="en-US" dirty="0"/>
              <a:t>3</a:t>
            </a:r>
          </a:p>
          <a:p>
            <a:endParaRPr lang="ja-JP" altLang="en-US" dirty="0"/>
          </a:p>
          <a:p>
            <a:r>
              <a:rPr lang="ja-JP" altLang="en-US" dirty="0"/>
              <a:t>4</a:t>
            </a:r>
          </a:p>
          <a:p>
            <a:endParaRPr lang="ja-JP" altLang="en-US" dirty="0"/>
          </a:p>
          <a:p>
            <a:r>
              <a:rPr lang="ja-JP" altLang="en-US" dirty="0"/>
              <a:t>5</a:t>
            </a:r>
          </a:p>
          <a:p>
            <a:endParaRPr lang="ja-JP" altLang="en-US" dirty="0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10BF1D8-217E-47B4-BF28-82885B686862}"/>
              </a:ext>
            </a:extLst>
          </p:cNvPr>
          <p:cNvCxnSpPr/>
          <p:nvPr/>
        </p:nvCxnSpPr>
        <p:spPr>
          <a:xfrm flipV="1">
            <a:off x="5624584" y="1783592"/>
            <a:ext cx="453788" cy="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BA45DA2-B3CB-45F5-9CBE-B6200D40F559}"/>
              </a:ext>
            </a:extLst>
          </p:cNvPr>
          <p:cNvSpPr txBox="1"/>
          <p:nvPr/>
        </p:nvSpPr>
        <p:spPr>
          <a:xfrm>
            <a:off x="4008118" y="4260233"/>
            <a:ext cx="189874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リストの「</a:t>
            </a:r>
            <a:r>
              <a:rPr lang="ja-JP" altLang="en-US" b="1" dirty="0">
                <a:solidFill>
                  <a:schemeClr val="accent5"/>
                </a:solidFill>
              </a:rPr>
              <a:t>ながさ</a:t>
            </a:r>
            <a:r>
              <a:rPr lang="ja-JP" altLang="en-US" dirty="0"/>
              <a:t>」</a:t>
            </a:r>
          </a:p>
        </p:txBody>
      </p:sp>
      <p:sp>
        <p:nvSpPr>
          <p:cNvPr id="10" name="左中かっこ 9">
            <a:extLst>
              <a:ext uri="{FF2B5EF4-FFF2-40B4-BE49-F238E27FC236}">
                <a16:creationId xmlns:a16="http://schemas.microsoft.com/office/drawing/2014/main" id="{8D307E69-D84E-49B3-915E-66C7B564EF71}"/>
              </a:ext>
            </a:extLst>
          </p:cNvPr>
          <p:cNvSpPr/>
          <p:nvPr/>
        </p:nvSpPr>
        <p:spPr>
          <a:xfrm>
            <a:off x="5436823" y="2118815"/>
            <a:ext cx="247365" cy="179979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3B40FDC-E78B-48AF-9E0A-17A5637E5921}"/>
              </a:ext>
            </a:extLst>
          </p:cNvPr>
          <p:cNvSpPr txBox="1"/>
          <p:nvPr/>
        </p:nvSpPr>
        <p:spPr>
          <a:xfrm>
            <a:off x="4101378" y="2447640"/>
            <a:ext cx="1554339" cy="13431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/>
              <a:t>リストの</a:t>
            </a:r>
          </a:p>
          <a:p>
            <a:pPr>
              <a:lnSpc>
                <a:spcPct val="150000"/>
              </a:lnSpc>
            </a:pPr>
            <a:r>
              <a:rPr lang="ja-JP" altLang="en-US" dirty="0"/>
              <a:t>「</a:t>
            </a:r>
            <a:r>
              <a:rPr lang="ja-JP" altLang="en-US" b="1" dirty="0">
                <a:solidFill>
                  <a:schemeClr val="accent5"/>
                </a:solidFill>
              </a:rPr>
              <a:t>なんばんめ</a:t>
            </a:r>
            <a:r>
              <a:rPr lang="ja-JP" altLang="en-US" dirty="0"/>
              <a:t>」</a:t>
            </a:r>
          </a:p>
          <a:p>
            <a:pPr algn="l">
              <a:lnSpc>
                <a:spcPct val="150000"/>
              </a:lnSpc>
            </a:pPr>
            <a:r>
              <a:rPr lang="ja-JP" altLang="en-US" dirty="0"/>
              <a:t>なのかをあらわすすうじ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893194F0-0311-4273-98CD-F01EDD718EDA}"/>
              </a:ext>
            </a:extLst>
          </p:cNvPr>
          <p:cNvCxnSpPr>
            <a:cxnSpLocks/>
          </p:cNvCxnSpPr>
          <p:nvPr/>
        </p:nvCxnSpPr>
        <p:spPr>
          <a:xfrm flipV="1">
            <a:off x="5633114" y="4410785"/>
            <a:ext cx="453788" cy="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335149B-832C-4393-BDF5-FC76E65CF37B}"/>
              </a:ext>
            </a:extLst>
          </p:cNvPr>
          <p:cNvSpPr txBox="1"/>
          <p:nvPr/>
        </p:nvSpPr>
        <p:spPr>
          <a:xfrm>
            <a:off x="7313165" y="1590390"/>
            <a:ext cx="1789272" cy="1343125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しつもん：</a:t>
            </a:r>
            <a:endParaRPr lang="ja-JP" altLang="en-US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リスト「どうぶつ」の「2</a:t>
            </a:r>
            <a:r>
              <a:rPr lang="ja-JP" altLang="en-US" b="1" dirty="0">
                <a:solidFill>
                  <a:schemeClr val="bg2"/>
                </a:solidFill>
              </a:rPr>
              <a:t>ばんめ</a:t>
            </a:r>
            <a:r>
              <a:rPr lang="ja-JP" b="1" dirty="0">
                <a:solidFill>
                  <a:schemeClr val="bg2"/>
                </a:solidFill>
              </a:rPr>
              <a:t>」は</a:t>
            </a:r>
            <a:endParaRPr lang="en-US" alt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</a:rPr>
              <a:t>なに？</a:t>
            </a: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60757FAA-E5ED-4DDB-B770-71BF9D6BAEC7}"/>
              </a:ext>
            </a:extLst>
          </p:cNvPr>
          <p:cNvSpPr/>
          <p:nvPr/>
        </p:nvSpPr>
        <p:spPr>
          <a:xfrm>
            <a:off x="7410450" y="3189351"/>
            <a:ext cx="1504950" cy="495300"/>
          </a:xfrm>
          <a:prstGeom prst="wedgeRectCallou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  <a:ea typeface="+mn-lt"/>
                <a:cs typeface="+mn-lt"/>
              </a:rPr>
              <a:t>「ネズミ」だよ。</a:t>
            </a:r>
            <a:endParaRPr lang="ja-JP" b="1">
              <a:solidFill>
                <a:schemeClr val="bg2"/>
              </a:solidFill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6589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DF2A687-3C23-4A76-B992-B51564F54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597" y="966610"/>
            <a:ext cx="2392353" cy="395579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「リスト」をつくろう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666" y="121995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936402" y="1223735"/>
            <a:ext cx="3291380" cy="134801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」カテゴリの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リストを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altLang="en-US" sz="1500" b="1" dirty="0">
                <a:solidFill>
                  <a:schemeClr val="accent5"/>
                </a:solidFill>
              </a:rPr>
              <a:t>る</a:t>
            </a:r>
            <a:r>
              <a:rPr lang="ja" altLang="en-US" sz="1500" b="1" dirty="0">
                <a:solidFill>
                  <a:schemeClr val="dk2"/>
                </a:solidFill>
              </a:rPr>
              <a:t>」からつくれるよ。</a:t>
            </a:r>
          </a:p>
        </p:txBody>
      </p:sp>
      <p:sp>
        <p:nvSpPr>
          <p:cNvPr id="10" name="Google Shape;269;p36">
            <a:extLst>
              <a:ext uri="{FF2B5EF4-FFF2-40B4-BE49-F238E27FC236}">
                <a16:creationId xmlns:a16="http://schemas.microsoft.com/office/drawing/2014/main" id="{97AC5247-2560-4D94-8381-44CD6DF41853}"/>
              </a:ext>
            </a:extLst>
          </p:cNvPr>
          <p:cNvSpPr/>
          <p:nvPr/>
        </p:nvSpPr>
        <p:spPr>
          <a:xfrm>
            <a:off x="6361101" y="4413735"/>
            <a:ext cx="1124972" cy="37531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175;p29">
            <a:extLst>
              <a:ext uri="{FF2B5EF4-FFF2-40B4-BE49-F238E27FC236}">
                <a16:creationId xmlns:a16="http://schemas.microsoft.com/office/drawing/2014/main" id="{B71BC3BA-F92E-47BC-B6B6-F98026E235DA}"/>
              </a:ext>
            </a:extLst>
          </p:cNvPr>
          <p:cNvSpPr txBox="1"/>
          <p:nvPr/>
        </p:nvSpPr>
        <p:spPr>
          <a:xfrm>
            <a:off x="5106641" y="22109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リスト「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」を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altLang="en-US" dirty="0">
                <a:latin typeface="Arial"/>
                <a:cs typeface="Arial"/>
              </a:rPr>
              <a:t>ろう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666" y="121995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936402" y="1223735"/>
            <a:ext cx="2719984" cy="17075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あた</a:t>
            </a:r>
            <a:r>
              <a:rPr lang="ja" altLang="en-US" sz="1500" b="1" dirty="0">
                <a:solidFill>
                  <a:schemeClr val="accent5"/>
                </a:solidFill>
              </a:rPr>
              <a:t>しいリスト</a:t>
            </a:r>
            <a:r>
              <a:rPr lang="ja-JP" altLang="en-US" sz="1500" b="1" dirty="0">
                <a:solidFill>
                  <a:schemeClr val="accent5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」は、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」にしよう。</a:t>
            </a:r>
            <a:endParaRPr lang="ja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すべてのスプライト</a:t>
            </a:r>
            <a:r>
              <a:rPr lang="ja-JP" altLang="en-US" sz="1500" b="1" dirty="0">
                <a:solidFill>
                  <a:schemeClr val="accent5"/>
                </a:solidFill>
              </a:rPr>
              <a:t>よう</a:t>
            </a:r>
            <a:r>
              <a:rPr lang="ja" altLang="en-US" sz="1500" b="1" dirty="0">
                <a:solidFill>
                  <a:schemeClr val="dk2"/>
                </a:solidFill>
              </a:rPr>
              <a:t>」でいいよ。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E39B7D-CF29-4B0B-8F32-D75701EFF1A6}"/>
              </a:ext>
            </a:extLst>
          </p:cNvPr>
          <p:cNvSpPr txBox="1"/>
          <p:nvPr/>
        </p:nvSpPr>
        <p:spPr>
          <a:xfrm>
            <a:off x="117211" y="4424433"/>
            <a:ext cx="3783841" cy="5457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 dirty="0"/>
              <a:t>※「ステージ」でリストをさくせいしたときは、</a:t>
            </a:r>
            <a:endParaRPr lang="ja-JP" sz="1050" dirty="0"/>
          </a:p>
          <a:p>
            <a:pPr algn="l">
              <a:lnSpc>
                <a:spcPct val="150000"/>
              </a:lnSpc>
            </a:pPr>
            <a:r>
              <a:rPr lang="ja-JP" altLang="en-US" sz="1050" dirty="0"/>
              <a:t>　つねに「すべてのスプライトよう」になります。</a:t>
            </a:r>
            <a:endParaRPr lang="ja-JP" sz="105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76E991B-6779-4280-98FA-8E9E6B227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55" y="1219951"/>
            <a:ext cx="3279021" cy="296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83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ブロックがいっぱいでてきたよ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599" y="3036809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931" y="139326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82865" y="3134420"/>
            <a:ext cx="2719984" cy="12469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リストを</a:t>
            </a:r>
            <a:r>
              <a:rPr lang="ja-JP" altLang="en-US" sz="1500" b="1" dirty="0">
                <a:solidFill>
                  <a:schemeClr val="dk2"/>
                </a:solidFill>
              </a:rPr>
              <a:t>そうさ</a:t>
            </a:r>
            <a:r>
              <a:rPr lang="ja" altLang="en-US" sz="1500" b="1" dirty="0">
                <a:solidFill>
                  <a:schemeClr val="dk2"/>
                </a:solidFill>
              </a:rPr>
              <a:t>するための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ブロックだよ。</a:t>
            </a:r>
          </a:p>
          <a:p>
            <a:pPr>
              <a:lnSpc>
                <a:spcPct val="114999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81154" y="1231162"/>
            <a:ext cx="2723311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わ、リストを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" sz="1500" b="1" dirty="0">
                <a:solidFill>
                  <a:schemeClr val="dk2"/>
                </a:solidFill>
              </a:rPr>
              <a:t>ったら、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ブロックがいっぱいふえたよ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  <a:endParaRPr lang="ja" sz="1500" b="1" dirty="0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ECD4654-3BC2-4433-818C-3706277CF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010" y="1017450"/>
            <a:ext cx="2126350" cy="3912338"/>
          </a:xfrm>
          <a:prstGeom prst="rect">
            <a:avLst/>
          </a:prstGeom>
        </p:spPr>
      </p:pic>
      <p:sp>
        <p:nvSpPr>
          <p:cNvPr id="11" name="Google Shape;269;p36">
            <a:extLst>
              <a:ext uri="{FF2B5EF4-FFF2-40B4-BE49-F238E27FC236}">
                <a16:creationId xmlns:a16="http://schemas.microsoft.com/office/drawing/2014/main" id="{055D7DDC-3A08-4715-83A2-566C6DF076D9}"/>
              </a:ext>
            </a:extLst>
          </p:cNvPr>
          <p:cNvSpPr/>
          <p:nvPr/>
        </p:nvSpPr>
        <p:spPr>
          <a:xfrm>
            <a:off x="5468390" y="1231161"/>
            <a:ext cx="1775970" cy="37749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6447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から</a:t>
            </a:r>
            <a:r>
              <a:rPr lang="ja" altLang="en-US" dirty="0">
                <a:latin typeface="Arial"/>
                <a:cs typeface="Arial"/>
              </a:rPr>
              <a:t>の「リスト」が</a:t>
            </a: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altLang="en-US" dirty="0">
                <a:latin typeface="Arial"/>
                <a:cs typeface="Arial"/>
              </a:rPr>
              <a:t>されたよ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375" y="3181817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707" y="1171486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919343" y="2579983"/>
            <a:ext cx="3470075" cy="217665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これが「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」だよ。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」はリストの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だよね。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で、したの「</a:t>
            </a:r>
            <a:r>
              <a:rPr lang="ja-JP" altLang="en-US" sz="1500" b="1" dirty="0">
                <a:solidFill>
                  <a:schemeClr val="accent5"/>
                </a:solidFill>
              </a:rPr>
              <a:t>なが</a:t>
            </a:r>
            <a:r>
              <a:rPr lang="ja" altLang="en-US" sz="1500" b="1" dirty="0">
                <a:solidFill>
                  <a:schemeClr val="accent5"/>
                </a:solidFill>
              </a:rPr>
              <a:t>さ</a:t>
            </a:r>
            <a:r>
              <a:rPr lang="ja" altLang="en-US" sz="1500" b="1" dirty="0">
                <a:solidFill>
                  <a:schemeClr val="dk2"/>
                </a:solidFill>
              </a:rPr>
              <a:t>」が</a:t>
            </a:r>
            <a:r>
              <a:rPr lang="ja-JP" altLang="en-US" sz="1500" b="1" dirty="0">
                <a:solidFill>
                  <a:schemeClr val="dk2"/>
                </a:solidFill>
              </a:rPr>
              <a:t>リストに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はいっているデータのかずだよ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いまリストにはなにもはいってなくて「</a:t>
            </a:r>
            <a:r>
              <a:rPr lang="ja-JP" altLang="en-US" sz="1500" b="1" dirty="0">
                <a:solidFill>
                  <a:schemeClr val="accent5"/>
                </a:solidFill>
              </a:rPr>
              <a:t>から</a:t>
            </a:r>
            <a:r>
              <a:rPr lang="ja" altLang="en-US" sz="1500" b="1" dirty="0">
                <a:solidFill>
                  <a:schemeClr val="dk2"/>
                </a:solidFill>
              </a:rPr>
              <a:t>」だから、</a:t>
            </a:r>
            <a:r>
              <a:rPr lang="ja-JP" altLang="en-US" sz="1500" b="1" dirty="0">
                <a:solidFill>
                  <a:schemeClr val="accent5"/>
                </a:solidFill>
              </a:rPr>
              <a:t>ながさ</a:t>
            </a:r>
            <a:r>
              <a:rPr lang="ja" altLang="en-US" sz="1500" b="1" dirty="0">
                <a:solidFill>
                  <a:schemeClr val="dk2"/>
                </a:solidFill>
              </a:rPr>
              <a:t>は「</a:t>
            </a:r>
            <a:r>
              <a:rPr lang="ja" altLang="en-US" sz="1500" b="1" dirty="0">
                <a:solidFill>
                  <a:schemeClr val="accent5"/>
                </a:solidFill>
              </a:rPr>
              <a:t>0</a:t>
            </a:r>
            <a:r>
              <a:rPr lang="ja" altLang="en-US" sz="1500" b="1" dirty="0">
                <a:solidFill>
                  <a:schemeClr val="dk2"/>
                </a:solidFill>
              </a:rPr>
              <a:t>」だね。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917631" y="1244522"/>
            <a:ext cx="3300914" cy="82313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ステージに、こんなのがでてきたよ。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CC6CE47-F22F-4750-BCF6-E2B34C5FF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377" y="1244521"/>
            <a:ext cx="1708187" cy="317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2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3C9CA0B-D47D-4603-89E6-6E6C662B0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121" y="2532338"/>
            <a:ext cx="1352620" cy="250837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A769455-E593-41BD-ACE7-8975F5352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010" y="1017450"/>
            <a:ext cx="2126350" cy="3912338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「リスト」にデータを</a:t>
            </a:r>
            <a:r>
              <a:rPr lang="ja-JP" altLang="en-US" dirty="0">
                <a:latin typeface="Arial"/>
                <a:cs typeface="Arial"/>
              </a:rPr>
              <a:t>ついか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471101"/>
            <a:ext cx="3235685" cy="194634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ためしに、リストになにかデータを</a:t>
            </a: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してみよう。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ブロックパレットの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なにかを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altLang="en-US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ついか</a:t>
            </a:r>
            <a:r>
              <a:rPr lang="ja" altLang="en-US" sz="1500" b="1" dirty="0">
                <a:solidFill>
                  <a:schemeClr val="accent5"/>
                </a:solidFill>
              </a:rPr>
              <a:t>する</a:t>
            </a:r>
            <a:r>
              <a:rPr lang="ja" altLang="en-US" sz="1500" b="1" dirty="0">
                <a:solidFill>
                  <a:schemeClr val="dk2"/>
                </a:solidFill>
              </a:rPr>
              <a:t>」っていうブロックを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クリックしてみよう。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25691"/>
            <a:ext cx="3235684" cy="131513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あはは！もじどおり、「なにか」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っていうもじ</a:t>
            </a:r>
            <a:r>
              <a:rPr lang="ja-JP" altLang="en-US" sz="1500" b="1" dirty="0">
                <a:solidFill>
                  <a:schemeClr val="dk2"/>
                </a:solidFill>
              </a:rPr>
              <a:t>れつ</a:t>
            </a:r>
            <a:r>
              <a:rPr lang="ja" altLang="en-US" sz="1500" b="1" dirty="0">
                <a:solidFill>
                  <a:schemeClr val="dk2"/>
                </a:solidFill>
              </a:rPr>
              <a:t>がリストに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されたみたいだよ。</a:t>
            </a:r>
          </a:p>
        </p:txBody>
      </p:sp>
      <p:sp>
        <p:nvSpPr>
          <p:cNvPr id="5" name="Google Shape;269;p36">
            <a:extLst>
              <a:ext uri="{FF2B5EF4-FFF2-40B4-BE49-F238E27FC236}">
                <a16:creationId xmlns:a16="http://schemas.microsoft.com/office/drawing/2014/main" id="{DCBA0C6F-345F-49FA-A8AF-DB30FE07A561}"/>
              </a:ext>
            </a:extLst>
          </p:cNvPr>
          <p:cNvSpPr/>
          <p:nvPr/>
        </p:nvSpPr>
        <p:spPr>
          <a:xfrm>
            <a:off x="5508110" y="1552716"/>
            <a:ext cx="1736250" cy="32688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DB26CC9-E50F-472B-AFED-0D6E4D4113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2486" y="1793828"/>
            <a:ext cx="454320" cy="685800"/>
          </a:xfrm>
          <a:prstGeom prst="rect">
            <a:avLst/>
          </a:prstGeom>
        </p:spPr>
      </p:pic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770AFCA1-0E4B-4F43-B2A5-B87350C21409}"/>
              </a:ext>
            </a:extLst>
          </p:cNvPr>
          <p:cNvSpPr/>
          <p:nvPr/>
        </p:nvSpPr>
        <p:spPr>
          <a:xfrm>
            <a:off x="7474398" y="2846304"/>
            <a:ext cx="1212343" cy="31253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784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339CD78A-96DD-45A4-A7C0-110A6E671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8395" y="2307008"/>
            <a:ext cx="1333569" cy="25020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7D0D884-96E7-481D-BE47-755F93744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393" y="1256274"/>
            <a:ext cx="3029106" cy="596931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さらにデータを</a:t>
            </a:r>
            <a:r>
              <a:rPr lang="ja-JP" altLang="en-US" dirty="0">
                <a:latin typeface="Arial"/>
                <a:cs typeface="Arial"/>
              </a:rPr>
              <a:t>ついか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471101"/>
            <a:ext cx="3172067" cy="194634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ブロックの「なにか」のところをほかのもじ</a:t>
            </a:r>
            <a:r>
              <a:rPr lang="ja-JP" altLang="en-US" sz="1500" b="1" dirty="0">
                <a:solidFill>
                  <a:schemeClr val="dk2"/>
                </a:solidFill>
              </a:rPr>
              <a:t>れつ</a:t>
            </a:r>
            <a:r>
              <a:rPr lang="ja" altLang="en-US" sz="1500" b="1" dirty="0">
                <a:solidFill>
                  <a:schemeClr val="dk2"/>
                </a:solidFill>
              </a:rPr>
              <a:t>にかえて、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クリックしてみてね。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どんどん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されていくでしょ。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25691"/>
            <a:ext cx="3175392" cy="131513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するたびに、</a:t>
            </a:r>
            <a:r>
              <a:rPr lang="ja-JP" altLang="en-US" sz="1500" b="1" dirty="0">
                <a:solidFill>
                  <a:schemeClr val="dk2"/>
                </a:solidFill>
              </a:rPr>
              <a:t>ながさ</a:t>
            </a:r>
            <a:r>
              <a:rPr lang="ja" altLang="en-US" sz="1500" b="1" dirty="0">
                <a:solidFill>
                  <a:schemeClr val="dk2"/>
                </a:solidFill>
              </a:rPr>
              <a:t>は１つずつふえるんだね。</a:t>
            </a:r>
          </a:p>
        </p:txBody>
      </p:sp>
      <p:pic>
        <p:nvPicPr>
          <p:cNvPr id="9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E1DCB92-D88B-4419-A603-CE0CFE13C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2486" y="1793828"/>
            <a:ext cx="454320" cy="685800"/>
          </a:xfrm>
          <a:prstGeom prst="rect">
            <a:avLst/>
          </a:prstGeom>
        </p:spPr>
      </p:pic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D471B774-E0D4-40DC-8F4D-56F0DA403EE1}"/>
              </a:ext>
            </a:extLst>
          </p:cNvPr>
          <p:cNvSpPr/>
          <p:nvPr/>
        </p:nvSpPr>
        <p:spPr>
          <a:xfrm>
            <a:off x="5449006" y="3516354"/>
            <a:ext cx="1212343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69;p36">
            <a:extLst>
              <a:ext uri="{FF2B5EF4-FFF2-40B4-BE49-F238E27FC236}">
                <a16:creationId xmlns:a16="http://schemas.microsoft.com/office/drawing/2014/main" id="{1E4D65B0-A20F-489F-9D1B-0FD4AAD92709}"/>
              </a:ext>
            </a:extLst>
          </p:cNvPr>
          <p:cNvSpPr/>
          <p:nvPr/>
        </p:nvSpPr>
        <p:spPr>
          <a:xfrm>
            <a:off x="5768876" y="4452928"/>
            <a:ext cx="572605" cy="25311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395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E63B3E1A-89D4-47CE-9072-851683CFC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886" y="2045772"/>
            <a:ext cx="1333569" cy="250202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A7275D5-C0E3-477C-8987-CFA879FBF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8462" y="1040224"/>
            <a:ext cx="3333921" cy="666784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「リスト」からデータを</a:t>
            </a:r>
            <a:r>
              <a:rPr lang="ja-JP" altLang="en-US" dirty="0">
                <a:latin typeface="Arial"/>
                <a:cs typeface="Arial"/>
              </a:rPr>
              <a:t>さくじょ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479" y="1518496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8811" y="301393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7" y="1471101"/>
            <a:ext cx="3157176" cy="131789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さて、この「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altLang="en-US" sz="1500" b="1" dirty="0">
                <a:solidFill>
                  <a:schemeClr val="accent5"/>
                </a:solidFill>
              </a:rPr>
              <a:t>の1</a:t>
            </a:r>
            <a:r>
              <a:rPr lang="ja-JP" altLang="en-US" sz="1500" b="1" dirty="0">
                <a:solidFill>
                  <a:schemeClr val="accent5"/>
                </a:solidFill>
              </a:rPr>
              <a:t>ばんめ</a:t>
            </a:r>
            <a:r>
              <a:rPr lang="ja" altLang="en-US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altLang="en-US" sz="1500" b="1" dirty="0">
                <a:solidFill>
                  <a:schemeClr val="accent5"/>
                </a:solidFill>
              </a:rPr>
              <a:t>する</a:t>
            </a:r>
            <a:r>
              <a:rPr lang="ja" altLang="en-US" sz="1500" b="1" dirty="0">
                <a:solidFill>
                  <a:schemeClr val="dk2"/>
                </a:solidFill>
              </a:rPr>
              <a:t>」のブロックを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クリックすると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どうなるとおもう？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2959007"/>
            <a:ext cx="3175392" cy="193781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リストの1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すんだから...いちばん</a:t>
            </a:r>
            <a:r>
              <a:rPr lang="ja-JP" altLang="en-US" sz="1500" b="1" dirty="0">
                <a:solidFill>
                  <a:schemeClr val="dk2"/>
                </a:solidFill>
              </a:rPr>
              <a:t>うえ</a:t>
            </a:r>
            <a:r>
              <a:rPr lang="ja" altLang="en-US" sz="1500" b="1" dirty="0">
                <a:solidFill>
                  <a:schemeClr val="dk2"/>
                </a:solidFill>
              </a:rPr>
              <a:t>にある「なにか」が</a:t>
            </a: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altLang="en-US" sz="1500" b="1" dirty="0">
                <a:solidFill>
                  <a:schemeClr val="dk2"/>
                </a:solidFill>
              </a:rPr>
              <a:t>えて、なかみがひとつずつ</a:t>
            </a:r>
            <a:r>
              <a:rPr lang="ja-JP" altLang="en-US" sz="1500" b="1" dirty="0">
                <a:solidFill>
                  <a:schemeClr val="dk2"/>
                </a:solidFill>
              </a:rPr>
              <a:t>まえ</a:t>
            </a:r>
            <a:r>
              <a:rPr lang="ja" altLang="en-US" sz="1500" b="1" dirty="0">
                <a:solidFill>
                  <a:schemeClr val="dk2"/>
                </a:solidFill>
              </a:rPr>
              <a:t>にずれるんじゃないかな？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そして</a:t>
            </a:r>
            <a:r>
              <a:rPr lang="ja-JP" altLang="en-US" sz="1500" b="1" dirty="0">
                <a:solidFill>
                  <a:schemeClr val="dk2"/>
                </a:solidFill>
              </a:rPr>
              <a:t>なが</a:t>
            </a:r>
            <a:r>
              <a:rPr lang="ja" altLang="en-US" sz="1500" b="1" dirty="0">
                <a:solidFill>
                  <a:schemeClr val="dk2"/>
                </a:solidFill>
              </a:rPr>
              <a:t>さが「3」になる？</a:t>
            </a:r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42C2C91C-AD7B-4F0B-AFD3-866A3F9DBB5B}"/>
              </a:ext>
            </a:extLst>
          </p:cNvPr>
          <p:cNvSpPr/>
          <p:nvPr/>
        </p:nvSpPr>
        <p:spPr>
          <a:xfrm>
            <a:off x="6616162" y="2568269"/>
            <a:ext cx="750627" cy="349724"/>
          </a:xfrm>
          <a:prstGeom prst="right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3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AC6D0CE-A647-401E-AB66-1F596ADC31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5717" y="1580582"/>
            <a:ext cx="454320" cy="685800"/>
          </a:xfrm>
          <a:prstGeom prst="rect">
            <a:avLst/>
          </a:prstGeom>
        </p:spPr>
      </p:pic>
      <p:sp>
        <p:nvSpPr>
          <p:cNvPr id="14" name="Google Shape;269;p36">
            <a:extLst>
              <a:ext uri="{FF2B5EF4-FFF2-40B4-BE49-F238E27FC236}">
                <a16:creationId xmlns:a16="http://schemas.microsoft.com/office/drawing/2014/main" id="{3277D1F0-5698-4BE5-8119-DE7E3CAEA92C}"/>
              </a:ext>
            </a:extLst>
          </p:cNvPr>
          <p:cNvSpPr/>
          <p:nvPr/>
        </p:nvSpPr>
        <p:spPr>
          <a:xfrm>
            <a:off x="5248327" y="2433473"/>
            <a:ext cx="1212343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9;p36">
            <a:extLst>
              <a:ext uri="{FF2B5EF4-FFF2-40B4-BE49-F238E27FC236}">
                <a16:creationId xmlns:a16="http://schemas.microsoft.com/office/drawing/2014/main" id="{45F533C2-ECD7-47EB-8838-F2B1F1A1316B}"/>
              </a:ext>
            </a:extLst>
          </p:cNvPr>
          <p:cNvSpPr/>
          <p:nvPr/>
        </p:nvSpPr>
        <p:spPr>
          <a:xfrm>
            <a:off x="7824342" y="4113854"/>
            <a:ext cx="615254" cy="2872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02ED265-6C37-4C1C-8CEF-7F9D69FCAA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5496" y="2045772"/>
            <a:ext cx="1352620" cy="255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83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F0A06FC0-10A9-4B4D-AC19-13DEB61CA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782" y="2178382"/>
            <a:ext cx="1314518" cy="254648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EF2C639-5188-417C-9C02-D50E05DE2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347" y="1115104"/>
            <a:ext cx="3287679" cy="48206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「リスト」にデータを</a:t>
            </a:r>
            <a:r>
              <a:rPr lang="ja-JP" altLang="en-US" dirty="0">
                <a:latin typeface="Arial"/>
                <a:cs typeface="Arial"/>
              </a:rPr>
              <a:t>そうにゅう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087258"/>
            <a:ext cx="3172067" cy="164208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せいかい</a:t>
            </a:r>
            <a:r>
              <a:rPr lang="ja" altLang="en-US" sz="1500" b="1" dirty="0">
                <a:solidFill>
                  <a:schemeClr val="dk2"/>
                </a:solidFill>
              </a:rPr>
              <a:t>！じゃあ、つぎに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altLang="en-US" sz="1500" b="1" dirty="0">
                <a:solidFill>
                  <a:schemeClr val="accent5"/>
                </a:solidFill>
              </a:rPr>
              <a:t>の3</a:t>
            </a:r>
            <a:r>
              <a:rPr lang="ja-JP" altLang="en-US" sz="1500" b="1" dirty="0">
                <a:solidFill>
                  <a:schemeClr val="accent5"/>
                </a:solidFill>
              </a:rPr>
              <a:t>ばんめ</a:t>
            </a:r>
            <a:r>
              <a:rPr lang="ja" altLang="en-US" sz="1500" b="1" dirty="0">
                <a:solidFill>
                  <a:schemeClr val="accent5"/>
                </a:solidFill>
              </a:rPr>
              <a:t>になにかを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そうにゅう</a:t>
            </a:r>
            <a:r>
              <a:rPr lang="ja" altLang="en-US" sz="1500" b="1" dirty="0">
                <a:solidFill>
                  <a:schemeClr val="accent5"/>
                </a:solidFill>
              </a:rPr>
              <a:t>する</a:t>
            </a:r>
            <a:r>
              <a:rPr lang="ja" altLang="en-US" sz="1500" b="1" dirty="0">
                <a:solidFill>
                  <a:schemeClr val="dk2"/>
                </a:solidFill>
              </a:rPr>
              <a:t>」のブロックを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クリックすると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どうなるとおもう？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55562" y="2809184"/>
            <a:ext cx="3175392" cy="2079732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リストの3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に「なにか」を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れるってことだよね。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3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が「なにか」になって、「はろー」はひとつ</a:t>
            </a:r>
            <a:r>
              <a:rPr lang="ja-JP" altLang="en-US" sz="1500" b="1" dirty="0">
                <a:solidFill>
                  <a:schemeClr val="dk2"/>
                </a:solidFill>
              </a:rPr>
              <a:t>した</a:t>
            </a:r>
            <a:r>
              <a:rPr lang="ja" altLang="en-US" sz="1500" b="1" dirty="0">
                <a:solidFill>
                  <a:schemeClr val="dk2"/>
                </a:solidFill>
              </a:rPr>
              <a:t>にずれて、4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になるのかな？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なが</a:t>
            </a:r>
            <a:r>
              <a:rPr lang="ja" altLang="en-US" sz="1500" b="1" dirty="0">
                <a:solidFill>
                  <a:schemeClr val="dk2"/>
                </a:solidFill>
              </a:rPr>
              <a:t>さは「4」になるよね。</a:t>
            </a:r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91B0D7EA-AD6A-4024-B8B3-70D774BCFC58}"/>
              </a:ext>
            </a:extLst>
          </p:cNvPr>
          <p:cNvSpPr/>
          <p:nvPr/>
        </p:nvSpPr>
        <p:spPr>
          <a:xfrm>
            <a:off x="6616162" y="2568269"/>
            <a:ext cx="750627" cy="349724"/>
          </a:xfrm>
          <a:prstGeom prst="right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2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88465D7-A272-4D7D-BF9C-CC101B9DCA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6590" y="1572052"/>
            <a:ext cx="454320" cy="685800"/>
          </a:xfrm>
          <a:prstGeom prst="rect">
            <a:avLst/>
          </a:prstGeom>
        </p:spPr>
      </p:pic>
      <p:sp>
        <p:nvSpPr>
          <p:cNvPr id="23" name="Google Shape;269;p36">
            <a:extLst>
              <a:ext uri="{FF2B5EF4-FFF2-40B4-BE49-F238E27FC236}">
                <a16:creationId xmlns:a16="http://schemas.microsoft.com/office/drawing/2014/main" id="{A238F19D-E64E-4372-901B-A5B20F3F9A4E}"/>
              </a:ext>
            </a:extLst>
          </p:cNvPr>
          <p:cNvSpPr/>
          <p:nvPr/>
        </p:nvSpPr>
        <p:spPr>
          <a:xfrm>
            <a:off x="7587963" y="3381100"/>
            <a:ext cx="1212343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69;p36">
            <a:extLst>
              <a:ext uri="{FF2B5EF4-FFF2-40B4-BE49-F238E27FC236}">
                <a16:creationId xmlns:a16="http://schemas.microsoft.com/office/drawing/2014/main" id="{9A6AA492-BA80-452E-9A60-666D17BD7754}"/>
              </a:ext>
            </a:extLst>
          </p:cNvPr>
          <p:cNvSpPr/>
          <p:nvPr/>
        </p:nvSpPr>
        <p:spPr>
          <a:xfrm>
            <a:off x="7866939" y="4256254"/>
            <a:ext cx="612043" cy="31112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071F571-91A4-4906-83E8-3AC97CF56C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3788" y="2178382"/>
            <a:ext cx="1352620" cy="255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47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かくにんよう</a:t>
            </a:r>
            <a:r>
              <a:rPr lang="ja" altLang="en-US" dirty="0">
                <a:latin typeface="Arial"/>
                <a:cs typeface="Arial"/>
              </a:rPr>
              <a:t>のデータをリストに入れよう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50013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164027"/>
            <a:ext cx="3429649" cy="233018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すごい！よくわかったね！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じゃあ、おためしはこのくらい</a:t>
            </a:r>
            <a:r>
              <a:rPr lang="ja-JP" altLang="en-US" sz="1500" b="1" dirty="0">
                <a:solidFill>
                  <a:schemeClr val="dk2"/>
                </a:solidFill>
              </a:rPr>
              <a:t>に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じっさいにプログラミングし</a:t>
            </a:r>
            <a:r>
              <a:rPr lang="ja-JP" altLang="en-US" sz="1500" b="1" dirty="0">
                <a:solidFill>
                  <a:schemeClr val="dk2"/>
                </a:solidFill>
              </a:rPr>
              <a:t>よ</a:t>
            </a:r>
            <a:r>
              <a:rPr lang="ja" altLang="en-US" sz="1500" b="1" dirty="0">
                <a:solidFill>
                  <a:schemeClr val="dk2"/>
                </a:solidFill>
              </a:rPr>
              <a:t>う！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まず、</a:t>
            </a:r>
            <a:r>
              <a:rPr lang="ja-JP" altLang="en-US" sz="1500" b="1" dirty="0">
                <a:solidFill>
                  <a:schemeClr val="dk2"/>
                </a:solidFill>
              </a:rPr>
              <a:t>リストのうごきをかくにんする</a:t>
            </a:r>
            <a:r>
              <a:rPr lang="ja" altLang="en-US" sz="1500" b="1" dirty="0">
                <a:solidFill>
                  <a:schemeClr val="dk2"/>
                </a:solidFill>
              </a:rPr>
              <a:t>データをよういしよう。リストの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なかみをこんなふうにしてね。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2" y="3593929"/>
            <a:ext cx="3277249" cy="124690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わかった！えっと、まずはいま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はい</a:t>
            </a:r>
            <a:r>
              <a:rPr lang="ja" altLang="en-US" sz="1500" b="1" dirty="0">
                <a:solidFill>
                  <a:schemeClr val="dk2"/>
                </a:solidFill>
              </a:rPr>
              <a:t>っているデータを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さないといけないよね。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23C6163-308A-45A7-8792-B5FC3829D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6158" y="1463428"/>
            <a:ext cx="1612424" cy="309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4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D4BA280-F9DF-45E4-B57C-36D040585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767" y="1699426"/>
            <a:ext cx="1515088" cy="2856196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リストはちょくせつデータ</a:t>
            </a:r>
            <a:r>
              <a:rPr lang="ja-JP" altLang="en-US" dirty="0">
                <a:latin typeface="Arial"/>
                <a:cs typeface="Arial"/>
              </a:rPr>
              <a:t>へんこう</a:t>
            </a:r>
            <a:r>
              <a:rPr lang="ja" altLang="en-US" dirty="0">
                <a:latin typeface="Arial"/>
                <a:cs typeface="Arial"/>
              </a:rPr>
              <a:t>ができるよ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954" y="1491058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55" y="345165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18180" y="1488873"/>
            <a:ext cx="3491779" cy="169627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リストはちょくせつなかみを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かえられるよ。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かえたいデータのところを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クリックすると、キーボードで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ができるようになるよ。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54568" y="3378123"/>
            <a:ext cx="3175392" cy="94835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あ、ほんとうだ。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087C920-D2C2-4D90-8106-5CD5B0DEB6D9}"/>
              </a:ext>
            </a:extLst>
          </p:cNvPr>
          <p:cNvSpPr txBox="1"/>
          <p:nvPr/>
        </p:nvSpPr>
        <p:spPr>
          <a:xfrm>
            <a:off x="6925956" y="1413455"/>
            <a:ext cx="91670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へんこう</a:t>
            </a: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1FDA1C2B-FBA2-4145-9536-9B95A420501C}"/>
              </a:ext>
            </a:extLst>
          </p:cNvPr>
          <p:cNvSpPr/>
          <p:nvPr/>
        </p:nvSpPr>
        <p:spPr>
          <a:xfrm>
            <a:off x="6539022" y="2095431"/>
            <a:ext cx="1672954" cy="2957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図 7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DD58BAD-3E52-472A-BE3C-ACAEB20DE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7965" y="2230581"/>
            <a:ext cx="57359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64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F1E2A2DF-EDA9-4612-89C7-ED5796AEB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530" y="1386283"/>
            <a:ext cx="1021817" cy="190803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260E0B1-EA70-4425-9D8B-EBFFBDDE5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874" y="1414783"/>
            <a:ext cx="997383" cy="1908036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さくじょ</a:t>
            </a:r>
            <a:r>
              <a:rPr lang="ja" altLang="en-US" dirty="0">
                <a:latin typeface="Arial"/>
                <a:cs typeface="Arial"/>
              </a:rPr>
              <a:t>・</a:t>
            </a:r>
            <a:r>
              <a:rPr lang="ja-JP" altLang="en-US" dirty="0">
                <a:latin typeface="Arial"/>
                <a:cs typeface="Arial"/>
              </a:rPr>
              <a:t>ついか</a:t>
            </a:r>
            <a:r>
              <a:rPr lang="ja" dirty="0">
                <a:latin typeface="Arial"/>
                <a:cs typeface="Arial"/>
              </a:rPr>
              <a:t>も</a:t>
            </a:r>
            <a:r>
              <a:rPr lang="ja" altLang="en-US" dirty="0">
                <a:latin typeface="Arial"/>
                <a:cs typeface="Arial"/>
              </a:rPr>
              <a:t>できるよ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954" y="138628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5580" y="341355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165023"/>
            <a:ext cx="3429566" cy="224872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データの</a:t>
            </a: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" sz="1500" b="1" dirty="0">
                <a:solidFill>
                  <a:schemeClr val="dk2"/>
                </a:solidFill>
              </a:rPr>
              <a:t>で</a:t>
            </a:r>
            <a:r>
              <a:rPr lang="ja" altLang="en-US" sz="1500" b="1" dirty="0">
                <a:solidFill>
                  <a:schemeClr val="dk2"/>
                </a:solidFill>
              </a:rPr>
              <a:t>た「</a:t>
            </a:r>
            <a:r>
              <a:rPr lang="en-US" altLang="ja" sz="1500" b="1" dirty="0">
                <a:solidFill>
                  <a:schemeClr val="dk2"/>
                </a:solidFill>
              </a:rPr>
              <a:t>×</a:t>
            </a:r>
            <a:r>
              <a:rPr lang="ja" altLang="en-US" sz="1500" b="1" dirty="0">
                <a:solidFill>
                  <a:schemeClr val="dk2"/>
                </a:solidFill>
              </a:rPr>
              <a:t>」をクリックすると、そのデータをリストから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すことができるよ。あと、リストの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ひだりした</a:t>
            </a:r>
            <a:r>
              <a:rPr lang="ja" altLang="en-US" sz="1500" b="1" dirty="0">
                <a:solidFill>
                  <a:schemeClr val="dk2"/>
                </a:solidFill>
              </a:rPr>
              <a:t>の「+」を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クリックすると、リストにデータの</a:t>
            </a: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できるんだ。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20998"/>
            <a:ext cx="3175392" cy="94835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これはラクだね。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AA4F27-21D9-438B-83F9-0EBABE8F08DE}"/>
              </a:ext>
            </a:extLst>
          </p:cNvPr>
          <p:cNvSpPr txBox="1"/>
          <p:nvPr/>
        </p:nvSpPr>
        <p:spPr>
          <a:xfrm>
            <a:off x="5818670" y="1112074"/>
            <a:ext cx="9136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さくじょ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530C2D2-CD80-4893-B5C0-13E621DAC238}"/>
              </a:ext>
            </a:extLst>
          </p:cNvPr>
          <p:cNvSpPr txBox="1"/>
          <p:nvPr/>
        </p:nvSpPr>
        <p:spPr>
          <a:xfrm>
            <a:off x="7834312" y="1111166"/>
            <a:ext cx="77802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ついか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D8F2C10-2E8F-4145-BD6D-4EA27D8A63DD}"/>
              </a:ext>
            </a:extLst>
          </p:cNvPr>
          <p:cNvSpPr txBox="1"/>
          <p:nvPr/>
        </p:nvSpPr>
        <p:spPr>
          <a:xfrm>
            <a:off x="6991349" y="3954787"/>
            <a:ext cx="16859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←こうしてね！</a:t>
            </a:r>
            <a:endParaRPr lang="ja-JP" altLang="en-US" b="1" dirty="0">
              <a:solidFill>
                <a:schemeClr val="bg2"/>
              </a:solidFill>
            </a:endParaRPr>
          </a:p>
        </p:txBody>
      </p:sp>
      <p:sp>
        <p:nvSpPr>
          <p:cNvPr id="20" name="Google Shape;269;p36">
            <a:extLst>
              <a:ext uri="{FF2B5EF4-FFF2-40B4-BE49-F238E27FC236}">
                <a16:creationId xmlns:a16="http://schemas.microsoft.com/office/drawing/2014/main" id="{F8F85ECF-76D6-4708-A319-BBF6EF8BCCBB}"/>
              </a:ext>
            </a:extLst>
          </p:cNvPr>
          <p:cNvSpPr/>
          <p:nvPr/>
        </p:nvSpPr>
        <p:spPr>
          <a:xfrm>
            <a:off x="6448335" y="1632188"/>
            <a:ext cx="291119" cy="3469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図 8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28D38E4-732B-4867-BE18-B88FE950B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6860" y="1736057"/>
            <a:ext cx="478345" cy="723900"/>
          </a:xfrm>
          <a:prstGeom prst="rect">
            <a:avLst/>
          </a:prstGeom>
        </p:spPr>
      </p:pic>
      <p:sp>
        <p:nvSpPr>
          <p:cNvPr id="26" name="Google Shape;269;p36">
            <a:extLst>
              <a:ext uri="{FF2B5EF4-FFF2-40B4-BE49-F238E27FC236}">
                <a16:creationId xmlns:a16="http://schemas.microsoft.com/office/drawing/2014/main" id="{CDA45772-DFB9-4270-AC31-98F640597FE0}"/>
              </a:ext>
            </a:extLst>
          </p:cNvPr>
          <p:cNvSpPr/>
          <p:nvPr/>
        </p:nvSpPr>
        <p:spPr>
          <a:xfrm>
            <a:off x="7628154" y="2992235"/>
            <a:ext cx="291119" cy="2616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図 8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A9CD2F6-92FC-4808-813E-7366E1083A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1027" y="3051607"/>
            <a:ext cx="478345" cy="723900"/>
          </a:xfrm>
          <a:prstGeom prst="rect">
            <a:avLst/>
          </a:prstGeom>
        </p:spPr>
      </p:pic>
      <p:sp>
        <p:nvSpPr>
          <p:cNvPr id="27" name="Google Shape;269;p36">
            <a:extLst>
              <a:ext uri="{FF2B5EF4-FFF2-40B4-BE49-F238E27FC236}">
                <a16:creationId xmlns:a16="http://schemas.microsoft.com/office/drawing/2014/main" id="{795B94D5-124D-4A8B-93BB-60D90128FD70}"/>
              </a:ext>
            </a:extLst>
          </p:cNvPr>
          <p:cNvSpPr/>
          <p:nvPr/>
        </p:nvSpPr>
        <p:spPr>
          <a:xfrm>
            <a:off x="7700530" y="2294377"/>
            <a:ext cx="1050275" cy="2701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87871ECE-9618-41CA-9EEF-8AFB215807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5140" y="3361501"/>
            <a:ext cx="864277" cy="166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27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5A8202F-F165-4F16-8AC9-1936B3B3D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552" y="1010490"/>
            <a:ext cx="2750426" cy="4002809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かくにんできる、じゅんびを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68779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5" y="1010490"/>
            <a:ext cx="3851898" cy="26713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あとは、ゲームクリアしたとき、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はかならず2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altLang="en-US" sz="1500" b="1" dirty="0">
                <a:solidFill>
                  <a:schemeClr val="dk2"/>
                </a:solidFill>
              </a:rPr>
              <a:t>になるように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しておこう。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」を「2」で</a:t>
            </a:r>
            <a:r>
              <a:rPr lang="ja-JP" altLang="en-US" sz="1500" b="1" dirty="0">
                <a:solidFill>
                  <a:schemeClr val="dk2"/>
                </a:solidFill>
              </a:rPr>
              <a:t>うわが</a:t>
            </a:r>
            <a:r>
              <a:rPr lang="ja" altLang="en-US" sz="1500" b="1" dirty="0">
                <a:solidFill>
                  <a:schemeClr val="dk2"/>
                </a:solidFill>
              </a:rPr>
              <a:t>きしてしまおうね。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それから、</a:t>
            </a:r>
            <a:r>
              <a:rPr lang="ja-JP" altLang="en-US" sz="1500" b="1" dirty="0">
                <a:solidFill>
                  <a:schemeClr val="dk2"/>
                </a:solidFill>
              </a:rPr>
              <a:t>せいげんじかん</a:t>
            </a:r>
            <a:r>
              <a:rPr lang="ja" altLang="en-US" sz="1500" b="1" dirty="0">
                <a:solidFill>
                  <a:schemeClr val="dk2"/>
                </a:solidFill>
              </a:rPr>
              <a:t>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30</a:t>
            </a:r>
            <a:r>
              <a:rPr lang="ja-JP" altLang="en-US" sz="1500" b="1" dirty="0">
                <a:solidFill>
                  <a:schemeClr val="dk2"/>
                </a:solidFill>
              </a:rPr>
              <a:t>びょう</a:t>
            </a:r>
            <a:r>
              <a:rPr lang="ja" altLang="en-US" sz="1500" b="1" dirty="0">
                <a:solidFill>
                  <a:schemeClr val="dk2"/>
                </a:solidFill>
              </a:rPr>
              <a:t>から3</a:t>
            </a:r>
            <a:r>
              <a:rPr lang="ja-JP" altLang="en-US" sz="1500" b="1" dirty="0">
                <a:solidFill>
                  <a:schemeClr val="dk2"/>
                </a:solidFill>
              </a:rPr>
              <a:t>びょう</a:t>
            </a:r>
            <a:r>
              <a:rPr lang="ja" altLang="en-US" sz="1500" b="1" dirty="0">
                <a:solidFill>
                  <a:schemeClr val="dk2"/>
                </a:solidFill>
              </a:rPr>
              <a:t>にして、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すぐゲームクリアになるようにしておこう。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747466"/>
            <a:ext cx="3550704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かくにん</a:t>
            </a:r>
            <a:r>
              <a:rPr lang="ja" altLang="en-US" sz="1500" b="1" dirty="0">
                <a:solidFill>
                  <a:schemeClr val="dk2"/>
                </a:solidFill>
              </a:rPr>
              <a:t>しやすいよう</a:t>
            </a:r>
            <a:r>
              <a:rPr lang="ja-JP" altLang="en-US" sz="1500" b="1" dirty="0">
                <a:solidFill>
                  <a:schemeClr val="dk2"/>
                </a:solidFill>
              </a:rPr>
              <a:t>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じゅんび</a:t>
            </a:r>
            <a:r>
              <a:rPr lang="ja" altLang="en-US" sz="1500" b="1" dirty="0">
                <a:solidFill>
                  <a:schemeClr val="dk2"/>
                </a:solidFill>
              </a:rPr>
              <a:t>しておくわけだね。</a:t>
            </a:r>
          </a:p>
        </p:txBody>
      </p:sp>
      <p:sp>
        <p:nvSpPr>
          <p:cNvPr id="8" name="Google Shape;269;p36">
            <a:extLst>
              <a:ext uri="{FF2B5EF4-FFF2-40B4-BE49-F238E27FC236}">
                <a16:creationId xmlns:a16="http://schemas.microsoft.com/office/drawing/2014/main" id="{8C363675-06F5-4D23-A8D5-095896EC19B6}"/>
              </a:ext>
            </a:extLst>
          </p:cNvPr>
          <p:cNvSpPr/>
          <p:nvPr/>
        </p:nvSpPr>
        <p:spPr>
          <a:xfrm>
            <a:off x="6094090" y="3660399"/>
            <a:ext cx="1839945" cy="3297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CA476365-8F64-4E82-A3AB-3021E8854091}"/>
              </a:ext>
            </a:extLst>
          </p:cNvPr>
          <p:cNvSpPr/>
          <p:nvPr/>
        </p:nvSpPr>
        <p:spPr>
          <a:xfrm>
            <a:off x="7132612" y="2551489"/>
            <a:ext cx="282589" cy="25311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5561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「2」はどこに</a:t>
            </a:r>
            <a:r>
              <a:rPr lang="ja-JP" altLang="en-US" dirty="0">
                <a:latin typeface="Arial"/>
                <a:cs typeface="Arial"/>
              </a:rPr>
              <a:t>そうにゅう</a:t>
            </a:r>
            <a:r>
              <a:rPr lang="ja" altLang="en-US" dirty="0">
                <a:latin typeface="Arial"/>
                <a:cs typeface="Arial"/>
              </a:rPr>
              <a:t>されるべきかな？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564930"/>
            <a:ext cx="3831430" cy="123836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さあ、「2」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sz="1500" b="1" dirty="0">
                <a:solidFill>
                  <a:schemeClr val="dk2"/>
                </a:solidFill>
              </a:rPr>
              <a:t>は</a:t>
            </a:r>
            <a:r>
              <a:rPr lang="ja" altLang="en-US" sz="1500" b="1" dirty="0">
                <a:solidFill>
                  <a:schemeClr val="dk2"/>
                </a:solidFill>
              </a:rPr>
              <a:t>このリストの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なんばんめ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sz="1500" b="1" dirty="0">
                <a:solidFill>
                  <a:schemeClr val="dk2"/>
                </a:solidFill>
              </a:rPr>
              <a:t>される</a:t>
            </a:r>
            <a:r>
              <a:rPr lang="ja" altLang="en-US" sz="1500" b="1" dirty="0">
                <a:solidFill>
                  <a:schemeClr val="dk2"/>
                </a:solidFill>
              </a:rPr>
              <a:t>べき</a:t>
            </a:r>
            <a:r>
              <a:rPr lang="ja" sz="1500" b="1" dirty="0">
                <a:solidFill>
                  <a:schemeClr val="dk2"/>
                </a:solidFill>
              </a:rPr>
              <a:t>かな？</a:t>
            </a:r>
            <a:endParaRPr lang="ja-JP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380683"/>
            <a:ext cx="3197637" cy="128954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スコアランキングは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たかい</a:t>
            </a:r>
            <a:r>
              <a:rPr lang="ja-JP" altLang="en-US" sz="1500" b="1" dirty="0">
                <a:solidFill>
                  <a:schemeClr val="dk2"/>
                </a:solidFill>
              </a:rPr>
              <a:t>じゅん</a:t>
            </a:r>
            <a:r>
              <a:rPr lang="ja" altLang="en-US" sz="1500" b="1" dirty="0">
                <a:solidFill>
                  <a:schemeClr val="dk2"/>
                </a:solidFill>
              </a:rPr>
              <a:t>にならべるんだから、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だよね。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CDA403-6E44-4B55-A70B-DD7A848419D0}"/>
              </a:ext>
            </a:extLst>
          </p:cNvPr>
          <p:cNvSpPr txBox="1"/>
          <p:nvPr/>
        </p:nvSpPr>
        <p:spPr>
          <a:xfrm>
            <a:off x="5993926" y="1502959"/>
            <a:ext cx="3889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3200"/>
              <a:t>２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1699B67-A8F3-4948-B972-CECE4916EF6B}"/>
              </a:ext>
            </a:extLst>
          </p:cNvPr>
          <p:cNvCxnSpPr/>
          <p:nvPr/>
        </p:nvCxnSpPr>
        <p:spPr>
          <a:xfrm>
            <a:off x="6503157" y="1781886"/>
            <a:ext cx="1042348" cy="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DFFFCA4F-ACDB-4998-BFCD-01C380C771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3176" y="1320265"/>
            <a:ext cx="1145988" cy="220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326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A1DE40A3-335C-4B97-ADBE-A99B42D89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443" y="3287231"/>
            <a:ext cx="871149" cy="1729032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0" y="49050"/>
            <a:ext cx="9097818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800" dirty="0">
                <a:latin typeface="Arial"/>
                <a:cs typeface="Arial"/>
              </a:rPr>
              <a:t>リストの</a:t>
            </a:r>
            <a:r>
              <a:rPr lang="ja-JP" altLang="en-US" sz="2800" dirty="0">
                <a:latin typeface="Arial"/>
                <a:cs typeface="Arial"/>
              </a:rPr>
              <a:t>うえ</a:t>
            </a:r>
            <a:r>
              <a:rPr lang="ja" altLang="en-US" sz="2800" dirty="0">
                <a:latin typeface="Arial"/>
                <a:cs typeface="Arial"/>
              </a:rPr>
              <a:t>から</a:t>
            </a:r>
            <a:r>
              <a:rPr lang="ja-JP" altLang="en-US" sz="2800" dirty="0">
                <a:latin typeface="Arial"/>
                <a:cs typeface="Arial"/>
              </a:rPr>
              <a:t>じゅん</a:t>
            </a:r>
            <a:r>
              <a:rPr lang="ja" altLang="en-US" sz="2800" dirty="0">
                <a:latin typeface="Arial"/>
                <a:cs typeface="Arial"/>
              </a:rPr>
              <a:t>に</a:t>
            </a:r>
            <a:br>
              <a:rPr lang="en-US" altLang="ja" sz="2800" dirty="0">
                <a:latin typeface="Arial"/>
                <a:cs typeface="Arial"/>
              </a:rPr>
            </a:br>
            <a:r>
              <a:rPr lang="ja" altLang="en-US" sz="2800" dirty="0">
                <a:latin typeface="Arial"/>
                <a:cs typeface="Arial"/>
              </a:rPr>
              <a:t>すうじのおおきさをくらべるよ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285" y="1595264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386" y="393515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475792" y="1024669"/>
            <a:ext cx="3803275" cy="300675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そのとおり。せいとくんは</a:t>
            </a:r>
            <a:r>
              <a:rPr lang="ja-JP" altLang="en-US" sz="1500" b="1" dirty="0">
                <a:solidFill>
                  <a:schemeClr val="dk2"/>
                </a:solidFill>
              </a:rPr>
              <a:t>にんげん</a:t>
            </a:r>
            <a:r>
              <a:rPr lang="ja" altLang="en-US" sz="1500" b="1" dirty="0">
                <a:solidFill>
                  <a:schemeClr val="dk2"/>
                </a:solidFill>
              </a:rPr>
              <a:t>だからぱっとみただけでそれがわかるけど、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ぼくたちコンピューターは、すうじの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おおきさを、ひとつひとつ、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くらべていかなきゃならないんだ。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リストに</a:t>
            </a:r>
            <a:r>
              <a:rPr lang="ja-JP" altLang="en-US" sz="1500" b="1" dirty="0">
                <a:solidFill>
                  <a:schemeClr val="dk2"/>
                </a:solidFill>
              </a:rPr>
              <a:t>はい</a:t>
            </a:r>
            <a:r>
              <a:rPr lang="ja" altLang="en-US" sz="1500" b="1" dirty="0">
                <a:solidFill>
                  <a:schemeClr val="dk2"/>
                </a:solidFill>
              </a:rPr>
              <a:t>っているすうじを</a:t>
            </a:r>
            <a:r>
              <a:rPr lang="ja-JP" altLang="en-US" sz="1500" b="1" dirty="0">
                <a:solidFill>
                  <a:schemeClr val="dk2"/>
                </a:solidFill>
              </a:rPr>
              <a:t>うえ</a:t>
            </a:r>
            <a:r>
              <a:rPr lang="ja" altLang="en-US" sz="1500" b="1" dirty="0">
                <a:solidFill>
                  <a:schemeClr val="dk2"/>
                </a:solidFill>
              </a:rPr>
              <a:t>から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に「2」とくらべていって、「2」のほうが</a:t>
            </a: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ja" altLang="en-US" sz="1500" b="1" dirty="0">
                <a:solidFill>
                  <a:schemeClr val="dk2"/>
                </a:solidFill>
              </a:rPr>
              <a:t>きかったら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</a:t>
            </a:r>
            <a:r>
              <a:rPr lang="ja-JP" altLang="en-US" sz="1500" b="1" dirty="0">
                <a:solidFill>
                  <a:schemeClr val="dk2"/>
                </a:solidFill>
              </a:rPr>
              <a:t>ばしょ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するよ。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431429" y="4192718"/>
            <a:ext cx="3849248" cy="76752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（めんたくんって、そういえば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　にんげん</a:t>
            </a:r>
            <a:r>
              <a:rPr lang="ja" altLang="en-US" sz="1500" b="1" dirty="0">
                <a:solidFill>
                  <a:schemeClr val="dk2"/>
                </a:solidFill>
              </a:rPr>
              <a:t>じゃないんだっけ...）</a:t>
            </a:r>
          </a:p>
        </p:txBody>
      </p:sp>
      <p:pic>
        <p:nvPicPr>
          <p:cNvPr id="6" name="図 7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34F272F-B526-4DB0-885E-C022ECF1FA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4018" y="4093617"/>
            <a:ext cx="758446" cy="92264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4F98F40-4FC7-4ED3-992B-89CA239E75FF}"/>
              </a:ext>
            </a:extLst>
          </p:cNvPr>
          <p:cNvGrpSpPr/>
          <p:nvPr/>
        </p:nvGrpSpPr>
        <p:grpSpPr>
          <a:xfrm>
            <a:off x="5409205" y="1276492"/>
            <a:ext cx="639739" cy="887105"/>
            <a:chOff x="7908451" y="1276492"/>
            <a:chExt cx="639739" cy="88710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30049D0B-6F6D-479C-8CDC-A6C323C117B5}"/>
                </a:ext>
              </a:extLst>
            </p:cNvPr>
            <p:cNvSpPr/>
            <p:nvPr/>
          </p:nvSpPr>
          <p:spPr>
            <a:xfrm>
              <a:off x="7908451" y="1276492"/>
              <a:ext cx="639739" cy="887105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C59A0AB-8C41-4867-8451-C20EA587F495}"/>
                </a:ext>
              </a:extLst>
            </p:cNvPr>
            <p:cNvSpPr txBox="1"/>
            <p:nvPr/>
          </p:nvSpPr>
          <p:spPr>
            <a:xfrm>
              <a:off x="7947262" y="1426191"/>
              <a:ext cx="388962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ja-JP" altLang="en-US" sz="3200"/>
                <a:t>２</a:t>
              </a:r>
            </a:p>
          </p:txBody>
        </p:sp>
      </p:grp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4D75CBBF-B9FB-4D0F-8BD0-7C1343206731}"/>
              </a:ext>
            </a:extLst>
          </p:cNvPr>
          <p:cNvCxnSpPr>
            <a:cxnSpLocks/>
          </p:cNvCxnSpPr>
          <p:nvPr/>
        </p:nvCxnSpPr>
        <p:spPr>
          <a:xfrm flipV="1">
            <a:off x="6104388" y="1536653"/>
            <a:ext cx="1608442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09954158-0F83-4404-A005-27EF073B16BF}"/>
              </a:ext>
            </a:extLst>
          </p:cNvPr>
          <p:cNvCxnSpPr>
            <a:cxnSpLocks/>
          </p:cNvCxnSpPr>
          <p:nvPr/>
        </p:nvCxnSpPr>
        <p:spPr>
          <a:xfrm flipV="1">
            <a:off x="6104388" y="1715779"/>
            <a:ext cx="1608442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吹き出し: 四角形 16">
            <a:extLst>
              <a:ext uri="{FF2B5EF4-FFF2-40B4-BE49-F238E27FC236}">
                <a16:creationId xmlns:a16="http://schemas.microsoft.com/office/drawing/2014/main" id="{CBA7D0FA-015B-4944-856F-7F14EB290D13}"/>
              </a:ext>
            </a:extLst>
          </p:cNvPr>
          <p:cNvSpPr/>
          <p:nvPr/>
        </p:nvSpPr>
        <p:spPr>
          <a:xfrm>
            <a:off x="5407073" y="2605170"/>
            <a:ext cx="1628348" cy="1424677"/>
          </a:xfrm>
          <a:prstGeom prst="wedgeRectCallout">
            <a:avLst>
              <a:gd name="adj1" fmla="val -19699"/>
              <a:gd name="adj2" fmla="val 56405"/>
            </a:avLst>
          </a:prstGeom>
          <a:solidFill>
            <a:schemeClr val="bg1"/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  <a:ea typeface="+mn-lt"/>
                <a:cs typeface="+mn-lt"/>
              </a:rPr>
              <a:t>「2」は2</a:t>
            </a:r>
            <a:r>
              <a:rPr lang="ja-JP" altLang="en-US" b="1" dirty="0">
                <a:solidFill>
                  <a:schemeClr val="bg2"/>
                </a:solidFill>
                <a:ea typeface="+mn-lt"/>
                <a:cs typeface="+mn-lt"/>
              </a:rPr>
              <a:t>ばんめ</a:t>
            </a:r>
            <a:r>
              <a:rPr lang="ja-JP" b="1" dirty="0">
                <a:solidFill>
                  <a:schemeClr val="bg2"/>
                </a:solidFill>
                <a:ea typeface="+mn-lt"/>
                <a:cs typeface="+mn-lt"/>
              </a:rPr>
              <a:t>に</a:t>
            </a: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+mn-lt"/>
                <a:cs typeface="+mn-lt"/>
              </a:rPr>
              <a:t>そうにゅう</a:t>
            </a:r>
            <a:r>
              <a:rPr lang="ja-JP" b="1" dirty="0">
                <a:solidFill>
                  <a:schemeClr val="bg2"/>
                </a:solidFill>
                <a:ea typeface="+mn-lt"/>
                <a:cs typeface="+mn-lt"/>
              </a:rPr>
              <a:t>して、「1」は3</a:t>
            </a:r>
            <a:r>
              <a:rPr lang="ja-JP" altLang="en-US" b="1" dirty="0">
                <a:solidFill>
                  <a:schemeClr val="bg2"/>
                </a:solidFill>
                <a:ea typeface="+mn-lt"/>
                <a:cs typeface="+mn-lt"/>
              </a:rPr>
              <a:t>ばんめ</a:t>
            </a:r>
            <a:r>
              <a:rPr lang="ja-JP" b="1" dirty="0">
                <a:solidFill>
                  <a:schemeClr val="bg2"/>
                </a:solidFill>
                <a:ea typeface="+mn-lt"/>
                <a:cs typeface="+mn-lt"/>
              </a:rPr>
              <a:t>に</a:t>
            </a:r>
            <a:endParaRPr lang="en-US" altLang="ja-JP" b="1" dirty="0">
              <a:solidFill>
                <a:schemeClr val="bg2"/>
              </a:solidFill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ja-JP" b="1" dirty="0">
                <a:solidFill>
                  <a:schemeClr val="bg2"/>
                </a:solidFill>
                <a:ea typeface="+mn-lt"/>
                <a:cs typeface="+mn-lt"/>
              </a:rPr>
              <a:t>ずらそう。</a:t>
            </a:r>
            <a:endParaRPr lang="en-US" b="1" dirty="0">
              <a:solidFill>
                <a:schemeClr val="bg2"/>
              </a:solidFill>
              <a:ea typeface="+mn-lt"/>
              <a:cs typeface="+mn-lt"/>
            </a:endParaRPr>
          </a:p>
          <a:p>
            <a:pPr algn="ctr"/>
            <a:r>
              <a:rPr lang="ja-JP" altLang="en-US" dirty="0">
                <a:ea typeface="ＭＳ Ｐゴシック"/>
                <a:cs typeface="Arial"/>
              </a:rPr>
              <a:t>22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1D1C87A-9290-421F-B938-AD73D3FB708C}"/>
              </a:ext>
            </a:extLst>
          </p:cNvPr>
          <p:cNvSpPr txBox="1"/>
          <p:nvPr/>
        </p:nvSpPr>
        <p:spPr>
          <a:xfrm>
            <a:off x="5955541" y="1206882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 dirty="0"/>
              <a:t>「2」のほうがちいさい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1FE5B9C-32B6-43D1-9719-C2ABB7517D1D}"/>
              </a:ext>
            </a:extLst>
          </p:cNvPr>
          <p:cNvSpPr txBox="1"/>
          <p:nvPr/>
        </p:nvSpPr>
        <p:spPr>
          <a:xfrm>
            <a:off x="5955540" y="182282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 dirty="0"/>
              <a:t>「2」のほうがおおきい</a:t>
            </a:r>
          </a:p>
        </p:txBody>
      </p:sp>
      <p:sp>
        <p:nvSpPr>
          <p:cNvPr id="8" name="矢印: 下 7">
            <a:extLst>
              <a:ext uri="{FF2B5EF4-FFF2-40B4-BE49-F238E27FC236}">
                <a16:creationId xmlns:a16="http://schemas.microsoft.com/office/drawing/2014/main" id="{694F16CA-C28E-4AFE-B24C-B4822B62CE79}"/>
              </a:ext>
            </a:extLst>
          </p:cNvPr>
          <p:cNvSpPr/>
          <p:nvPr/>
        </p:nvSpPr>
        <p:spPr>
          <a:xfrm>
            <a:off x="7869571" y="2969650"/>
            <a:ext cx="179128" cy="290016"/>
          </a:xfrm>
          <a:prstGeom prst="down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D4C3F82-07E9-4641-81F6-4C8D948AF3DB}"/>
              </a:ext>
            </a:extLst>
          </p:cNvPr>
          <p:cNvSpPr txBox="1"/>
          <p:nvPr/>
        </p:nvSpPr>
        <p:spPr>
          <a:xfrm>
            <a:off x="6620870" y="2044606"/>
            <a:ext cx="4145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solidFill>
                  <a:srgbClr val="1E2D31"/>
                </a:solidFill>
              </a:rPr>
              <a:t>＞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F7260FF-168A-47AC-9417-5F2A263D73C1}"/>
              </a:ext>
            </a:extLst>
          </p:cNvPr>
          <p:cNvSpPr txBox="1"/>
          <p:nvPr/>
        </p:nvSpPr>
        <p:spPr>
          <a:xfrm>
            <a:off x="6552631" y="961315"/>
            <a:ext cx="40602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/>
              <a:t>＜</a:t>
            </a:r>
          </a:p>
        </p:txBody>
      </p:sp>
      <p:sp>
        <p:nvSpPr>
          <p:cNvPr id="20" name="Google Shape;269;p36">
            <a:extLst>
              <a:ext uri="{FF2B5EF4-FFF2-40B4-BE49-F238E27FC236}">
                <a16:creationId xmlns:a16="http://schemas.microsoft.com/office/drawing/2014/main" id="{98390040-CAF5-4DDF-B81C-1F7D57728229}"/>
              </a:ext>
            </a:extLst>
          </p:cNvPr>
          <p:cNvSpPr/>
          <p:nvPr/>
        </p:nvSpPr>
        <p:spPr>
          <a:xfrm>
            <a:off x="7568444" y="3724691"/>
            <a:ext cx="871148" cy="21046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4328892E-967B-4295-A651-4E61D4DDE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7702" y="1192773"/>
            <a:ext cx="891038" cy="171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41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DD71C94-AEB6-4F74-9929-D837AC9A1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088" y="2215928"/>
            <a:ext cx="3568883" cy="654084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-1" y="-39547"/>
            <a:ext cx="9111673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altLang="en-US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」と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altLang="en-US" dirty="0">
                <a:latin typeface="Arial"/>
                <a:cs typeface="Arial"/>
              </a:rPr>
              <a:t>リストの1</a:t>
            </a:r>
            <a:r>
              <a:rPr lang="ja-JP" altLang="en-US" dirty="0">
                <a:latin typeface="Arial"/>
                <a:cs typeface="Arial"/>
              </a:rPr>
              <a:t>ばんめ</a:t>
            </a:r>
            <a:r>
              <a:rPr lang="ja" altLang="en-US" dirty="0">
                <a:latin typeface="Arial"/>
                <a:cs typeface="Arial"/>
              </a:rPr>
              <a:t>をくらべるには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57276" y="1078729"/>
            <a:ext cx="3470506" cy="215105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さて、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」と、</a:t>
            </a:r>
            <a:r>
              <a:rPr lang="ja" sz="1500" b="1" dirty="0">
                <a:solidFill>
                  <a:schemeClr val="dk2"/>
                </a:solidFill>
              </a:rPr>
              <a:t>リスト「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dk2"/>
                </a:solidFill>
              </a:rPr>
              <a:t>1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くらべて、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ほうがおおきいかどうかしらべる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" sz="1500" b="1" dirty="0">
                <a:solidFill>
                  <a:schemeClr val="dk2"/>
                </a:solidFill>
              </a:rPr>
              <a:t>は、</a:t>
            </a:r>
            <a:r>
              <a:rPr lang="ja" altLang="en-US" sz="1500" b="1" dirty="0">
                <a:solidFill>
                  <a:schemeClr val="dk2"/>
                </a:solidFill>
              </a:rPr>
              <a:t>どのブロックをつかえばいいかわかるかな？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55564" y="3312444"/>
            <a:ext cx="3470506" cy="148573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こうだよね。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」のほうがおおきかったらっていう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だから、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ふとうごう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altLang="en-US" sz="1500" b="1" dirty="0">
                <a:solidFill>
                  <a:schemeClr val="dk2"/>
                </a:solidFill>
              </a:rPr>
              <a:t>きはこうかな。</a:t>
            </a:r>
          </a:p>
        </p:txBody>
      </p:sp>
      <p:sp>
        <p:nvSpPr>
          <p:cNvPr id="10" name="Google Shape;269;p36">
            <a:extLst>
              <a:ext uri="{FF2B5EF4-FFF2-40B4-BE49-F238E27FC236}">
                <a16:creationId xmlns:a16="http://schemas.microsoft.com/office/drawing/2014/main" id="{83A2DEFC-4CD1-4DCA-A56D-F999F8BE9F62}"/>
              </a:ext>
            </a:extLst>
          </p:cNvPr>
          <p:cNvSpPr/>
          <p:nvPr/>
        </p:nvSpPr>
        <p:spPr>
          <a:xfrm>
            <a:off x="6290984" y="2305524"/>
            <a:ext cx="350826" cy="4748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493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じゅんばん</a:t>
            </a:r>
            <a:r>
              <a:rPr lang="ja" altLang="en-US" dirty="0">
                <a:latin typeface="Arial"/>
                <a:cs typeface="Arial"/>
              </a:rPr>
              <a:t>」も</a:t>
            </a: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altLang="en-US" dirty="0">
                <a:latin typeface="Arial"/>
                <a:cs typeface="Arial"/>
              </a:rPr>
              <a:t>にしよう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5" y="976370"/>
            <a:ext cx="3661467" cy="238989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そうだね。もしこの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あてはまらなかったら、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つぎは</a:t>
            </a:r>
            <a:r>
              <a:rPr lang="ja-JP" altLang="en-US" sz="1500" b="1" dirty="0">
                <a:solidFill>
                  <a:schemeClr val="dk2"/>
                </a:solidFill>
              </a:rPr>
              <a:t>リスト「てんすう」の</a:t>
            </a:r>
            <a:r>
              <a:rPr lang="ja" altLang="en-US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とくらべないといけないから、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ここの「1」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というところも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「じゅんばん」っていうへんすう</a:t>
            </a:r>
            <a:r>
              <a:rPr lang="ja" altLang="en-US" sz="1500" b="1" dirty="0">
                <a:solidFill>
                  <a:schemeClr val="dk2"/>
                </a:solidFill>
              </a:rPr>
              <a:t>にして、１ずつふやしていくようにするよ。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08631"/>
            <a:ext cx="3175392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へんすうの「じゅんばん」で、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リスト「てんすう」のくらべたいばんごうをきめるんだね！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5BDA023E-0672-4A72-ADF9-784C665A2EFD}"/>
              </a:ext>
            </a:extLst>
          </p:cNvPr>
          <p:cNvCxnSpPr/>
          <p:nvPr/>
        </p:nvCxnSpPr>
        <p:spPr>
          <a:xfrm>
            <a:off x="7236725" y="2063371"/>
            <a:ext cx="10236" cy="709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5BBD308-2384-4B15-A094-FB5A511F78E4}"/>
              </a:ext>
            </a:extLst>
          </p:cNvPr>
          <p:cNvSpPr txBox="1"/>
          <p:nvPr/>
        </p:nvSpPr>
        <p:spPr>
          <a:xfrm>
            <a:off x="6149596" y="3296361"/>
            <a:ext cx="2172368" cy="10199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「じゅんばん」という</a:t>
            </a:r>
            <a:endParaRPr lang="en-US" alt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へんすうをつくって、</a:t>
            </a:r>
            <a:endParaRPr lang="en-US" alt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</a:rPr>
              <a:t>かえられるようにしよう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EB48257-33A8-4E8C-A3A4-2A733561A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723" y="2788596"/>
            <a:ext cx="3385820" cy="61125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F50200F-E3E5-403F-A1CB-F5153191FF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3753" y="1409287"/>
            <a:ext cx="3415321" cy="62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559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46372BF-5D9E-48BB-B9B0-E92E2BED1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789" y="1040955"/>
            <a:ext cx="3308469" cy="3751504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リストに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ついか</a:t>
            </a:r>
            <a:r>
              <a:rPr lang="ja" altLang="en-US" dirty="0">
                <a:latin typeface="Arial"/>
                <a:cs typeface="Arial"/>
              </a:rPr>
              <a:t>していこう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74336" y="984899"/>
            <a:ext cx="3259482" cy="235853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をつくって、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「1」でリセットしてね。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「～まで</a:t>
            </a:r>
            <a:r>
              <a:rPr lang="ja-JP" altLang="en-US" sz="1500" b="1" dirty="0">
                <a:solidFill>
                  <a:schemeClr val="dk2"/>
                </a:solidFill>
              </a:rPr>
              <a:t>く</a:t>
            </a:r>
            <a:r>
              <a:rPr lang="ja" altLang="en-US" sz="1500" b="1" dirty="0">
                <a:solidFill>
                  <a:schemeClr val="dk2"/>
                </a:solidFill>
              </a:rPr>
              <a:t>り</a:t>
            </a:r>
            <a:r>
              <a:rPr lang="ja-JP" altLang="en-US" sz="1500" b="1" dirty="0">
                <a:solidFill>
                  <a:schemeClr val="dk2"/>
                </a:solidFill>
              </a:rPr>
              <a:t>かえ</a:t>
            </a:r>
            <a:r>
              <a:rPr lang="ja" altLang="en-US" sz="1500" b="1" dirty="0">
                <a:solidFill>
                  <a:schemeClr val="dk2"/>
                </a:solidFill>
              </a:rPr>
              <a:t>す」っていう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ブロックをつかって、</a:t>
            </a:r>
            <a:r>
              <a:rPr lang="ja" sz="1500" b="1" dirty="0">
                <a:solidFill>
                  <a:schemeClr val="dk2"/>
                </a:solidFill>
              </a:rPr>
              <a:t>さっきの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になるまで、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sz="1500" b="1" dirty="0">
                <a:solidFill>
                  <a:schemeClr val="dk2"/>
                </a:solidFill>
              </a:rPr>
              <a:t>を１ずつふやしていくよ。</a:t>
            </a:r>
            <a:endParaRPr lang="ja" sz="1500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423333"/>
            <a:ext cx="3175392" cy="151985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「～まで</a:t>
            </a:r>
            <a:r>
              <a:rPr lang="ja-JP" altLang="en-US" sz="1500" b="1" dirty="0">
                <a:solidFill>
                  <a:schemeClr val="dk2"/>
                </a:solidFill>
              </a:rPr>
              <a:t>く</a:t>
            </a:r>
            <a:r>
              <a:rPr lang="ja" sz="1500" b="1" dirty="0">
                <a:solidFill>
                  <a:schemeClr val="dk2"/>
                </a:solidFill>
              </a:rPr>
              <a:t>り</a:t>
            </a:r>
            <a:r>
              <a:rPr lang="ja-JP" altLang="en-US" sz="1500" b="1" dirty="0">
                <a:solidFill>
                  <a:schemeClr val="dk2"/>
                </a:solidFill>
              </a:rPr>
              <a:t>かえ</a:t>
            </a:r>
            <a:r>
              <a:rPr lang="ja" sz="1500" b="1" dirty="0">
                <a:solidFill>
                  <a:schemeClr val="dk2"/>
                </a:solidFill>
              </a:rPr>
              <a:t>す」は、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にあてはまるまで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</a:t>
            </a:r>
            <a:r>
              <a:rPr lang="ja-JP" altLang="en-US" sz="1500" b="1" dirty="0">
                <a:solidFill>
                  <a:schemeClr val="dk2"/>
                </a:solidFill>
              </a:rPr>
              <a:t>なか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をずっとして、そのさきにはすすまないんだね。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D5765802-1152-4DE3-8551-688F2684D10A}"/>
              </a:ext>
            </a:extLst>
          </p:cNvPr>
          <p:cNvSpPr/>
          <p:nvPr/>
        </p:nvSpPr>
        <p:spPr>
          <a:xfrm>
            <a:off x="5182121" y="1780272"/>
            <a:ext cx="1383647" cy="26534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7A92708C-679F-4AB6-B312-C280EE79B378}"/>
              </a:ext>
            </a:extLst>
          </p:cNvPr>
          <p:cNvSpPr/>
          <p:nvPr/>
        </p:nvSpPr>
        <p:spPr>
          <a:xfrm>
            <a:off x="5182121" y="3331931"/>
            <a:ext cx="3214137" cy="71216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2991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7F693BA-BA3C-4DF8-A057-6DC9D44D7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291" y="1126501"/>
            <a:ext cx="3187831" cy="3814321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リストに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そうにゅう</a:t>
            </a:r>
            <a:r>
              <a:rPr lang="ja" altLang="en-US" dirty="0">
                <a:latin typeface="Arial"/>
                <a:cs typeface="Arial"/>
              </a:rPr>
              <a:t>するよ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14627" y="1266386"/>
            <a:ext cx="3268391" cy="168001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にあてはまったら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そのさきにすすむから、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てんすう」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する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のブロックをおいておくよ。</a:t>
            </a:r>
            <a:endParaRPr lang="ja-JP" altLang="en-US" dirty="0"/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08631"/>
            <a:ext cx="3175392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ほほー。なんとなくわかったよ。</a:t>
            </a: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37CB421D-2150-4249-B0C4-480689662AE7}"/>
              </a:ext>
            </a:extLst>
          </p:cNvPr>
          <p:cNvSpPr/>
          <p:nvPr/>
        </p:nvSpPr>
        <p:spPr>
          <a:xfrm>
            <a:off x="5340164" y="3965654"/>
            <a:ext cx="2795168" cy="31882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9630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EE5A88C-2BE8-4FA9-B7C9-8C5D5C783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019" y="1564930"/>
            <a:ext cx="4093593" cy="3393721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altLang="en-US" dirty="0">
                <a:latin typeface="Arial"/>
                <a:cs typeface="Arial"/>
              </a:rPr>
              <a:t>してみてね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14627" y="1564930"/>
            <a:ext cx="3172067" cy="118718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じっさいに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してみよう。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おもったとおりになるかな？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08631"/>
            <a:ext cx="3122601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ちゃんと2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「2」が</a:t>
            </a:r>
            <a:r>
              <a:rPr lang="ja-JP" altLang="en-US" sz="1500" b="1" dirty="0">
                <a:solidFill>
                  <a:schemeClr val="dk2"/>
                </a:solidFill>
              </a:rPr>
              <a:t>はい</a:t>
            </a:r>
            <a:r>
              <a:rPr lang="ja" altLang="en-US" sz="1500" b="1" dirty="0">
                <a:solidFill>
                  <a:schemeClr val="dk2"/>
                </a:solidFill>
              </a:rPr>
              <a:t>った！すごい！</a:t>
            </a:r>
            <a:endParaRPr lang="ja-JP" dirty="0">
              <a:solidFill>
                <a:schemeClr val="dk2"/>
              </a:solidFill>
            </a:endParaRP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8DCC07C9-E57B-45E2-9B9D-C5DC2E2ABEB9}"/>
              </a:ext>
            </a:extLst>
          </p:cNvPr>
          <p:cNvSpPr/>
          <p:nvPr/>
        </p:nvSpPr>
        <p:spPr>
          <a:xfrm>
            <a:off x="5018019" y="2887848"/>
            <a:ext cx="1024689" cy="28723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4803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リスト</a:t>
            </a:r>
            <a:endParaRPr 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～かつ～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～または～</a:t>
            </a:r>
          </a:p>
          <a:p>
            <a:pPr>
              <a:spcBef>
                <a:spcPts val="1600"/>
              </a:spcBef>
              <a:buSzPts val="1800"/>
            </a:pPr>
            <a:r>
              <a:rPr lang="ja" sz="1700" b="1" dirty="0">
                <a:solidFill>
                  <a:schemeClr val="dk2"/>
                </a:solidFill>
                <a:ea typeface="Lato"/>
              </a:rPr>
              <a:t>～と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き</a:t>
            </a:r>
            <a:r>
              <a:rPr lang="ja" sz="1700" b="1" dirty="0">
                <a:solidFill>
                  <a:schemeClr val="dk2"/>
                </a:solidFill>
                <a:ea typeface="Lato"/>
              </a:rPr>
              <a:t>いて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ま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つ</a:t>
            </a:r>
            <a:endParaRPr lang="ja" sz="1700" b="1" dirty="0">
              <a:solidFill>
                <a:schemeClr val="dk2"/>
              </a:solidFill>
              <a:ea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～を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おく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って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ま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つ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1843</Words>
  <Application>Microsoft Office PowerPoint</Application>
  <PresentationFormat>画面に合わせる (16:9)</PresentationFormat>
  <Paragraphs>295</Paragraphs>
  <Slides>33</Slides>
  <Notes>33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37" baseType="lpstr">
      <vt:lpstr>Lato</vt:lpstr>
      <vt:lpstr>Arial</vt:lpstr>
      <vt:lpstr>Playfair Display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レベル８</vt:lpstr>
      <vt:lpstr>スコアランキングをつくろう！</vt:lpstr>
      <vt:lpstr>しょうぶ！</vt:lpstr>
      <vt:lpstr>なんてんだったかわすれちゃった！</vt:lpstr>
      <vt:lpstr>スコアランキングをつくろう</vt:lpstr>
      <vt:lpstr>「リスト」をつかってみるよ</vt:lpstr>
      <vt:lpstr>「リスト」をつかってみるよ</vt:lpstr>
      <vt:lpstr>「リスト」をつくろう</vt:lpstr>
      <vt:lpstr>リスト「てんすう」をつくろう</vt:lpstr>
      <vt:lpstr>ブロックがいっぱいでてきたよ</vt:lpstr>
      <vt:lpstr>からの「リスト」がひょうじされたよ</vt:lpstr>
      <vt:lpstr>「リスト」にデータをついかしよう</vt:lpstr>
      <vt:lpstr>さらにデータをついかしよう</vt:lpstr>
      <vt:lpstr>「リスト」からデータをさくじょしよう</vt:lpstr>
      <vt:lpstr>「リスト」にデータをそうにゅうしよう</vt:lpstr>
      <vt:lpstr>かくにんようのデータをリストに入れよう</vt:lpstr>
      <vt:lpstr>リストはちょくせつデータへんこうができるよ</vt:lpstr>
      <vt:lpstr>さくじょ・ついかもできるよ</vt:lpstr>
      <vt:lpstr>かくにんできる、じゅんびをしよう</vt:lpstr>
      <vt:lpstr>「2」はどこにそうにゅうされるべきかな？</vt:lpstr>
      <vt:lpstr>リストのうえからじゅんに すうじのおおきさをくらべるよ</vt:lpstr>
      <vt:lpstr>へんすう「てんすう」と リストの1ばんめをくらべるには</vt:lpstr>
      <vt:lpstr>「じゅんばん」もへんすうにしよう</vt:lpstr>
      <vt:lpstr>リストにてんすうをついかしていこう</vt:lpstr>
      <vt:lpstr>リストにてんすうをそうにゅうするよ</vt:lpstr>
      <vt:lpstr>じっこうしてみてね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4391</cp:revision>
  <dcterms:modified xsi:type="dcterms:W3CDTF">2022-01-30T09:54:11Z</dcterms:modified>
</cp:coreProperties>
</file>