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7"/>
  </p:notesMasterIdLst>
  <p:sldIdLst>
    <p:sldId id="256" r:id="rId2"/>
    <p:sldId id="435" r:id="rId3"/>
    <p:sldId id="436" r:id="rId4"/>
    <p:sldId id="437" r:id="rId5"/>
    <p:sldId id="438" r:id="rId6"/>
    <p:sldId id="260" r:id="rId7"/>
    <p:sldId id="261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50" r:id="rId19"/>
    <p:sldId id="351" r:id="rId20"/>
    <p:sldId id="321" r:id="rId21"/>
    <p:sldId id="349" r:id="rId22"/>
    <p:sldId id="315" r:id="rId23"/>
    <p:sldId id="316" r:id="rId24"/>
    <p:sldId id="352" r:id="rId25"/>
    <p:sldId id="318" r:id="rId26"/>
  </p:sldIdLst>
  <p:sldSz cx="9144000" cy="5143500" type="screen16x9"/>
  <p:notesSz cx="6858000" cy="9144000"/>
  <p:embeddedFontLst>
    <p:embeddedFont>
      <p:font typeface="Lato" panose="020F0502020204030203" pitchFamily="34" charset="0"/>
      <p:regular r:id="rId28"/>
      <p:bold r:id="rId29"/>
      <p:italic r:id="rId30"/>
      <p:boldItalic r:id="rId31"/>
    </p:embeddedFont>
    <p:embeddedFont>
      <p:font typeface="Playfair Display" panose="00000500000000000000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26D020-6624-4C5F-A31B-994B9731DF14}" v="485" dt="2021-03-16T00:10:16.061"/>
    <p1510:client id="{09C9C445-5DDE-4DAC-B785-EEF511AE8660}" v="22" dt="2021-04-03T04:48:13.943"/>
    <p1510:client id="{1193C2C8-0C29-465E-86BA-C85B6E568B0A}" v="7" dt="2021-03-04T08:59:38.029"/>
    <p1510:client id="{13F5437A-5C71-41A2-81CA-D426B34E848F}" v="430" dt="2021-03-15T04:27:04.833"/>
    <p1510:client id="{1A6A0F04-A9EA-40E3-9E3E-E1836731E81B}" v="1149" dt="2021-03-23T09:41:01.852"/>
    <p1510:client id="{1AD72DD7-2014-4842-9A4A-0127F950F0CF}" v="1852" dt="2021-03-24T05:10:37.110"/>
    <p1510:client id="{4F0E8FFB-6EDB-460F-B17E-A5BBCD3D6AFE}" v="218" dt="2021-03-03T08:47:44.517"/>
    <p1510:client id="{567DF9D4-C04E-4137-9FAA-F08FCF66B3FE}" v="20" dt="2021-03-18T04:48:37.015"/>
    <p1510:client id="{6CB42880-3508-46BC-B940-C69A1C9B2271}" v="2384" dt="2021-03-17T02:05:39.748"/>
    <p1510:client id="{6E96C4DE-F423-42C0-968A-22AAAD5BE99B}" v="1461" dt="2021-03-17T11:41:51.394"/>
    <p1510:client id="{6F06A9FA-0E36-4FF1-9132-EEDB1405AEFF}" v="3" dt="2021-03-26T03:33:34.857"/>
    <p1510:client id="{7F67AC55-F5DD-4847-B68D-5E7CC264B032}" v="160" dt="2021-04-03T08:15:19.803"/>
    <p1510:client id="{8128A7B8-980F-4A6A-8730-5A63A82DA4D0}" v="208" dt="2021-04-05T01:47:38.933"/>
    <p1510:client id="{823F87B7-7FC9-4E40-9072-70CA1F1C2198}" v="50" dt="2021-03-25T01:01:05.153"/>
    <p1510:client id="{8397B5D6-490A-4A99-AB08-C27364E7BA43}" v="164" dt="2021-03-05T08:20:05.790"/>
    <p1510:client id="{8846571E-8DFE-4D4E-A3F5-132AFF5D2AA4}" v="850" dt="2021-03-24T09:03:28.804"/>
    <p1510:client id="{8DED4023-259A-470A-AD33-A8C38697E642}" v="62" dt="2021-03-05T07:27:59.738"/>
    <p1510:client id="{A226E90B-63F8-4295-8428-EE463851F0E9}" v="778" dt="2021-03-18T05:17:49.387"/>
    <p1510:client id="{AAB0A584-7633-4E88-BF5F-40BB7CDFEF1D}" v="2322" dt="2021-03-15T03:31:20.520"/>
    <p1510:client id="{AFCC58F8-B29A-4193-9AD7-4609A20DBEEC}" v="312" dt="2021-03-04T06:39:08.523"/>
    <p1510:client id="{C46900A6-4D07-403D-BEC4-41E462CAB498}" v="88" dt="2021-06-18T00:52:47.265"/>
    <p1510:client id="{C583B653-D557-4848-A484-92B873675025}" v="1449" dt="2021-03-25T08:51:28.001"/>
    <p1510:client id="{CD166D09-413D-417D-A079-458F1DBBCF69}" v="121" dt="2021-03-04T08:19:35.795"/>
    <p1510:client id="{D9848F8B-88AC-4DDC-B4E5-AB0DC06E4700}" v="1164" dt="2021-03-18T00:11:34.394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ゲスト ユーザー" providerId="Windows Live" clId="Web-{09C9C445-5DDE-4DAC-B785-EEF511AE8660}"/>
    <pc:docChg chg="modSld">
      <pc:chgData name="ゲスト ユーザー" userId="" providerId="Windows Live" clId="Web-{09C9C445-5DDE-4DAC-B785-EEF511AE8660}" dt="2021-04-03T04:48:13.583" v="20" actId="14100"/>
      <pc:docMkLst>
        <pc:docMk/>
      </pc:docMkLst>
      <pc:sldChg chg="modSp">
        <pc:chgData name="ゲスト ユーザー" userId="" providerId="Windows Live" clId="Web-{09C9C445-5DDE-4DAC-B785-EEF511AE8660}" dt="2021-04-03T04:46:19.425" v="3" actId="14100"/>
        <pc:sldMkLst>
          <pc:docMk/>
          <pc:sldMk cId="3276162484" sldId="321"/>
        </pc:sldMkLst>
        <pc:spChg chg="mod">
          <ac:chgData name="ゲスト ユーザー" userId="" providerId="Windows Live" clId="Web-{09C9C445-5DDE-4DAC-B785-EEF511AE8660}" dt="2021-04-03T04:46:17.488" v="2" actId="1076"/>
          <ac:spMkLst>
            <pc:docMk/>
            <pc:sldMk cId="3276162484" sldId="321"/>
            <ac:spMk id="3" creationId="{41B6E82B-6D9B-4BBB-B277-69B8CA0B91C3}"/>
          </ac:spMkLst>
        </pc:spChg>
        <pc:spChg chg="mod">
          <ac:chgData name="ゲスト ユーザー" userId="" providerId="Windows Live" clId="Web-{09C9C445-5DDE-4DAC-B785-EEF511AE8660}" dt="2021-04-03T04:46:19.425" v="3" actId="14100"/>
          <ac:spMkLst>
            <pc:docMk/>
            <pc:sldMk cId="3276162484" sldId="321"/>
            <ac:spMk id="4" creationId="{59D282B1-BBBF-4A80-B193-BBE7DB3CC307}"/>
          </ac:spMkLst>
        </pc:spChg>
      </pc:sldChg>
      <pc:sldChg chg="modSp">
        <pc:chgData name="ゲスト ユーザー" userId="" providerId="Windows Live" clId="Web-{09C9C445-5DDE-4DAC-B785-EEF511AE8660}" dt="2021-04-03T04:46:51.473" v="5"/>
        <pc:sldMkLst>
          <pc:docMk/>
          <pc:sldMk cId="732794299" sldId="343"/>
        </pc:sldMkLst>
        <pc:spChg chg="mod">
          <ac:chgData name="ゲスト ユーザー" userId="" providerId="Windows Live" clId="Web-{09C9C445-5DDE-4DAC-B785-EEF511AE8660}" dt="2021-04-03T04:46:48.988" v="4" actId="20577"/>
          <ac:spMkLst>
            <pc:docMk/>
            <pc:sldMk cId="732794299" sldId="343"/>
            <ac:spMk id="6" creationId="{A37D0B3E-E398-46E3-862F-CB12BB9ACA59}"/>
          </ac:spMkLst>
        </pc:spChg>
        <pc:spChg chg="mod">
          <ac:chgData name="ゲスト ユーザー" userId="" providerId="Windows Live" clId="Web-{09C9C445-5DDE-4DAC-B785-EEF511AE8660}" dt="2021-04-03T04:46:51.473" v="5"/>
          <ac:spMkLst>
            <pc:docMk/>
            <pc:sldMk cId="732794299" sldId="343"/>
            <ac:spMk id="11" creationId="{0BA5CD07-464B-4D9D-BBA5-1A1BE7EDE756}"/>
          </ac:spMkLst>
        </pc:spChg>
      </pc:sldChg>
      <pc:sldChg chg="modSp">
        <pc:chgData name="ゲスト ユーザー" userId="" providerId="Windows Live" clId="Web-{09C9C445-5DDE-4DAC-B785-EEF511AE8660}" dt="2021-04-03T04:47:03.598" v="6" actId="1076"/>
        <pc:sldMkLst>
          <pc:docMk/>
          <pc:sldMk cId="3758271538" sldId="344"/>
        </pc:sldMkLst>
        <pc:spChg chg="mod">
          <ac:chgData name="ゲスト ユーザー" userId="" providerId="Windows Live" clId="Web-{09C9C445-5DDE-4DAC-B785-EEF511AE8660}" dt="2021-04-03T04:47:03.598" v="6" actId="1076"/>
          <ac:spMkLst>
            <pc:docMk/>
            <pc:sldMk cId="3758271538" sldId="344"/>
            <ac:spMk id="11" creationId="{8CAF886C-97EE-4CAC-A817-C6B97E028932}"/>
          </ac:spMkLst>
        </pc:spChg>
      </pc:sldChg>
      <pc:sldChg chg="modSp">
        <pc:chgData name="ゲスト ユーザー" userId="" providerId="Windows Live" clId="Web-{09C9C445-5DDE-4DAC-B785-EEF511AE8660}" dt="2021-04-03T04:48:13.583" v="20" actId="14100"/>
        <pc:sldMkLst>
          <pc:docMk/>
          <pc:sldMk cId="1252576902" sldId="348"/>
        </pc:sldMkLst>
        <pc:spChg chg="mod">
          <ac:chgData name="ゲスト ユーザー" userId="" providerId="Windows Live" clId="Web-{09C9C445-5DDE-4DAC-B785-EEF511AE8660}" dt="2021-04-03T04:48:13.583" v="20" actId="14100"/>
          <ac:spMkLst>
            <pc:docMk/>
            <pc:sldMk cId="1252576902" sldId="348"/>
            <ac:spMk id="12" creationId="{E3A449DD-606B-412B-88F8-B818B9A8848B}"/>
          </ac:spMkLst>
        </pc:sp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6F06A9FA-0E36-4FF1-9132-EEDB1405AEFF}"/>
    <pc:docChg chg="modSld">
      <pc:chgData name="Masaki Suzuki" userId="2c4feb2ed34ad1a7" providerId="Windows Live" clId="Web-{6F06A9FA-0E36-4FF1-9132-EEDB1405AEFF}" dt="2021-03-26T03:33:34.857" v="2"/>
      <pc:docMkLst>
        <pc:docMk/>
      </pc:docMkLst>
      <pc:sldChg chg="addSp delSp">
        <pc:chgData name="Masaki Suzuki" userId="2c4feb2ed34ad1a7" providerId="Windows Live" clId="Web-{6F06A9FA-0E36-4FF1-9132-EEDB1405AEFF}" dt="2021-03-26T03:33:05.216" v="1"/>
        <pc:sldMkLst>
          <pc:docMk/>
          <pc:sldMk cId="0" sldId="262"/>
        </pc:sldMkLst>
        <pc:picChg chg="add">
          <ac:chgData name="Masaki Suzuki" userId="2c4feb2ed34ad1a7" providerId="Windows Live" clId="Web-{6F06A9FA-0E36-4FF1-9132-EEDB1405AEFF}" dt="2021-03-26T03:33:05.216" v="1"/>
          <ac:picMkLst>
            <pc:docMk/>
            <pc:sldMk cId="0" sldId="262"/>
            <ac:picMk id="2" creationId="{9156E42E-597B-40F6-9F6B-8B6997CAA67A}"/>
          </ac:picMkLst>
        </pc:picChg>
        <pc:picChg chg="del">
          <ac:chgData name="Masaki Suzuki" userId="2c4feb2ed34ad1a7" providerId="Windows Live" clId="Web-{6F06A9FA-0E36-4FF1-9132-EEDB1405AEFF}" dt="2021-03-26T03:32:49.997" v="0"/>
          <ac:picMkLst>
            <pc:docMk/>
            <pc:sldMk cId="0" sldId="262"/>
            <ac:picMk id="198" creationId="{00000000-0000-0000-0000-000000000000}"/>
          </ac:picMkLst>
        </pc:picChg>
      </pc:sldChg>
      <pc:sldChg chg="modSp">
        <pc:chgData name="Masaki Suzuki" userId="2c4feb2ed34ad1a7" providerId="Windows Live" clId="Web-{6F06A9FA-0E36-4FF1-9132-EEDB1405AEFF}" dt="2021-03-26T03:33:34.857" v="2"/>
        <pc:sldMkLst>
          <pc:docMk/>
          <pc:sldMk cId="0" sldId="266"/>
        </pc:sldMkLst>
        <pc:spChg chg="mod">
          <ac:chgData name="Masaki Suzuki" userId="2c4feb2ed34ad1a7" providerId="Windows Live" clId="Web-{6F06A9FA-0E36-4FF1-9132-EEDB1405AEFF}" dt="2021-03-26T03:33:34.857" v="2"/>
          <ac:spMkLst>
            <pc:docMk/>
            <pc:sldMk cId="0" sldId="266"/>
            <ac:spMk id="7" creationId="{0EA34A95-2067-45C7-91CE-71AB9C77BE80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ゲスト ユーザー" providerId="Windows Live" clId="Web-{7F67AC55-F5DD-4847-B68D-5E7CC264B032}"/>
    <pc:docChg chg="modSld">
      <pc:chgData name="ゲスト ユーザー" userId="" providerId="Windows Live" clId="Web-{7F67AC55-F5DD-4847-B68D-5E7CC264B032}" dt="2021-04-03T08:15:19.803" v="159" actId="20577"/>
      <pc:docMkLst>
        <pc:docMk/>
      </pc:docMkLst>
      <pc:sldChg chg="addSp modSp">
        <pc:chgData name="ゲスト ユーザー" userId="" providerId="Windows Live" clId="Web-{7F67AC55-F5DD-4847-B68D-5E7CC264B032}" dt="2021-04-03T08:11:32.297" v="73" actId="20577"/>
        <pc:sldMkLst>
          <pc:docMk/>
          <pc:sldMk cId="0" sldId="315"/>
        </pc:sldMkLst>
        <pc:spChg chg="add mod">
          <ac:chgData name="ゲスト ユーザー" userId="" providerId="Windows Live" clId="Web-{7F67AC55-F5DD-4847-B68D-5E7CC264B032}" dt="2021-04-03T08:11:19.156" v="68" actId="20577"/>
          <ac:spMkLst>
            <pc:docMk/>
            <pc:sldMk cId="0" sldId="315"/>
            <ac:spMk id="2" creationId="{6F6F793C-D151-44D4-AC52-1A1239010C16}"/>
          </ac:spMkLst>
        </pc:spChg>
        <pc:spChg chg="add mod">
          <ac:chgData name="ゲスト ユーザー" userId="" providerId="Windows Live" clId="Web-{7F67AC55-F5DD-4847-B68D-5E7CC264B032}" dt="2021-04-03T08:11:32.297" v="73" actId="20577"/>
          <ac:spMkLst>
            <pc:docMk/>
            <pc:sldMk cId="0" sldId="315"/>
            <ac:spMk id="9" creationId="{FE97A3FA-FB6D-467B-B0B9-DC9CA59BF830}"/>
          </ac:spMkLst>
        </pc:spChg>
      </pc:sldChg>
      <pc:sldChg chg="addSp delSp modSp">
        <pc:chgData name="ゲスト ユーザー" userId="" providerId="Windows Live" clId="Web-{7F67AC55-F5DD-4847-B68D-5E7CC264B032}" dt="2021-04-03T08:10:59.468" v="62" actId="20577"/>
        <pc:sldMkLst>
          <pc:docMk/>
          <pc:sldMk cId="0" sldId="318"/>
        </pc:sldMkLst>
        <pc:spChg chg="add del">
          <ac:chgData name="ゲスト ユーザー" userId="" providerId="Windows Live" clId="Web-{7F67AC55-F5DD-4847-B68D-5E7CC264B032}" dt="2021-04-03T08:09:35.699" v="30"/>
          <ac:spMkLst>
            <pc:docMk/>
            <pc:sldMk cId="0" sldId="318"/>
            <ac:spMk id="2" creationId="{DBEEC3D8-F775-4160-8A34-9F4F63C86DF9}"/>
          </ac:spMkLst>
        </pc:spChg>
        <pc:spChg chg="add mod">
          <ac:chgData name="ゲスト ユーザー" userId="" providerId="Windows Live" clId="Web-{7F67AC55-F5DD-4847-B68D-5E7CC264B032}" dt="2021-04-03T08:10:00.528" v="39" actId="20577"/>
          <ac:spMkLst>
            <pc:docMk/>
            <pc:sldMk cId="0" sldId="318"/>
            <ac:spMk id="12" creationId="{D5B4F276-EE5E-4662-9911-D3C9173A5867}"/>
          </ac:spMkLst>
        </pc:spChg>
        <pc:spChg chg="add mod">
          <ac:chgData name="ゲスト ユーザー" userId="" providerId="Windows Live" clId="Web-{7F67AC55-F5DD-4847-B68D-5E7CC264B032}" dt="2021-04-03T08:10:20.809" v="46" actId="20577"/>
          <ac:spMkLst>
            <pc:docMk/>
            <pc:sldMk cId="0" sldId="318"/>
            <ac:spMk id="14" creationId="{0769B805-C007-4CDF-94C6-B3CA0A4FF5AC}"/>
          </ac:spMkLst>
        </pc:spChg>
        <pc:spChg chg="add mod">
          <ac:chgData name="ゲスト ユーザー" userId="" providerId="Windows Live" clId="Web-{7F67AC55-F5DD-4847-B68D-5E7CC264B032}" dt="2021-04-03T08:10:59.468" v="62" actId="20577"/>
          <ac:spMkLst>
            <pc:docMk/>
            <pc:sldMk cId="0" sldId="318"/>
            <ac:spMk id="15" creationId="{A12453A7-C124-4E4F-95EA-0C450D11530D}"/>
          </ac:spMkLst>
        </pc:spChg>
        <pc:spChg chg="add mod">
          <ac:chgData name="ゲスト ユーザー" userId="" providerId="Windows Live" clId="Web-{7F67AC55-F5DD-4847-B68D-5E7CC264B032}" dt="2021-04-03T08:10:45.700" v="56" actId="1076"/>
          <ac:spMkLst>
            <pc:docMk/>
            <pc:sldMk cId="0" sldId="318"/>
            <ac:spMk id="16" creationId="{E15F1E73-2495-41CB-A36E-3231240CAF3B}"/>
          </ac:spMkLst>
        </pc:spChg>
      </pc:sldChg>
      <pc:sldChg chg="addSp modSp">
        <pc:chgData name="ゲスト ユーザー" userId="" providerId="Windows Live" clId="Web-{7F67AC55-F5DD-4847-B68D-5E7CC264B032}" dt="2021-04-03T08:13:16.097" v="113" actId="20577"/>
        <pc:sldMkLst>
          <pc:docMk/>
          <pc:sldMk cId="3276162484" sldId="321"/>
        </pc:sldMkLst>
        <pc:spChg chg="add mod">
          <ac:chgData name="ゲスト ユーザー" userId="" providerId="Windows Live" clId="Web-{7F67AC55-F5DD-4847-B68D-5E7CC264B032}" dt="2021-04-03T08:08:59.042" v="17" actId="14100"/>
          <ac:spMkLst>
            <pc:docMk/>
            <pc:sldMk cId="3276162484" sldId="321"/>
            <ac:spMk id="5" creationId="{07F5C7D1-B609-4EBB-B216-431D75308B4A}"/>
          </ac:spMkLst>
        </pc:spChg>
        <pc:spChg chg="add mod">
          <ac:chgData name="ゲスト ユーザー" userId="" providerId="Windows Live" clId="Web-{7F67AC55-F5DD-4847-B68D-5E7CC264B032}" dt="2021-04-03T08:12:19.564" v="81" actId="20577"/>
          <ac:spMkLst>
            <pc:docMk/>
            <pc:sldMk cId="3276162484" sldId="321"/>
            <ac:spMk id="8" creationId="{16A37A96-A2BF-4C4A-A261-72B8E46F3D5D}"/>
          </ac:spMkLst>
        </pc:spChg>
        <pc:spChg chg="add mod">
          <ac:chgData name="ゲスト ユーザー" userId="" providerId="Windows Live" clId="Web-{7F67AC55-F5DD-4847-B68D-5E7CC264B032}" dt="2021-04-03T08:12:35.939" v="92" actId="20577"/>
          <ac:spMkLst>
            <pc:docMk/>
            <pc:sldMk cId="3276162484" sldId="321"/>
            <ac:spMk id="10" creationId="{DC3FDA54-E081-4D18-AB80-BF2D1DD6E5D8}"/>
          </ac:spMkLst>
        </pc:spChg>
        <pc:spChg chg="add mod">
          <ac:chgData name="ゲスト ユーザー" userId="" providerId="Windows Live" clId="Web-{7F67AC55-F5DD-4847-B68D-5E7CC264B032}" dt="2021-04-03T08:12:47.377" v="99" actId="20577"/>
          <ac:spMkLst>
            <pc:docMk/>
            <pc:sldMk cId="3276162484" sldId="321"/>
            <ac:spMk id="15" creationId="{C02C31D5-FF71-4BEB-808C-86E53B409A16}"/>
          </ac:spMkLst>
        </pc:spChg>
        <pc:spChg chg="add mod">
          <ac:chgData name="ゲスト ユーザー" userId="" providerId="Windows Live" clId="Web-{7F67AC55-F5DD-4847-B68D-5E7CC264B032}" dt="2021-04-03T08:13:03.237" v="106" actId="20577"/>
          <ac:spMkLst>
            <pc:docMk/>
            <pc:sldMk cId="3276162484" sldId="321"/>
            <ac:spMk id="16" creationId="{D9B78B4F-6ABF-4A40-87ED-DE1319494674}"/>
          </ac:spMkLst>
        </pc:spChg>
        <pc:spChg chg="add mod">
          <ac:chgData name="ゲスト ユーザー" userId="" providerId="Windows Live" clId="Web-{7F67AC55-F5DD-4847-B68D-5E7CC264B032}" dt="2021-04-03T08:13:16.097" v="113" actId="20577"/>
          <ac:spMkLst>
            <pc:docMk/>
            <pc:sldMk cId="3276162484" sldId="321"/>
            <ac:spMk id="17" creationId="{28938913-A208-4866-99D7-8C9EE4188216}"/>
          </ac:spMkLst>
        </pc:spChg>
      </pc:sldChg>
      <pc:sldChg chg="addSp modSp">
        <pc:chgData name="ゲスト ユーザー" userId="" providerId="Windows Live" clId="Web-{7F67AC55-F5DD-4847-B68D-5E7CC264B032}" dt="2021-04-03T08:15:19.803" v="159" actId="20577"/>
        <pc:sldMkLst>
          <pc:docMk/>
          <pc:sldMk cId="1252576902" sldId="348"/>
        </pc:sldMkLst>
        <pc:spChg chg="add mod">
          <ac:chgData name="ゲスト ユーザー" userId="" providerId="Windows Live" clId="Web-{7F67AC55-F5DD-4847-B68D-5E7CC264B032}" dt="2021-04-03T08:14:06.785" v="132" actId="20577"/>
          <ac:spMkLst>
            <pc:docMk/>
            <pc:sldMk cId="1252576902" sldId="348"/>
            <ac:spMk id="6" creationId="{AA5610CB-1593-4603-B3AE-9A406398C332}"/>
          </ac:spMkLst>
        </pc:spChg>
        <pc:spChg chg="add mod">
          <ac:chgData name="ゲスト ユーザー" userId="" providerId="Windows Live" clId="Web-{7F67AC55-F5DD-4847-B68D-5E7CC264B032}" dt="2021-04-03T08:14:19.661" v="136" actId="20577"/>
          <ac:spMkLst>
            <pc:docMk/>
            <pc:sldMk cId="1252576902" sldId="348"/>
            <ac:spMk id="7" creationId="{07ABB5BC-7326-4B1F-BA34-2A2ABADB4245}"/>
          </ac:spMkLst>
        </pc:spChg>
        <pc:spChg chg="add mod">
          <ac:chgData name="ゲスト ユーザー" userId="" providerId="Windows Live" clId="Web-{7F67AC55-F5DD-4847-B68D-5E7CC264B032}" dt="2021-04-03T08:14:32.739" v="140" actId="20577"/>
          <ac:spMkLst>
            <pc:docMk/>
            <pc:sldMk cId="1252576902" sldId="348"/>
            <ac:spMk id="14" creationId="{865BA2D9-1346-4E8B-BE3E-E09C59DA999F}"/>
          </ac:spMkLst>
        </pc:spChg>
        <pc:spChg chg="add mod">
          <ac:chgData name="ゲスト ユーザー" userId="" providerId="Windows Live" clId="Web-{7F67AC55-F5DD-4847-B68D-5E7CC264B032}" dt="2021-04-03T08:14:41.583" v="143" actId="20577"/>
          <ac:spMkLst>
            <pc:docMk/>
            <pc:sldMk cId="1252576902" sldId="348"/>
            <ac:spMk id="15" creationId="{E4124FAA-C396-48CA-A10F-7FD4899DF569}"/>
          </ac:spMkLst>
        </pc:spChg>
        <pc:spChg chg="add mod">
          <ac:chgData name="ゲスト ユーザー" userId="" providerId="Windows Live" clId="Web-{7F67AC55-F5DD-4847-B68D-5E7CC264B032}" dt="2021-04-03T08:14:51.740" v="145" actId="1076"/>
          <ac:spMkLst>
            <pc:docMk/>
            <pc:sldMk cId="1252576902" sldId="348"/>
            <ac:spMk id="16" creationId="{37502312-C4FB-4AB6-BEA1-B11799164A0D}"/>
          </ac:spMkLst>
        </pc:spChg>
        <pc:spChg chg="add mod">
          <ac:chgData name="ゲスト ユーザー" userId="" providerId="Windows Live" clId="Web-{7F67AC55-F5DD-4847-B68D-5E7CC264B032}" dt="2021-04-03T08:14:59.271" v="147" actId="1076"/>
          <ac:spMkLst>
            <pc:docMk/>
            <pc:sldMk cId="1252576902" sldId="348"/>
            <ac:spMk id="17" creationId="{753B23E1-BFE7-48EB-8B3B-47827494EC53}"/>
          </ac:spMkLst>
        </pc:spChg>
        <pc:spChg chg="add mod">
          <ac:chgData name="ゲスト ユーザー" userId="" providerId="Windows Live" clId="Web-{7F67AC55-F5DD-4847-B68D-5E7CC264B032}" dt="2021-04-03T08:15:07.271" v="149" actId="1076"/>
          <ac:spMkLst>
            <pc:docMk/>
            <pc:sldMk cId="1252576902" sldId="348"/>
            <ac:spMk id="18" creationId="{26541BBD-91FE-4E21-85BD-79E55C7A55AD}"/>
          </ac:spMkLst>
        </pc:spChg>
        <pc:spChg chg="add mod">
          <ac:chgData name="ゲスト ユーザー" userId="" providerId="Windows Live" clId="Web-{7F67AC55-F5DD-4847-B68D-5E7CC264B032}" dt="2021-04-03T08:15:19.803" v="159" actId="20577"/>
          <ac:spMkLst>
            <pc:docMk/>
            <pc:sldMk cId="1252576902" sldId="348"/>
            <ac:spMk id="19" creationId="{829D74B5-B434-40D9-B010-8845B155EF46}"/>
          </ac:spMkLst>
        </pc:spChg>
      </pc:sldChg>
      <pc:sldChg chg="addSp modSp">
        <pc:chgData name="ゲスト ユーザー" userId="" providerId="Windows Live" clId="Web-{7F67AC55-F5DD-4847-B68D-5E7CC264B032}" dt="2021-04-03T08:09:18.573" v="28" actId="1076"/>
        <pc:sldMkLst>
          <pc:docMk/>
          <pc:sldMk cId="1983677846" sldId="349"/>
        </pc:sldMkLst>
        <pc:spChg chg="add mod">
          <ac:chgData name="ゲスト ユーザー" userId="" providerId="Windows Live" clId="Web-{7F67AC55-F5DD-4847-B68D-5E7CC264B032}" dt="2021-04-03T08:09:18.573" v="28" actId="1076"/>
          <ac:spMkLst>
            <pc:docMk/>
            <pc:sldMk cId="1983677846" sldId="349"/>
            <ac:spMk id="6" creationId="{60C0474D-ABF6-45B7-BD82-1F4070A8901E}"/>
          </ac:spMkLst>
        </pc:spChg>
      </pc:sldChg>
      <pc:sldChg chg="addSp modSp">
        <pc:chgData name="ゲスト ユーザー" userId="" providerId="Windows Live" clId="Web-{7F67AC55-F5DD-4847-B68D-5E7CC264B032}" dt="2021-04-03T08:13:54.785" v="128" actId="20577"/>
        <pc:sldMkLst>
          <pc:docMk/>
          <pc:sldMk cId="3051177208" sldId="350"/>
        </pc:sldMkLst>
        <pc:spChg chg="add mod">
          <ac:chgData name="ゲスト ユーザー" userId="" providerId="Windows Live" clId="Web-{7F67AC55-F5DD-4847-B68D-5E7CC264B032}" dt="2021-04-03T08:13:54.785" v="128" actId="20577"/>
          <ac:spMkLst>
            <pc:docMk/>
            <pc:sldMk cId="3051177208" sldId="350"/>
            <ac:spMk id="6" creationId="{C611836D-095C-4F38-8C14-B290AA3782D0}"/>
          </ac:spMkLst>
        </pc:spChg>
      </pc:sldChg>
      <pc:sldChg chg="addSp modSp">
        <pc:chgData name="ゲスト ユーザー" userId="" providerId="Windows Live" clId="Web-{7F67AC55-F5DD-4847-B68D-5E7CC264B032}" dt="2021-04-03T08:13:37.191" v="121" actId="20577"/>
        <pc:sldMkLst>
          <pc:docMk/>
          <pc:sldMk cId="2411830664" sldId="351"/>
        </pc:sldMkLst>
        <pc:spChg chg="add mod">
          <ac:chgData name="ゲスト ユーザー" userId="" providerId="Windows Live" clId="Web-{7F67AC55-F5DD-4847-B68D-5E7CC264B032}" dt="2021-04-03T08:08:37.864" v="6" actId="14100"/>
          <ac:spMkLst>
            <pc:docMk/>
            <pc:sldMk cId="2411830664" sldId="351"/>
            <ac:spMk id="8" creationId="{B8ADF409-17EC-42A6-B5AD-5EE349D58D6F}"/>
          </ac:spMkLst>
        </pc:spChg>
        <pc:spChg chg="add mod">
          <ac:chgData name="ゲスト ユーザー" userId="" providerId="Windows Live" clId="Web-{7F67AC55-F5DD-4847-B68D-5E7CC264B032}" dt="2021-04-03T08:13:37.191" v="121" actId="20577"/>
          <ac:spMkLst>
            <pc:docMk/>
            <pc:sldMk cId="2411830664" sldId="351"/>
            <ac:spMk id="10" creationId="{608ECD14-ADDD-40AC-BD2A-99F4B467F0C0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Masaki Suzuki" userId="2c4feb2ed34ad1a7" providerId="Windows Live" clId="Web-{C46900A6-4D07-403D-BEC4-41E462CAB498}"/>
    <pc:docChg chg="modSld">
      <pc:chgData name="Masaki Suzuki" userId="2c4feb2ed34ad1a7" providerId="Windows Live" clId="Web-{C46900A6-4D07-403D-BEC4-41E462CAB498}" dt="2021-06-18T00:52:47.265" v="82" actId="20577"/>
      <pc:docMkLst>
        <pc:docMk/>
      </pc:docMkLst>
      <pc:sldChg chg="addSp modSp">
        <pc:chgData name="Masaki Suzuki" userId="2c4feb2ed34ad1a7" providerId="Windows Live" clId="Web-{C46900A6-4D07-403D-BEC4-41E462CAB498}" dt="2021-06-18T00:31:57.927" v="8"/>
        <pc:sldMkLst>
          <pc:docMk/>
          <pc:sldMk cId="0" sldId="265"/>
        </pc:sldMkLst>
        <pc:spChg chg="mod">
          <ac:chgData name="Masaki Suzuki" userId="2c4feb2ed34ad1a7" providerId="Windows Live" clId="Web-{C46900A6-4D07-403D-BEC4-41E462CAB498}" dt="2021-06-18T00:31:09.316" v="0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Masaki Suzuki" userId="2c4feb2ed34ad1a7" providerId="Windows Live" clId="Web-{C46900A6-4D07-403D-BEC4-41E462CAB498}" dt="2021-06-18T00:31:57.927" v="8"/>
          <ac:spMkLst>
            <pc:docMk/>
            <pc:sldMk cId="0" sldId="265"/>
            <ac:spMk id="6" creationId="{4214F490-C5E9-4631-B465-6049475C454B}"/>
          </ac:spMkLst>
        </pc:spChg>
      </pc:sldChg>
      <pc:sldChg chg="modSp">
        <pc:chgData name="Masaki Suzuki" userId="2c4feb2ed34ad1a7" providerId="Windows Live" clId="Web-{C46900A6-4D07-403D-BEC4-41E462CAB498}" dt="2021-06-18T00:32:32.349" v="11" actId="1076"/>
        <pc:sldMkLst>
          <pc:docMk/>
          <pc:sldMk cId="0" sldId="266"/>
        </pc:sldMkLst>
        <pc:spChg chg="mod">
          <ac:chgData name="Masaki Suzuki" userId="2c4feb2ed34ad1a7" providerId="Windows Live" clId="Web-{C46900A6-4D07-403D-BEC4-41E462CAB498}" dt="2021-06-18T00:32:14.349" v="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Masaki Suzuki" userId="2c4feb2ed34ad1a7" providerId="Windows Live" clId="Web-{C46900A6-4D07-403D-BEC4-41E462CAB498}" dt="2021-06-18T00:32:26.880" v="10" actId="20577"/>
          <ac:spMkLst>
            <pc:docMk/>
            <pc:sldMk cId="0" sldId="266"/>
            <ac:spMk id="3" creationId="{B2C0A272-8324-43AD-97D9-29FDE43E74B6}"/>
          </ac:spMkLst>
        </pc:spChg>
        <pc:picChg chg="mod">
          <ac:chgData name="Masaki Suzuki" userId="2c4feb2ed34ad1a7" providerId="Windows Live" clId="Web-{C46900A6-4D07-403D-BEC4-41E462CAB498}" dt="2021-06-18T00:32:32.349" v="11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addSp modSp">
        <pc:chgData name="Masaki Suzuki" userId="2c4feb2ed34ad1a7" providerId="Windows Live" clId="Web-{C46900A6-4D07-403D-BEC4-41E462CAB498}" dt="2021-06-18T00:32:52.459" v="15" actId="14100"/>
        <pc:sldMkLst>
          <pc:docMk/>
          <pc:sldMk cId="0" sldId="267"/>
        </pc:sldMkLst>
        <pc:spChg chg="mod">
          <ac:chgData name="Masaki Suzuki" userId="2c4feb2ed34ad1a7" providerId="Windows Live" clId="Web-{C46900A6-4D07-403D-BEC4-41E462CAB498}" dt="2021-06-18T00:32:42.349" v="12" actId="1076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Masaki Suzuki" userId="2c4feb2ed34ad1a7" providerId="Windows Live" clId="Web-{C46900A6-4D07-403D-BEC4-41E462CAB498}" dt="2021-06-18T00:32:52.459" v="15" actId="14100"/>
          <ac:spMkLst>
            <pc:docMk/>
            <pc:sldMk cId="0" sldId="267"/>
            <ac:spMk id="15" creationId="{7AD5EFA8-1679-4F67-A64C-59DFA2DAA6FB}"/>
          </ac:spMkLst>
        </pc:spChg>
      </pc:sldChg>
      <pc:sldChg chg="modSp">
        <pc:chgData name="Masaki Suzuki" userId="2c4feb2ed34ad1a7" providerId="Windows Live" clId="Web-{C46900A6-4D07-403D-BEC4-41E462CAB498}" dt="2021-06-18T00:33:23.882" v="17" actId="14100"/>
        <pc:sldMkLst>
          <pc:docMk/>
          <pc:sldMk cId="0" sldId="270"/>
        </pc:sldMkLst>
        <pc:spChg chg="mod">
          <ac:chgData name="Masaki Suzuki" userId="2c4feb2ed34ad1a7" providerId="Windows Live" clId="Web-{C46900A6-4D07-403D-BEC4-41E462CAB498}" dt="2021-06-18T00:33:23.882" v="17" actId="14100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Masaki Suzuki" userId="2c4feb2ed34ad1a7" providerId="Windows Live" clId="Web-{C46900A6-4D07-403D-BEC4-41E462CAB498}" dt="2021-06-18T00:34:44.836" v="18" actId="1076"/>
        <pc:sldMkLst>
          <pc:docMk/>
          <pc:sldMk cId="0" sldId="272"/>
        </pc:sldMkLst>
        <pc:spChg chg="mod">
          <ac:chgData name="Masaki Suzuki" userId="2c4feb2ed34ad1a7" providerId="Windows Live" clId="Web-{C46900A6-4D07-403D-BEC4-41E462CAB498}" dt="2021-06-18T00:34:44.836" v="18" actId="1076"/>
          <ac:spMkLst>
            <pc:docMk/>
            <pc:sldMk cId="0" sldId="272"/>
            <ac:spMk id="12" creationId="{EEFA4054-00FC-4ACA-BE94-34122333F8B7}"/>
          </ac:spMkLst>
        </pc:spChg>
      </pc:sldChg>
      <pc:sldChg chg="modSp">
        <pc:chgData name="Masaki Suzuki" userId="2c4feb2ed34ad1a7" providerId="Windows Live" clId="Web-{C46900A6-4D07-403D-BEC4-41E462CAB498}" dt="2021-06-18T00:36:21.526" v="23" actId="1076"/>
        <pc:sldMkLst>
          <pc:docMk/>
          <pc:sldMk cId="0" sldId="276"/>
        </pc:sldMkLst>
        <pc:spChg chg="mod">
          <ac:chgData name="Masaki Suzuki" userId="2c4feb2ed34ad1a7" providerId="Windows Live" clId="Web-{C46900A6-4D07-403D-BEC4-41E462CAB498}" dt="2021-06-18T00:36:21.526" v="23" actId="1076"/>
          <ac:spMkLst>
            <pc:docMk/>
            <pc:sldMk cId="0" sldId="276"/>
            <ac:spMk id="4" creationId="{509DB487-DDCB-4B93-966E-560C9FAB117D}"/>
          </ac:spMkLst>
        </pc:spChg>
        <pc:spChg chg="mod">
          <ac:chgData name="Masaki Suzuki" userId="2c4feb2ed34ad1a7" providerId="Windows Live" clId="Web-{C46900A6-4D07-403D-BEC4-41E462CAB498}" dt="2021-06-18T00:36:09.713" v="21" actId="14100"/>
          <ac:spMkLst>
            <pc:docMk/>
            <pc:sldMk cId="0" sldId="276"/>
            <ac:spMk id="5" creationId="{875CF5C6-84C5-4297-B30A-AC3CF62B8131}"/>
          </ac:spMkLst>
        </pc:spChg>
        <pc:spChg chg="mod">
          <ac:chgData name="Masaki Suzuki" userId="2c4feb2ed34ad1a7" providerId="Windows Live" clId="Web-{C46900A6-4D07-403D-BEC4-41E462CAB498}" dt="2021-06-18T00:36:13.541" v="22" actId="1076"/>
          <ac:spMkLst>
            <pc:docMk/>
            <pc:sldMk cId="0" sldId="276"/>
            <ac:spMk id="11" creationId="{3D6DCF38-AB4C-4FC1-85E3-A66C63FE2D42}"/>
          </ac:spMkLst>
        </pc:spChg>
      </pc:sldChg>
      <pc:sldChg chg="modSp">
        <pc:chgData name="Masaki Suzuki" userId="2c4feb2ed34ad1a7" providerId="Windows Live" clId="Web-{C46900A6-4D07-403D-BEC4-41E462CAB498}" dt="2021-06-18T00:37:25.074" v="24" actId="1076"/>
        <pc:sldMkLst>
          <pc:docMk/>
          <pc:sldMk cId="0" sldId="277"/>
        </pc:sldMkLst>
        <pc:spChg chg="mod">
          <ac:chgData name="Masaki Suzuki" userId="2c4feb2ed34ad1a7" providerId="Windows Live" clId="Web-{C46900A6-4D07-403D-BEC4-41E462CAB498}" dt="2021-06-18T00:37:25.074" v="24" actId="1076"/>
          <ac:spMkLst>
            <pc:docMk/>
            <pc:sldMk cId="0" sldId="277"/>
            <ac:spMk id="18" creationId="{ECB61333-33AE-4359-B033-3FD678A2B863}"/>
          </ac:spMkLst>
        </pc:spChg>
      </pc:sldChg>
      <pc:sldChg chg="addSp modSp">
        <pc:chgData name="Masaki Suzuki" userId="2c4feb2ed34ad1a7" providerId="Windows Live" clId="Web-{C46900A6-4D07-403D-BEC4-41E462CAB498}" dt="2021-06-18T00:37:53.481" v="29" actId="1076"/>
        <pc:sldMkLst>
          <pc:docMk/>
          <pc:sldMk cId="0" sldId="279"/>
        </pc:sldMkLst>
        <pc:spChg chg="add mod">
          <ac:chgData name="Masaki Suzuki" userId="2c4feb2ed34ad1a7" providerId="Windows Live" clId="Web-{C46900A6-4D07-403D-BEC4-41E462CAB498}" dt="2021-06-18T00:37:53.481" v="29" actId="1076"/>
          <ac:spMkLst>
            <pc:docMk/>
            <pc:sldMk cId="0" sldId="279"/>
            <ac:spMk id="15" creationId="{17CFBD83-9DDA-4E0E-80F7-CDB50EDC4BD0}"/>
          </ac:spMkLst>
        </pc:spChg>
      </pc:sldChg>
      <pc:sldChg chg="modSp">
        <pc:chgData name="Masaki Suzuki" userId="2c4feb2ed34ad1a7" providerId="Windows Live" clId="Web-{C46900A6-4D07-403D-BEC4-41E462CAB498}" dt="2021-06-18T00:52:47.265" v="82" actId="20577"/>
        <pc:sldMkLst>
          <pc:docMk/>
          <pc:sldMk cId="0" sldId="315"/>
        </pc:sldMkLst>
        <pc:spChg chg="mod">
          <ac:chgData name="Masaki Suzuki" userId="2c4feb2ed34ad1a7" providerId="Windows Live" clId="Web-{C46900A6-4D07-403D-BEC4-41E462CAB498}" dt="2021-06-18T00:52:47.265" v="82" actId="20577"/>
          <ac:spMkLst>
            <pc:docMk/>
            <pc:sldMk cId="0" sldId="315"/>
            <ac:spMk id="988" creationId="{00000000-0000-0000-0000-000000000000}"/>
          </ac:spMkLst>
        </pc:spChg>
      </pc:sldChg>
      <pc:sldChg chg="modSp">
        <pc:chgData name="Masaki Suzuki" userId="2c4feb2ed34ad1a7" providerId="Windows Live" clId="Web-{C46900A6-4D07-403D-BEC4-41E462CAB498}" dt="2021-06-18T00:38:26.950" v="33" actId="20577"/>
        <pc:sldMkLst>
          <pc:docMk/>
          <pc:sldMk cId="156761354" sldId="320"/>
        </pc:sldMkLst>
        <pc:spChg chg="mod">
          <ac:chgData name="Masaki Suzuki" userId="2c4feb2ed34ad1a7" providerId="Windows Live" clId="Web-{C46900A6-4D07-403D-BEC4-41E462CAB498}" dt="2021-06-18T00:38:26.950" v="33" actId="20577"/>
          <ac:spMkLst>
            <pc:docMk/>
            <pc:sldMk cId="156761354" sldId="320"/>
            <ac:spMk id="6" creationId="{BDEDF5BA-4D45-4172-B4C2-0B0B43BB014F}"/>
          </ac:spMkLst>
        </pc:spChg>
      </pc:sldChg>
      <pc:sldChg chg="modSp">
        <pc:chgData name="Masaki Suzuki" userId="2c4feb2ed34ad1a7" providerId="Windows Live" clId="Web-{C46900A6-4D07-403D-BEC4-41E462CAB498}" dt="2021-06-18T00:38:48.373" v="34" actId="1076"/>
        <pc:sldMkLst>
          <pc:docMk/>
          <pc:sldMk cId="562492338" sldId="322"/>
        </pc:sldMkLst>
        <pc:spChg chg="mod">
          <ac:chgData name="Masaki Suzuki" userId="2c4feb2ed34ad1a7" providerId="Windows Live" clId="Web-{C46900A6-4D07-403D-BEC4-41E462CAB498}" dt="2021-06-18T00:38:48.373" v="34" actId="1076"/>
          <ac:spMkLst>
            <pc:docMk/>
            <pc:sldMk cId="562492338" sldId="322"/>
            <ac:spMk id="12" creationId="{58CA6078-ED0B-4C91-AA48-D21B66B5E595}"/>
          </ac:spMkLst>
        </pc:spChg>
      </pc:sldChg>
      <pc:sldChg chg="modSp">
        <pc:chgData name="Masaki Suzuki" userId="2c4feb2ed34ad1a7" providerId="Windows Live" clId="Web-{C46900A6-4D07-403D-BEC4-41E462CAB498}" dt="2021-06-18T00:42:38.799" v="41" actId="1076"/>
        <pc:sldMkLst>
          <pc:docMk/>
          <pc:sldMk cId="438134143" sldId="328"/>
        </pc:sldMkLst>
        <pc:spChg chg="mod">
          <ac:chgData name="Masaki Suzuki" userId="2c4feb2ed34ad1a7" providerId="Windows Live" clId="Web-{C46900A6-4D07-403D-BEC4-41E462CAB498}" dt="2021-06-18T00:42:32.611" v="40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Masaki Suzuki" userId="2c4feb2ed34ad1a7" providerId="Windows Live" clId="Web-{C46900A6-4D07-403D-BEC4-41E462CAB498}" dt="2021-06-18T00:42:38.799" v="41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modSp">
        <pc:chgData name="Masaki Suzuki" userId="2c4feb2ed34ad1a7" providerId="Windows Live" clId="Web-{C46900A6-4D07-403D-BEC4-41E462CAB498}" dt="2021-06-18T00:43:26.378" v="44" actId="1076"/>
        <pc:sldMkLst>
          <pc:docMk/>
          <pc:sldMk cId="2539985523" sldId="329"/>
        </pc:sldMkLst>
        <pc:spChg chg="mod">
          <ac:chgData name="Masaki Suzuki" userId="2c4feb2ed34ad1a7" providerId="Windows Live" clId="Web-{C46900A6-4D07-403D-BEC4-41E462CAB498}" dt="2021-06-18T00:43:20.519" v="43" actId="14100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Masaki Suzuki" userId="2c4feb2ed34ad1a7" providerId="Windows Live" clId="Web-{C46900A6-4D07-403D-BEC4-41E462CAB498}" dt="2021-06-18T00:43:04.878" v="42" actId="14100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Masaki Suzuki" userId="2c4feb2ed34ad1a7" providerId="Windows Live" clId="Web-{C46900A6-4D07-403D-BEC4-41E462CAB498}" dt="2021-06-18T00:43:26.378" v="44" actId="1076"/>
          <ac:spMkLst>
            <pc:docMk/>
            <pc:sldMk cId="2539985523" sldId="329"/>
            <ac:spMk id="9" creationId="{510B5B88-7801-4BFD-B5A3-9E5D8C4EA089}"/>
          </ac:spMkLst>
        </pc:spChg>
      </pc:sldChg>
      <pc:sldChg chg="modSp">
        <pc:chgData name="Masaki Suzuki" userId="2c4feb2ed34ad1a7" providerId="Windows Live" clId="Web-{C46900A6-4D07-403D-BEC4-41E462CAB498}" dt="2021-06-18T00:43:54.644" v="46" actId="20577"/>
        <pc:sldMkLst>
          <pc:docMk/>
          <pc:sldMk cId="2026746202" sldId="330"/>
        </pc:sldMkLst>
        <pc:spChg chg="mod">
          <ac:chgData name="Masaki Suzuki" userId="2c4feb2ed34ad1a7" providerId="Windows Live" clId="Web-{C46900A6-4D07-403D-BEC4-41E462CAB498}" dt="2021-06-18T00:43:54.644" v="46" actId="20577"/>
          <ac:spMkLst>
            <pc:docMk/>
            <pc:sldMk cId="2026746202" sldId="330"/>
            <ac:spMk id="7" creationId="{93007182-CB31-47D9-8D8A-EFA5996A2CA1}"/>
          </ac:spMkLst>
        </pc:spChg>
        <pc:spChg chg="mod">
          <ac:chgData name="Masaki Suzuki" userId="2c4feb2ed34ad1a7" providerId="Windows Live" clId="Web-{C46900A6-4D07-403D-BEC4-41E462CAB498}" dt="2021-06-18T00:43:44.691" v="45" actId="1076"/>
          <ac:spMkLst>
            <pc:docMk/>
            <pc:sldMk cId="2026746202" sldId="330"/>
            <ac:spMk id="11" creationId="{313F3025-0415-4570-A482-7D1261DD577E}"/>
          </ac:spMkLst>
        </pc:spChg>
      </pc:sldChg>
      <pc:sldChg chg="modSp">
        <pc:chgData name="Masaki Suzuki" userId="2c4feb2ed34ad1a7" providerId="Windows Live" clId="Web-{C46900A6-4D07-403D-BEC4-41E462CAB498}" dt="2021-06-18T00:44:56.474" v="47" actId="14100"/>
        <pc:sldMkLst>
          <pc:docMk/>
          <pc:sldMk cId="3785275960" sldId="331"/>
        </pc:sldMkLst>
        <pc:spChg chg="mod">
          <ac:chgData name="Masaki Suzuki" userId="2c4feb2ed34ad1a7" providerId="Windows Live" clId="Web-{C46900A6-4D07-403D-BEC4-41E462CAB498}" dt="2021-06-18T00:44:56.474" v="47" actId="14100"/>
          <ac:spMkLst>
            <pc:docMk/>
            <pc:sldMk cId="3785275960" sldId="331"/>
            <ac:spMk id="21" creationId="{2A614F58-6869-4203-B793-36B202460EA2}"/>
          </ac:spMkLst>
        </pc:spChg>
      </pc:sldChg>
      <pc:sldChg chg="modSp">
        <pc:chgData name="Masaki Suzuki" userId="2c4feb2ed34ad1a7" providerId="Windows Live" clId="Web-{C46900A6-4D07-403D-BEC4-41E462CAB498}" dt="2021-06-18T00:39:23.686" v="35" actId="1076"/>
        <pc:sldMkLst>
          <pc:docMk/>
          <pc:sldMk cId="1515517985" sldId="333"/>
        </pc:sldMkLst>
        <pc:spChg chg="mod">
          <ac:chgData name="Masaki Suzuki" userId="2c4feb2ed34ad1a7" providerId="Windows Live" clId="Web-{C46900A6-4D07-403D-BEC4-41E462CAB498}" dt="2021-06-18T00:39:23.686" v="35" actId="1076"/>
          <ac:spMkLst>
            <pc:docMk/>
            <pc:sldMk cId="1515517985" sldId="333"/>
            <ac:spMk id="15" creationId="{6463C07B-A621-49D2-9B3C-94A4A3E296C5}"/>
          </ac:spMkLst>
        </pc:spChg>
      </pc:sldChg>
      <pc:sldChg chg="modSp">
        <pc:chgData name="Masaki Suzuki" userId="2c4feb2ed34ad1a7" providerId="Windows Live" clId="Web-{C46900A6-4D07-403D-BEC4-41E462CAB498}" dt="2021-06-18T00:45:33.975" v="50" actId="1076"/>
        <pc:sldMkLst>
          <pc:docMk/>
          <pc:sldMk cId="960304463" sldId="337"/>
        </pc:sldMkLst>
        <pc:spChg chg="mod">
          <ac:chgData name="Masaki Suzuki" userId="2c4feb2ed34ad1a7" providerId="Windows Live" clId="Web-{C46900A6-4D07-403D-BEC4-41E462CAB498}" dt="2021-06-18T00:45:20.724" v="49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Masaki Suzuki" userId="2c4feb2ed34ad1a7" providerId="Windows Live" clId="Web-{C46900A6-4D07-403D-BEC4-41E462CAB498}" dt="2021-06-18T00:45:33.975" v="50" actId="1076"/>
          <ac:picMkLst>
            <pc:docMk/>
            <pc:sldMk cId="960304463" sldId="337"/>
            <ac:picMk id="2" creationId="{0ABE893C-5261-4583-9731-706F2263B320}"/>
          </ac:picMkLst>
        </pc:picChg>
      </pc:sldChg>
      <pc:sldChg chg="modSp">
        <pc:chgData name="Masaki Suzuki" userId="2c4feb2ed34ad1a7" providerId="Windows Live" clId="Web-{C46900A6-4D07-403D-BEC4-41E462CAB498}" dt="2021-06-18T00:46:15.444" v="51" actId="20577"/>
        <pc:sldMkLst>
          <pc:docMk/>
          <pc:sldMk cId="412491998" sldId="339"/>
        </pc:sldMkLst>
        <pc:spChg chg="mod">
          <ac:chgData name="Masaki Suzuki" userId="2c4feb2ed34ad1a7" providerId="Windows Live" clId="Web-{C46900A6-4D07-403D-BEC4-41E462CAB498}" dt="2021-06-18T00:46:15.444" v="51" actId="20577"/>
          <ac:spMkLst>
            <pc:docMk/>
            <pc:sldMk cId="412491998" sldId="339"/>
            <ac:spMk id="6" creationId="{A37D0B3E-E398-46E3-862F-CB12BB9ACA59}"/>
          </ac:spMkLst>
        </pc:spChg>
      </pc:sldChg>
      <pc:sldChg chg="modSp">
        <pc:chgData name="Masaki Suzuki" userId="2c4feb2ed34ad1a7" providerId="Windows Live" clId="Web-{C46900A6-4D07-403D-BEC4-41E462CAB498}" dt="2021-06-18T00:46:28.257" v="53" actId="20577"/>
        <pc:sldMkLst>
          <pc:docMk/>
          <pc:sldMk cId="1695572539" sldId="340"/>
        </pc:sldMkLst>
        <pc:spChg chg="mod">
          <ac:chgData name="Masaki Suzuki" userId="2c4feb2ed34ad1a7" providerId="Windows Live" clId="Web-{C46900A6-4D07-403D-BEC4-41E462CAB498}" dt="2021-06-18T00:46:28.257" v="53" actId="20577"/>
          <ac:spMkLst>
            <pc:docMk/>
            <pc:sldMk cId="1695572539" sldId="340"/>
            <ac:spMk id="3" creationId="{41B6E82B-6D9B-4BBB-B277-69B8CA0B91C3}"/>
          </ac:spMkLst>
        </pc:spChg>
      </pc:sldChg>
      <pc:sldChg chg="modSp">
        <pc:chgData name="Masaki Suzuki" userId="2c4feb2ed34ad1a7" providerId="Windows Live" clId="Web-{C46900A6-4D07-403D-BEC4-41E462CAB498}" dt="2021-06-18T00:47:16.758" v="59" actId="20577"/>
        <pc:sldMkLst>
          <pc:docMk/>
          <pc:sldMk cId="1440077837" sldId="341"/>
        </pc:sldMkLst>
        <pc:spChg chg="mod">
          <ac:chgData name="Masaki Suzuki" userId="2c4feb2ed34ad1a7" providerId="Windows Live" clId="Web-{C46900A6-4D07-403D-BEC4-41E462CAB498}" dt="2021-06-18T00:47:16.758" v="59" actId="20577"/>
          <ac:spMkLst>
            <pc:docMk/>
            <pc:sldMk cId="1440077837" sldId="341"/>
            <ac:spMk id="3" creationId="{41B6E82B-6D9B-4BBB-B277-69B8CA0B91C3}"/>
          </ac:spMkLst>
        </pc:spChg>
      </pc:sldChg>
      <pc:sldChg chg="addSp modSp">
        <pc:chgData name="Masaki Suzuki" userId="2c4feb2ed34ad1a7" providerId="Windows Live" clId="Web-{C46900A6-4D07-403D-BEC4-41E462CAB498}" dt="2021-06-18T00:48:01.665" v="63" actId="1076"/>
        <pc:sldMkLst>
          <pc:docMk/>
          <pc:sldMk cId="3076179711" sldId="342"/>
        </pc:sldMkLst>
        <pc:spChg chg="add mod">
          <ac:chgData name="Masaki Suzuki" userId="2c4feb2ed34ad1a7" providerId="Windows Live" clId="Web-{C46900A6-4D07-403D-BEC4-41E462CAB498}" dt="2021-06-18T00:48:01.665" v="63" actId="1076"/>
          <ac:spMkLst>
            <pc:docMk/>
            <pc:sldMk cId="3076179711" sldId="342"/>
            <ac:spMk id="3" creationId="{1F8BE4E8-876A-4E76-B0DF-D866C6BF9AFB}"/>
          </ac:spMkLst>
        </pc:spChg>
      </pc:sldChg>
      <pc:sldChg chg="addSp modSp">
        <pc:chgData name="Masaki Suzuki" userId="2c4feb2ed34ad1a7" providerId="Windows Live" clId="Web-{C46900A6-4D07-403D-BEC4-41E462CAB498}" dt="2021-06-18T00:49:59.464" v="81" actId="20577"/>
        <pc:sldMkLst>
          <pc:docMk/>
          <pc:sldMk cId="732794299" sldId="343"/>
        </pc:sldMkLst>
        <pc:spChg chg="mod">
          <ac:chgData name="Masaki Suzuki" userId="2c4feb2ed34ad1a7" providerId="Windows Live" clId="Web-{C46900A6-4D07-403D-BEC4-41E462CAB498}" dt="2021-06-18T00:49:59.464" v="81" actId="20577"/>
          <ac:spMkLst>
            <pc:docMk/>
            <pc:sldMk cId="732794299" sldId="343"/>
            <ac:spMk id="3" creationId="{41B6E82B-6D9B-4BBB-B277-69B8CA0B91C3}"/>
          </ac:spMkLst>
        </pc:spChg>
        <pc:spChg chg="add mod">
          <ac:chgData name="Masaki Suzuki" userId="2c4feb2ed34ad1a7" providerId="Windows Live" clId="Web-{C46900A6-4D07-403D-BEC4-41E462CAB498}" dt="2021-06-18T00:49:48.152" v="72" actId="1076"/>
          <ac:spMkLst>
            <pc:docMk/>
            <pc:sldMk cId="732794299" sldId="343"/>
            <ac:spMk id="13" creationId="{09977D91-B700-4AAD-8650-43B75A6648BF}"/>
          </ac:spMkLst>
        </pc:spChg>
        <pc:spChg chg="mod">
          <ac:chgData name="Masaki Suzuki" userId="2c4feb2ed34ad1a7" providerId="Windows Live" clId="Web-{C46900A6-4D07-403D-BEC4-41E462CAB498}" dt="2021-06-18T00:49:30.136" v="68" actId="1076"/>
          <ac:spMkLst>
            <pc:docMk/>
            <pc:sldMk cId="732794299" sldId="343"/>
            <ac:spMk id="15" creationId="{F39E1833-AC54-4B31-AFC1-D9B28A1EE5E2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8128A7B8-980F-4A6A-8730-5A63A82DA4D0}"/>
    <pc:docChg chg="modSld">
      <pc:chgData name="ゲスト ユーザー" userId="" providerId="Windows Live" clId="Web-{8128A7B8-980F-4A6A-8730-5A63A82DA4D0}" dt="2021-04-05T01:47:38.933" v="145" actId="1076"/>
      <pc:docMkLst>
        <pc:docMk/>
      </pc:docMkLst>
      <pc:sldChg chg="addSp delSp modSp">
        <pc:chgData name="ゲスト ユーザー" userId="" providerId="Windows Live" clId="Web-{8128A7B8-980F-4A6A-8730-5A63A82DA4D0}" dt="2021-04-05T01:30:55.992" v="32" actId="1076"/>
        <pc:sldMkLst>
          <pc:docMk/>
          <pc:sldMk cId="0" sldId="260"/>
        </pc:sldMkLst>
        <pc:spChg chg="add mod ord">
          <ac:chgData name="ゲスト ユーザー" userId="" providerId="Windows Live" clId="Web-{8128A7B8-980F-4A6A-8730-5A63A82DA4D0}" dt="2021-04-05T01:29:33.412" v="14" actId="20577"/>
          <ac:spMkLst>
            <pc:docMk/>
            <pc:sldMk cId="0" sldId="260"/>
            <ac:spMk id="3" creationId="{CA758A48-8012-4010-8BF6-E5712325AE2D}"/>
          </ac:spMkLst>
        </pc:spChg>
        <pc:spChg chg="add mod ord">
          <ac:chgData name="ゲスト ユーザー" userId="" providerId="Windows Live" clId="Web-{8128A7B8-980F-4A6A-8730-5A63A82DA4D0}" dt="2021-04-05T01:30:40.632" v="28"/>
          <ac:spMkLst>
            <pc:docMk/>
            <pc:sldMk cId="0" sldId="260"/>
            <ac:spMk id="4" creationId="{09DFEA5A-6BC3-4483-9122-38D2B4D2549F}"/>
          </ac:spMkLst>
        </pc:spChg>
        <pc:spChg chg="mod">
          <ac:chgData name="ゲスト ユーザー" userId="" providerId="Windows Live" clId="Web-{8128A7B8-980F-4A6A-8730-5A63A82DA4D0}" dt="2021-04-05T01:30:45.788" v="29" actId="1076"/>
          <ac:spMkLst>
            <pc:docMk/>
            <pc:sldMk cId="0" sldId="260"/>
            <ac:spMk id="17" creationId="{E41FE600-F1DA-4688-9A2F-A5B5C9F3F906}"/>
          </ac:spMkLst>
        </pc:spChg>
        <pc:spChg chg="mod">
          <ac:chgData name="ゲスト ユーザー" userId="" providerId="Windows Live" clId="Web-{8128A7B8-980F-4A6A-8730-5A63A82DA4D0}" dt="2021-04-05T01:30:48.445" v="30" actId="1076"/>
          <ac:spMkLst>
            <pc:docMk/>
            <pc:sldMk cId="0" sldId="260"/>
            <ac:spMk id="18" creationId="{73DCF173-0793-404F-8508-B2629790F3EB}"/>
          </ac:spMkLst>
        </pc:spChg>
        <pc:spChg chg="del mod">
          <ac:chgData name="ゲスト ユーザー" userId="" providerId="Windows Live" clId="Web-{8128A7B8-980F-4A6A-8730-5A63A82DA4D0}" dt="2021-04-05T01:29:08.849" v="6"/>
          <ac:spMkLst>
            <pc:docMk/>
            <pc:sldMk cId="0" sldId="260"/>
            <ac:spMk id="171" creationId="{00000000-0000-0000-0000-000000000000}"/>
          </ac:spMkLst>
        </pc:spChg>
        <pc:spChg chg="del mod">
          <ac:chgData name="ゲスト ユーザー" userId="" providerId="Windows Live" clId="Web-{8128A7B8-980F-4A6A-8730-5A63A82DA4D0}" dt="2021-04-05T01:30:17.554" v="24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29:39.334" v="16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29:48.100" v="18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29:43.209" v="17" actId="1076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30:51.757" v="31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ゲスト ユーザー" userId="" providerId="Windows Live" clId="Web-{8128A7B8-980F-4A6A-8730-5A63A82DA4D0}" dt="2021-04-05T01:30:55.992" v="32" actId="1076"/>
          <ac:spMkLst>
            <pc:docMk/>
            <pc:sldMk cId="0" sldId="260"/>
            <ac:spMk id="180" creationId="{00000000-0000-0000-0000-000000000000}"/>
          </ac:spMkLst>
        </pc:spChg>
        <pc:picChg chg="mod">
          <ac:chgData name="ゲスト ユーザー" userId="" providerId="Windows Live" clId="Web-{8128A7B8-980F-4A6A-8730-5A63A82DA4D0}" dt="2021-04-05T01:29:23.396" v="10" actId="1076"/>
          <ac:picMkLst>
            <pc:docMk/>
            <pc:sldMk cId="0" sldId="260"/>
            <ac:picMk id="170" creationId="{00000000-0000-0000-0000-000000000000}"/>
          </ac:picMkLst>
        </pc:picChg>
      </pc:sldChg>
      <pc:sldChg chg="delSp modSp">
        <pc:chgData name="ゲスト ユーザー" userId="" providerId="Windows Live" clId="Web-{8128A7B8-980F-4A6A-8730-5A63A82DA4D0}" dt="2021-04-05T01:42:18.754" v="35" actId="20577"/>
        <pc:sldMkLst>
          <pc:docMk/>
          <pc:sldMk cId="2539985523" sldId="329"/>
        </pc:sldMkLst>
        <pc:spChg chg="mod">
          <ac:chgData name="ゲスト ユーザー" userId="" providerId="Windows Live" clId="Web-{8128A7B8-980F-4A6A-8730-5A63A82DA4D0}" dt="2021-04-05T01:42:18.754" v="35" actId="20577"/>
          <ac:spMkLst>
            <pc:docMk/>
            <pc:sldMk cId="2539985523" sldId="329"/>
            <ac:spMk id="6" creationId="{A37D0B3E-E398-46E3-862F-CB12BB9ACA59}"/>
          </ac:spMkLst>
        </pc:spChg>
        <pc:spChg chg="del">
          <ac:chgData name="ゲスト ユーザー" userId="" providerId="Windows Live" clId="Web-{8128A7B8-980F-4A6A-8730-5A63A82DA4D0}" dt="2021-04-05T01:42:16.660" v="33"/>
          <ac:spMkLst>
            <pc:docMk/>
            <pc:sldMk cId="2539985523" sldId="329"/>
            <ac:spMk id="12" creationId="{3BED4868-01EB-44DB-A479-DD8A0C14A54C}"/>
          </ac:spMkLst>
        </pc:spChg>
      </pc:sldChg>
      <pc:sldChg chg="modSp">
        <pc:chgData name="ゲスト ユーザー" userId="" providerId="Windows Live" clId="Web-{8128A7B8-980F-4A6A-8730-5A63A82DA4D0}" dt="2021-04-05T01:43:03.928" v="37" actId="14100"/>
        <pc:sldMkLst>
          <pc:docMk/>
          <pc:sldMk cId="960304463" sldId="337"/>
        </pc:sldMkLst>
        <pc:spChg chg="mod">
          <ac:chgData name="ゲスト ユーザー" userId="" providerId="Windows Live" clId="Web-{8128A7B8-980F-4A6A-8730-5A63A82DA4D0}" dt="2021-04-05T01:43:03.928" v="37" actId="14100"/>
          <ac:spMkLst>
            <pc:docMk/>
            <pc:sldMk cId="960304463" sldId="337"/>
            <ac:spMk id="15" creationId="{C47FA332-5B3A-48DA-ACC0-0CFB6E6F78EA}"/>
          </ac:spMkLst>
        </pc:spChg>
      </pc:sldChg>
      <pc:sldChg chg="addSp modSp">
        <pc:chgData name="ゲスト ユーザー" userId="" providerId="Windows Live" clId="Web-{8128A7B8-980F-4A6A-8730-5A63A82DA4D0}" dt="2021-04-05T01:47:38.933" v="145" actId="1076"/>
        <pc:sldMkLst>
          <pc:docMk/>
          <pc:sldMk cId="1440077837" sldId="341"/>
        </pc:sldMkLst>
        <pc:spChg chg="add mod">
          <ac:chgData name="ゲスト ユーザー" userId="" providerId="Windows Live" clId="Web-{8128A7B8-980F-4A6A-8730-5A63A82DA4D0}" dt="2021-04-05T01:46:21.509" v="121" actId="1076"/>
          <ac:spMkLst>
            <pc:docMk/>
            <pc:sldMk cId="1440077837" sldId="341"/>
            <ac:spMk id="4" creationId="{E2ED92B9-B6AF-44DA-A2E5-C9FAF780565E}"/>
          </ac:spMkLst>
        </pc:spChg>
        <pc:spChg chg="mod">
          <ac:chgData name="ゲスト ユーザー" userId="" providerId="Windows Live" clId="Web-{8128A7B8-980F-4A6A-8730-5A63A82DA4D0}" dt="2021-04-05T01:44:46.133" v="68" actId="20577"/>
          <ac:spMkLst>
            <pc:docMk/>
            <pc:sldMk cId="1440077837" sldId="341"/>
            <ac:spMk id="7" creationId="{5B68E033-7901-4E26-A3E7-88B799FD4FFD}"/>
          </ac:spMkLst>
        </pc:spChg>
        <pc:spChg chg="mod">
          <ac:chgData name="ゲスト ユーザー" userId="" providerId="Windows Live" clId="Web-{8128A7B8-980F-4A6A-8730-5A63A82DA4D0}" dt="2021-04-05T01:44:40.367" v="66" actId="20577"/>
          <ac:spMkLst>
            <pc:docMk/>
            <pc:sldMk cId="1440077837" sldId="341"/>
            <ac:spMk id="24" creationId="{DE8B9F2D-8818-43E6-B983-CE5A61BB1794}"/>
          </ac:spMkLst>
        </pc:spChg>
        <pc:spChg chg="mod">
          <ac:chgData name="ゲスト ユーザー" userId="" providerId="Windows Live" clId="Web-{8128A7B8-980F-4A6A-8730-5A63A82DA4D0}" dt="2021-04-05T01:44:56.648" v="70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8128A7B8-980F-4A6A-8730-5A63A82DA4D0}" dt="2021-04-05T01:47:12.213" v="135"/>
          <ac:spMkLst>
            <pc:docMk/>
            <pc:sldMk cId="1440077837" sldId="341"/>
            <ac:spMk id="26" creationId="{F5C95B7F-43CB-424A-9987-C7E7A377684D}"/>
          </ac:spMkLst>
        </pc:spChg>
        <pc:spChg chg="add mod">
          <ac:chgData name="ゲスト ユーザー" userId="" providerId="Windows Live" clId="Web-{8128A7B8-980F-4A6A-8730-5A63A82DA4D0}" dt="2021-04-05T01:47:08.588" v="134"/>
          <ac:spMkLst>
            <pc:docMk/>
            <pc:sldMk cId="1440077837" sldId="341"/>
            <ac:spMk id="28" creationId="{5445A3E0-63ED-4533-85A0-54D6C04D2469}"/>
          </ac:spMkLst>
        </pc:spChg>
        <pc:spChg chg="add mod">
          <ac:chgData name="ゲスト ユーザー" userId="" providerId="Windows Live" clId="Web-{8128A7B8-980F-4A6A-8730-5A63A82DA4D0}" dt="2021-04-05T01:47:29.245" v="141" actId="1076"/>
          <ac:spMkLst>
            <pc:docMk/>
            <pc:sldMk cId="1440077837" sldId="341"/>
            <ac:spMk id="29" creationId="{BD815894-ACC0-492D-8CE4-893ACD6C9F0E}"/>
          </ac:spMkLst>
        </pc:spChg>
        <pc:spChg chg="add mod">
          <ac:chgData name="ゲスト ユーザー" userId="" providerId="Windows Live" clId="Web-{8128A7B8-980F-4A6A-8730-5A63A82DA4D0}" dt="2021-04-05T01:47:38.933" v="145" actId="1076"/>
          <ac:spMkLst>
            <pc:docMk/>
            <pc:sldMk cId="1440077837" sldId="341"/>
            <ac:spMk id="30" creationId="{78DB6EC1-CCC5-44DA-B90D-E38ABB3598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519ed54c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519ed54c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8653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0032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454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368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4207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017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4340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720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9139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1311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42550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4783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0829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4247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bc907c473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bc907c473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bc907c473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bc907c473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bc907c473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bc907c473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10422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40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だい１７かい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" name="Google Shape;122;p26">
            <a:extLst>
              <a:ext uri="{FF2B5EF4-FFF2-40B4-BE49-F238E27FC236}">
                <a16:creationId xmlns:a16="http://schemas.microsoft.com/office/drawing/2014/main" id="{3E386822-C19B-4C13-A408-43A6CBBCF3A3}"/>
              </a:ext>
            </a:extLst>
          </p:cNvPr>
          <p:cNvSpPr/>
          <p:nvPr/>
        </p:nvSpPr>
        <p:spPr>
          <a:xfrm>
            <a:off x="254000" y="3179850"/>
            <a:ext cx="22581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" altLang="en-US" sz="1600" b="1" dirty="0">
                <a:solidFill>
                  <a:schemeClr val="dk2"/>
                </a:solidFill>
              </a:rPr>
              <a:t>どんどんゲームが</a:t>
            </a:r>
            <a:endParaRPr lang="ja-JP" altLang="en-US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ja-JP" altLang="en-US" sz="1600" b="1" dirty="0">
                <a:solidFill>
                  <a:schemeClr val="dk2"/>
                </a:solidFill>
              </a:rPr>
              <a:t>かんせいけい</a:t>
            </a:r>
            <a:r>
              <a:rPr lang="ja" altLang="en-US" sz="1600" b="1" dirty="0">
                <a:solidFill>
                  <a:schemeClr val="dk2"/>
                </a:solidFill>
              </a:rPr>
              <a:t>に</a:t>
            </a:r>
            <a:endParaRPr lang="en-US" altLang="ja" sz="16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ja" altLang="en-US" sz="1600" b="1" dirty="0">
                <a:solidFill>
                  <a:schemeClr val="dk2"/>
                </a:solidFill>
              </a:rPr>
              <a:t>ちかづいてきてるぞ！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09DFEA5A-6BC3-4483-9122-38D2B4D2549F}"/>
              </a:ext>
            </a:extLst>
          </p:cNvPr>
          <p:cNvSpPr/>
          <p:nvPr/>
        </p:nvSpPr>
        <p:spPr>
          <a:xfrm>
            <a:off x="1303481" y="3201558"/>
            <a:ext cx="3107154" cy="159662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ス</a:t>
            </a:r>
            <a:r>
              <a:rPr lang="ja-JP" altLang="en-US" sz="1500" b="1" dirty="0">
                <a:solidFill>
                  <a:schemeClr val="accent5"/>
                </a:solidFill>
              </a:rPr>
              <a:t>ピードをはやくするリンゴ</a:t>
            </a:r>
            <a:r>
              <a:rPr lang="ja" sz="1500" b="1" dirty="0">
                <a:solidFill>
                  <a:schemeClr val="bg2"/>
                </a:solidFill>
              </a:rPr>
              <a:t>を</a:t>
            </a:r>
            <a:endParaRPr lang="en-US" altLang="ja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bg2"/>
                </a:solidFill>
              </a:rPr>
              <a:t>だすようにしたよね。</a:t>
            </a:r>
            <a:endParaRPr lang="ja-JP" altLang="en-US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altLang="en-US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lang="ja-JP" altLang="en-US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chemeClr val="dk2"/>
                </a:solidFill>
              </a:rPr>
              <a:t>だ！</a:t>
            </a:r>
            <a:endParaRPr lang="ja" dirty="0"/>
          </a:p>
        </p:txBody>
      </p:sp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62688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9;p17">
            <a:extLst>
              <a:ext uri="{FF2B5EF4-FFF2-40B4-BE49-F238E27FC236}">
                <a16:creationId xmlns:a16="http://schemas.microsoft.com/office/drawing/2014/main" id="{1F8B0C66-45C0-45B8-90CE-574B4A4B003D}"/>
              </a:ext>
            </a:extLst>
          </p:cNvPr>
          <p:cNvSpPr/>
          <p:nvPr/>
        </p:nvSpPr>
        <p:spPr>
          <a:xfrm>
            <a:off x="1122218" y="1532275"/>
            <a:ext cx="2646000" cy="1267200"/>
          </a:xfrm>
          <a:prstGeom prst="wedgeRoundRectCallout">
            <a:avLst>
              <a:gd name="adj1" fmla="val -56114"/>
              <a:gd name="adj2" fmla="val -377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C20EC9B-A0C2-4CCF-B028-AAEA27CA2B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333265"/>
            <a:ext cx="4148900" cy="34649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</a:t>
            </a:r>
            <a:r>
              <a:rPr lang="ja" altLang="en-US" sz="4000" dirty="0">
                <a:latin typeface="Arial"/>
                <a:cs typeface="Arial"/>
              </a:rPr>
              <a:t>７</a:t>
            </a:r>
            <a:r>
              <a:rPr lang="ja-JP" altLang="en-US" sz="4000" dirty="0">
                <a:latin typeface="Arial"/>
                <a:cs typeface="Arial"/>
              </a:rPr>
              <a:t>のつづき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クリアしたあともリンゴがでてきちゃうね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307" y="3349287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141022" y="3229867"/>
            <a:ext cx="2588853" cy="1372957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ほんとだね。ゲームクリアしたら、リンゴを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するスクリプトをとめる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ようにしないとね。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161" y="106878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2;p42">
            <a:extLst>
              <a:ext uri="{FF2B5EF4-FFF2-40B4-BE49-F238E27FC236}">
                <a16:creationId xmlns:a16="http://schemas.microsoft.com/office/drawing/2014/main" id="{A37D0B3E-E398-46E3-862F-CB12BB9ACA59}"/>
              </a:ext>
            </a:extLst>
          </p:cNvPr>
          <p:cNvSpPr/>
          <p:nvPr/>
        </p:nvSpPr>
        <p:spPr>
          <a:xfrm>
            <a:off x="2181641" y="1251527"/>
            <a:ext cx="2695159" cy="1723260"/>
          </a:xfrm>
          <a:prstGeom prst="wedgeRoundRectCallout">
            <a:avLst>
              <a:gd name="adj1" fmla="val -73350"/>
              <a:gd name="adj2" fmla="val -270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うーん、でも、ゲームクリアしたあともリンゴが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でてきちゃうときが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たまにあるね。</a:t>
            </a:r>
          </a:p>
        </p:txBody>
      </p:sp>
      <p:pic>
        <p:nvPicPr>
          <p:cNvPr id="7" name="図 7" descr="設計図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1A74191-9810-47F1-9561-E21ADA145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1669" y="1206817"/>
            <a:ext cx="3835020" cy="299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91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6FAE3AE-3BD0-4EAF-B46F-85B748D37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110" y="1135604"/>
            <a:ext cx="1755236" cy="2354672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メッセージ</a:t>
            </a:r>
            <a:r>
              <a:rPr lang="ja-JP" altLang="en-US" dirty="0">
                <a:latin typeface="Arial"/>
                <a:cs typeface="Arial"/>
              </a:rPr>
              <a:t>きのう</a:t>
            </a:r>
            <a:r>
              <a:rPr lang="ja" altLang="en-US" dirty="0">
                <a:latin typeface="Arial"/>
                <a:cs typeface="Arial"/>
              </a:rPr>
              <a:t>をつかおう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307" y="3349287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141022" y="3229867"/>
            <a:ext cx="2742390" cy="1594733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メッセージをうけとったら、リンゴを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する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スクリプトをとめて、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リンゴをかくそう。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8161" y="106878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2;p42">
            <a:extLst>
              <a:ext uri="{FF2B5EF4-FFF2-40B4-BE49-F238E27FC236}">
                <a16:creationId xmlns:a16="http://schemas.microsoft.com/office/drawing/2014/main" id="{A37D0B3E-E398-46E3-862F-CB12BB9ACA59}"/>
              </a:ext>
            </a:extLst>
          </p:cNvPr>
          <p:cNvSpPr/>
          <p:nvPr/>
        </p:nvSpPr>
        <p:spPr>
          <a:xfrm>
            <a:off x="2181641" y="1136983"/>
            <a:ext cx="2902977" cy="1837804"/>
          </a:xfrm>
          <a:prstGeom prst="wedgeRoundRectCallout">
            <a:avLst>
              <a:gd name="adj1" fmla="val -73350"/>
              <a:gd name="adj2" fmla="val -270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これは</a:t>
            </a:r>
            <a:r>
              <a:rPr lang="ja" altLang="en-US" sz="1500" b="1" dirty="0">
                <a:solidFill>
                  <a:schemeClr val="accent5"/>
                </a:solidFill>
              </a:rPr>
              <a:t>メッセージ</a:t>
            </a:r>
            <a:r>
              <a:rPr lang="ja-JP" altLang="en-US" sz="1500" b="1" dirty="0">
                <a:solidFill>
                  <a:schemeClr val="accent5"/>
                </a:solidFill>
              </a:rPr>
              <a:t>きのう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つかうとよさそうだよね。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ゲームクリアしたら、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リンゴをかくす</a:t>
            </a:r>
            <a:r>
              <a:rPr lang="ja" altLang="en-US" sz="1500" b="1" dirty="0">
                <a:solidFill>
                  <a:schemeClr val="dk2"/>
                </a:solidFill>
              </a:rPr>
              <a:t>」っていう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メッセージを</a:t>
            </a:r>
            <a:r>
              <a:rPr lang="ja-JP" altLang="en-US" sz="1500" b="1" dirty="0">
                <a:solidFill>
                  <a:schemeClr val="dk2"/>
                </a:solidFill>
              </a:rPr>
              <a:t>おく</a:t>
            </a:r>
            <a:r>
              <a:rPr lang="ja" altLang="en-US" sz="1500" b="1" dirty="0">
                <a:solidFill>
                  <a:schemeClr val="dk2"/>
                </a:solidFill>
              </a:rPr>
              <a:t>ればいいかな。</a:t>
            </a:r>
            <a:endParaRPr lang="ja-JP" altLang="en-US" dirty="0"/>
          </a:p>
        </p:txBody>
      </p:sp>
      <p:sp>
        <p:nvSpPr>
          <p:cNvPr id="8" name="Google Shape;269;p36">
            <a:extLst>
              <a:ext uri="{FF2B5EF4-FFF2-40B4-BE49-F238E27FC236}">
                <a16:creationId xmlns:a16="http://schemas.microsoft.com/office/drawing/2014/main" id="{5C2C8F06-DA3D-4904-A198-94EEEA2862AD}"/>
              </a:ext>
            </a:extLst>
          </p:cNvPr>
          <p:cNvSpPr/>
          <p:nvPr/>
        </p:nvSpPr>
        <p:spPr>
          <a:xfrm>
            <a:off x="5747316" y="2449457"/>
            <a:ext cx="1109987" cy="2445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B723ED-0223-476B-B336-E652861996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8618" y="3543218"/>
            <a:ext cx="2333092" cy="1437504"/>
          </a:xfrm>
          <a:prstGeom prst="rect">
            <a:avLst/>
          </a:prstGeom>
        </p:spPr>
      </p:pic>
      <p:sp>
        <p:nvSpPr>
          <p:cNvPr id="17" name="Google Shape;269;p36">
            <a:extLst>
              <a:ext uri="{FF2B5EF4-FFF2-40B4-BE49-F238E27FC236}">
                <a16:creationId xmlns:a16="http://schemas.microsoft.com/office/drawing/2014/main" id="{FC6AE46E-E141-46EB-B4D4-8F6ED9061B97}"/>
              </a:ext>
            </a:extLst>
          </p:cNvPr>
          <p:cNvSpPr/>
          <p:nvPr/>
        </p:nvSpPr>
        <p:spPr>
          <a:xfrm>
            <a:off x="5555867" y="3643747"/>
            <a:ext cx="2358593" cy="1302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5572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2A08AAE-32C7-47BA-83DD-A0910AC8C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792" y="960582"/>
            <a:ext cx="2628815" cy="4017817"/>
          </a:xfrm>
          <a:prstGeom prst="rect">
            <a:avLst/>
          </a:prstGeom>
        </p:spPr>
      </p:pic>
      <p:pic>
        <p:nvPicPr>
          <p:cNvPr id="13" name="図 13" descr="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673E968-EC8F-4F15-B38A-9DB9254A8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093" y="1165532"/>
            <a:ext cx="1131201" cy="824979"/>
          </a:xfrm>
          <a:prstGeom prst="rect">
            <a:avLst/>
          </a:prstGeom>
        </p:spPr>
      </p:pic>
      <p:pic>
        <p:nvPicPr>
          <p:cNvPr id="12" name="図 12" descr="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9EFE0AE-7EB6-40E8-B399-FD9D922B5D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3072" y="2438826"/>
            <a:ext cx="1256861" cy="940312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0" y="-25892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さいはいめん</a:t>
            </a:r>
            <a:r>
              <a:rPr lang="ja" altLang="en-US" dirty="0">
                <a:latin typeface="Arial"/>
                <a:cs typeface="Arial"/>
              </a:rPr>
              <a:t>へ</a:t>
            </a:r>
            <a:r>
              <a:rPr lang="ja-JP" altLang="en-US" dirty="0">
                <a:latin typeface="Arial"/>
                <a:cs typeface="Arial"/>
              </a:rPr>
              <a:t>いどう</a:t>
            </a:r>
            <a:r>
              <a:rPr lang="ja" altLang="en-US" dirty="0">
                <a:latin typeface="Arial"/>
                <a:cs typeface="Arial"/>
              </a:rPr>
              <a:t>する」ブロックを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altLang="en-US" dirty="0">
                <a:latin typeface="Arial"/>
                <a:cs typeface="Arial"/>
              </a:rPr>
              <a:t>つかおう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5411" y="257307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059726" y="2436592"/>
            <a:ext cx="3237122" cy="2405068"/>
          </a:xfrm>
          <a:prstGeom prst="wedgeRoundRectCallout">
            <a:avLst>
              <a:gd name="adj1" fmla="val -65285"/>
              <a:gd name="adj2" fmla="val -2467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かさなり</a:t>
            </a:r>
            <a:r>
              <a:rPr lang="ja-JP" altLang="en-US" sz="1500" b="1" dirty="0">
                <a:solidFill>
                  <a:schemeClr val="dk2"/>
                </a:solidFill>
              </a:rPr>
              <a:t>じゅん</a:t>
            </a:r>
            <a:r>
              <a:rPr lang="ja" altLang="en-US" sz="1500" b="1" dirty="0">
                <a:solidFill>
                  <a:schemeClr val="dk2"/>
                </a:solidFill>
              </a:rPr>
              <a:t>をかえるには、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" altLang="en-US" sz="1500" b="1" dirty="0">
                <a:solidFill>
                  <a:schemeClr val="accent5"/>
                </a:solidFill>
              </a:rPr>
              <a:t>ため</a:t>
            </a:r>
            <a:r>
              <a:rPr lang="ja" altLang="en-US" sz="1500" b="1" dirty="0">
                <a:solidFill>
                  <a:schemeClr val="dk2"/>
                </a:solidFill>
              </a:rPr>
              <a:t>」カテゴリにある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さいぜんめん</a:t>
            </a:r>
            <a:r>
              <a:rPr lang="ja" altLang="en-US" sz="1500" b="1" dirty="0">
                <a:solidFill>
                  <a:schemeClr val="accent5"/>
                </a:solidFill>
              </a:rPr>
              <a:t>へ</a:t>
            </a:r>
            <a:r>
              <a:rPr lang="ja-JP" altLang="en-US" sz="1500" b="1" dirty="0">
                <a:solidFill>
                  <a:schemeClr val="accent5"/>
                </a:solidFill>
              </a:rPr>
              <a:t>いどう</a:t>
            </a:r>
            <a:r>
              <a:rPr lang="ja" altLang="en-US" sz="1500" b="1" dirty="0">
                <a:solidFill>
                  <a:schemeClr val="accent5"/>
                </a:solidFill>
              </a:rPr>
              <a:t>する</a:t>
            </a:r>
            <a:r>
              <a:rPr lang="ja" altLang="en-US" sz="1500" b="1" dirty="0">
                <a:solidFill>
                  <a:schemeClr val="dk2"/>
                </a:solidFill>
              </a:rPr>
              <a:t>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ブロックをつかうよ。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さいはいめん</a:t>
            </a:r>
            <a:r>
              <a:rPr lang="ja" altLang="en-US" sz="1500" b="1" dirty="0">
                <a:solidFill>
                  <a:schemeClr val="accent5"/>
                </a:solidFill>
              </a:rPr>
              <a:t>へ</a:t>
            </a:r>
            <a:r>
              <a:rPr lang="ja-JP" altLang="en-US" sz="1500" b="1" dirty="0">
                <a:solidFill>
                  <a:schemeClr val="accent5"/>
                </a:solidFill>
              </a:rPr>
              <a:t>いどう</a:t>
            </a:r>
            <a:r>
              <a:rPr lang="ja" altLang="en-US" sz="1500" b="1" dirty="0">
                <a:solidFill>
                  <a:schemeClr val="accent5"/>
                </a:solidFill>
              </a:rPr>
              <a:t>する</a:t>
            </a:r>
            <a:r>
              <a:rPr lang="ja" altLang="en-US" sz="1500" b="1" dirty="0">
                <a:solidFill>
                  <a:schemeClr val="dk2"/>
                </a:solidFill>
              </a:rPr>
              <a:t>」に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かえてつかえば、そのスプライトがいちばんうしろになるよ。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9325" y="111996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矢印: 下 14">
            <a:extLst>
              <a:ext uri="{FF2B5EF4-FFF2-40B4-BE49-F238E27FC236}">
                <a16:creationId xmlns:a16="http://schemas.microsoft.com/office/drawing/2014/main" id="{2294A72C-6CB4-4130-A013-B02FFD84F1C0}"/>
              </a:ext>
            </a:extLst>
          </p:cNvPr>
          <p:cNvSpPr/>
          <p:nvPr/>
        </p:nvSpPr>
        <p:spPr>
          <a:xfrm>
            <a:off x="5549595" y="1978055"/>
            <a:ext cx="383843" cy="588560"/>
          </a:xfrm>
          <a:prstGeom prst="down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7" name="Google Shape;269;p36">
            <a:extLst>
              <a:ext uri="{FF2B5EF4-FFF2-40B4-BE49-F238E27FC236}">
                <a16:creationId xmlns:a16="http://schemas.microsoft.com/office/drawing/2014/main" id="{1D0EE406-1F0B-41F3-A5C8-B1C53BC6E279}"/>
              </a:ext>
            </a:extLst>
          </p:cNvPr>
          <p:cNvSpPr/>
          <p:nvPr/>
        </p:nvSpPr>
        <p:spPr>
          <a:xfrm>
            <a:off x="6376639" y="1890327"/>
            <a:ext cx="1612815" cy="30513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340;p41">
            <a:extLst>
              <a:ext uri="{FF2B5EF4-FFF2-40B4-BE49-F238E27FC236}">
                <a16:creationId xmlns:a16="http://schemas.microsoft.com/office/drawing/2014/main" id="{C5839DF1-CF12-4493-9EAC-924FB64DC002}"/>
              </a:ext>
            </a:extLst>
          </p:cNvPr>
          <p:cNvSpPr/>
          <p:nvPr/>
        </p:nvSpPr>
        <p:spPr>
          <a:xfrm>
            <a:off x="2059726" y="1119964"/>
            <a:ext cx="2753030" cy="1229899"/>
          </a:xfrm>
          <a:prstGeom prst="wedgeRoundRectCallout">
            <a:avLst>
              <a:gd name="adj1" fmla="val -69484"/>
              <a:gd name="adj2" fmla="val -1299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あと、リンゴにネズミがか</a:t>
            </a:r>
            <a:r>
              <a:rPr lang="ja" altLang="en-US" sz="1500" b="1" dirty="0">
                <a:solidFill>
                  <a:schemeClr val="dk2"/>
                </a:solidFill>
              </a:rPr>
              <a:t>さなっ</a:t>
            </a:r>
            <a:r>
              <a:rPr lang="ja" sz="1500" b="1" dirty="0">
                <a:solidFill>
                  <a:schemeClr val="dk2"/>
                </a:solidFill>
              </a:rPr>
              <a:t>たとき、</a:t>
            </a:r>
            <a:r>
              <a:rPr lang="ja" sz="1500" b="1" dirty="0">
                <a:solidFill>
                  <a:schemeClr val="accent5"/>
                </a:solidFill>
              </a:rPr>
              <a:t>ネズミが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dk2"/>
                </a:solidFill>
              </a:rPr>
              <a:t>になってほしいな。</a:t>
            </a:r>
            <a:endParaRPr lang="ja" altLang="en-US" sz="1500" dirty="0">
              <a:solidFill>
                <a:schemeClr val="dk2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ED92B9-B6AF-44DA-A2E5-C9FAF780565E}"/>
              </a:ext>
            </a:extLst>
          </p:cNvPr>
          <p:cNvSpPr txBox="1"/>
          <p:nvPr/>
        </p:nvSpPr>
        <p:spPr>
          <a:xfrm>
            <a:off x="52885" y="3673807"/>
            <a:ext cx="2219260" cy="14414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sz="1200" dirty="0"/>
              <a:t>※さいはいめん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-JP" altLang="en-US" sz="1200" dirty="0"/>
              <a:t>　「もっともはいごのめん」</a:t>
            </a:r>
            <a:endParaRPr lang="en-US" altLang="ja-JP" sz="1200" dirty="0"/>
          </a:p>
          <a:p>
            <a:pPr>
              <a:lnSpc>
                <a:spcPct val="150000"/>
              </a:lnSpc>
            </a:pPr>
            <a:r>
              <a:rPr lang="ja-JP" altLang="en-US" sz="1200" dirty="0"/>
              <a:t>　といういみで、</a:t>
            </a:r>
            <a:endParaRPr lang="en-US" altLang="ja-JP" sz="1200" dirty="0"/>
          </a:p>
          <a:p>
            <a:pPr>
              <a:lnSpc>
                <a:spcPct val="150000"/>
              </a:lnSpc>
            </a:pPr>
            <a:r>
              <a:rPr lang="ja-JP" altLang="en-US" sz="1200" dirty="0"/>
              <a:t>　「いちばんろうしろ」</a:t>
            </a:r>
            <a:endParaRPr lang="en-US" altLang="ja-JP" sz="1200" dirty="0"/>
          </a:p>
          <a:p>
            <a:pPr>
              <a:lnSpc>
                <a:spcPct val="150000"/>
              </a:lnSpc>
            </a:pPr>
            <a:r>
              <a:rPr lang="ja-JP" altLang="en-US" sz="1200" dirty="0"/>
              <a:t>　ということだよ。</a:t>
            </a:r>
          </a:p>
        </p:txBody>
      </p:sp>
    </p:spTree>
    <p:extLst>
      <p:ext uri="{BB962C8B-B14F-4D97-AF65-F5344CB8AC3E}">
        <p14:creationId xmlns:p14="http://schemas.microsoft.com/office/powerpoint/2010/main" val="1440077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sz="2800" dirty="0">
                <a:latin typeface="Arial"/>
                <a:cs typeface="Arial"/>
              </a:rPr>
              <a:t>リンゴが</a:t>
            </a:r>
            <a:r>
              <a:rPr lang="ja-JP" altLang="en-US" sz="2800" dirty="0">
                <a:latin typeface="Arial"/>
                <a:cs typeface="Arial"/>
              </a:rPr>
              <a:t>ひょうじ</a:t>
            </a:r>
            <a:r>
              <a:rPr lang="ja" altLang="en-US" sz="2800" dirty="0">
                <a:latin typeface="Arial"/>
                <a:cs typeface="Arial"/>
              </a:rPr>
              <a:t>されるばしょをランダムにしよう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120" y="2931324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743" y="119673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40;p41">
            <a:extLst>
              <a:ext uri="{FF2B5EF4-FFF2-40B4-BE49-F238E27FC236}">
                <a16:creationId xmlns:a16="http://schemas.microsoft.com/office/drawing/2014/main" id="{F5991510-E17F-44C6-BD29-5657A77B3134}"/>
              </a:ext>
            </a:extLst>
          </p:cNvPr>
          <p:cNvSpPr/>
          <p:nvPr/>
        </p:nvSpPr>
        <p:spPr>
          <a:xfrm>
            <a:off x="1923319" y="1111630"/>
            <a:ext cx="3608393" cy="1383241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あと</a:t>
            </a:r>
            <a:r>
              <a:rPr lang="ja" altLang="en-US" sz="1500" b="1" dirty="0">
                <a:solidFill>
                  <a:schemeClr val="dk2"/>
                </a:solidFill>
              </a:rPr>
              <a:t>さ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r>
              <a:rPr lang="ja" sz="1500" b="1" dirty="0">
                <a:solidFill>
                  <a:schemeClr val="accent5"/>
                </a:solidFill>
              </a:rPr>
              <a:t>リンゴが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" sz="1500" b="1" dirty="0">
                <a:solidFill>
                  <a:schemeClr val="accent5"/>
                </a:solidFill>
              </a:rPr>
              <a:t>される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ばしょ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" sz="1500" b="1" dirty="0">
                <a:solidFill>
                  <a:schemeClr val="accent5"/>
                </a:solidFill>
              </a:rPr>
              <a:t>いつもおなじ</a:t>
            </a:r>
            <a:r>
              <a:rPr lang="ja" sz="1500" b="1" dirty="0">
                <a:solidFill>
                  <a:schemeClr val="dk2"/>
                </a:solidFill>
              </a:rPr>
              <a:t>だよね。</a:t>
            </a:r>
            <a:endParaRPr lang="ja-JP" altLang="en-US" sz="1500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これも</a:t>
            </a:r>
            <a:r>
              <a:rPr lang="ja" altLang="en-US" sz="1500" b="1" dirty="0">
                <a:solidFill>
                  <a:schemeClr val="accent5"/>
                </a:solidFill>
              </a:rPr>
              <a:t>ランダム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" altLang="en-US" sz="1500" b="1" dirty="0">
                <a:solidFill>
                  <a:schemeClr val="dk2"/>
                </a:solidFill>
              </a:rPr>
              <a:t>でき</a:t>
            </a:r>
            <a:r>
              <a:rPr lang="ja" sz="1500" b="1" dirty="0">
                <a:solidFill>
                  <a:schemeClr val="dk2"/>
                </a:solidFill>
              </a:rPr>
              <a:t>ない</a:t>
            </a:r>
            <a:r>
              <a:rPr lang="ja" altLang="en-US" sz="1500" b="1" dirty="0">
                <a:solidFill>
                  <a:schemeClr val="dk2"/>
                </a:solidFill>
              </a:rPr>
              <a:t>のか</a:t>
            </a:r>
            <a:r>
              <a:rPr lang="ja" sz="1500" b="1" dirty="0">
                <a:solidFill>
                  <a:schemeClr val="dk2"/>
                </a:solidFill>
              </a:rPr>
              <a:t>な</a:t>
            </a:r>
            <a:r>
              <a:rPr lang="ja" altLang="en-US" sz="1500" b="1" dirty="0">
                <a:solidFill>
                  <a:schemeClr val="dk2"/>
                </a:solidFill>
              </a:rPr>
              <a:t>？</a:t>
            </a:r>
            <a:endParaRPr lang="ja-JP" altLang="en-US" sz="1500" dirty="0"/>
          </a:p>
        </p:txBody>
      </p:sp>
      <p:sp>
        <p:nvSpPr>
          <p:cNvPr id="11" name="Google Shape;339;p41">
            <a:extLst>
              <a:ext uri="{FF2B5EF4-FFF2-40B4-BE49-F238E27FC236}">
                <a16:creationId xmlns:a16="http://schemas.microsoft.com/office/drawing/2014/main" id="{8EB80C0C-D35E-44F2-9E97-F78EE24895DD}"/>
              </a:ext>
            </a:extLst>
          </p:cNvPr>
          <p:cNvSpPr/>
          <p:nvPr/>
        </p:nvSpPr>
        <p:spPr>
          <a:xfrm>
            <a:off x="1919245" y="2931322"/>
            <a:ext cx="4010500" cy="1562169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もちろん「</a:t>
            </a:r>
            <a:r>
              <a:rPr lang="ja-JP" altLang="en-US" sz="1500" b="1" dirty="0">
                <a:solidFill>
                  <a:schemeClr val="accent5"/>
                </a:solidFill>
              </a:rPr>
              <a:t>らんすう</a:t>
            </a:r>
            <a:r>
              <a:rPr lang="ja" sz="1500" b="1" dirty="0">
                <a:solidFill>
                  <a:schemeClr val="dk2"/>
                </a:solidFill>
              </a:rPr>
              <a:t>」をつかってできるよ！</a:t>
            </a:r>
            <a:endParaRPr lang="en-US" altLang="ja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せいとくん、どのブロックをつかえばいいか、かんがえてみてね。</a:t>
            </a:r>
            <a:endParaRPr lang="en-US" altLang="ja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ヒントは「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chemeClr val="dk2"/>
                </a:solidFill>
              </a:rPr>
              <a:t>」カテゴリのブロックだよ。</a:t>
            </a:r>
            <a:endParaRPr lang="en-US" sz="1500" dirty="0">
              <a:solidFill>
                <a:schemeClr val="dk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12B05FF-6F12-4315-8819-14E4D001B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250" y="1173927"/>
            <a:ext cx="2190637" cy="3661064"/>
          </a:xfrm>
          <a:prstGeom prst="rect">
            <a:avLst/>
          </a:prstGeom>
        </p:spPr>
      </p:pic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92059962-2ADC-46BF-A49C-19DC7B5B8A54}"/>
              </a:ext>
            </a:extLst>
          </p:cNvPr>
          <p:cNvSpPr/>
          <p:nvPr/>
        </p:nvSpPr>
        <p:spPr>
          <a:xfrm>
            <a:off x="6203513" y="1460316"/>
            <a:ext cx="386632" cy="38695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6179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sz="2800" dirty="0">
                <a:latin typeface="Arial"/>
                <a:cs typeface="Arial"/>
              </a:rPr>
              <a:t>リンゴが</a:t>
            </a:r>
            <a:r>
              <a:rPr lang="ja-JP" altLang="en-US" sz="2800" dirty="0">
                <a:latin typeface="Arial"/>
                <a:cs typeface="Arial"/>
              </a:rPr>
              <a:t>ひょうじ</a:t>
            </a:r>
            <a:r>
              <a:rPr lang="ja" altLang="en-US" sz="2800" dirty="0">
                <a:latin typeface="Arial"/>
                <a:cs typeface="Arial"/>
              </a:rPr>
              <a:t>されるばしょをランダムにしよう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307" y="3349287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141022" y="3136088"/>
            <a:ext cx="3142178" cy="1637382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お！きづいたね！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そう、ネズミの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altLang="en-US" sz="1500" b="1" dirty="0">
                <a:solidFill>
                  <a:schemeClr val="dk2"/>
                </a:solidFill>
              </a:rPr>
              <a:t>きでつかったことがあるよね。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これはじつは</a:t>
            </a:r>
            <a:r>
              <a:rPr lang="ja-JP" altLang="en-US" sz="1500" b="1" dirty="0">
                <a:solidFill>
                  <a:schemeClr val="dk2"/>
                </a:solidFill>
              </a:rPr>
              <a:t>ないぶ</a:t>
            </a:r>
            <a:r>
              <a:rPr lang="ja" altLang="en-US" sz="1500" b="1" dirty="0">
                <a:solidFill>
                  <a:schemeClr val="dk2"/>
                </a:solidFill>
              </a:rPr>
              <a:t>では</a:t>
            </a: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がつかわれているんだ。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161" y="106878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2;p42">
            <a:extLst>
              <a:ext uri="{FF2B5EF4-FFF2-40B4-BE49-F238E27FC236}">
                <a16:creationId xmlns:a16="http://schemas.microsoft.com/office/drawing/2014/main" id="{A37D0B3E-E398-46E3-862F-CB12BB9ACA59}"/>
              </a:ext>
            </a:extLst>
          </p:cNvPr>
          <p:cNvSpPr/>
          <p:nvPr/>
        </p:nvSpPr>
        <p:spPr>
          <a:xfrm>
            <a:off x="2138992" y="1068744"/>
            <a:ext cx="3855408" cy="1624558"/>
          </a:xfrm>
          <a:prstGeom prst="wedgeRoundRectCallout">
            <a:avLst>
              <a:gd name="adj1" fmla="val -61252"/>
              <a:gd name="adj2" fmla="val -2074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うーん、どれかな...。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あ！もしかして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どこかの</a:t>
            </a:r>
            <a:r>
              <a:rPr lang="ja-JP" altLang="en-US" sz="1500" b="1" dirty="0">
                <a:solidFill>
                  <a:schemeClr val="accent5"/>
                </a:solidFill>
              </a:rPr>
              <a:t>ばしょ</a:t>
            </a:r>
            <a:r>
              <a:rPr lang="ja" altLang="en-US" sz="1500" b="1" dirty="0">
                <a:solidFill>
                  <a:schemeClr val="accent5"/>
                </a:solidFill>
              </a:rPr>
              <a:t>へ</a:t>
            </a:r>
            <a:r>
              <a:rPr lang="ja-JP" altLang="en-US" sz="1500" b="1" dirty="0">
                <a:solidFill>
                  <a:schemeClr val="accent5"/>
                </a:solidFill>
              </a:rPr>
              <a:t>い</a:t>
            </a:r>
            <a:r>
              <a:rPr lang="ja" altLang="en-US" sz="1500" b="1" dirty="0">
                <a:solidFill>
                  <a:schemeClr val="accent5"/>
                </a:solidFill>
              </a:rPr>
              <a:t>く</a:t>
            </a:r>
            <a:r>
              <a:rPr lang="ja" altLang="en-US" sz="1500" b="1" dirty="0">
                <a:solidFill>
                  <a:schemeClr val="dk2"/>
                </a:solidFill>
              </a:rPr>
              <a:t>」っていうこれ？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まえにもつかったことがあるような...。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2D7043D-BFAE-483C-B135-5BC046C6E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8862" y="2301861"/>
            <a:ext cx="2209914" cy="53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94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sz="2800" dirty="0">
                <a:latin typeface="Arial"/>
                <a:cs typeface="Arial"/>
              </a:rPr>
              <a:t>らんすう</a:t>
            </a:r>
            <a:r>
              <a:rPr lang="ja" altLang="en-US" sz="2800" dirty="0">
                <a:latin typeface="Arial"/>
                <a:cs typeface="Arial"/>
              </a:rPr>
              <a:t>のブロックをつかうとこうなるよ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994" y="1088876"/>
            <a:ext cx="920868" cy="10649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492753" y="1012104"/>
            <a:ext cx="3168882" cy="1884749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「どこかの</a:t>
            </a:r>
            <a:r>
              <a:rPr lang="ja-JP" altLang="en-US" sz="1500" b="1" dirty="0">
                <a:solidFill>
                  <a:schemeClr val="dk2"/>
                </a:solidFill>
              </a:rPr>
              <a:t>ばしょ</a:t>
            </a:r>
            <a:r>
              <a:rPr lang="ja" altLang="en-US" sz="1500" b="1" dirty="0">
                <a:solidFill>
                  <a:schemeClr val="dk2"/>
                </a:solidFill>
              </a:rPr>
              <a:t>へ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く」を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のブロックをつかって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かきかえると、こうなるよ。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どっちでもいいけど、</a:t>
            </a: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のほうをつかってみようか。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497" y="310741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矢印: 下 7">
            <a:extLst>
              <a:ext uri="{FF2B5EF4-FFF2-40B4-BE49-F238E27FC236}">
                <a16:creationId xmlns:a16="http://schemas.microsoft.com/office/drawing/2014/main" id="{E82D7B40-A32D-4D26-AA00-9723508FC02B}"/>
              </a:ext>
            </a:extLst>
          </p:cNvPr>
          <p:cNvSpPr/>
          <p:nvPr/>
        </p:nvSpPr>
        <p:spPr>
          <a:xfrm>
            <a:off x="6391774" y="1918346"/>
            <a:ext cx="383843" cy="588560"/>
          </a:xfrm>
          <a:prstGeom prst="down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Google Shape;340;p41">
            <a:extLst>
              <a:ext uri="{FF2B5EF4-FFF2-40B4-BE49-F238E27FC236}">
                <a16:creationId xmlns:a16="http://schemas.microsoft.com/office/drawing/2014/main" id="{8DDED78E-9163-4246-BF1B-C79639A904B0}"/>
              </a:ext>
            </a:extLst>
          </p:cNvPr>
          <p:cNvSpPr/>
          <p:nvPr/>
        </p:nvSpPr>
        <p:spPr>
          <a:xfrm>
            <a:off x="1496827" y="3150263"/>
            <a:ext cx="3343028" cy="1519719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なるほ</a:t>
            </a:r>
            <a:r>
              <a:rPr lang="ja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en-US" altLang="ja" sz="1500" b="1" dirty="0">
                <a:solidFill>
                  <a:schemeClr val="dk2"/>
                </a:solidFill>
              </a:rPr>
              <a:t>x</a:t>
            </a:r>
            <a:r>
              <a:rPr lang="ja-JP" altLang="en-US" sz="1500" b="1" dirty="0">
                <a:solidFill>
                  <a:schemeClr val="dk2"/>
                </a:solidFill>
              </a:rPr>
              <a:t>ざひょう</a:t>
            </a:r>
            <a:r>
              <a:rPr lang="ja" sz="1500" b="1" dirty="0">
                <a:solidFill>
                  <a:schemeClr val="dk2"/>
                </a:solidFill>
              </a:rPr>
              <a:t>とy</a:t>
            </a:r>
            <a:r>
              <a:rPr lang="ja-JP" altLang="en-US" sz="1500" b="1" dirty="0">
                <a:solidFill>
                  <a:schemeClr val="dk2"/>
                </a:solidFill>
              </a:rPr>
              <a:t>ざひょう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できめるから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r>
              <a:rPr lang="ja" altLang="en-US" sz="1500" b="1" dirty="0">
                <a:solidFill>
                  <a:schemeClr val="dk2"/>
                </a:solidFill>
              </a:rPr>
              <a:t>ラ</a:t>
            </a:r>
            <a:r>
              <a:rPr lang="ja" sz="1500" b="1" dirty="0">
                <a:solidFill>
                  <a:schemeClr val="dk2"/>
                </a:solidFill>
              </a:rPr>
              <a:t>ン</a:t>
            </a:r>
            <a:r>
              <a:rPr lang="ja" altLang="en-US" sz="1500" b="1" dirty="0">
                <a:solidFill>
                  <a:schemeClr val="dk2"/>
                </a:solidFill>
              </a:rPr>
              <a:t>ダムなばしょ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sz="1500" b="1" dirty="0">
                <a:solidFill>
                  <a:schemeClr val="dk2"/>
                </a:solidFill>
              </a:rPr>
              <a:t>される</a:t>
            </a:r>
            <a:r>
              <a:rPr lang="ja" altLang="en-US" sz="1500" b="1" dirty="0">
                <a:solidFill>
                  <a:schemeClr val="dk2"/>
                </a:solidFill>
              </a:rPr>
              <a:t>ん</a:t>
            </a:r>
            <a:r>
              <a:rPr lang="ja" sz="1500" b="1" dirty="0">
                <a:solidFill>
                  <a:schemeClr val="dk2"/>
                </a:solidFill>
              </a:rPr>
              <a:t>だね。</a:t>
            </a:r>
            <a:endParaRPr lang="ja" altLang="en-US" sz="1500" dirty="0">
              <a:solidFill>
                <a:schemeClr val="dk2"/>
              </a:solidFill>
            </a:endParaRPr>
          </a:p>
        </p:txBody>
      </p:sp>
      <p:sp>
        <p:nvSpPr>
          <p:cNvPr id="16" name="Google Shape;178;p29">
            <a:extLst>
              <a:ext uri="{FF2B5EF4-FFF2-40B4-BE49-F238E27FC236}">
                <a16:creationId xmlns:a16="http://schemas.microsoft.com/office/drawing/2014/main" id="{89F14545-DF3B-4FFC-800C-63B8EF3C6635}"/>
              </a:ext>
            </a:extLst>
          </p:cNvPr>
          <p:cNvSpPr txBox="1"/>
          <p:nvPr/>
        </p:nvSpPr>
        <p:spPr>
          <a:xfrm>
            <a:off x="3038813" y="1093903"/>
            <a:ext cx="752565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1B0414A-0677-4F10-B7C5-FBA6A7B49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8738" y="1161038"/>
            <a:ext cx="2209914" cy="53977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5C35A49-CA12-497E-BF1A-33EC04531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8481" y="2779037"/>
            <a:ext cx="4032000" cy="46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71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D42AB31-7D38-4291-9C11-14C4BA71E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799" y="1157224"/>
            <a:ext cx="4287909" cy="3713123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sz="2800" dirty="0">
                <a:latin typeface="Arial"/>
                <a:cs typeface="Arial"/>
              </a:rPr>
              <a:t>リンゴの</a:t>
            </a:r>
            <a:r>
              <a:rPr lang="ja-JP" altLang="en-US" sz="2800" dirty="0">
                <a:latin typeface="Arial"/>
                <a:cs typeface="Arial"/>
              </a:rPr>
              <a:t>ひょうじ</a:t>
            </a:r>
            <a:r>
              <a:rPr lang="ja" altLang="en-US" sz="2800" dirty="0">
                <a:latin typeface="Arial"/>
                <a:cs typeface="Arial"/>
              </a:rPr>
              <a:t>ばしょはいつきめる？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546" y="986518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055723" y="1173017"/>
            <a:ext cx="2588853" cy="1168401"/>
          </a:xfrm>
          <a:prstGeom prst="wedgeRoundRectCallout">
            <a:avLst>
              <a:gd name="adj1" fmla="val -65464"/>
              <a:gd name="adj2" fmla="val -2692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このブロックはどこに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おけばいいかな？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9049" y="315859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69;p36">
            <a:extLst>
              <a:ext uri="{FF2B5EF4-FFF2-40B4-BE49-F238E27FC236}">
                <a16:creationId xmlns:a16="http://schemas.microsoft.com/office/drawing/2014/main" id="{F1F582E5-8487-4DE8-A1D3-4EA026BEA86F}"/>
              </a:ext>
            </a:extLst>
          </p:cNvPr>
          <p:cNvSpPr/>
          <p:nvPr/>
        </p:nvSpPr>
        <p:spPr>
          <a:xfrm>
            <a:off x="4938803" y="2758679"/>
            <a:ext cx="4093905" cy="31703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340;p41">
            <a:extLst>
              <a:ext uri="{FF2B5EF4-FFF2-40B4-BE49-F238E27FC236}">
                <a16:creationId xmlns:a16="http://schemas.microsoft.com/office/drawing/2014/main" id="{376E6E5A-F250-4C24-95B0-F65EBB001630}"/>
              </a:ext>
            </a:extLst>
          </p:cNvPr>
          <p:cNvSpPr/>
          <p:nvPr/>
        </p:nvSpPr>
        <p:spPr>
          <a:xfrm>
            <a:off x="2059797" y="3013786"/>
            <a:ext cx="2584811" cy="1285741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ja" sz="1500" b="1" dirty="0">
                <a:solidFill>
                  <a:schemeClr val="dk2"/>
                </a:solidFill>
              </a:rPr>
              <a:t>うーん、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r>
              <a:rPr lang="ja" altLang="en-US" sz="1500" b="1" dirty="0">
                <a:solidFill>
                  <a:schemeClr val="dk2"/>
                </a:solidFill>
              </a:rPr>
              <a:t>リンゴ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す</a:t>
            </a:r>
            <a:r>
              <a:rPr lang="ja" sz="1500" b="1" dirty="0">
                <a:solidFill>
                  <a:schemeClr val="dk2"/>
                </a:solidFill>
              </a:rPr>
              <a:t>る</a:t>
            </a:r>
            <a:r>
              <a:rPr lang="ja" altLang="en-US" sz="1500" b="1" dirty="0">
                <a:solidFill>
                  <a:schemeClr val="dk2"/>
                </a:solidFill>
              </a:rPr>
              <a:t>まえか</a:t>
            </a:r>
            <a:r>
              <a:rPr lang="ja" sz="1500" b="1" dirty="0">
                <a:solidFill>
                  <a:schemeClr val="dk2"/>
                </a:solidFill>
              </a:rPr>
              <a:t>な？</a:t>
            </a:r>
            <a:endParaRPr lang="ja" sz="1500" dirty="0"/>
          </a:p>
        </p:txBody>
      </p:sp>
    </p:spTree>
    <p:extLst>
      <p:ext uri="{BB962C8B-B14F-4D97-AF65-F5344CB8AC3E}">
        <p14:creationId xmlns:p14="http://schemas.microsoft.com/office/powerpoint/2010/main" val="206003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sz="2800" dirty="0">
                <a:latin typeface="Arial"/>
                <a:cs typeface="Arial"/>
              </a:rPr>
              <a:t>とるまで</a:t>
            </a:r>
            <a:r>
              <a:rPr lang="ja-JP" altLang="en-US" sz="2800" dirty="0">
                <a:latin typeface="Arial"/>
                <a:cs typeface="Arial"/>
              </a:rPr>
              <a:t>ひょうじ</a:t>
            </a:r>
            <a:r>
              <a:rPr lang="ja" altLang="en-US" sz="2800" dirty="0">
                <a:latin typeface="Arial"/>
                <a:cs typeface="Arial"/>
              </a:rPr>
              <a:t>ばしょがかわらないようにするには？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128" y="3289578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004542" y="3191856"/>
            <a:ext cx="3075457" cy="1712654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が1になるたびに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ばしょがかわってしまっているね。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じゃあ、また「</a:t>
            </a:r>
            <a:r>
              <a:rPr lang="ja" altLang="en-US" sz="1500" b="1" dirty="0">
                <a:solidFill>
                  <a:schemeClr val="accent5"/>
                </a:solidFill>
              </a:rPr>
              <a:t>～まで</a:t>
            </a:r>
            <a:r>
              <a:rPr lang="ja-JP" altLang="en-US" sz="1500" b="1" dirty="0">
                <a:solidFill>
                  <a:schemeClr val="accent5"/>
                </a:solidFill>
              </a:rPr>
              <a:t>ま</a:t>
            </a:r>
            <a:r>
              <a:rPr lang="ja" altLang="en-US" sz="1500" b="1" dirty="0">
                <a:solidFill>
                  <a:schemeClr val="accent5"/>
                </a:solidFill>
              </a:rPr>
              <a:t>つ</a:t>
            </a:r>
            <a:r>
              <a:rPr lang="ja" altLang="en-US" sz="1500" b="1" dirty="0">
                <a:solidFill>
                  <a:schemeClr val="dk2"/>
                </a:solidFill>
              </a:rPr>
              <a:t>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つかって、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ばしょがかわらないようにしよう。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631" y="128203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40;p41">
            <a:extLst>
              <a:ext uri="{FF2B5EF4-FFF2-40B4-BE49-F238E27FC236}">
                <a16:creationId xmlns:a16="http://schemas.microsoft.com/office/drawing/2014/main" id="{35374F80-3A61-4388-B358-F4B425E7EF6B}"/>
              </a:ext>
            </a:extLst>
          </p:cNvPr>
          <p:cNvSpPr/>
          <p:nvPr/>
        </p:nvSpPr>
        <p:spPr>
          <a:xfrm>
            <a:off x="2008618" y="1009271"/>
            <a:ext cx="2931871" cy="2032940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altLang="en-US" sz="1500" b="1" dirty="0">
                <a:solidFill>
                  <a:schemeClr val="dk2"/>
                </a:solidFill>
              </a:rPr>
              <a:t>したみたけど</a:t>
            </a:r>
            <a:r>
              <a:rPr lang="en-US" altLang="ja" sz="1500" b="1" dirty="0">
                <a:solidFill>
                  <a:schemeClr val="dk2"/>
                </a:solidFill>
              </a:rPr>
              <a:t>...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ぼくがかんがえていた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イメージとうごきがちが</a:t>
            </a:r>
            <a:r>
              <a:rPr lang="ja" sz="1500" b="1" dirty="0">
                <a:solidFill>
                  <a:schemeClr val="dk2"/>
                </a:solidFill>
              </a:rPr>
              <a:t>う</a:t>
            </a:r>
            <a:r>
              <a:rPr lang="ja" altLang="en-US" sz="1500" b="1" dirty="0">
                <a:solidFill>
                  <a:schemeClr val="dk2"/>
                </a:solidFill>
              </a:rPr>
              <a:t>なぁ。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sz="1500" b="1" dirty="0">
                <a:solidFill>
                  <a:schemeClr val="dk2"/>
                </a:solidFill>
              </a:rPr>
              <a:t>されたら、とるまで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ばしょはか</a:t>
            </a:r>
            <a:r>
              <a:rPr lang="ja" altLang="en-US" sz="1500" b="1" dirty="0">
                <a:solidFill>
                  <a:schemeClr val="dk2"/>
                </a:solidFill>
              </a:rPr>
              <a:t>わら</a:t>
            </a:r>
            <a:r>
              <a:rPr lang="ja" sz="1500" b="1" dirty="0">
                <a:solidFill>
                  <a:schemeClr val="dk2"/>
                </a:solidFill>
              </a:rPr>
              <a:t>な</a:t>
            </a:r>
            <a:r>
              <a:rPr lang="ja" altLang="en-US" sz="1500" b="1" dirty="0">
                <a:solidFill>
                  <a:schemeClr val="dk2"/>
                </a:solidFill>
              </a:rPr>
              <a:t>いで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ほしいんだけどな。</a:t>
            </a:r>
            <a:endParaRPr lang="ja" altLang="en-US" sz="1500" dirty="0">
              <a:solidFill>
                <a:schemeClr val="dk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A8BC94A-41BF-4971-A36F-C48500654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6265" y="1156127"/>
            <a:ext cx="3864703" cy="319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59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350C60B-10B9-4A3C-A286-A515B1069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985" y="1171102"/>
            <a:ext cx="3940311" cy="3502498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sz="2800" dirty="0">
                <a:latin typeface="Arial"/>
                <a:cs typeface="Arial"/>
              </a:rPr>
              <a:t>ネコにとられるまで</a:t>
            </a:r>
            <a:r>
              <a:rPr lang="ja-JP" altLang="en-US" sz="2800" dirty="0">
                <a:latin typeface="Arial"/>
                <a:cs typeface="Arial"/>
              </a:rPr>
              <a:t>しょり</a:t>
            </a:r>
            <a:r>
              <a:rPr lang="ja" altLang="en-US" sz="2800" dirty="0">
                <a:latin typeface="Arial"/>
                <a:cs typeface="Arial"/>
              </a:rPr>
              <a:t>を</a:t>
            </a:r>
            <a:r>
              <a:rPr lang="ja-JP" altLang="en-US" sz="2800" dirty="0">
                <a:latin typeface="Arial"/>
                <a:cs typeface="Arial"/>
              </a:rPr>
              <a:t>ま</a:t>
            </a:r>
            <a:r>
              <a:rPr lang="ja" altLang="en-US" sz="2800" dirty="0">
                <a:latin typeface="Arial"/>
                <a:cs typeface="Arial"/>
              </a:rPr>
              <a:t>とう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128" y="3289578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2000205" y="3200774"/>
            <a:ext cx="2571795" cy="113315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こんなかんじかな。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982" y="10773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52;p42">
            <a:extLst>
              <a:ext uri="{FF2B5EF4-FFF2-40B4-BE49-F238E27FC236}">
                <a16:creationId xmlns:a16="http://schemas.microsoft.com/office/drawing/2014/main" id="{A37D0B3E-E398-46E3-862F-CB12BB9ACA59}"/>
              </a:ext>
            </a:extLst>
          </p:cNvPr>
          <p:cNvSpPr/>
          <p:nvPr/>
        </p:nvSpPr>
        <p:spPr>
          <a:xfrm>
            <a:off x="2002516" y="1171102"/>
            <a:ext cx="2578015" cy="1641618"/>
          </a:xfrm>
          <a:prstGeom prst="wedgeRoundRectCallout">
            <a:avLst>
              <a:gd name="adj1" fmla="val -73350"/>
              <a:gd name="adj2" fmla="val -270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いつまで</a:t>
            </a: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altLang="en-US" sz="1500" b="1" dirty="0">
                <a:solidFill>
                  <a:schemeClr val="dk2"/>
                </a:solidFill>
              </a:rPr>
              <a:t>ってもらえば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いいのかな..。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あ！ネコにとられるまで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altLang="en-US" sz="1500" b="1" dirty="0">
                <a:solidFill>
                  <a:schemeClr val="dk2"/>
                </a:solidFill>
              </a:rPr>
              <a:t>てばいいか。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7" name="Google Shape;269;p36">
            <a:extLst>
              <a:ext uri="{FF2B5EF4-FFF2-40B4-BE49-F238E27FC236}">
                <a16:creationId xmlns:a16="http://schemas.microsoft.com/office/drawing/2014/main" id="{72680A67-C844-4200-923B-5BB550B803D2}"/>
              </a:ext>
            </a:extLst>
          </p:cNvPr>
          <p:cNvSpPr/>
          <p:nvPr/>
        </p:nvSpPr>
        <p:spPr>
          <a:xfrm>
            <a:off x="4894361" y="2938660"/>
            <a:ext cx="1672694" cy="26211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8011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sz="2800" dirty="0">
                <a:latin typeface="Arial"/>
                <a:cs typeface="Arial"/>
              </a:rPr>
              <a:t>「もしスプライト1に</a:t>
            </a:r>
            <a:r>
              <a:rPr lang="ja-JP" altLang="en-US" sz="2800" dirty="0">
                <a:latin typeface="Arial"/>
                <a:cs typeface="Arial"/>
              </a:rPr>
              <a:t>ふ</a:t>
            </a:r>
            <a:r>
              <a:rPr lang="ja" altLang="en-US" sz="2800" dirty="0">
                <a:latin typeface="Arial"/>
                <a:cs typeface="Arial"/>
              </a:rPr>
              <a:t>れたなら」は</a:t>
            </a:r>
            <a:r>
              <a:rPr lang="ja-JP" altLang="en-US" sz="2800" dirty="0">
                <a:latin typeface="Arial"/>
                <a:cs typeface="Arial"/>
              </a:rPr>
              <a:t>け</a:t>
            </a:r>
            <a:r>
              <a:rPr lang="ja" altLang="en-US" sz="2800" dirty="0">
                <a:latin typeface="Arial"/>
                <a:cs typeface="Arial"/>
              </a:rPr>
              <a:t>そう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40" y="1165645"/>
            <a:ext cx="954987" cy="10819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663349" y="1012107"/>
            <a:ext cx="3074905" cy="1884747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「スプライト1（ネコ）に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ふ</a:t>
            </a:r>
            <a:r>
              <a:rPr lang="ja" altLang="en-US" sz="1500" b="1" dirty="0">
                <a:solidFill>
                  <a:schemeClr val="dk2"/>
                </a:solidFill>
              </a:rPr>
              <a:t>れたまで</a:t>
            </a: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altLang="en-US" sz="1500" b="1" dirty="0">
                <a:solidFill>
                  <a:schemeClr val="dk2"/>
                </a:solidFill>
              </a:rPr>
              <a:t>つ」をおけば、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そのつぎの「</a:t>
            </a:r>
            <a:r>
              <a:rPr lang="ja" sz="1500" b="1" dirty="0">
                <a:solidFill>
                  <a:schemeClr val="dk2"/>
                </a:solidFill>
              </a:rPr>
              <a:t>もしスプライト</a:t>
            </a:r>
            <a:r>
              <a:rPr lang="en-US" altLang="ja" sz="1500" b="1" dirty="0">
                <a:solidFill>
                  <a:schemeClr val="dk2"/>
                </a:solidFill>
              </a:rPr>
              <a:t>1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ふ</a:t>
            </a:r>
            <a:r>
              <a:rPr lang="ja" sz="1500" b="1" dirty="0">
                <a:solidFill>
                  <a:schemeClr val="dk2"/>
                </a:solidFill>
              </a:rPr>
              <a:t>れたなら</a:t>
            </a:r>
            <a:r>
              <a:rPr lang="ja" altLang="en-US" sz="1500" b="1" dirty="0">
                <a:solidFill>
                  <a:schemeClr val="dk2"/>
                </a:solidFill>
              </a:rPr>
              <a:t>」のほうはひつよう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ないから、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しちゃっていいよ。</a:t>
            </a: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4624" y="308183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40;p41">
            <a:extLst>
              <a:ext uri="{FF2B5EF4-FFF2-40B4-BE49-F238E27FC236}">
                <a16:creationId xmlns:a16="http://schemas.microsoft.com/office/drawing/2014/main" id="{E3A449DD-606B-412B-88F8-B818B9A8848B}"/>
              </a:ext>
            </a:extLst>
          </p:cNvPr>
          <p:cNvSpPr/>
          <p:nvPr/>
        </p:nvSpPr>
        <p:spPr>
          <a:xfrm>
            <a:off x="1667424" y="3005257"/>
            <a:ext cx="3070830" cy="1920620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スプライト1に</a:t>
            </a:r>
            <a:r>
              <a:rPr lang="ja-JP" altLang="en-US" sz="1500" b="1" dirty="0">
                <a:solidFill>
                  <a:schemeClr val="dk2"/>
                </a:solidFill>
              </a:rPr>
              <a:t>ふ</a:t>
            </a:r>
            <a:r>
              <a:rPr lang="ja" sz="1500" b="1" dirty="0">
                <a:solidFill>
                  <a:schemeClr val="dk2"/>
                </a:solidFill>
              </a:rPr>
              <a:t>れるまで</a:t>
            </a: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sz="1500" b="1" dirty="0">
                <a:solidFill>
                  <a:schemeClr val="dk2"/>
                </a:solidFill>
              </a:rPr>
              <a:t>って</a:t>
            </a:r>
            <a:r>
              <a:rPr lang="ja" altLang="en-US" sz="1500" b="1" dirty="0">
                <a:solidFill>
                  <a:schemeClr val="dk2"/>
                </a:solidFill>
              </a:rPr>
              <a:t>、そのつぎの「も</a:t>
            </a:r>
            <a:r>
              <a:rPr lang="ja" sz="1500" b="1" dirty="0">
                <a:solidFill>
                  <a:schemeClr val="dk2"/>
                </a:solidFill>
              </a:rPr>
              <a:t>し</a:t>
            </a:r>
            <a:r>
              <a:rPr lang="ja" altLang="en-US" sz="1500" b="1" dirty="0">
                <a:solidFill>
                  <a:schemeClr val="dk2"/>
                </a:solidFill>
              </a:rPr>
              <a:t>スプライト</a:t>
            </a:r>
            <a:r>
              <a:rPr lang="en-US" altLang="ja" sz="1500" b="1" dirty="0">
                <a:solidFill>
                  <a:schemeClr val="dk2"/>
                </a:solidFill>
              </a:rPr>
              <a:t>1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ふ</a:t>
            </a:r>
            <a:r>
              <a:rPr lang="ja" altLang="en-US" sz="1500" b="1" dirty="0">
                <a:solidFill>
                  <a:schemeClr val="dk2"/>
                </a:solidFill>
              </a:rPr>
              <a:t>れたなら」のブロックに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すすんでるんだから、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altLang="en-US" sz="1500" b="1" dirty="0">
                <a:solidFill>
                  <a:schemeClr val="dk2"/>
                </a:solidFill>
              </a:rPr>
              <a:t>にぜった</a:t>
            </a:r>
            <a:r>
              <a:rPr lang="ja" sz="1500" b="1" dirty="0">
                <a:solidFill>
                  <a:schemeClr val="dk2"/>
                </a:solidFill>
              </a:rPr>
              <a:t>いあてはまってるもんね</a:t>
            </a:r>
            <a:r>
              <a:rPr lang="ja" altLang="en-US" sz="1500" b="1" dirty="0">
                <a:solidFill>
                  <a:schemeClr val="dk2"/>
                </a:solidFill>
              </a:rPr>
              <a:t>。</a:t>
            </a:r>
            <a:endParaRPr lang="ja" sz="1500" dirty="0">
              <a:solidFill>
                <a:schemeClr val="dk2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C2662E2-E517-4212-A11B-0A0952DFA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619" y="1528617"/>
            <a:ext cx="4271801" cy="339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76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ゲームバランスをととのえよう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351" name="Google Shape;351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682" y="3491263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8949" y="1199764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859537" y="1097406"/>
            <a:ext cx="2964166" cy="2140642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さあ、</a:t>
            </a:r>
            <a:r>
              <a:rPr lang="ja-JP" altLang="en-US" sz="1500" b="1" dirty="0">
                <a:solidFill>
                  <a:schemeClr val="dk2"/>
                </a:solidFill>
              </a:rPr>
              <a:t>なんかい</a:t>
            </a:r>
            <a:r>
              <a:rPr lang="ja" altLang="en-US" sz="1500" b="1" dirty="0">
                <a:solidFill>
                  <a:schemeClr val="dk2"/>
                </a:solidFill>
              </a:rPr>
              <a:t>かあそんでみて、もうちょっとこうしたほうが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いいかな？っていうところは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まだあるかな？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あったらなおしてみてね。</a:t>
            </a:r>
          </a:p>
        </p:txBody>
      </p:sp>
      <p:sp>
        <p:nvSpPr>
          <p:cNvPr id="5" name="Google Shape;340;p41">
            <a:extLst>
              <a:ext uri="{FF2B5EF4-FFF2-40B4-BE49-F238E27FC236}">
                <a16:creationId xmlns:a16="http://schemas.microsoft.com/office/drawing/2014/main" id="{704674E9-7EDA-4E6A-B0C9-99C977CC20B4}"/>
              </a:ext>
            </a:extLst>
          </p:cNvPr>
          <p:cNvSpPr/>
          <p:nvPr/>
        </p:nvSpPr>
        <p:spPr>
          <a:xfrm>
            <a:off x="1863611" y="3295271"/>
            <a:ext cx="2891885" cy="1647666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そうだなー、リンゴがでてくるのがはやすぎるきがする</a:t>
            </a:r>
            <a:r>
              <a:rPr lang="ja" altLang="en-US" sz="1500" b="1">
                <a:solidFill>
                  <a:schemeClr val="dk2"/>
                </a:solidFill>
              </a:rPr>
              <a:t>か</a:t>
            </a:r>
            <a:r>
              <a:rPr lang="ja" sz="1500" b="1">
                <a:solidFill>
                  <a:schemeClr val="dk2"/>
                </a:solidFill>
              </a:rPr>
              <a:t>な。</a:t>
            </a:r>
            <a:endParaRPr lang="ja" sz="150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もっとたま</a:t>
            </a:r>
            <a:r>
              <a:rPr lang="ja" altLang="en-US" sz="1500" b="1">
                <a:solidFill>
                  <a:schemeClr val="dk2"/>
                </a:solidFill>
              </a:rPr>
              <a:t>にで</a:t>
            </a:r>
            <a:r>
              <a:rPr lang="ja" sz="1500" b="1">
                <a:solidFill>
                  <a:schemeClr val="dk2"/>
                </a:solidFill>
              </a:rPr>
              <a:t>て</a:t>
            </a:r>
            <a:r>
              <a:rPr lang="ja" altLang="en-US" sz="1500" b="1">
                <a:solidFill>
                  <a:schemeClr val="dk2"/>
                </a:solidFill>
              </a:rPr>
              <a:t>く</a:t>
            </a:r>
            <a:r>
              <a:rPr lang="ja" sz="1500" b="1">
                <a:solidFill>
                  <a:schemeClr val="dk2"/>
                </a:solidFill>
              </a:rPr>
              <a:t>る</a:t>
            </a:r>
            <a:r>
              <a:rPr lang="ja" altLang="en-US" sz="1500" b="1">
                <a:solidFill>
                  <a:schemeClr val="dk2"/>
                </a:solidFill>
              </a:rPr>
              <a:t>かんじがいい</a:t>
            </a:r>
            <a:r>
              <a:rPr lang="ja" sz="1500" b="1">
                <a:solidFill>
                  <a:schemeClr val="dk2"/>
                </a:solidFill>
              </a:rPr>
              <a:t>ん</a:t>
            </a:r>
            <a:r>
              <a:rPr lang="ja" altLang="en-US" sz="1500" b="1">
                <a:solidFill>
                  <a:schemeClr val="dk2"/>
                </a:solidFill>
              </a:rPr>
              <a:t>だけど</a:t>
            </a:r>
            <a:r>
              <a:rPr lang="en-US" altLang="ja" sz="1500" b="1">
                <a:solidFill>
                  <a:schemeClr val="dk2"/>
                </a:solidFill>
              </a:rPr>
              <a:t>...</a:t>
            </a:r>
            <a:r>
              <a:rPr lang="ja" sz="1500" b="1">
                <a:solidFill>
                  <a:schemeClr val="dk2"/>
                </a:solidFill>
              </a:rPr>
              <a:t>。</a:t>
            </a:r>
            <a:endParaRPr lang="ja">
              <a:solidFill>
                <a:schemeClr val="dk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3BC244E-ADA3-46A7-A1E0-7A3788DB3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28" y="1097406"/>
            <a:ext cx="4116122" cy="337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77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263ADED-AA99-4DD4-84B5-2D1122DC1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6255" y="1265381"/>
            <a:ext cx="4271801" cy="3397259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dirty="0">
                <a:latin typeface="Arial"/>
                <a:cs typeface="Arial"/>
              </a:rPr>
              <a:t>タイミングをおそくするには？</a:t>
            </a:r>
            <a:endParaRPr lang="ja" b="0" dirty="0">
              <a:cs typeface="Arial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1889" y="1779794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893657" y="1447129"/>
            <a:ext cx="2520614" cy="1799448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なるほど、それにはここをかえればいいよ。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どうすればいいかわかるかな？</a:t>
            </a:r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8CC1D73A-6F94-460E-8234-46FEE5E10F08}"/>
              </a:ext>
            </a:extLst>
          </p:cNvPr>
          <p:cNvSpPr/>
          <p:nvPr/>
        </p:nvSpPr>
        <p:spPr>
          <a:xfrm>
            <a:off x="4814163" y="2533228"/>
            <a:ext cx="2223946" cy="30233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659B0BB-1127-41A2-9332-8735B71C0C1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1392" y="345714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40;p41">
            <a:extLst>
              <a:ext uri="{FF2B5EF4-FFF2-40B4-BE49-F238E27FC236}">
                <a16:creationId xmlns:a16="http://schemas.microsoft.com/office/drawing/2014/main" id="{A4A75FDD-CD3D-4B36-8531-0C20A00EC4C5}"/>
              </a:ext>
            </a:extLst>
          </p:cNvPr>
          <p:cNvSpPr/>
          <p:nvPr/>
        </p:nvSpPr>
        <p:spPr>
          <a:xfrm>
            <a:off x="1897731" y="3457338"/>
            <a:ext cx="2516572" cy="1451480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のところ</a:t>
            </a:r>
            <a:r>
              <a:rPr lang="ja" sz="1500" b="1" dirty="0">
                <a:solidFill>
                  <a:schemeClr val="dk2"/>
                </a:solidFill>
              </a:rPr>
              <a:t>だね。</a:t>
            </a:r>
            <a:endParaRPr lang="ja" sz="1500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うー</a:t>
            </a:r>
            <a:r>
              <a:rPr lang="ja" sz="1500" b="1" dirty="0">
                <a:solidFill>
                  <a:schemeClr val="dk2"/>
                </a:solidFill>
              </a:rPr>
              <a:t>ん、どうすればいいんだろ</a:t>
            </a:r>
            <a:r>
              <a:rPr lang="ja" altLang="en-US" sz="1500" b="1" dirty="0">
                <a:solidFill>
                  <a:schemeClr val="dk2"/>
                </a:solidFill>
              </a:rPr>
              <a:t>う</a:t>
            </a:r>
            <a:r>
              <a:rPr lang="ja" sz="1500" b="1" dirty="0">
                <a:solidFill>
                  <a:schemeClr val="dk2"/>
                </a:solidFill>
              </a:rPr>
              <a:t>。</a:t>
            </a:r>
            <a:endParaRPr lang="ja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830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580A206-53E0-47CE-9D57-89D0B49BD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399" y="1120592"/>
            <a:ext cx="3691172" cy="2983411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dirty="0">
                <a:latin typeface="Arial"/>
                <a:cs typeface="Arial"/>
              </a:rPr>
              <a:t>タイミングをおそくするに</a:t>
            </a:r>
            <a:r>
              <a:rPr lang="ja" altLang="en-US" dirty="0">
                <a:latin typeface="Arial"/>
                <a:cs typeface="Arial"/>
              </a:rPr>
              <a:t>は？</a:t>
            </a:r>
            <a:endParaRPr lang="ja" dirty="0">
              <a:latin typeface="Arial"/>
              <a:cs typeface="Arial"/>
            </a:endParaRPr>
          </a:p>
        </p:txBody>
      </p:sp>
      <p:pic>
        <p:nvPicPr>
          <p:cNvPr id="351" name="Google Shape;351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3750" y="1247913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016" y="3451645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996015" y="3289577"/>
            <a:ext cx="3083584" cy="1628852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そう！よくわかったね！ぐうぜん1</a:t>
            </a:r>
            <a:r>
              <a:rPr lang="ja-JP" altLang="en-US" sz="1500" b="1" dirty="0">
                <a:solidFill>
                  <a:schemeClr val="dk2"/>
                </a:solidFill>
              </a:rPr>
              <a:t>かいめ</a:t>
            </a:r>
            <a:r>
              <a:rPr lang="ja" altLang="en-US" sz="1500" b="1" dirty="0">
                <a:solidFill>
                  <a:schemeClr val="dk2"/>
                </a:solidFill>
              </a:rPr>
              <a:t>で1をえらぶことも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ありえるから、そのときの</a:t>
            </a:r>
            <a:r>
              <a:rPr lang="ja-JP" altLang="en-US" sz="1500" b="1" dirty="0">
                <a:solidFill>
                  <a:schemeClr val="dk2"/>
                </a:solidFill>
              </a:rPr>
              <a:t>うん</a:t>
            </a:r>
            <a:r>
              <a:rPr lang="ja" altLang="en-US" sz="1500" b="1" dirty="0">
                <a:solidFill>
                  <a:schemeClr val="dk2"/>
                </a:solidFill>
              </a:rPr>
              <a:t>によるけど、そのとおりだよ。</a:t>
            </a:r>
          </a:p>
        </p:txBody>
      </p:sp>
      <p:sp>
        <p:nvSpPr>
          <p:cNvPr id="7" name="Google Shape;269;p36">
            <a:extLst>
              <a:ext uri="{FF2B5EF4-FFF2-40B4-BE49-F238E27FC236}">
                <a16:creationId xmlns:a16="http://schemas.microsoft.com/office/drawing/2014/main" id="{B473BD24-71A4-4A28-9BDF-D7413EAD18A6}"/>
              </a:ext>
            </a:extLst>
          </p:cNvPr>
          <p:cNvSpPr/>
          <p:nvPr/>
        </p:nvSpPr>
        <p:spPr>
          <a:xfrm>
            <a:off x="5302399" y="2161894"/>
            <a:ext cx="2142097" cy="2872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340;p41">
            <a:extLst>
              <a:ext uri="{FF2B5EF4-FFF2-40B4-BE49-F238E27FC236}">
                <a16:creationId xmlns:a16="http://schemas.microsoft.com/office/drawing/2014/main" id="{59D282B1-BBBF-4A80-B193-BBE7DB3CC307}"/>
              </a:ext>
            </a:extLst>
          </p:cNvPr>
          <p:cNvSpPr/>
          <p:nvPr/>
        </p:nvSpPr>
        <p:spPr>
          <a:xfrm>
            <a:off x="1991559" y="1017801"/>
            <a:ext cx="3287023" cy="2219165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あ！</a:t>
            </a:r>
            <a:r>
              <a:rPr lang="ja" sz="1500" b="1" dirty="0">
                <a:solidFill>
                  <a:schemeClr val="accent5"/>
                </a:solidFill>
              </a:rPr>
              <a:t>1から100までの</a:t>
            </a:r>
            <a:r>
              <a:rPr lang="ja-JP" altLang="en-US" sz="1500" b="1" dirty="0">
                <a:solidFill>
                  <a:schemeClr val="accent5"/>
                </a:solidFill>
              </a:rPr>
              <a:t>らんすう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すれば</a:t>
            </a:r>
            <a:r>
              <a:rPr lang="ja" altLang="en-US" sz="1500" b="1" dirty="0">
                <a:solidFill>
                  <a:schemeClr val="dk2"/>
                </a:solidFill>
              </a:rPr>
              <a:t>、コンピューターが</a:t>
            </a:r>
            <a:r>
              <a:rPr lang="en-US" altLang="ja-JP" sz="1500" b="1" dirty="0">
                <a:solidFill>
                  <a:schemeClr val="dk2"/>
                </a:solidFill>
              </a:rPr>
              <a:t>100</a:t>
            </a:r>
            <a:r>
              <a:rPr lang="ja-JP" altLang="en-US" sz="1500" b="1" dirty="0">
                <a:solidFill>
                  <a:schemeClr val="dk2"/>
                </a:solidFill>
              </a:rPr>
              <a:t>こ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のすうじから</a:t>
            </a:r>
            <a:r>
              <a:rPr lang="en-US" altLang="ja" sz="1500" b="1" dirty="0">
                <a:solidFill>
                  <a:schemeClr val="dk2"/>
                </a:solidFill>
              </a:rPr>
              <a:t>1</a:t>
            </a:r>
            <a:r>
              <a:rPr lang="ja" altLang="en-US" sz="1500" b="1" dirty="0">
                <a:solidFill>
                  <a:schemeClr val="dk2"/>
                </a:solidFill>
              </a:rPr>
              <a:t>をえら</a:t>
            </a:r>
            <a:r>
              <a:rPr lang="ja-JP" altLang="en-US" sz="1500" b="1" dirty="0">
                <a:solidFill>
                  <a:schemeClr val="dk2"/>
                </a:solidFill>
              </a:rPr>
              <a:t>ぶから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リンゴが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されるまでに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もっと</a:t>
            </a:r>
            <a:r>
              <a:rPr lang="ja-JP" altLang="en-US" sz="1500" b="1" dirty="0">
                <a:solidFill>
                  <a:schemeClr val="dk2"/>
                </a:solidFill>
              </a:rPr>
              <a:t>じかん</a:t>
            </a:r>
            <a:r>
              <a:rPr lang="ja" altLang="en-US" sz="1500" b="1" dirty="0">
                <a:solidFill>
                  <a:schemeClr val="dk2"/>
                </a:solidFill>
              </a:rPr>
              <a:t>がかかるようにできるんじゃな</a:t>
            </a:r>
            <a:r>
              <a:rPr lang="ja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かな</a:t>
            </a:r>
            <a:r>
              <a:rPr lang="ja" sz="1500" b="1" dirty="0">
                <a:solidFill>
                  <a:schemeClr val="dk2"/>
                </a:solidFill>
              </a:rPr>
              <a:t>？</a:t>
            </a:r>
            <a:endParaRPr lang="ja" altLang="en-US" sz="150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162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sz="2800" dirty="0">
                <a:latin typeface="Arial"/>
                <a:cs typeface="Arial"/>
              </a:rPr>
              <a:t>じっこう</a:t>
            </a:r>
            <a:r>
              <a:rPr lang="ja" altLang="en-US" sz="2800" dirty="0">
                <a:latin typeface="Arial"/>
                <a:cs typeface="Arial"/>
              </a:rPr>
              <a:t>しよう！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769" y="1114466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731588" y="1165645"/>
            <a:ext cx="2716802" cy="1046476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さあ、こんどはどうかな？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803" y="342302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40;p41">
            <a:extLst>
              <a:ext uri="{FF2B5EF4-FFF2-40B4-BE49-F238E27FC236}">
                <a16:creationId xmlns:a16="http://schemas.microsoft.com/office/drawing/2014/main" id="{49F937B6-C496-433C-9B86-8FFA5958DE85}"/>
              </a:ext>
            </a:extLst>
          </p:cNvPr>
          <p:cNvSpPr/>
          <p:nvPr/>
        </p:nvSpPr>
        <p:spPr>
          <a:xfrm>
            <a:off x="1693015" y="3414688"/>
            <a:ext cx="2798056" cy="1046476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う</a:t>
            </a:r>
            <a:r>
              <a:rPr lang="ja" sz="1500" b="1">
                <a:solidFill>
                  <a:schemeClr val="dk2"/>
                </a:solidFill>
              </a:rPr>
              <a:t>ん！イメージどおりだよ！</a:t>
            </a:r>
            <a:endParaRPr lang="en-US" altLang="ja" sz="1500"/>
          </a:p>
          <a:p>
            <a:pPr>
              <a:lnSpc>
                <a:spcPct val="114999"/>
              </a:lnSpc>
            </a:pPr>
            <a:r>
              <a:rPr lang="ja" sz="1500" b="1">
                <a:solidFill>
                  <a:schemeClr val="dk2"/>
                </a:solidFill>
              </a:rPr>
              <a:t>できたー！</a:t>
            </a:r>
            <a:endParaRPr lang="ja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0106871-7339-4953-BEF9-2E566BF074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0909" y="1165645"/>
            <a:ext cx="4272092" cy="358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77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84"/>
          <p:cNvSpPr/>
          <p:nvPr/>
        </p:nvSpPr>
        <p:spPr>
          <a:xfrm>
            <a:off x="3628000" y="964400"/>
            <a:ext cx="5036400" cy="3811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8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さいごにちょっとうでだめし！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87" name="Google Shape;987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062" y="9245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84"/>
          <p:cNvSpPr/>
          <p:nvPr/>
        </p:nvSpPr>
        <p:spPr>
          <a:xfrm>
            <a:off x="228107" y="2362050"/>
            <a:ext cx="3150300" cy="1208400"/>
          </a:xfrm>
          <a:prstGeom prst="wedgeRoundRectCallout">
            <a:avLst>
              <a:gd name="adj1" fmla="val -27875"/>
              <a:gd name="adj2" fmla="val -7760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さいごにもんだいをだすから、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チャレンジしてみてね！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できるかな？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89" name="Google Shape;989;p84"/>
          <p:cNvSpPr txBox="1"/>
          <p:nvPr/>
        </p:nvSpPr>
        <p:spPr>
          <a:xfrm>
            <a:off x="3597725" y="923575"/>
            <a:ext cx="5227500" cy="367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 b="1" dirty="0">
                <a:solidFill>
                  <a:schemeClr val="dk2"/>
                </a:solidFill>
                <a:ea typeface="Lato"/>
                <a:sym typeface="Lato"/>
              </a:rPr>
              <a:t>もんだい</a:t>
            </a:r>
            <a:endParaRPr sz="19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dirty="0">
              <a:solidFill>
                <a:schemeClr val="dk2"/>
              </a:solidFill>
              <a:ea typeface="Lato"/>
              <a:sym typeface="Lato"/>
            </a:endParaRPr>
          </a:p>
          <a:p>
            <a:r>
              <a:rPr lang="ja" altLang="en-US" sz="1900" b="1" dirty="0">
                <a:solidFill>
                  <a:schemeClr val="dk2"/>
                </a:solidFill>
                <a:ea typeface="Lato"/>
              </a:rPr>
              <a:t>スピードアップモードがONのあいだだけ、</a:t>
            </a:r>
            <a:endParaRPr lang="ja" dirty="0">
              <a:solidFill>
                <a:schemeClr val="dk2"/>
              </a:solidFill>
              <a:ea typeface="Lato"/>
            </a:endParaRPr>
          </a:p>
          <a:p>
            <a:r>
              <a:rPr lang="ja" altLang="en-US" sz="1900" b="1" dirty="0">
                <a:solidFill>
                  <a:schemeClr val="dk2"/>
                </a:solidFill>
                <a:ea typeface="Lato"/>
              </a:rPr>
              <a:t>ネコのコスチュームを「</a:t>
            </a:r>
            <a:r>
              <a:rPr lang="ja" sz="1900" b="1" dirty="0">
                <a:solidFill>
                  <a:schemeClr val="accent5"/>
                </a:solidFill>
                <a:ea typeface="Lato"/>
              </a:rPr>
              <a:t>Cat Flying-a</a:t>
            </a:r>
            <a:r>
              <a:rPr lang="ja" sz="1900" b="1" dirty="0">
                <a:solidFill>
                  <a:schemeClr val="bg2"/>
                </a:solidFill>
                <a:ea typeface="Lato"/>
              </a:rPr>
              <a:t>」</a:t>
            </a:r>
            <a:r>
              <a:rPr lang="ja" altLang="en-US" sz="1900" b="1" dirty="0">
                <a:solidFill>
                  <a:schemeClr val="dk2"/>
                </a:solidFill>
                <a:ea typeface="Lato"/>
              </a:rPr>
              <a:t>に</a:t>
            </a:r>
            <a:endParaRPr lang="ja" dirty="0">
              <a:solidFill>
                <a:schemeClr val="dk2"/>
              </a:solidFill>
              <a:ea typeface="Lato"/>
            </a:endParaRPr>
          </a:p>
          <a:p>
            <a:r>
              <a:rPr lang="ja" altLang="en-US" sz="1900" b="1" dirty="0">
                <a:solidFill>
                  <a:schemeClr val="dk2"/>
                </a:solidFill>
                <a:ea typeface="Lato"/>
              </a:rPr>
              <a:t>かえよう！</a:t>
            </a:r>
            <a:endParaRPr lang="ja" dirty="0">
              <a:solidFill>
                <a:schemeClr val="dk2"/>
              </a:solidFill>
            </a:endParaRPr>
          </a:p>
          <a:p>
            <a:endParaRPr lang="ja" altLang="en-US" sz="1900" b="1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lnSpc>
                <a:spcPct val="150000"/>
              </a:lnSpc>
            </a:pPr>
            <a:r>
              <a:rPr lang="ja" sz="1500" dirty="0">
                <a:solidFill>
                  <a:schemeClr val="dk2"/>
                </a:solidFill>
                <a:ea typeface="Lato"/>
                <a:sym typeface="Lato"/>
              </a:rPr>
              <a:t>ヒント：コスチュームは</a:t>
            </a:r>
            <a:r>
              <a:rPr lang="ja" altLang="en-US" sz="1500" dirty="0">
                <a:solidFill>
                  <a:schemeClr val="dk2"/>
                </a:solidFill>
                <a:ea typeface="Lato"/>
                <a:sym typeface="Lato"/>
              </a:rPr>
              <a:t>レッスン6で</a:t>
            </a:r>
            <a:r>
              <a:rPr lang="ja-JP" altLang="en-US" sz="1500" dirty="0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r>
              <a:rPr lang="ja" altLang="en-US" sz="1500" dirty="0">
                <a:solidFill>
                  <a:schemeClr val="dk2"/>
                </a:solidFill>
                <a:ea typeface="Lato"/>
                <a:sym typeface="Lato"/>
              </a:rPr>
              <a:t>したね。</a:t>
            </a:r>
            <a:endParaRPr lang="ja" altLang="en-US" sz="1500" dirty="0">
              <a:solidFill>
                <a:schemeClr val="dk2"/>
              </a:solidFill>
              <a:ea typeface="Lato"/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dirty="0">
                <a:solidFill>
                  <a:schemeClr val="dk2"/>
                </a:solidFill>
                <a:ea typeface="Lato"/>
              </a:rPr>
              <a:t>まずはコスチュームを</a:t>
            </a:r>
            <a:r>
              <a:rPr lang="ja-JP" altLang="en-US" sz="1500" dirty="0">
                <a:solidFill>
                  <a:schemeClr val="dk2"/>
                </a:solidFill>
                <a:ea typeface="Lato"/>
              </a:rPr>
              <a:t>ついか</a:t>
            </a:r>
            <a:r>
              <a:rPr lang="ja" altLang="en-US" sz="1500" dirty="0">
                <a:solidFill>
                  <a:schemeClr val="dk2"/>
                </a:solidFill>
                <a:ea typeface="Lato"/>
              </a:rPr>
              <a:t>してね。</a:t>
            </a:r>
          </a:p>
          <a:p>
            <a:pPr>
              <a:lnSpc>
                <a:spcPct val="150000"/>
              </a:lnSpc>
            </a:pPr>
            <a:r>
              <a:rPr lang="ja" altLang="en-US" sz="1500" dirty="0">
                <a:solidFill>
                  <a:schemeClr val="dk2"/>
                </a:solidFill>
                <a:ea typeface="Lato"/>
              </a:rPr>
              <a:t>コスチュームをもとにもどすのもわすれないようにね。</a:t>
            </a:r>
          </a:p>
          <a:p>
            <a:pPr>
              <a:lnSpc>
                <a:spcPct val="150000"/>
              </a:lnSpc>
            </a:pPr>
            <a:endParaRPr lang="ja" altLang="en-US" sz="1500" dirty="0">
              <a:solidFill>
                <a:schemeClr val="dk2"/>
              </a:solidFill>
              <a:ea typeface="Lato"/>
            </a:endParaRPr>
          </a:p>
          <a:p>
            <a:pPr>
              <a:lnSpc>
                <a:spcPct val="150000"/>
              </a:lnSpc>
            </a:pPr>
            <a:endParaRPr lang="ja" altLang="en-US" sz="1500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8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100" dirty="0">
                <a:latin typeface="Arial"/>
                <a:cs typeface="Arial"/>
              </a:rPr>
              <a:t>かんせい</a:t>
            </a:r>
            <a:r>
              <a:rPr lang="ja" sz="3100" dirty="0">
                <a:latin typeface="Arial"/>
                <a:cs typeface="Arial"/>
              </a:rPr>
              <a:t>したコードだよ！（１）</a:t>
            </a:r>
          </a:p>
        </p:txBody>
      </p:sp>
      <p:pic>
        <p:nvPicPr>
          <p:cNvPr id="1008" name="Google Shape;1008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3523" y="271963"/>
            <a:ext cx="670975" cy="71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3" descr="タイムライン&#10;&#10;説明は自動で生成されたものです">
            <a:extLst>
              <a:ext uri="{FF2B5EF4-FFF2-40B4-BE49-F238E27FC236}">
                <a16:creationId xmlns:a16="http://schemas.microsoft.com/office/drawing/2014/main" id="{B0E295F6-F246-4641-AA20-133EC3362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959" y="1069995"/>
            <a:ext cx="4090916" cy="3327645"/>
          </a:xfrm>
          <a:prstGeom prst="rect">
            <a:avLst/>
          </a:prstGeom>
        </p:spPr>
      </p:pic>
      <p:sp>
        <p:nvSpPr>
          <p:cNvPr id="10" name="Google Shape;1010;p85">
            <a:extLst>
              <a:ext uri="{FF2B5EF4-FFF2-40B4-BE49-F238E27FC236}">
                <a16:creationId xmlns:a16="http://schemas.microsoft.com/office/drawing/2014/main" id="{250AB3CD-C2E5-4596-8109-63C75FC27A9A}"/>
              </a:ext>
            </a:extLst>
          </p:cNvPr>
          <p:cNvSpPr txBox="1"/>
          <p:nvPr/>
        </p:nvSpPr>
        <p:spPr>
          <a:xfrm>
            <a:off x="7114141" y="3994770"/>
            <a:ext cx="1921163" cy="1034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※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レッスンでは、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endParaRPr lang="en-US" altLang="ja-JP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altLang="en-US" sz="1200" dirty="0">
                <a:solidFill>
                  <a:schemeClr val="dk2"/>
                </a:solidFill>
                <a:ea typeface="Lato"/>
                <a:sym typeface="Lato"/>
              </a:rPr>
              <a:t>ネズミ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のコード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endParaRPr lang="en-US" altLang="ja-JP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に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へんこう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はないよ！</a:t>
            </a:r>
            <a:endParaRPr sz="1200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ECC4733-A625-400C-BE37-EC1D36FEDB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206" y="1069995"/>
            <a:ext cx="2786051" cy="379499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8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100" dirty="0">
                <a:latin typeface="Arial"/>
                <a:cs typeface="Arial"/>
              </a:rPr>
              <a:t>かんせい</a:t>
            </a:r>
            <a:r>
              <a:rPr lang="ja" sz="3100" dirty="0">
                <a:latin typeface="Arial"/>
                <a:cs typeface="Arial"/>
              </a:rPr>
              <a:t>したコードだよ！（</a:t>
            </a:r>
            <a:r>
              <a:rPr lang="ja" altLang="en-US" sz="3100" dirty="0">
                <a:latin typeface="Arial"/>
                <a:cs typeface="Arial"/>
              </a:rPr>
              <a:t>２</a:t>
            </a:r>
            <a:r>
              <a:rPr lang="ja" sz="3100" dirty="0">
                <a:latin typeface="Arial"/>
                <a:cs typeface="Arial"/>
              </a:rPr>
              <a:t>）</a:t>
            </a:r>
          </a:p>
        </p:txBody>
      </p:sp>
      <p:pic>
        <p:nvPicPr>
          <p:cNvPr id="1008" name="Google Shape;1008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3573" y="340201"/>
            <a:ext cx="670975" cy="71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ECE53AC-7885-4CEC-93E2-9B576D4FC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66" y="1172854"/>
            <a:ext cx="3646271" cy="366008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CC4CFEC-A059-4FF6-96C8-11B55F1C6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095" y="1172854"/>
            <a:ext cx="4756587" cy="35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78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4" y="1157700"/>
            <a:ext cx="3977811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さいはいめん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へ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いどう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する</a:t>
            </a:r>
          </a:p>
          <a:p>
            <a:pPr>
              <a:spcBef>
                <a:spcPts val="1600"/>
              </a:spcBef>
              <a:buSzPts val="1800"/>
            </a:pPr>
            <a:r>
              <a:rPr lang="en-US" altLang="ja-JP" sz="1700" b="1" dirty="0">
                <a:solidFill>
                  <a:schemeClr val="dk2"/>
                </a:solidFill>
                <a:ea typeface="Lato"/>
              </a:rPr>
              <a:t>x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ざひょう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を～、y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ざひょう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を～にする</a:t>
            </a:r>
          </a:p>
          <a:p>
            <a:pPr>
              <a:spcBef>
                <a:spcPts val="1600"/>
              </a:spcBef>
              <a:buSzPts val="1800"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1162</Words>
  <Application>Microsoft Office PowerPoint</Application>
  <PresentationFormat>画面に合わせる (16:9)</PresentationFormat>
  <Paragraphs>171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9" baseType="lpstr">
      <vt:lpstr>Playfair Display</vt:lpstr>
      <vt:lpstr>Arial</vt:lpstr>
      <vt:lpstr>Lato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レベル７のつづき</vt:lpstr>
      <vt:lpstr>クリアしたあともリンゴがでてきちゃうね</vt:lpstr>
      <vt:lpstr>メッセージきのうをつかおう</vt:lpstr>
      <vt:lpstr>「さいはいめんへいどうする」ブロックを つかおう</vt:lpstr>
      <vt:lpstr>リンゴがひょうじされるばしょをランダムにしよう</vt:lpstr>
      <vt:lpstr>リンゴがひょうじされるばしょをランダムにしよう</vt:lpstr>
      <vt:lpstr>らんすうのブロックをつかうとこうなるよ</vt:lpstr>
      <vt:lpstr>リンゴのひょうじばしょはいつきめる？</vt:lpstr>
      <vt:lpstr>とるまでひょうじばしょがかわらないようにするには？</vt:lpstr>
      <vt:lpstr>ネコにとられるまでしょりをまとう</vt:lpstr>
      <vt:lpstr>「もしスプライト1にふれたなら」はけそう</vt:lpstr>
      <vt:lpstr>ゲームバランスをととのえよう</vt:lpstr>
      <vt:lpstr>ひょうじタイミングをおそくするには？ </vt:lpstr>
      <vt:lpstr>ひょうじタイミングをおそくするには？</vt:lpstr>
      <vt:lpstr>じっこうしよう！</vt:lpstr>
      <vt:lpstr>さいごにちょっとうでだめし！</vt:lpstr>
      <vt:lpstr>かんせいしたコードだよ！（１）</vt:lpstr>
      <vt:lpstr>かんせいしたコードだよ！（２）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4353</cp:revision>
  <dcterms:modified xsi:type="dcterms:W3CDTF">2022-02-04T07:25:09Z</dcterms:modified>
</cp:coreProperties>
</file>