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1" r:id="rId1"/>
  </p:sldMasterIdLst>
  <p:notesMasterIdLst>
    <p:notesMasterId r:id="rId40"/>
  </p:notesMasterIdLst>
  <p:sldIdLst>
    <p:sldId id="256" r:id="rId2"/>
    <p:sldId id="435" r:id="rId3"/>
    <p:sldId id="436" r:id="rId4"/>
    <p:sldId id="437" r:id="rId5"/>
    <p:sldId id="438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4" r:id="rId18"/>
    <p:sldId id="272" r:id="rId19"/>
    <p:sldId id="278" r:id="rId20"/>
    <p:sldId id="275" r:id="rId21"/>
    <p:sldId id="276" r:id="rId22"/>
    <p:sldId id="277" r:id="rId23"/>
    <p:sldId id="279" r:id="rId24"/>
    <p:sldId id="320" r:id="rId25"/>
    <p:sldId id="322" r:id="rId26"/>
    <p:sldId id="323" r:id="rId27"/>
    <p:sldId id="333" r:id="rId28"/>
    <p:sldId id="326" r:id="rId29"/>
    <p:sldId id="328" r:id="rId30"/>
    <p:sldId id="334" r:id="rId31"/>
    <p:sldId id="329" r:id="rId32"/>
    <p:sldId id="330" r:id="rId33"/>
    <p:sldId id="331" r:id="rId34"/>
    <p:sldId id="332" r:id="rId35"/>
    <p:sldId id="335" r:id="rId36"/>
    <p:sldId id="337" r:id="rId37"/>
    <p:sldId id="338" r:id="rId38"/>
    <p:sldId id="318" r:id="rId39"/>
  </p:sldIdLst>
  <p:sldSz cx="9144000" cy="5143500" type="screen16x9"/>
  <p:notesSz cx="6858000" cy="9144000"/>
  <p:embeddedFontLst>
    <p:embeddedFont>
      <p:font typeface="Lato" panose="020F0502020204030203" pitchFamily="34" charset="0"/>
      <p:regular r:id="rId41"/>
      <p:bold r:id="rId42"/>
      <p:italic r:id="rId43"/>
      <p:boldItalic r:id="rId44"/>
    </p:embeddedFont>
    <p:embeddedFont>
      <p:font typeface="Playfair Display" panose="00000500000000000000" pitchFamily="2" charset="0"/>
      <p:regular r:id="rId45"/>
      <p:bold r:id="rId46"/>
      <p:italic r:id="rId47"/>
      <p:boldItalic r:id="rId4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626D020-6624-4C5F-A31B-994B9731DF14}" v="485" dt="2021-03-16T00:10:16.061"/>
    <p1510:client id="{09C9C445-5DDE-4DAC-B785-EEF511AE8660}" v="22" dt="2021-04-03T04:48:13.943"/>
    <p1510:client id="{1193C2C8-0C29-465E-86BA-C85B6E568B0A}" v="7" dt="2021-03-04T08:59:38.029"/>
    <p1510:client id="{13F5437A-5C71-41A2-81CA-D426B34E848F}" v="430" dt="2021-03-15T04:27:04.833"/>
    <p1510:client id="{1A6A0F04-A9EA-40E3-9E3E-E1836731E81B}" v="1149" dt="2021-03-23T09:41:01.852"/>
    <p1510:client id="{1AD72DD7-2014-4842-9A4A-0127F950F0CF}" v="1852" dt="2021-03-24T05:10:37.110"/>
    <p1510:client id="{4F0E8FFB-6EDB-460F-B17E-A5BBCD3D6AFE}" v="218" dt="2021-03-03T08:47:44.517"/>
    <p1510:client id="{567DF9D4-C04E-4137-9FAA-F08FCF66B3FE}" v="20" dt="2021-03-18T04:48:37.015"/>
    <p1510:client id="{6CB42880-3508-46BC-B940-C69A1C9B2271}" v="2384" dt="2021-03-17T02:05:39.748"/>
    <p1510:client id="{6E96C4DE-F423-42C0-968A-22AAAD5BE99B}" v="1461" dt="2021-03-17T11:41:51.394"/>
    <p1510:client id="{6F06A9FA-0E36-4FF1-9132-EEDB1405AEFF}" v="3" dt="2021-03-26T03:33:34.857"/>
    <p1510:client id="{7F67AC55-F5DD-4847-B68D-5E7CC264B032}" v="160" dt="2021-04-03T08:15:19.803"/>
    <p1510:client id="{8128A7B8-980F-4A6A-8730-5A63A82DA4D0}" v="208" dt="2021-04-05T01:47:38.933"/>
    <p1510:client id="{823F87B7-7FC9-4E40-9072-70CA1F1C2198}" v="50" dt="2021-03-25T01:01:05.153"/>
    <p1510:client id="{8397B5D6-490A-4A99-AB08-C27364E7BA43}" v="164" dt="2021-03-05T08:20:05.790"/>
    <p1510:client id="{8846571E-8DFE-4D4E-A3F5-132AFF5D2AA4}" v="850" dt="2021-03-24T09:03:28.804"/>
    <p1510:client id="{8DED4023-259A-470A-AD33-A8C38697E642}" v="62" dt="2021-03-05T07:27:59.738"/>
    <p1510:client id="{A226E90B-63F8-4295-8428-EE463851F0E9}" v="778" dt="2021-03-18T05:17:49.387"/>
    <p1510:client id="{AAB0A584-7633-4E88-BF5F-40BB7CDFEF1D}" v="2322" dt="2021-03-15T03:31:20.520"/>
    <p1510:client id="{AFCC58F8-B29A-4193-9AD7-4609A20DBEEC}" v="312" dt="2021-03-04T06:39:08.523"/>
    <p1510:client id="{C46900A6-4D07-403D-BEC4-41E462CAB498}" v="88" dt="2021-06-18T00:52:47.265"/>
    <p1510:client id="{C583B653-D557-4848-A484-92B873675025}" v="1449" dt="2021-03-25T08:51:28.001"/>
    <p1510:client id="{CD166D09-413D-417D-A079-458F1DBBCF69}" v="121" dt="2021-03-04T08:19:35.795"/>
    <p1510:client id="{D9848F8B-88AC-4DDC-B4E5-AB0DC06E4700}" v="1164" dt="2021-03-18T00:11:34.394"/>
    <p1510:client id="{FDD48489-4098-4B6B-9ED2-AD11EA58D177}" v="499" dt="2021-03-22T08:31:55.109"/>
  </p1510:revLst>
</p1510:revInfo>
</file>

<file path=ppt/tableStyles.xml><?xml version="1.0" encoding="utf-8"?>
<a:tblStyleLst xmlns:a="http://schemas.openxmlformats.org/drawingml/2006/main" def="{E716A814-4B6B-4D53-AE64-6539C0FC2E98}">
  <a:tblStyle styleId="{E716A814-4B6B-4D53-AE64-6539C0FC2E9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228" y="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2.fntdata"/><Relationship Id="rId47" Type="http://schemas.openxmlformats.org/officeDocument/2006/relationships/font" Target="fonts/font7.fntdata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font" Target="fonts/font5.fntdata"/><Relationship Id="rId53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4.fntdata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3.fntdata"/><Relationship Id="rId48" Type="http://schemas.openxmlformats.org/officeDocument/2006/relationships/font" Target="fonts/font8.fntdata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6.fntdata"/><Relationship Id="rId20" Type="http://schemas.openxmlformats.org/officeDocument/2006/relationships/slide" Target="slides/slide19.xml"/><Relationship Id="rId41" Type="http://schemas.openxmlformats.org/officeDocument/2006/relationships/font" Target="fonts/font1.fntdata"/><Relationship Id="rId54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saki Suzuki" userId="2c4feb2ed34ad1a7" providerId="Windows Live" clId="Web-{8DED4023-259A-470A-AD33-A8C38697E642}"/>
    <pc:docChg chg="modSld">
      <pc:chgData name="Masaki Suzuki" userId="2c4feb2ed34ad1a7" providerId="Windows Live" clId="Web-{8DED4023-259A-470A-AD33-A8C38697E642}" dt="2021-03-05T07:27:59.738" v="61" actId="1076"/>
      <pc:docMkLst>
        <pc:docMk/>
      </pc:docMkLst>
      <pc:sldChg chg="modSp">
        <pc:chgData name="Masaki Suzuki" userId="2c4feb2ed34ad1a7" providerId="Windows Live" clId="Web-{8DED4023-259A-470A-AD33-A8C38697E642}" dt="2021-03-05T07:17:51.504" v="0" actId="1076"/>
        <pc:sldMkLst>
          <pc:docMk/>
          <pc:sldMk cId="0" sldId="256"/>
        </pc:sldMkLst>
        <pc:spChg chg="mod">
          <ac:chgData name="Masaki Suzuki" userId="2c4feb2ed34ad1a7" providerId="Windows Live" clId="Web-{8DED4023-259A-470A-AD33-A8C38697E642}" dt="2021-03-05T07:17:51.504" v="0" actId="1076"/>
          <ac:spMkLst>
            <pc:docMk/>
            <pc:sldMk cId="0" sldId="256"/>
            <ac:spMk id="108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18:01.631" v="1" actId="1076"/>
        <pc:sldMkLst>
          <pc:docMk/>
          <pc:sldMk cId="0" sldId="257"/>
        </pc:sldMkLst>
        <pc:spChg chg="mod">
          <ac:chgData name="Masaki Suzuki" userId="2c4feb2ed34ad1a7" providerId="Windows Live" clId="Web-{8DED4023-259A-470A-AD33-A8C38697E642}" dt="2021-03-05T07:18:01.631" v="1" actId="1076"/>
          <ac:spMkLst>
            <pc:docMk/>
            <pc:sldMk cId="0" sldId="257"/>
            <ac:spMk id="125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18:20.442" v="4" actId="1076"/>
        <pc:sldMkLst>
          <pc:docMk/>
          <pc:sldMk cId="0" sldId="258"/>
        </pc:sldMkLst>
        <pc:spChg chg="mod">
          <ac:chgData name="Masaki Suzuki" userId="2c4feb2ed34ad1a7" providerId="Windows Live" clId="Web-{8DED4023-259A-470A-AD33-A8C38697E642}" dt="2021-03-05T07:18:10.645" v="2" actId="1076"/>
          <ac:spMkLst>
            <pc:docMk/>
            <pc:sldMk cId="0" sldId="258"/>
            <ac:spMk id="139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8:15.833" v="3" actId="1076"/>
          <ac:spMkLst>
            <pc:docMk/>
            <pc:sldMk cId="0" sldId="258"/>
            <ac:spMk id="140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8:20.442" v="4" actId="1076"/>
          <ac:spMkLst>
            <pc:docMk/>
            <pc:sldMk cId="0" sldId="258"/>
            <ac:spMk id="141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19:09.896" v="10" actId="1076"/>
        <pc:sldMkLst>
          <pc:docMk/>
          <pc:sldMk cId="0" sldId="259"/>
        </pc:sldMkLst>
        <pc:spChg chg="mod">
          <ac:chgData name="Masaki Suzuki" userId="2c4feb2ed34ad1a7" providerId="Windows Live" clId="Web-{8DED4023-259A-470A-AD33-A8C38697E642}" dt="2021-03-05T07:18:43.177" v="5" actId="1076"/>
          <ac:spMkLst>
            <pc:docMk/>
            <pc:sldMk cId="0" sldId="259"/>
            <ac:spMk id="153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8:48.584" v="6" actId="1076"/>
          <ac:spMkLst>
            <pc:docMk/>
            <pc:sldMk cId="0" sldId="259"/>
            <ac:spMk id="154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8:53.912" v="7" actId="1076"/>
          <ac:spMkLst>
            <pc:docMk/>
            <pc:sldMk cId="0" sldId="259"/>
            <ac:spMk id="156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04.021" v="9" actId="1076"/>
          <ac:spMkLst>
            <pc:docMk/>
            <pc:sldMk cId="0" sldId="259"/>
            <ac:spMk id="163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09.896" v="10" actId="1076"/>
          <ac:spMkLst>
            <pc:docMk/>
            <pc:sldMk cId="0" sldId="259"/>
            <ac:spMk id="164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19:39.991" v="15" actId="1076"/>
        <pc:sldMkLst>
          <pc:docMk/>
          <pc:sldMk cId="0" sldId="260"/>
        </pc:sldMkLst>
        <pc:spChg chg="mod">
          <ac:chgData name="Masaki Suzuki" userId="2c4feb2ed34ad1a7" providerId="Windows Live" clId="Web-{8DED4023-259A-470A-AD33-A8C38697E642}" dt="2021-03-05T07:19:25.709" v="13" actId="1076"/>
          <ac:spMkLst>
            <pc:docMk/>
            <pc:sldMk cId="0" sldId="260"/>
            <ac:spMk id="174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21.819" v="12" actId="1076"/>
          <ac:spMkLst>
            <pc:docMk/>
            <pc:sldMk cId="0" sldId="260"/>
            <ac:spMk id="175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35.866" v="14" actId="1076"/>
          <ac:spMkLst>
            <pc:docMk/>
            <pc:sldMk cId="0" sldId="260"/>
            <ac:spMk id="179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39.991" v="15" actId="1076"/>
          <ac:spMkLst>
            <pc:docMk/>
            <pc:sldMk cId="0" sldId="260"/>
            <ac:spMk id="180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0:02.632" v="17" actId="1076"/>
        <pc:sldMkLst>
          <pc:docMk/>
          <pc:sldMk cId="0" sldId="262"/>
        </pc:sldMkLst>
        <pc:spChg chg="mod">
          <ac:chgData name="Masaki Suzuki" userId="2c4feb2ed34ad1a7" providerId="Windows Live" clId="Web-{8DED4023-259A-470A-AD33-A8C38697E642}" dt="2021-03-05T07:20:02.632" v="17" actId="1076"/>
          <ac:spMkLst>
            <pc:docMk/>
            <pc:sldMk cId="0" sldId="262"/>
            <ac:spMk id="197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59.726" v="16" actId="1076"/>
          <ac:spMkLst>
            <pc:docMk/>
            <pc:sldMk cId="0" sldId="262"/>
            <ac:spMk id="199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0:12.617" v="19" actId="1076"/>
        <pc:sldMkLst>
          <pc:docMk/>
          <pc:sldMk cId="0" sldId="263"/>
        </pc:sldMkLst>
        <pc:spChg chg="mod">
          <ac:chgData name="Masaki Suzuki" userId="2c4feb2ed34ad1a7" providerId="Windows Live" clId="Web-{8DED4023-259A-470A-AD33-A8C38697E642}" dt="2021-03-05T07:20:12.617" v="19" actId="1076"/>
          <ac:spMkLst>
            <pc:docMk/>
            <pc:sldMk cId="0" sldId="263"/>
            <ac:spMk id="210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1:58.323" v="21" actId="1076"/>
        <pc:sldMkLst>
          <pc:docMk/>
          <pc:sldMk cId="0" sldId="264"/>
        </pc:sldMkLst>
        <pc:spChg chg="mod">
          <ac:chgData name="Masaki Suzuki" userId="2c4feb2ed34ad1a7" providerId="Windows Live" clId="Web-{8DED4023-259A-470A-AD33-A8C38697E642}" dt="2021-03-05T07:21:58.323" v="21" actId="1076"/>
          <ac:spMkLst>
            <pc:docMk/>
            <pc:sldMk cId="0" sldId="264"/>
            <ac:spMk id="226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1:55.698" v="20" actId="1076"/>
          <ac:spMkLst>
            <pc:docMk/>
            <pc:sldMk cId="0" sldId="264"/>
            <ac:spMk id="228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2:19.464" v="24" actId="1076"/>
        <pc:sldMkLst>
          <pc:docMk/>
          <pc:sldMk cId="0" sldId="265"/>
        </pc:sldMkLst>
        <pc:spChg chg="mod">
          <ac:chgData name="Masaki Suzuki" userId="2c4feb2ed34ad1a7" providerId="Windows Live" clId="Web-{8DED4023-259A-470A-AD33-A8C38697E642}" dt="2021-03-05T07:22:07.557" v="22" actId="1076"/>
          <ac:spMkLst>
            <pc:docMk/>
            <pc:sldMk cId="0" sldId="265"/>
            <ac:spMk id="243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2:19.464" v="24" actId="1076"/>
          <ac:spMkLst>
            <pc:docMk/>
            <pc:sldMk cId="0" sldId="265"/>
            <ac:spMk id="244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2:10.635" v="23" actId="1076"/>
          <ac:spMkLst>
            <pc:docMk/>
            <pc:sldMk cId="0" sldId="265"/>
            <ac:spMk id="245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2:37.121" v="26" actId="1076"/>
        <pc:sldMkLst>
          <pc:docMk/>
          <pc:sldMk cId="0" sldId="266"/>
        </pc:sldMkLst>
        <pc:spChg chg="mod">
          <ac:chgData name="Masaki Suzuki" userId="2c4feb2ed34ad1a7" providerId="Windows Live" clId="Web-{8DED4023-259A-470A-AD33-A8C38697E642}" dt="2021-03-05T07:22:37.121" v="26" actId="1076"/>
          <ac:spMkLst>
            <pc:docMk/>
            <pc:sldMk cId="0" sldId="266"/>
            <ac:spMk id="257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2:26.839" v="25" actId="1076"/>
          <ac:spMkLst>
            <pc:docMk/>
            <pc:sldMk cId="0" sldId="266"/>
            <ac:spMk id="258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2:51.980" v="29" actId="1076"/>
        <pc:sldMkLst>
          <pc:docMk/>
          <pc:sldMk cId="0" sldId="267"/>
        </pc:sldMkLst>
        <pc:spChg chg="mod">
          <ac:chgData name="Masaki Suzuki" userId="2c4feb2ed34ad1a7" providerId="Windows Live" clId="Web-{8DED4023-259A-470A-AD33-A8C38697E642}" dt="2021-03-05T07:22:47.511" v="28" actId="1076"/>
          <ac:spMkLst>
            <pc:docMk/>
            <pc:sldMk cId="0" sldId="267"/>
            <ac:spMk id="270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2:51.980" v="29" actId="1076"/>
          <ac:spMkLst>
            <pc:docMk/>
            <pc:sldMk cId="0" sldId="267"/>
            <ac:spMk id="271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3:49.716" v="33" actId="1076"/>
        <pc:sldMkLst>
          <pc:docMk/>
          <pc:sldMk cId="0" sldId="268"/>
        </pc:sldMkLst>
        <pc:spChg chg="mod">
          <ac:chgData name="Masaki Suzuki" userId="2c4feb2ed34ad1a7" providerId="Windows Live" clId="Web-{8DED4023-259A-470A-AD33-A8C38697E642}" dt="2021-03-05T07:23:33.309" v="30" actId="1076"/>
          <ac:spMkLst>
            <pc:docMk/>
            <pc:sldMk cId="0" sldId="268"/>
            <ac:spMk id="286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3:46.138" v="32" actId="1076"/>
          <ac:spMkLst>
            <pc:docMk/>
            <pc:sldMk cId="0" sldId="268"/>
            <ac:spMk id="287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3:41.294" v="31" actId="1076"/>
          <ac:spMkLst>
            <pc:docMk/>
            <pc:sldMk cId="0" sldId="268"/>
            <ac:spMk id="288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3:49.716" v="33" actId="1076"/>
          <ac:spMkLst>
            <pc:docMk/>
            <pc:sldMk cId="0" sldId="268"/>
            <ac:spMk id="289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4:22.483" v="34" actId="1076"/>
        <pc:sldMkLst>
          <pc:docMk/>
          <pc:sldMk cId="0" sldId="270"/>
        </pc:sldMkLst>
        <pc:spChg chg="mod">
          <ac:chgData name="Masaki Suzuki" userId="2c4feb2ed34ad1a7" providerId="Windows Live" clId="Web-{8DED4023-259A-470A-AD33-A8C38697E642}" dt="2021-03-05T07:24:22.483" v="34" actId="1076"/>
          <ac:spMkLst>
            <pc:docMk/>
            <pc:sldMk cId="0" sldId="270"/>
            <ac:spMk id="318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4:33.327" v="36" actId="1076"/>
        <pc:sldMkLst>
          <pc:docMk/>
          <pc:sldMk cId="0" sldId="271"/>
        </pc:sldMkLst>
        <pc:spChg chg="mod">
          <ac:chgData name="Masaki Suzuki" userId="2c4feb2ed34ad1a7" providerId="Windows Live" clId="Web-{8DED4023-259A-470A-AD33-A8C38697E642}" dt="2021-03-05T07:24:29.342" v="35" actId="1076"/>
          <ac:spMkLst>
            <pc:docMk/>
            <pc:sldMk cId="0" sldId="271"/>
            <ac:spMk id="329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4:33.327" v="36" actId="1076"/>
          <ac:spMkLst>
            <pc:docMk/>
            <pc:sldMk cId="0" sldId="271"/>
            <ac:spMk id="330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4:51.093" v="39" actId="1076"/>
        <pc:sldMkLst>
          <pc:docMk/>
          <pc:sldMk cId="0" sldId="272"/>
        </pc:sldMkLst>
        <pc:spChg chg="mod">
          <ac:chgData name="Masaki Suzuki" userId="2c4feb2ed34ad1a7" providerId="Windows Live" clId="Web-{8DED4023-259A-470A-AD33-A8C38697E642}" dt="2021-03-05T07:24:44.139" v="37" actId="1076"/>
          <ac:spMkLst>
            <pc:docMk/>
            <pc:sldMk cId="0" sldId="272"/>
            <ac:spMk id="343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4:48.874" v="38" actId="1076"/>
          <ac:spMkLst>
            <pc:docMk/>
            <pc:sldMk cId="0" sldId="272"/>
            <ac:spMk id="344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4:51.093" v="39" actId="1076"/>
          <ac:spMkLst>
            <pc:docMk/>
            <pc:sldMk cId="0" sldId="272"/>
            <ac:spMk id="345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6:31.845" v="50" actId="1076"/>
        <pc:sldMkLst>
          <pc:docMk/>
          <pc:sldMk cId="0" sldId="274"/>
        </pc:sldMkLst>
        <pc:spChg chg="mod">
          <ac:chgData name="Masaki Suzuki" userId="2c4feb2ed34ad1a7" providerId="Windows Live" clId="Web-{8DED4023-259A-470A-AD33-A8C38697E642}" dt="2021-03-05T07:25:36.953" v="40" actId="20577"/>
          <ac:spMkLst>
            <pc:docMk/>
            <pc:sldMk cId="0" sldId="274"/>
            <ac:spMk id="362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5:58.329" v="43" actId="1076"/>
          <ac:spMkLst>
            <pc:docMk/>
            <pc:sldMk cId="0" sldId="274"/>
            <ac:spMk id="368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01.438" v="44" actId="1076"/>
          <ac:spMkLst>
            <pc:docMk/>
            <pc:sldMk cId="0" sldId="274"/>
            <ac:spMk id="369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05.516" v="45" actId="1076"/>
          <ac:spMkLst>
            <pc:docMk/>
            <pc:sldMk cId="0" sldId="274"/>
            <ac:spMk id="370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11.798" v="46" actId="1076"/>
          <ac:spMkLst>
            <pc:docMk/>
            <pc:sldMk cId="0" sldId="274"/>
            <ac:spMk id="371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23.548" v="48" actId="1076"/>
          <ac:spMkLst>
            <pc:docMk/>
            <pc:sldMk cId="0" sldId="274"/>
            <ac:spMk id="372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26.830" v="49" actId="1076"/>
          <ac:spMkLst>
            <pc:docMk/>
            <pc:sldMk cId="0" sldId="274"/>
            <ac:spMk id="373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31.845" v="50" actId="1076"/>
          <ac:spMkLst>
            <pc:docMk/>
            <pc:sldMk cId="0" sldId="274"/>
            <ac:spMk id="374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18.142" v="47" actId="1076"/>
          <ac:spMkLst>
            <pc:docMk/>
            <pc:sldMk cId="0" sldId="274"/>
            <ac:spMk id="375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6:47.424" v="51" actId="1076"/>
        <pc:sldMkLst>
          <pc:docMk/>
          <pc:sldMk cId="0" sldId="275"/>
        </pc:sldMkLst>
        <pc:spChg chg="mod">
          <ac:chgData name="Masaki Suzuki" userId="2c4feb2ed34ad1a7" providerId="Windows Live" clId="Web-{8DED4023-259A-470A-AD33-A8C38697E642}" dt="2021-03-05T07:26:47.424" v="51" actId="1076"/>
          <ac:spMkLst>
            <pc:docMk/>
            <pc:sldMk cId="0" sldId="275"/>
            <ac:spMk id="386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7:01.612" v="52" actId="1076"/>
        <pc:sldMkLst>
          <pc:docMk/>
          <pc:sldMk cId="0" sldId="276"/>
        </pc:sldMkLst>
        <pc:spChg chg="mod">
          <ac:chgData name="Masaki Suzuki" userId="2c4feb2ed34ad1a7" providerId="Windows Live" clId="Web-{8DED4023-259A-470A-AD33-A8C38697E642}" dt="2021-03-05T07:27:01.612" v="52" actId="1076"/>
          <ac:spMkLst>
            <pc:docMk/>
            <pc:sldMk cId="0" sldId="276"/>
            <ac:spMk id="402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7:07.487" v="53" actId="1076"/>
        <pc:sldMkLst>
          <pc:docMk/>
          <pc:sldMk cId="0" sldId="277"/>
        </pc:sldMkLst>
        <pc:spChg chg="mod">
          <ac:chgData name="Masaki Suzuki" userId="2c4feb2ed34ad1a7" providerId="Windows Live" clId="Web-{8DED4023-259A-470A-AD33-A8C38697E642}" dt="2021-03-05T07:27:07.487" v="53" actId="1076"/>
          <ac:spMkLst>
            <pc:docMk/>
            <pc:sldMk cId="0" sldId="277"/>
            <ac:spMk id="411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7:24.253" v="55" actId="1076"/>
        <pc:sldMkLst>
          <pc:docMk/>
          <pc:sldMk cId="0" sldId="278"/>
        </pc:sldMkLst>
        <pc:spChg chg="mod">
          <ac:chgData name="Masaki Suzuki" userId="2c4feb2ed34ad1a7" providerId="Windows Live" clId="Web-{8DED4023-259A-470A-AD33-A8C38697E642}" dt="2021-03-05T07:27:20.425" v="54" actId="1076"/>
          <ac:spMkLst>
            <pc:docMk/>
            <pc:sldMk cId="0" sldId="278"/>
            <ac:spMk id="422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24.253" v="55" actId="1076"/>
          <ac:spMkLst>
            <pc:docMk/>
            <pc:sldMk cId="0" sldId="278"/>
            <ac:spMk id="423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7:59.738" v="61" actId="1076"/>
        <pc:sldMkLst>
          <pc:docMk/>
          <pc:sldMk cId="0" sldId="279"/>
        </pc:sldMkLst>
        <pc:spChg chg="mod">
          <ac:chgData name="Masaki Suzuki" userId="2c4feb2ed34ad1a7" providerId="Windows Live" clId="Web-{8DED4023-259A-470A-AD33-A8C38697E642}" dt="2021-03-05T07:27:38.597" v="56" actId="1076"/>
          <ac:spMkLst>
            <pc:docMk/>
            <pc:sldMk cId="0" sldId="279"/>
            <ac:spMk id="435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44.785" v="57" actId="1076"/>
          <ac:spMkLst>
            <pc:docMk/>
            <pc:sldMk cId="0" sldId="279"/>
            <ac:spMk id="436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50.457" v="58" actId="1076"/>
          <ac:spMkLst>
            <pc:docMk/>
            <pc:sldMk cId="0" sldId="279"/>
            <ac:spMk id="439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59.738" v="61" actId="1076"/>
          <ac:spMkLst>
            <pc:docMk/>
            <pc:sldMk cId="0" sldId="279"/>
            <ac:spMk id="440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56.879" v="60" actId="1076"/>
          <ac:spMkLst>
            <pc:docMk/>
            <pc:sldMk cId="0" sldId="279"/>
            <ac:spMk id="441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53.800" v="59" actId="1076"/>
          <ac:spMkLst>
            <pc:docMk/>
            <pc:sldMk cId="0" sldId="279"/>
            <ac:spMk id="442" creationId="{00000000-0000-0000-0000-000000000000}"/>
          </ac:spMkLst>
        </pc:spChg>
      </pc:sldChg>
    </pc:docChg>
  </pc:docChgLst>
  <pc:docChgLst>
    <pc:chgData name="ゲスト ユーザー" providerId="Windows Live" clId="Web-{A226E90B-63F8-4295-8428-EE463851F0E9}"/>
    <pc:docChg chg="addSld modSld">
      <pc:chgData name="ゲスト ユーザー" userId="" providerId="Windows Live" clId="Web-{A226E90B-63F8-4295-8428-EE463851F0E9}" dt="2021-03-18T05:17:49.387" v="567" actId="14100"/>
      <pc:docMkLst>
        <pc:docMk/>
      </pc:docMkLst>
      <pc:sldChg chg="modSp">
        <pc:chgData name="ゲスト ユーザー" userId="" providerId="Windows Live" clId="Web-{A226E90B-63F8-4295-8428-EE463851F0E9}" dt="2021-03-18T04:59:52.784" v="89" actId="14100"/>
        <pc:sldMkLst>
          <pc:docMk/>
          <pc:sldMk cId="0" sldId="278"/>
        </pc:sldMkLst>
        <pc:spChg chg="mod">
          <ac:chgData name="ゲスト ユーザー" userId="" providerId="Windows Live" clId="Web-{A226E90B-63F8-4295-8428-EE463851F0E9}" dt="2021-03-18T04:59:47.033" v="87" actId="1076"/>
          <ac:spMkLst>
            <pc:docMk/>
            <pc:sldMk cId="0" sldId="278"/>
            <ac:spMk id="418" creationId="{00000000-0000-0000-0000-000000000000}"/>
          </ac:spMkLst>
        </pc:spChg>
        <pc:spChg chg="mod">
          <ac:chgData name="ゲスト ユーザー" userId="" providerId="Windows Live" clId="Web-{A226E90B-63F8-4295-8428-EE463851F0E9}" dt="2021-03-18T04:59:52.784" v="89" actId="14100"/>
          <ac:spMkLst>
            <pc:docMk/>
            <pc:sldMk cId="0" sldId="278"/>
            <ac:spMk id="420" creationId="{00000000-0000-0000-0000-000000000000}"/>
          </ac:spMkLst>
        </pc:spChg>
        <pc:picChg chg="mod">
          <ac:chgData name="ゲスト ユーザー" userId="" providerId="Windows Live" clId="Web-{A226E90B-63F8-4295-8428-EE463851F0E9}" dt="2021-03-18T04:59:50.002" v="88" actId="1076"/>
          <ac:picMkLst>
            <pc:docMk/>
            <pc:sldMk cId="0" sldId="278"/>
            <ac:picMk id="417" creationId="{00000000-0000-0000-0000-000000000000}"/>
          </ac:picMkLst>
        </pc:picChg>
      </pc:sldChg>
      <pc:sldChg chg="modSp">
        <pc:chgData name="ゲスト ユーザー" userId="" providerId="Windows Live" clId="Web-{A226E90B-63F8-4295-8428-EE463851F0E9}" dt="2021-03-18T04:55:14.715" v="3" actId="14100"/>
        <pc:sldMkLst>
          <pc:docMk/>
          <pc:sldMk cId="0" sldId="279"/>
        </pc:sldMkLst>
        <pc:spChg chg="mod">
          <ac:chgData name="ゲスト ユーザー" userId="" providerId="Windows Live" clId="Web-{A226E90B-63F8-4295-8428-EE463851F0E9}" dt="2021-03-18T04:55:14.715" v="3" actId="14100"/>
          <ac:spMkLst>
            <pc:docMk/>
            <pc:sldMk cId="0" sldId="279"/>
            <ac:spMk id="430" creationId="{00000000-0000-0000-0000-000000000000}"/>
          </ac:spMkLst>
        </pc:spChg>
        <pc:spChg chg="mod">
          <ac:chgData name="ゲスト ユーザー" userId="" providerId="Windows Live" clId="Web-{A226E90B-63F8-4295-8428-EE463851F0E9}" dt="2021-03-18T04:55:10.668" v="2" actId="14100"/>
          <ac:spMkLst>
            <pc:docMk/>
            <pc:sldMk cId="0" sldId="279"/>
            <ac:spMk id="432" creationId="{00000000-0000-0000-0000-000000000000}"/>
          </ac:spMkLst>
        </pc:spChg>
      </pc:sldChg>
      <pc:sldChg chg="modSp">
        <pc:chgData name="ゲスト ユーザー" userId="" providerId="Windows Live" clId="Web-{A226E90B-63F8-4295-8428-EE463851F0E9}" dt="2021-03-18T05:08:54.765" v="364" actId="1076"/>
        <pc:sldMkLst>
          <pc:docMk/>
          <pc:sldMk cId="0" sldId="315"/>
        </pc:sldMkLst>
        <pc:spChg chg="mod">
          <ac:chgData name="ゲスト ユーザー" userId="" providerId="Windows Live" clId="Web-{A226E90B-63F8-4295-8428-EE463851F0E9}" dt="2021-03-18T05:08:54.765" v="364" actId="1076"/>
          <ac:spMkLst>
            <pc:docMk/>
            <pc:sldMk cId="0" sldId="315"/>
            <ac:spMk id="989" creationId="{00000000-0000-0000-0000-000000000000}"/>
          </ac:spMkLst>
        </pc:spChg>
      </pc:sldChg>
      <pc:sldChg chg="delSp modSp">
        <pc:chgData name="ゲスト ユーザー" userId="" providerId="Windows Live" clId="Web-{A226E90B-63F8-4295-8428-EE463851F0E9}" dt="2021-03-18T05:14:28.866" v="485" actId="1076"/>
        <pc:sldMkLst>
          <pc:docMk/>
          <pc:sldMk cId="0" sldId="316"/>
        </pc:sldMkLst>
        <pc:spChg chg="mod">
          <ac:chgData name="ゲスト ユーザー" userId="" providerId="Windows Live" clId="Web-{A226E90B-63F8-4295-8428-EE463851F0E9}" dt="2021-03-18T05:09:40.157" v="370" actId="20577"/>
          <ac:spMkLst>
            <pc:docMk/>
            <pc:sldMk cId="0" sldId="316"/>
            <ac:spMk id="1010" creationId="{00000000-0000-0000-0000-000000000000}"/>
          </ac:spMkLst>
        </pc:spChg>
        <pc:spChg chg="mod">
          <ac:chgData name="ゲスト ユーザー" userId="" providerId="Windows Live" clId="Web-{A226E90B-63F8-4295-8428-EE463851F0E9}" dt="2021-03-18T05:14:28.866" v="485" actId="1076"/>
          <ac:spMkLst>
            <pc:docMk/>
            <pc:sldMk cId="0" sldId="316"/>
            <ac:spMk id="1014" creationId="{00000000-0000-0000-0000-000000000000}"/>
          </ac:spMkLst>
        </pc:spChg>
        <pc:picChg chg="del">
          <ac:chgData name="ゲスト ユーザー" userId="" providerId="Windows Live" clId="Web-{A226E90B-63F8-4295-8428-EE463851F0E9}" dt="2021-03-18T05:09:22.797" v="365"/>
          <ac:picMkLst>
            <pc:docMk/>
            <pc:sldMk cId="0" sldId="316"/>
            <ac:picMk id="1006" creationId="{00000000-0000-0000-0000-000000000000}"/>
          </ac:picMkLst>
        </pc:picChg>
        <pc:picChg chg="del">
          <ac:chgData name="ゲスト ユーザー" userId="" providerId="Windows Live" clId="Web-{A226E90B-63F8-4295-8428-EE463851F0E9}" dt="2021-03-18T05:09:51.797" v="373"/>
          <ac:picMkLst>
            <pc:docMk/>
            <pc:sldMk cId="0" sldId="316"/>
            <ac:picMk id="1007" creationId="{00000000-0000-0000-0000-000000000000}"/>
          </ac:picMkLst>
        </pc:picChg>
        <pc:picChg chg="del">
          <ac:chgData name="ゲスト ユーザー" userId="" providerId="Windows Live" clId="Web-{A226E90B-63F8-4295-8428-EE463851F0E9}" dt="2021-03-18T05:09:50.860" v="372"/>
          <ac:picMkLst>
            <pc:docMk/>
            <pc:sldMk cId="0" sldId="316"/>
            <ac:picMk id="1011" creationId="{00000000-0000-0000-0000-000000000000}"/>
          </ac:picMkLst>
        </pc:picChg>
      </pc:sldChg>
      <pc:sldChg chg="delSp modSp">
        <pc:chgData name="ゲスト ユーザー" userId="" providerId="Windows Live" clId="Web-{A226E90B-63F8-4295-8428-EE463851F0E9}" dt="2021-03-18T05:15:04.305" v="509" actId="20577"/>
        <pc:sldMkLst>
          <pc:docMk/>
          <pc:sldMk cId="0" sldId="317"/>
        </pc:sldMkLst>
        <pc:spChg chg="mod">
          <ac:chgData name="ゲスト ユーザー" userId="" providerId="Windows Live" clId="Web-{A226E90B-63F8-4295-8428-EE463851F0E9}" dt="2021-03-18T05:11:12.237" v="444" actId="1076"/>
          <ac:spMkLst>
            <pc:docMk/>
            <pc:sldMk cId="0" sldId="317"/>
            <ac:spMk id="1021" creationId="{00000000-0000-0000-0000-000000000000}"/>
          </ac:spMkLst>
        </pc:spChg>
        <pc:spChg chg="mod">
          <ac:chgData name="ゲスト ユーザー" userId="" providerId="Windows Live" clId="Web-{A226E90B-63F8-4295-8428-EE463851F0E9}" dt="2021-03-18T05:15:04.305" v="509" actId="20577"/>
          <ac:spMkLst>
            <pc:docMk/>
            <pc:sldMk cId="0" sldId="317"/>
            <ac:spMk id="1023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09:59.016" v="374"/>
          <ac:spMkLst>
            <pc:docMk/>
            <pc:sldMk cId="0" sldId="317"/>
            <ac:spMk id="1025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20.517" v="394"/>
          <ac:spMkLst>
            <pc:docMk/>
            <pc:sldMk cId="0" sldId="317"/>
            <ac:spMk id="1027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19.689" v="393"/>
          <ac:spMkLst>
            <pc:docMk/>
            <pc:sldMk cId="0" sldId="317"/>
            <ac:spMk id="1028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21.204" v="395"/>
          <ac:spMkLst>
            <pc:docMk/>
            <pc:sldMk cId="0" sldId="317"/>
            <ac:spMk id="1029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21.986" v="396"/>
          <ac:spMkLst>
            <pc:docMk/>
            <pc:sldMk cId="0" sldId="317"/>
            <ac:spMk id="1030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00.563" v="375"/>
          <ac:spMkLst>
            <pc:docMk/>
            <pc:sldMk cId="0" sldId="317"/>
            <ac:spMk id="1031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02.657" v="376"/>
          <ac:spMkLst>
            <pc:docMk/>
            <pc:sldMk cId="0" sldId="317"/>
            <ac:spMk id="1032" creationId="{00000000-0000-0000-0000-000000000000}"/>
          </ac:spMkLst>
        </pc:spChg>
        <pc:spChg chg="del mod">
          <ac:chgData name="ゲスト ユーザー" userId="" providerId="Windows Live" clId="Web-{A226E90B-63F8-4295-8428-EE463851F0E9}" dt="2021-03-18T05:10:05.938" v="379"/>
          <ac:spMkLst>
            <pc:docMk/>
            <pc:sldMk cId="0" sldId="317"/>
            <ac:spMk id="1033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52.346" v="438"/>
          <ac:spMkLst>
            <pc:docMk/>
            <pc:sldMk cId="0" sldId="317"/>
            <ac:spMk id="1034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04.032" v="378"/>
          <ac:spMkLst>
            <pc:docMk/>
            <pc:sldMk cId="0" sldId="317"/>
            <ac:spMk id="1035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53.314" v="439"/>
          <ac:spMkLst>
            <pc:docMk/>
            <pc:sldMk cId="0" sldId="317"/>
            <ac:spMk id="1036" creationId="{00000000-0000-0000-0000-000000000000}"/>
          </ac:spMkLst>
        </pc:spChg>
        <pc:picChg chg="del">
          <ac:chgData name="ゲスト ユーザー" userId="" providerId="Windows Live" clId="Web-{A226E90B-63F8-4295-8428-EE463851F0E9}" dt="2021-03-18T05:11:20.003" v="446"/>
          <ac:picMkLst>
            <pc:docMk/>
            <pc:sldMk cId="0" sldId="317"/>
            <ac:picMk id="1024" creationId="{00000000-0000-0000-0000-000000000000}"/>
          </ac:picMkLst>
        </pc:picChg>
      </pc:sldChg>
      <pc:sldChg chg="addSp delSp modSp">
        <pc:chgData name="ゲスト ユーザー" userId="" providerId="Windows Live" clId="Web-{A226E90B-63F8-4295-8428-EE463851F0E9}" dt="2021-03-18T05:14:17.022" v="484" actId="1076"/>
        <pc:sldMkLst>
          <pc:docMk/>
          <pc:sldMk cId="0" sldId="318"/>
        </pc:sldMkLst>
        <pc:spChg chg="add mod">
          <ac:chgData name="ゲスト ユーザー" userId="" providerId="Windows Live" clId="Web-{A226E90B-63F8-4295-8428-EE463851F0E9}" dt="2021-03-18T05:14:17.022" v="484" actId="1076"/>
          <ac:spMkLst>
            <pc:docMk/>
            <pc:sldMk cId="0" sldId="318"/>
            <ac:spMk id="13" creationId="{8616D2A9-70E3-4B41-B3F0-8FAC7800BE9E}"/>
          </ac:spMkLst>
        </pc:spChg>
        <pc:spChg chg="mod">
          <ac:chgData name="ゲスト ユーザー" userId="" providerId="Windows Live" clId="Web-{A226E90B-63F8-4295-8428-EE463851F0E9}" dt="2021-03-18T05:13:27.615" v="475" actId="20577"/>
          <ac:spMkLst>
            <pc:docMk/>
            <pc:sldMk cId="0" sldId="318"/>
            <ac:spMk id="1042" creationId="{00000000-0000-0000-0000-000000000000}"/>
          </ac:spMkLst>
        </pc:spChg>
        <pc:spChg chg="mod">
          <ac:chgData name="ゲスト ユーザー" userId="" providerId="Windows Live" clId="Web-{A226E90B-63F8-4295-8428-EE463851F0E9}" dt="2021-03-18T05:14:02.647" v="480" actId="1076"/>
          <ac:spMkLst>
            <pc:docMk/>
            <pc:sldMk cId="0" sldId="318"/>
            <ac:spMk id="1047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1:56.753" v="456"/>
          <ac:spMkLst>
            <pc:docMk/>
            <pc:sldMk cId="0" sldId="318"/>
            <ac:spMk id="1048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3:22.240" v="474"/>
          <ac:spMkLst>
            <pc:docMk/>
            <pc:sldMk cId="0" sldId="318"/>
            <ac:spMk id="1049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3:28.865" v="476"/>
          <ac:spMkLst>
            <pc:docMk/>
            <pc:sldMk cId="0" sldId="318"/>
            <ac:spMk id="1050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1:47.519" v="454"/>
          <ac:spMkLst>
            <pc:docMk/>
            <pc:sldMk cId="0" sldId="318"/>
            <ac:spMk id="1051" creationId="{00000000-0000-0000-0000-000000000000}"/>
          </ac:spMkLst>
        </pc:spChg>
      </pc:sldChg>
      <pc:sldChg chg="modSp">
        <pc:chgData name="ゲスト ユーザー" userId="" providerId="Windows Live" clId="Web-{A226E90B-63F8-4295-8428-EE463851F0E9}" dt="2021-03-18T04:55:43.465" v="4" actId="20577"/>
        <pc:sldMkLst>
          <pc:docMk/>
          <pc:sldMk cId="562492338" sldId="322"/>
        </pc:sldMkLst>
        <pc:spChg chg="mod">
          <ac:chgData name="ゲスト ユーザー" userId="" providerId="Windows Live" clId="Web-{A226E90B-63F8-4295-8428-EE463851F0E9}" dt="2021-03-18T04:55:43.465" v="4" actId="20577"/>
          <ac:spMkLst>
            <pc:docMk/>
            <pc:sldMk cId="562492338" sldId="322"/>
            <ac:spMk id="3" creationId="{41B6E82B-6D9B-4BBB-B277-69B8CA0B91C3}"/>
          </ac:spMkLst>
        </pc:spChg>
      </pc:sldChg>
      <pc:sldChg chg="modSp">
        <pc:chgData name="ゲスト ユーザー" userId="" providerId="Windows Live" clId="Web-{A226E90B-63F8-4295-8428-EE463851F0E9}" dt="2021-03-18T05:00:28.456" v="114" actId="20577"/>
        <pc:sldMkLst>
          <pc:docMk/>
          <pc:sldMk cId="2539985523" sldId="329"/>
        </pc:sldMkLst>
        <pc:spChg chg="mod">
          <ac:chgData name="ゲスト ユーザー" userId="" providerId="Windows Live" clId="Web-{A226E90B-63F8-4295-8428-EE463851F0E9}" dt="2021-03-18T05:00:28.456" v="114" actId="20577"/>
          <ac:spMkLst>
            <pc:docMk/>
            <pc:sldMk cId="2539985523" sldId="329"/>
            <ac:spMk id="6" creationId="{A37D0B3E-E398-46E3-862F-CB12BB9ACA59}"/>
          </ac:spMkLst>
        </pc:spChg>
      </pc:sldChg>
      <pc:sldChg chg="addSp delSp modSp">
        <pc:chgData name="ゲスト ユーザー" userId="" providerId="Windows Live" clId="Web-{A226E90B-63F8-4295-8428-EE463851F0E9}" dt="2021-03-18T05:17:43.840" v="566" actId="20577"/>
        <pc:sldMkLst>
          <pc:docMk/>
          <pc:sldMk cId="1769068483" sldId="334"/>
        </pc:sldMkLst>
        <pc:spChg chg="mod topLvl">
          <ac:chgData name="ゲスト ユーザー" userId="" providerId="Windows Live" clId="Web-{A226E90B-63F8-4295-8428-EE463851F0E9}" dt="2021-03-18T05:17:43.840" v="566" actId="20577"/>
          <ac:spMkLst>
            <pc:docMk/>
            <pc:sldMk cId="1769068483" sldId="334"/>
            <ac:spMk id="15" creationId="{D6505006-B74D-41DB-B680-AF00B5DFC417}"/>
          </ac:spMkLst>
        </pc:spChg>
        <pc:spChg chg="mod topLvl">
          <ac:chgData name="ゲスト ユーザー" userId="" providerId="Windows Live" clId="Web-{A226E90B-63F8-4295-8428-EE463851F0E9}" dt="2021-03-18T05:17:40.496" v="565" actId="20577"/>
          <ac:spMkLst>
            <pc:docMk/>
            <pc:sldMk cId="1769068483" sldId="334"/>
            <ac:spMk id="16" creationId="{32A9F19A-F72F-4AA5-953F-B63A5077B24E}"/>
          </ac:spMkLst>
        </pc:spChg>
        <pc:grpChg chg="add del">
          <ac:chgData name="ゲスト ユーザー" userId="" providerId="Windows Live" clId="Web-{A226E90B-63F8-4295-8428-EE463851F0E9}" dt="2021-03-18T05:17:31.605" v="563"/>
          <ac:grpSpMkLst>
            <pc:docMk/>
            <pc:sldMk cId="1769068483" sldId="334"/>
            <ac:grpSpMk id="17" creationId="{F3CE24AA-2903-4DAB-8BFA-D3F57D4F55EF}"/>
          </ac:grpSpMkLst>
        </pc:grpChg>
        <pc:picChg chg="mod topLvl">
          <ac:chgData name="ゲスト ユーザー" userId="" providerId="Windows Live" clId="Web-{A226E90B-63F8-4295-8428-EE463851F0E9}" dt="2021-03-18T05:17:27.761" v="562" actId="14100"/>
          <ac:picMkLst>
            <pc:docMk/>
            <pc:sldMk cId="1769068483" sldId="334"/>
            <ac:picMk id="14" creationId="{FAB9F7F9-A1D5-4B65-9564-FE5F5F465BD1}"/>
          </ac:picMkLst>
        </pc:picChg>
      </pc:sldChg>
      <pc:sldChg chg="modSp">
        <pc:chgData name="ゲスト ユーザー" userId="" providerId="Windows Live" clId="Web-{A226E90B-63F8-4295-8428-EE463851F0E9}" dt="2021-03-18T04:58:19.719" v="42" actId="20577"/>
        <pc:sldMkLst>
          <pc:docMk/>
          <pc:sldMk cId="3150105958" sldId="336"/>
        </pc:sldMkLst>
        <pc:spChg chg="mod">
          <ac:chgData name="ゲスト ユーザー" userId="" providerId="Windows Live" clId="Web-{A226E90B-63F8-4295-8428-EE463851F0E9}" dt="2021-03-18T04:57:37.968" v="26" actId="14100"/>
          <ac:spMkLst>
            <pc:docMk/>
            <pc:sldMk cId="3150105958" sldId="336"/>
            <ac:spMk id="3" creationId="{41B6E82B-6D9B-4BBB-B277-69B8CA0B91C3}"/>
          </ac:spMkLst>
        </pc:spChg>
        <pc:spChg chg="mod">
          <ac:chgData name="ゲスト ユーザー" userId="" providerId="Windows Live" clId="Web-{A226E90B-63F8-4295-8428-EE463851F0E9}" dt="2021-03-18T04:58:19.719" v="42" actId="20577"/>
          <ac:spMkLst>
            <pc:docMk/>
            <pc:sldMk cId="3150105958" sldId="336"/>
            <ac:spMk id="4" creationId="{F76CB4E3-2CAA-4681-AF78-9D9173C6BB5A}"/>
          </ac:spMkLst>
        </pc:spChg>
        <pc:spChg chg="mod">
          <ac:chgData name="ゲスト ユーザー" userId="" providerId="Windows Live" clId="Web-{A226E90B-63F8-4295-8428-EE463851F0E9}" dt="2021-03-18T04:57:40.359" v="27" actId="14100"/>
          <ac:spMkLst>
            <pc:docMk/>
            <pc:sldMk cId="3150105958" sldId="336"/>
            <ac:spMk id="6" creationId="{A37D0B3E-E398-46E3-862F-CB12BB9ACA59}"/>
          </ac:spMkLst>
        </pc:spChg>
      </pc:sldChg>
      <pc:sldChg chg="addSp delSp modSp add replId">
        <pc:chgData name="ゲスト ユーザー" userId="" providerId="Windows Live" clId="Web-{A226E90B-63F8-4295-8428-EE463851F0E9}" dt="2021-03-18T05:17:49.387" v="567" actId="14100"/>
        <pc:sldMkLst>
          <pc:docMk/>
          <pc:sldMk cId="960304463" sldId="337"/>
        </pc:sldMkLst>
        <pc:spChg chg="mod">
          <ac:chgData name="ゲスト ユーザー" userId="" providerId="Windows Live" clId="Web-{A226E90B-63F8-4295-8428-EE463851F0E9}" dt="2021-03-18T05:01:49.927" v="143" actId="20577"/>
          <ac:spMkLst>
            <pc:docMk/>
            <pc:sldMk cId="960304463" sldId="337"/>
            <ac:spMk id="3" creationId="{41B6E82B-6D9B-4BBB-B277-69B8CA0B91C3}"/>
          </ac:spMkLst>
        </pc:spChg>
        <pc:spChg chg="mod">
          <ac:chgData name="ゲスト ユーザー" userId="" providerId="Windows Live" clId="Web-{A226E90B-63F8-4295-8428-EE463851F0E9}" dt="2021-03-18T05:15:52.431" v="544" actId="20577"/>
          <ac:spMkLst>
            <pc:docMk/>
            <pc:sldMk cId="960304463" sldId="337"/>
            <ac:spMk id="6" creationId="{A37D0B3E-E398-46E3-862F-CB12BB9ACA59}"/>
          </ac:spMkLst>
        </pc:spChg>
        <pc:spChg chg="mod">
          <ac:chgData name="ゲスト ユーザー" userId="" providerId="Windows Live" clId="Web-{A226E90B-63F8-4295-8428-EE463851F0E9}" dt="2021-03-18T05:01:17.457" v="124" actId="20577"/>
          <ac:spMkLst>
            <pc:docMk/>
            <pc:sldMk cId="960304463" sldId="337"/>
            <ac:spMk id="350" creationId="{00000000-0000-0000-0000-000000000000}"/>
          </ac:spMkLst>
        </pc:spChg>
        <pc:picChg chg="add mod">
          <ac:chgData name="ゲスト ユーザー" userId="" providerId="Windows Live" clId="Web-{A226E90B-63F8-4295-8428-EE463851F0E9}" dt="2021-03-18T05:17:49.387" v="567" actId="14100"/>
          <ac:picMkLst>
            <pc:docMk/>
            <pc:sldMk cId="960304463" sldId="337"/>
            <ac:picMk id="4" creationId="{7EE1246B-0E52-42A4-B7E0-2BE862B52D5F}"/>
          </ac:picMkLst>
        </pc:picChg>
        <pc:picChg chg="del">
          <ac:chgData name="ゲスト ユーザー" userId="" providerId="Windows Live" clId="Web-{A226E90B-63F8-4295-8428-EE463851F0E9}" dt="2021-03-18T05:01:36.505" v="140"/>
          <ac:picMkLst>
            <pc:docMk/>
            <pc:sldMk cId="960304463" sldId="337"/>
            <ac:picMk id="8" creationId="{E61C36CD-F22C-4A77-8716-62F3F5799209}"/>
          </ac:picMkLst>
        </pc:picChg>
        <pc:picChg chg="del">
          <ac:chgData name="ゲスト ユーザー" userId="" providerId="Windows Live" clId="Web-{A226E90B-63F8-4295-8428-EE463851F0E9}" dt="2021-03-18T05:01:37.489" v="141"/>
          <ac:picMkLst>
            <pc:docMk/>
            <pc:sldMk cId="960304463" sldId="337"/>
            <ac:picMk id="11" creationId="{C20B18BA-E426-4785-ABBB-0C5F730A8EE4}"/>
          </ac:picMkLst>
        </pc:picChg>
      </pc:sldChg>
    </pc:docChg>
  </pc:docChgLst>
  <pc:docChgLst>
    <pc:chgData name="ゲスト ユーザー" providerId="Windows Live" clId="Web-{09C9C445-5DDE-4DAC-B785-EEF511AE8660}"/>
    <pc:docChg chg="modSld">
      <pc:chgData name="ゲスト ユーザー" userId="" providerId="Windows Live" clId="Web-{09C9C445-5DDE-4DAC-B785-EEF511AE8660}" dt="2021-04-03T04:48:13.583" v="20" actId="14100"/>
      <pc:docMkLst>
        <pc:docMk/>
      </pc:docMkLst>
      <pc:sldChg chg="modSp">
        <pc:chgData name="ゲスト ユーザー" userId="" providerId="Windows Live" clId="Web-{09C9C445-5DDE-4DAC-B785-EEF511AE8660}" dt="2021-04-03T04:46:19.425" v="3" actId="14100"/>
        <pc:sldMkLst>
          <pc:docMk/>
          <pc:sldMk cId="3276162484" sldId="321"/>
        </pc:sldMkLst>
        <pc:spChg chg="mod">
          <ac:chgData name="ゲスト ユーザー" userId="" providerId="Windows Live" clId="Web-{09C9C445-5DDE-4DAC-B785-EEF511AE8660}" dt="2021-04-03T04:46:17.488" v="2" actId="1076"/>
          <ac:spMkLst>
            <pc:docMk/>
            <pc:sldMk cId="3276162484" sldId="321"/>
            <ac:spMk id="3" creationId="{41B6E82B-6D9B-4BBB-B277-69B8CA0B91C3}"/>
          </ac:spMkLst>
        </pc:spChg>
        <pc:spChg chg="mod">
          <ac:chgData name="ゲスト ユーザー" userId="" providerId="Windows Live" clId="Web-{09C9C445-5DDE-4DAC-B785-EEF511AE8660}" dt="2021-04-03T04:46:19.425" v="3" actId="14100"/>
          <ac:spMkLst>
            <pc:docMk/>
            <pc:sldMk cId="3276162484" sldId="321"/>
            <ac:spMk id="4" creationId="{59D282B1-BBBF-4A80-B193-BBE7DB3CC307}"/>
          </ac:spMkLst>
        </pc:spChg>
      </pc:sldChg>
      <pc:sldChg chg="modSp">
        <pc:chgData name="ゲスト ユーザー" userId="" providerId="Windows Live" clId="Web-{09C9C445-5DDE-4DAC-B785-EEF511AE8660}" dt="2021-04-03T04:46:51.473" v="5"/>
        <pc:sldMkLst>
          <pc:docMk/>
          <pc:sldMk cId="732794299" sldId="343"/>
        </pc:sldMkLst>
        <pc:spChg chg="mod">
          <ac:chgData name="ゲスト ユーザー" userId="" providerId="Windows Live" clId="Web-{09C9C445-5DDE-4DAC-B785-EEF511AE8660}" dt="2021-04-03T04:46:48.988" v="4" actId="20577"/>
          <ac:spMkLst>
            <pc:docMk/>
            <pc:sldMk cId="732794299" sldId="343"/>
            <ac:spMk id="6" creationId="{A37D0B3E-E398-46E3-862F-CB12BB9ACA59}"/>
          </ac:spMkLst>
        </pc:spChg>
        <pc:spChg chg="mod">
          <ac:chgData name="ゲスト ユーザー" userId="" providerId="Windows Live" clId="Web-{09C9C445-5DDE-4DAC-B785-EEF511AE8660}" dt="2021-04-03T04:46:51.473" v="5"/>
          <ac:spMkLst>
            <pc:docMk/>
            <pc:sldMk cId="732794299" sldId="343"/>
            <ac:spMk id="11" creationId="{0BA5CD07-464B-4D9D-BBA5-1A1BE7EDE756}"/>
          </ac:spMkLst>
        </pc:spChg>
      </pc:sldChg>
      <pc:sldChg chg="modSp">
        <pc:chgData name="ゲスト ユーザー" userId="" providerId="Windows Live" clId="Web-{09C9C445-5DDE-4DAC-B785-EEF511AE8660}" dt="2021-04-03T04:47:03.598" v="6" actId="1076"/>
        <pc:sldMkLst>
          <pc:docMk/>
          <pc:sldMk cId="3758271538" sldId="344"/>
        </pc:sldMkLst>
        <pc:spChg chg="mod">
          <ac:chgData name="ゲスト ユーザー" userId="" providerId="Windows Live" clId="Web-{09C9C445-5DDE-4DAC-B785-EEF511AE8660}" dt="2021-04-03T04:47:03.598" v="6" actId="1076"/>
          <ac:spMkLst>
            <pc:docMk/>
            <pc:sldMk cId="3758271538" sldId="344"/>
            <ac:spMk id="11" creationId="{8CAF886C-97EE-4CAC-A817-C6B97E028932}"/>
          </ac:spMkLst>
        </pc:spChg>
      </pc:sldChg>
      <pc:sldChg chg="modSp">
        <pc:chgData name="ゲスト ユーザー" userId="" providerId="Windows Live" clId="Web-{09C9C445-5DDE-4DAC-B785-EEF511AE8660}" dt="2021-04-03T04:48:13.583" v="20" actId="14100"/>
        <pc:sldMkLst>
          <pc:docMk/>
          <pc:sldMk cId="1252576902" sldId="348"/>
        </pc:sldMkLst>
        <pc:spChg chg="mod">
          <ac:chgData name="ゲスト ユーザー" userId="" providerId="Windows Live" clId="Web-{09C9C445-5DDE-4DAC-B785-EEF511AE8660}" dt="2021-04-03T04:48:13.583" v="20" actId="14100"/>
          <ac:spMkLst>
            <pc:docMk/>
            <pc:sldMk cId="1252576902" sldId="348"/>
            <ac:spMk id="12" creationId="{E3A449DD-606B-412B-88F8-B818B9A8848B}"/>
          </ac:spMkLst>
        </pc:spChg>
      </pc:sldChg>
    </pc:docChg>
  </pc:docChgLst>
  <pc:docChgLst>
    <pc:chgData name="Masaki Suzuki" userId="2c4feb2ed34ad1a7" providerId="Windows Live" clId="Web-{13F5437A-5C71-41A2-81CA-D426B34E848F}"/>
    <pc:docChg chg="modSld">
      <pc:chgData name="Masaki Suzuki" userId="2c4feb2ed34ad1a7" providerId="Windows Live" clId="Web-{13F5437A-5C71-41A2-81CA-D426B34E848F}" dt="2021-03-15T04:27:04.833" v="422" actId="20577"/>
      <pc:docMkLst>
        <pc:docMk/>
      </pc:docMkLst>
      <pc:sldChg chg="modSp">
        <pc:chgData name="Masaki Suzuki" userId="2c4feb2ed34ad1a7" providerId="Windows Live" clId="Web-{13F5437A-5C71-41A2-81CA-D426B34E848F}" dt="2021-03-15T04:14:14.783" v="37" actId="20577"/>
        <pc:sldMkLst>
          <pc:docMk/>
          <pc:sldMk cId="0" sldId="268"/>
        </pc:sldMkLst>
        <pc:spChg chg="mod">
          <ac:chgData name="Masaki Suzuki" userId="2c4feb2ed34ad1a7" providerId="Windows Live" clId="Web-{13F5437A-5C71-41A2-81CA-D426B34E848F}" dt="2021-03-15T04:14:14.783" v="37" actId="20577"/>
          <ac:spMkLst>
            <pc:docMk/>
            <pc:sldMk cId="0" sldId="268"/>
            <ac:spMk id="276" creationId="{00000000-0000-0000-0000-000000000000}"/>
          </ac:spMkLst>
        </pc:spChg>
        <pc:spChg chg="mod">
          <ac:chgData name="Masaki Suzuki" userId="2c4feb2ed34ad1a7" providerId="Windows Live" clId="Web-{13F5437A-5C71-41A2-81CA-D426B34E848F}" dt="2021-03-15T04:13:33.516" v="0" actId="20577"/>
          <ac:spMkLst>
            <pc:docMk/>
            <pc:sldMk cId="0" sldId="268"/>
            <ac:spMk id="278" creationId="{00000000-0000-0000-0000-000000000000}"/>
          </ac:spMkLst>
        </pc:spChg>
      </pc:sldChg>
      <pc:sldChg chg="modSp">
        <pc:chgData name="Masaki Suzuki" userId="2c4feb2ed34ad1a7" providerId="Windows Live" clId="Web-{13F5437A-5C71-41A2-81CA-D426B34E848F}" dt="2021-03-15T04:19:41.916" v="152" actId="20577"/>
        <pc:sldMkLst>
          <pc:docMk/>
          <pc:sldMk cId="0" sldId="271"/>
        </pc:sldMkLst>
        <pc:spChg chg="mod">
          <ac:chgData name="Masaki Suzuki" userId="2c4feb2ed34ad1a7" providerId="Windows Live" clId="Web-{13F5437A-5C71-41A2-81CA-D426B34E848F}" dt="2021-03-15T04:17:01.834" v="90" actId="20577"/>
          <ac:spMkLst>
            <pc:docMk/>
            <pc:sldMk cId="0" sldId="271"/>
            <ac:spMk id="323" creationId="{00000000-0000-0000-0000-000000000000}"/>
          </ac:spMkLst>
        </pc:spChg>
        <pc:spChg chg="mod">
          <ac:chgData name="Masaki Suzuki" userId="2c4feb2ed34ad1a7" providerId="Windows Live" clId="Web-{13F5437A-5C71-41A2-81CA-D426B34E848F}" dt="2021-03-15T04:19:41.916" v="152" actId="20577"/>
          <ac:spMkLst>
            <pc:docMk/>
            <pc:sldMk cId="0" sldId="271"/>
            <ac:spMk id="325" creationId="{00000000-0000-0000-0000-000000000000}"/>
          </ac:spMkLst>
        </pc:spChg>
      </pc:sldChg>
      <pc:sldChg chg="modSp">
        <pc:chgData name="Masaki Suzuki" userId="2c4feb2ed34ad1a7" providerId="Windows Live" clId="Web-{13F5437A-5C71-41A2-81CA-D426B34E848F}" dt="2021-03-15T04:16:05.958" v="82" actId="20577"/>
        <pc:sldMkLst>
          <pc:docMk/>
          <pc:sldMk cId="0" sldId="272"/>
        </pc:sldMkLst>
        <pc:spChg chg="mod">
          <ac:chgData name="Masaki Suzuki" userId="2c4feb2ed34ad1a7" providerId="Windows Live" clId="Web-{13F5437A-5C71-41A2-81CA-D426B34E848F}" dt="2021-03-15T04:15:50.629" v="70" actId="20577"/>
          <ac:spMkLst>
            <pc:docMk/>
            <pc:sldMk cId="0" sldId="272"/>
            <ac:spMk id="3" creationId="{163415A1-F6BA-4993-A9B8-6C1CE5C104F0}"/>
          </ac:spMkLst>
        </pc:spChg>
        <pc:spChg chg="mod">
          <ac:chgData name="Masaki Suzuki" userId="2c4feb2ed34ad1a7" providerId="Windows Live" clId="Web-{13F5437A-5C71-41A2-81CA-D426B34E848F}" dt="2021-03-15T04:16:05.958" v="82" actId="20577"/>
          <ac:spMkLst>
            <pc:docMk/>
            <pc:sldMk cId="0" sldId="272"/>
            <ac:spMk id="339" creationId="{00000000-0000-0000-0000-000000000000}"/>
          </ac:spMkLst>
        </pc:spChg>
      </pc:sldChg>
      <pc:sldChg chg="modSp">
        <pc:chgData name="Masaki Suzuki" userId="2c4feb2ed34ad1a7" providerId="Windows Live" clId="Web-{13F5437A-5C71-41A2-81CA-D426B34E848F}" dt="2021-03-15T04:21:07.387" v="222" actId="20577"/>
        <pc:sldMkLst>
          <pc:docMk/>
          <pc:sldMk cId="0" sldId="273"/>
        </pc:sldMkLst>
        <pc:spChg chg="mod">
          <ac:chgData name="Masaki Suzuki" userId="2c4feb2ed34ad1a7" providerId="Windows Live" clId="Web-{13F5437A-5C71-41A2-81CA-D426B34E848F}" dt="2021-03-15T04:21:07.387" v="222" actId="20577"/>
          <ac:spMkLst>
            <pc:docMk/>
            <pc:sldMk cId="0" sldId="273"/>
            <ac:spMk id="352" creationId="{00000000-0000-0000-0000-000000000000}"/>
          </ac:spMkLst>
        </pc:spChg>
      </pc:sldChg>
      <pc:sldChg chg="delSp modSp">
        <pc:chgData name="Masaki Suzuki" userId="2c4feb2ed34ad1a7" providerId="Windows Live" clId="Web-{13F5437A-5C71-41A2-81CA-D426B34E848F}" dt="2021-03-15T04:27:04.833" v="422" actId="20577"/>
        <pc:sldMkLst>
          <pc:docMk/>
          <pc:sldMk cId="0" sldId="274"/>
        </pc:sldMkLst>
        <pc:spChg chg="mod">
          <ac:chgData name="Masaki Suzuki" userId="2c4feb2ed34ad1a7" providerId="Windows Live" clId="Web-{13F5437A-5C71-41A2-81CA-D426B34E848F}" dt="2021-03-15T04:27:04.833" v="422" actId="20577"/>
          <ac:spMkLst>
            <pc:docMk/>
            <pc:sldMk cId="0" sldId="274"/>
            <ac:spMk id="364" creationId="{00000000-0000-0000-0000-000000000000}"/>
          </ac:spMkLst>
        </pc:spChg>
        <pc:picChg chg="del">
          <ac:chgData name="Masaki Suzuki" userId="2c4feb2ed34ad1a7" providerId="Windows Live" clId="Web-{13F5437A-5C71-41A2-81CA-D426B34E848F}" dt="2021-03-15T04:26:46.301" v="419"/>
          <ac:picMkLst>
            <pc:docMk/>
            <pc:sldMk cId="0" sldId="274"/>
            <ac:picMk id="2" creationId="{68539DFF-2FA1-446C-BFF1-7D38DD4A617A}"/>
          </ac:picMkLst>
        </pc:picChg>
      </pc:sldChg>
      <pc:sldChg chg="addSp delSp modSp">
        <pc:chgData name="Masaki Suzuki" userId="2c4feb2ed34ad1a7" providerId="Windows Live" clId="Web-{13F5437A-5C71-41A2-81CA-D426B34E848F}" dt="2021-03-15T04:26:33.645" v="418" actId="20577"/>
        <pc:sldMkLst>
          <pc:docMk/>
          <pc:sldMk cId="0" sldId="276"/>
        </pc:sldMkLst>
        <pc:spChg chg="add mod">
          <ac:chgData name="Masaki Suzuki" userId="2c4feb2ed34ad1a7" providerId="Windows Live" clId="Web-{13F5437A-5C71-41A2-81CA-D426B34E848F}" dt="2021-03-15T04:26:33.645" v="418" actId="20577"/>
          <ac:spMkLst>
            <pc:docMk/>
            <pc:sldMk cId="0" sldId="276"/>
            <ac:spMk id="3" creationId="{F0E03801-4DFA-48E7-A2A3-C9B37BE61019}"/>
          </ac:spMkLst>
        </pc:spChg>
        <pc:spChg chg="del">
          <ac:chgData name="Masaki Suzuki" userId="2c4feb2ed34ad1a7" providerId="Windows Live" clId="Web-{13F5437A-5C71-41A2-81CA-D426B34E848F}" dt="2021-03-15T04:22:25.154" v="252"/>
          <ac:spMkLst>
            <pc:docMk/>
            <pc:sldMk cId="0" sldId="276"/>
            <ac:spMk id="395" creationId="{00000000-0000-0000-0000-000000000000}"/>
          </ac:spMkLst>
        </pc:spChg>
        <pc:spChg chg="mod">
          <ac:chgData name="Masaki Suzuki" userId="2c4feb2ed34ad1a7" providerId="Windows Live" clId="Web-{13F5437A-5C71-41A2-81CA-D426B34E848F}" dt="2021-03-15T04:25:10.143" v="398" actId="20577"/>
          <ac:spMkLst>
            <pc:docMk/>
            <pc:sldMk cId="0" sldId="276"/>
            <ac:spMk id="398" creationId="{00000000-0000-0000-0000-000000000000}"/>
          </ac:spMkLst>
        </pc:spChg>
        <pc:spChg chg="mod">
          <ac:chgData name="Masaki Suzuki" userId="2c4feb2ed34ad1a7" providerId="Windows Live" clId="Web-{13F5437A-5C71-41A2-81CA-D426B34E848F}" dt="2021-03-15T04:24:30.298" v="376" actId="20577"/>
          <ac:spMkLst>
            <pc:docMk/>
            <pc:sldMk cId="0" sldId="276"/>
            <ac:spMk id="399" creationId="{00000000-0000-0000-0000-000000000000}"/>
          </ac:spMkLst>
        </pc:spChg>
        <pc:spChg chg="del">
          <ac:chgData name="Masaki Suzuki" userId="2c4feb2ed34ad1a7" providerId="Windows Live" clId="Web-{13F5437A-5C71-41A2-81CA-D426B34E848F}" dt="2021-03-15T04:22:23.607" v="251"/>
          <ac:spMkLst>
            <pc:docMk/>
            <pc:sldMk cId="0" sldId="276"/>
            <ac:spMk id="402" creationId="{00000000-0000-0000-0000-000000000000}"/>
          </ac:spMkLst>
        </pc:spChg>
      </pc:sldChg>
    </pc:docChg>
  </pc:docChgLst>
  <pc:docChgLst>
    <pc:chgData name="ゲスト ユーザー" providerId="Windows Live" clId="Web-{CD166D09-413D-417D-A079-458F1DBBCF69}"/>
    <pc:docChg chg="addSld modSld">
      <pc:chgData name="ゲスト ユーザー" userId="" providerId="Windows Live" clId="Web-{CD166D09-413D-417D-A079-458F1DBBCF69}" dt="2021-03-04T08:19:35.795" v="94" actId="1076"/>
      <pc:docMkLst>
        <pc:docMk/>
      </pc:docMkLst>
      <pc:sldChg chg="modSp">
        <pc:chgData name="ゲスト ユーザー" userId="" providerId="Windows Live" clId="Web-{CD166D09-413D-417D-A079-458F1DBBCF69}" dt="2021-03-04T08:04:03.288" v="14"/>
        <pc:sldMkLst>
          <pc:docMk/>
          <pc:sldMk cId="0" sldId="256"/>
        </pc:sldMkLst>
        <pc:spChg chg="mod">
          <ac:chgData name="ゲスト ユーザー" userId="" providerId="Windows Live" clId="Web-{CD166D09-413D-417D-A079-458F1DBBCF69}" dt="2021-03-04T08:04:03.288" v="14"/>
          <ac:spMkLst>
            <pc:docMk/>
            <pc:sldMk cId="0" sldId="256"/>
            <ac:spMk id="105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04:03.288" v="13"/>
          <ac:spMkLst>
            <pc:docMk/>
            <pc:sldMk cId="0" sldId="256"/>
            <ac:spMk id="106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04:03.288" v="12"/>
          <ac:spMkLst>
            <pc:docMk/>
            <pc:sldMk cId="0" sldId="256"/>
            <ac:spMk id="107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7:58:34.499" v="4" actId="20577"/>
          <ac:spMkLst>
            <pc:docMk/>
            <pc:sldMk cId="0" sldId="256"/>
            <ac:spMk id="108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7:47:40.869" v="3" actId="1076"/>
          <ac:spMkLst>
            <pc:docMk/>
            <pc:sldMk cId="0" sldId="256"/>
            <ac:spMk id="111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02:48.161" v="8" actId="1076"/>
          <ac:spMkLst>
            <pc:docMk/>
            <pc:sldMk cId="0" sldId="256"/>
            <ac:spMk id="112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05:49.197" v="15" actId="1076"/>
        <pc:sldMkLst>
          <pc:docMk/>
          <pc:sldMk cId="0" sldId="259"/>
        </pc:sldMkLst>
        <pc:spChg chg="mod">
          <ac:chgData name="ゲスト ユーザー" userId="" providerId="Windows Live" clId="Web-{CD166D09-413D-417D-A079-458F1DBBCF69}" dt="2021-03-04T08:05:49.197" v="15" actId="1076"/>
          <ac:spMkLst>
            <pc:docMk/>
            <pc:sldMk cId="0" sldId="259"/>
            <ac:spMk id="157" creationId="{00000000-0000-0000-0000-000000000000}"/>
          </ac:spMkLst>
        </pc:spChg>
      </pc:sldChg>
      <pc:sldChg chg="addSp delSp modSp">
        <pc:chgData name="ゲスト ユーザー" userId="" providerId="Windows Live" clId="Web-{CD166D09-413D-417D-A079-458F1DBBCF69}" dt="2021-03-04T08:08:05.747" v="19" actId="1076"/>
        <pc:sldMkLst>
          <pc:docMk/>
          <pc:sldMk cId="0" sldId="266"/>
        </pc:sldMkLst>
        <pc:picChg chg="add mod">
          <ac:chgData name="ゲスト ユーザー" userId="" providerId="Windows Live" clId="Web-{CD166D09-413D-417D-A079-458F1DBBCF69}" dt="2021-03-04T08:08:05.747" v="19" actId="1076"/>
          <ac:picMkLst>
            <pc:docMk/>
            <pc:sldMk cId="0" sldId="266"/>
            <ac:picMk id="2" creationId="{22C5AB24-8059-472F-9871-3EE95913D35A}"/>
          </ac:picMkLst>
        </pc:picChg>
        <pc:picChg chg="del">
          <ac:chgData name="ゲスト ユーザー" userId="" providerId="Windows Live" clId="Web-{CD166D09-413D-417D-A079-458F1DBBCF69}" dt="2021-03-04T08:06:59.417" v="16"/>
          <ac:picMkLst>
            <pc:docMk/>
            <pc:sldMk cId="0" sldId="266"/>
            <ac:picMk id="255" creationId="{00000000-0000-0000-0000-000000000000}"/>
          </ac:picMkLst>
        </pc:picChg>
      </pc:sldChg>
      <pc:sldChg chg="modSp">
        <pc:chgData name="ゲスト ユーザー" userId="" providerId="Windows Live" clId="Web-{CD166D09-413D-417D-A079-458F1DBBCF69}" dt="2021-03-04T08:08:37.170" v="23" actId="1076"/>
        <pc:sldMkLst>
          <pc:docMk/>
          <pc:sldMk cId="0" sldId="272"/>
        </pc:sldMkLst>
        <pc:spChg chg="mod">
          <ac:chgData name="ゲスト ユーザー" userId="" providerId="Windows Live" clId="Web-{CD166D09-413D-417D-A079-458F1DBBCF69}" dt="2021-03-04T08:08:37.170" v="23" actId="1076"/>
          <ac:spMkLst>
            <pc:docMk/>
            <pc:sldMk cId="0" sldId="272"/>
            <ac:spMk id="341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08:34.748" v="22" actId="1076"/>
          <ac:spMkLst>
            <pc:docMk/>
            <pc:sldMk cId="0" sldId="272"/>
            <ac:spMk id="342" creationId="{00000000-0000-0000-0000-000000000000}"/>
          </ac:spMkLst>
        </pc:spChg>
        <pc:picChg chg="mod">
          <ac:chgData name="ゲスト ユーザー" userId="" providerId="Windows Live" clId="Web-{CD166D09-413D-417D-A079-458F1DBBCF69}" dt="2021-03-04T08:08:26.638" v="20" actId="1076"/>
          <ac:picMkLst>
            <pc:docMk/>
            <pc:sldMk cId="0" sldId="272"/>
            <ac:picMk id="335" creationId="{00000000-0000-0000-0000-000000000000}"/>
          </ac:picMkLst>
        </pc:picChg>
      </pc:sldChg>
      <pc:sldChg chg="addSp delSp modSp">
        <pc:chgData name="ゲスト ユーザー" userId="" providerId="Windows Live" clId="Web-{CD166D09-413D-417D-A079-458F1DBBCF69}" dt="2021-03-04T08:10:41.876" v="27" actId="1076"/>
        <pc:sldMkLst>
          <pc:docMk/>
          <pc:sldMk cId="0" sldId="287"/>
        </pc:sldMkLst>
        <pc:picChg chg="add mod">
          <ac:chgData name="ゲスト ユーザー" userId="" providerId="Windows Live" clId="Web-{CD166D09-413D-417D-A079-458F1DBBCF69}" dt="2021-03-04T08:10:41.876" v="27" actId="1076"/>
          <ac:picMkLst>
            <pc:docMk/>
            <pc:sldMk cId="0" sldId="287"/>
            <ac:picMk id="2" creationId="{FF83DAEA-3A7A-4CA8-9A16-9BDCBCD811F1}"/>
          </ac:picMkLst>
        </pc:picChg>
        <pc:picChg chg="del">
          <ac:chgData name="ゲスト ユーザー" userId="" providerId="Windows Live" clId="Web-{CD166D09-413D-417D-A079-458F1DBBCF69}" dt="2021-03-04T08:09:26.234" v="25"/>
          <ac:picMkLst>
            <pc:docMk/>
            <pc:sldMk cId="0" sldId="287"/>
            <ac:picMk id="555" creationId="{00000000-0000-0000-0000-000000000000}"/>
          </ac:picMkLst>
        </pc:picChg>
        <pc:picChg chg="del">
          <ac:chgData name="ゲスト ユーザー" userId="" providerId="Windows Live" clId="Web-{CD166D09-413D-417D-A079-458F1DBBCF69}" dt="2021-03-04T08:09:22.780" v="24"/>
          <ac:picMkLst>
            <pc:docMk/>
            <pc:sldMk cId="0" sldId="287"/>
            <ac:picMk id="563" creationId="{00000000-0000-0000-0000-000000000000}"/>
          </ac:picMkLst>
        </pc:picChg>
      </pc:sldChg>
      <pc:sldChg chg="modSp">
        <pc:chgData name="ゲスト ユーザー" userId="" providerId="Windows Live" clId="Web-{CD166D09-413D-417D-A079-458F1DBBCF69}" dt="2021-03-04T08:11:35.518" v="36" actId="1076"/>
        <pc:sldMkLst>
          <pc:docMk/>
          <pc:sldMk cId="0" sldId="290"/>
        </pc:sldMkLst>
        <pc:spChg chg="mod">
          <ac:chgData name="ゲスト ユーザー" userId="" providerId="Windows Live" clId="Web-{CD166D09-413D-417D-A079-458F1DBBCF69}" dt="2021-03-04T08:11:35.518" v="36" actId="1076"/>
          <ac:spMkLst>
            <pc:docMk/>
            <pc:sldMk cId="0" sldId="290"/>
            <ac:spMk id="599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1:30.096" v="35" actId="1076"/>
          <ac:spMkLst>
            <pc:docMk/>
            <pc:sldMk cId="0" sldId="290"/>
            <ac:spMk id="600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1:59.503" v="38" actId="1076"/>
        <pc:sldMkLst>
          <pc:docMk/>
          <pc:sldMk cId="0" sldId="291"/>
        </pc:sldMkLst>
        <pc:spChg chg="mod">
          <ac:chgData name="ゲスト ユーザー" userId="" providerId="Windows Live" clId="Web-{CD166D09-413D-417D-A079-458F1DBBCF69}" dt="2021-03-04T08:11:42.784" v="37" actId="1076"/>
          <ac:spMkLst>
            <pc:docMk/>
            <pc:sldMk cId="0" sldId="291"/>
            <ac:spMk id="622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1:59.503" v="38" actId="1076"/>
          <ac:spMkLst>
            <pc:docMk/>
            <pc:sldMk cId="0" sldId="291"/>
            <ac:spMk id="625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2:11.956" v="40" actId="1076"/>
        <pc:sldMkLst>
          <pc:docMk/>
          <pc:sldMk cId="0" sldId="292"/>
        </pc:sldMkLst>
        <pc:spChg chg="mod">
          <ac:chgData name="ゲスト ユーザー" userId="" providerId="Windows Live" clId="Web-{CD166D09-413D-417D-A079-458F1DBBCF69}" dt="2021-03-04T08:12:11.956" v="40" actId="1076"/>
          <ac:spMkLst>
            <pc:docMk/>
            <pc:sldMk cId="0" sldId="292"/>
            <ac:spMk id="642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2:08.503" v="39" actId="1076"/>
          <ac:spMkLst>
            <pc:docMk/>
            <pc:sldMk cId="0" sldId="292"/>
            <ac:spMk id="643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2:26.582" v="41" actId="1076"/>
        <pc:sldMkLst>
          <pc:docMk/>
          <pc:sldMk cId="0" sldId="293"/>
        </pc:sldMkLst>
        <pc:spChg chg="mod">
          <ac:chgData name="ゲスト ユーザー" userId="" providerId="Windows Live" clId="Web-{CD166D09-413D-417D-A079-458F1DBBCF69}" dt="2021-03-04T08:12:26.582" v="41" actId="1076"/>
          <ac:spMkLst>
            <pc:docMk/>
            <pc:sldMk cId="0" sldId="293"/>
            <ac:spMk id="655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2:33.066" v="42" actId="1076"/>
        <pc:sldMkLst>
          <pc:docMk/>
          <pc:sldMk cId="0" sldId="294"/>
        </pc:sldMkLst>
        <pc:spChg chg="mod">
          <ac:chgData name="ゲスト ユーザー" userId="" providerId="Windows Live" clId="Web-{CD166D09-413D-417D-A079-458F1DBBCF69}" dt="2021-03-04T08:12:33.066" v="42" actId="1076"/>
          <ac:spMkLst>
            <pc:docMk/>
            <pc:sldMk cId="0" sldId="294"/>
            <ac:spMk id="668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2:43.051" v="43" actId="1076"/>
        <pc:sldMkLst>
          <pc:docMk/>
          <pc:sldMk cId="0" sldId="295"/>
        </pc:sldMkLst>
        <pc:picChg chg="mod">
          <ac:chgData name="ゲスト ユーザー" userId="" providerId="Windows Live" clId="Web-{CD166D09-413D-417D-A079-458F1DBBCF69}" dt="2021-03-04T08:12:43.051" v="43" actId="1076"/>
          <ac:picMkLst>
            <pc:docMk/>
            <pc:sldMk cId="0" sldId="295"/>
            <ac:picMk id="677" creationId="{00000000-0000-0000-0000-000000000000}"/>
          </ac:picMkLst>
        </pc:picChg>
      </pc:sldChg>
      <pc:sldChg chg="modSp">
        <pc:chgData name="ゲスト ユーザー" userId="" providerId="Windows Live" clId="Web-{CD166D09-413D-417D-A079-458F1DBBCF69}" dt="2021-03-04T08:12:50.895" v="44" actId="1076"/>
        <pc:sldMkLst>
          <pc:docMk/>
          <pc:sldMk cId="0" sldId="296"/>
        </pc:sldMkLst>
        <pc:spChg chg="mod">
          <ac:chgData name="ゲスト ユーザー" userId="" providerId="Windows Live" clId="Web-{CD166D09-413D-417D-A079-458F1DBBCF69}" dt="2021-03-04T08:12:50.895" v="44" actId="1076"/>
          <ac:spMkLst>
            <pc:docMk/>
            <pc:sldMk cId="0" sldId="296"/>
            <ac:spMk id="701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4:27.960" v="56" actId="14100"/>
        <pc:sldMkLst>
          <pc:docMk/>
          <pc:sldMk cId="0" sldId="301"/>
        </pc:sldMkLst>
        <pc:spChg chg="mod">
          <ac:chgData name="ゲスト ユーザー" userId="" providerId="Windows Live" clId="Web-{CD166D09-413D-417D-A079-458F1DBBCF69}" dt="2021-03-04T08:13:42.490" v="53" actId="20577"/>
          <ac:spMkLst>
            <pc:docMk/>
            <pc:sldMk cId="0" sldId="301"/>
            <ac:spMk id="761" creationId="{00000000-0000-0000-0000-000000000000}"/>
          </ac:spMkLst>
        </pc:spChg>
        <pc:picChg chg="mod">
          <ac:chgData name="ゲスト ユーザー" userId="" providerId="Windows Live" clId="Web-{CD166D09-413D-417D-A079-458F1DBBCF69}" dt="2021-03-04T08:13:17.224" v="47" actId="1076"/>
          <ac:picMkLst>
            <pc:docMk/>
            <pc:sldMk cId="0" sldId="301"/>
            <ac:picMk id="768" creationId="{00000000-0000-0000-0000-000000000000}"/>
          </ac:picMkLst>
        </pc:picChg>
        <pc:picChg chg="mod">
          <ac:chgData name="ゲスト ユーザー" userId="" providerId="Windows Live" clId="Web-{CD166D09-413D-417D-A079-458F1DBBCF69}" dt="2021-03-04T08:13:22.411" v="49" actId="1076"/>
          <ac:picMkLst>
            <pc:docMk/>
            <pc:sldMk cId="0" sldId="301"/>
            <ac:picMk id="771" creationId="{00000000-0000-0000-0000-000000000000}"/>
          </ac:picMkLst>
        </pc:picChg>
        <pc:picChg chg="mod">
          <ac:chgData name="ゲスト ユーザー" userId="" providerId="Windows Live" clId="Web-{CD166D09-413D-417D-A079-458F1DBBCF69}" dt="2021-03-04T08:13:20.224" v="48" actId="1076"/>
          <ac:picMkLst>
            <pc:docMk/>
            <pc:sldMk cId="0" sldId="301"/>
            <ac:picMk id="772" creationId="{00000000-0000-0000-0000-000000000000}"/>
          </ac:picMkLst>
        </pc:picChg>
        <pc:picChg chg="mod">
          <ac:chgData name="ゲスト ユーザー" userId="" providerId="Windows Live" clId="Web-{CD166D09-413D-417D-A079-458F1DBBCF69}" dt="2021-03-04T08:14:27.960" v="56" actId="14100"/>
          <ac:picMkLst>
            <pc:docMk/>
            <pc:sldMk cId="0" sldId="301"/>
            <ac:picMk id="773" creationId="{00000000-0000-0000-0000-000000000000}"/>
          </ac:picMkLst>
        </pc:picChg>
        <pc:picChg chg="mod">
          <ac:chgData name="ゲスト ユーザー" userId="" providerId="Windows Live" clId="Web-{CD166D09-413D-417D-A079-458F1DBBCF69}" dt="2021-03-04T08:14:17.709" v="55" actId="14100"/>
          <ac:picMkLst>
            <pc:docMk/>
            <pc:sldMk cId="0" sldId="301"/>
            <ac:picMk id="774" creationId="{00000000-0000-0000-0000-000000000000}"/>
          </ac:picMkLst>
        </pc:picChg>
      </pc:sldChg>
      <pc:sldChg chg="addSp delSp modSp">
        <pc:chgData name="ゲスト ユーザー" userId="" providerId="Windows Live" clId="Web-{CD166D09-413D-417D-A079-458F1DBBCF69}" dt="2021-03-04T08:15:51.977" v="71" actId="1076"/>
        <pc:sldMkLst>
          <pc:docMk/>
          <pc:sldMk cId="0" sldId="302"/>
        </pc:sldMkLst>
        <pc:spChg chg="add del mod">
          <ac:chgData name="ゲスト ユーザー" userId="" providerId="Windows Live" clId="Web-{CD166D09-413D-417D-A079-458F1DBBCF69}" dt="2021-03-04T08:15:09.961" v="60"/>
          <ac:spMkLst>
            <pc:docMk/>
            <pc:sldMk cId="0" sldId="302"/>
            <ac:spMk id="18" creationId="{CC849CD4-7A19-43BE-B8E3-78E9CE664357}"/>
          </ac:spMkLst>
        </pc:spChg>
        <pc:spChg chg="add mod">
          <ac:chgData name="ゲスト ユーザー" userId="" providerId="Windows Live" clId="Web-{CD166D09-413D-417D-A079-458F1DBBCF69}" dt="2021-03-04T08:15:33.274" v="70" actId="20577"/>
          <ac:spMkLst>
            <pc:docMk/>
            <pc:sldMk cId="0" sldId="302"/>
            <ac:spMk id="19" creationId="{DCF90DC2-DE62-4ABC-9BC6-B33738D332B5}"/>
          </ac:spMkLst>
        </pc:spChg>
        <pc:spChg chg="mod">
          <ac:chgData name="ゲスト ユーザー" userId="" providerId="Windows Live" clId="Web-{CD166D09-413D-417D-A079-458F1DBBCF69}" dt="2021-03-04T08:14:32.913" v="57" actId="1076"/>
          <ac:spMkLst>
            <pc:docMk/>
            <pc:sldMk cId="0" sldId="302"/>
            <ac:spMk id="794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5:51.977" v="71" actId="1076"/>
          <ac:spMkLst>
            <pc:docMk/>
            <pc:sldMk cId="0" sldId="302"/>
            <ac:spMk id="795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6:31.728" v="72" actId="1076"/>
        <pc:sldMkLst>
          <pc:docMk/>
          <pc:sldMk cId="0" sldId="304"/>
        </pc:sldMkLst>
        <pc:spChg chg="mod">
          <ac:chgData name="ゲスト ユーザー" userId="" providerId="Windows Live" clId="Web-{CD166D09-413D-417D-A079-458F1DBBCF69}" dt="2021-03-04T08:16:31.728" v="72" actId="1076"/>
          <ac:spMkLst>
            <pc:docMk/>
            <pc:sldMk cId="0" sldId="304"/>
            <ac:spMk id="828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6:43.151" v="73" actId="1076"/>
        <pc:sldMkLst>
          <pc:docMk/>
          <pc:sldMk cId="0" sldId="306"/>
        </pc:sldMkLst>
        <pc:spChg chg="mod">
          <ac:chgData name="ゲスト ユーザー" userId="" providerId="Windows Live" clId="Web-{CD166D09-413D-417D-A079-458F1DBBCF69}" dt="2021-03-04T08:16:43.151" v="73" actId="1076"/>
          <ac:spMkLst>
            <pc:docMk/>
            <pc:sldMk cId="0" sldId="306"/>
            <ac:spMk id="852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7:06.932" v="75" actId="1076"/>
        <pc:sldMkLst>
          <pc:docMk/>
          <pc:sldMk cId="0" sldId="309"/>
        </pc:sldMkLst>
        <pc:spChg chg="mod">
          <ac:chgData name="ゲスト ユーザー" userId="" providerId="Windows Live" clId="Web-{CD166D09-413D-417D-A079-458F1DBBCF69}" dt="2021-03-04T08:17:04.292" v="74" actId="1076"/>
          <ac:spMkLst>
            <pc:docMk/>
            <pc:sldMk cId="0" sldId="309"/>
            <ac:spMk id="891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7:06.932" v="75" actId="1076"/>
          <ac:spMkLst>
            <pc:docMk/>
            <pc:sldMk cId="0" sldId="309"/>
            <ac:spMk id="894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7:23.683" v="77" actId="1076"/>
        <pc:sldMkLst>
          <pc:docMk/>
          <pc:sldMk cId="0" sldId="311"/>
        </pc:sldMkLst>
        <pc:spChg chg="mod">
          <ac:chgData name="ゲスト ユーザー" userId="" providerId="Windows Live" clId="Web-{CD166D09-413D-417D-A079-458F1DBBCF69}" dt="2021-03-04T08:17:21.011" v="76" actId="1076"/>
          <ac:spMkLst>
            <pc:docMk/>
            <pc:sldMk cId="0" sldId="311"/>
            <ac:spMk id="924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7:23.683" v="77" actId="1076"/>
          <ac:spMkLst>
            <pc:docMk/>
            <pc:sldMk cId="0" sldId="311"/>
            <ac:spMk id="925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7:32.621" v="78" actId="1076"/>
        <pc:sldMkLst>
          <pc:docMk/>
          <pc:sldMk cId="0" sldId="312"/>
        </pc:sldMkLst>
        <pc:spChg chg="mod">
          <ac:chgData name="ゲスト ユーザー" userId="" providerId="Windows Live" clId="Web-{CD166D09-413D-417D-A079-458F1DBBCF69}" dt="2021-03-04T08:17:32.621" v="78" actId="1076"/>
          <ac:spMkLst>
            <pc:docMk/>
            <pc:sldMk cId="0" sldId="312"/>
            <ac:spMk id="943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8:18.059" v="82" actId="1076"/>
        <pc:sldMkLst>
          <pc:docMk/>
          <pc:sldMk cId="0" sldId="315"/>
        </pc:sldMkLst>
        <pc:spChg chg="mod">
          <ac:chgData name="ゲスト ユーザー" userId="" providerId="Windows Live" clId="Web-{CD166D09-413D-417D-A079-458F1DBBCF69}" dt="2021-03-04T08:18:12.606" v="80" actId="1076"/>
          <ac:spMkLst>
            <pc:docMk/>
            <pc:sldMk cId="0" sldId="315"/>
            <ac:spMk id="990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8:15.262" v="81" actId="1076"/>
          <ac:spMkLst>
            <pc:docMk/>
            <pc:sldMk cId="0" sldId="315"/>
            <ac:spMk id="991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8:18.059" v="82" actId="1076"/>
          <ac:spMkLst>
            <pc:docMk/>
            <pc:sldMk cId="0" sldId="315"/>
            <ac:spMk id="992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8:08.371" v="79" actId="1076"/>
          <ac:spMkLst>
            <pc:docMk/>
            <pc:sldMk cId="0" sldId="315"/>
            <ac:spMk id="999" creationId="{00000000-0000-0000-0000-000000000000}"/>
          </ac:spMkLst>
        </pc:spChg>
      </pc:sldChg>
      <pc:sldChg chg="addSp delSp modSp">
        <pc:chgData name="ゲスト ユーザー" userId="" providerId="Windows Live" clId="Web-{CD166D09-413D-417D-A079-458F1DBBCF69}" dt="2021-03-04T08:19:24.358" v="93" actId="1076"/>
        <pc:sldMkLst>
          <pc:docMk/>
          <pc:sldMk cId="0" sldId="316"/>
        </pc:sldMkLst>
        <pc:spChg chg="add mod">
          <ac:chgData name="ゲスト ユーザー" userId="" providerId="Windows Live" clId="Web-{CD166D09-413D-417D-A079-458F1DBBCF69}" dt="2021-03-04T08:19:24.358" v="93" actId="1076"/>
          <ac:spMkLst>
            <pc:docMk/>
            <pc:sldMk cId="0" sldId="316"/>
            <ac:spMk id="12" creationId="{13EAF557-F787-48F5-94C1-53F491BFF21F}"/>
          </ac:spMkLst>
        </pc:spChg>
        <pc:spChg chg="del">
          <ac:chgData name="ゲスト ユーザー" userId="" providerId="Windows Live" clId="Web-{CD166D09-413D-417D-A079-458F1DBBCF69}" dt="2021-03-04T08:18:48.091" v="91"/>
          <ac:spMkLst>
            <pc:docMk/>
            <pc:sldMk cId="0" sldId="316"/>
            <ac:spMk id="1013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9:35.795" v="94" actId="1076"/>
        <pc:sldMkLst>
          <pc:docMk/>
          <pc:sldMk cId="0" sldId="317"/>
        </pc:sldMkLst>
        <pc:spChg chg="mod">
          <ac:chgData name="ゲスト ユーザー" userId="" providerId="Windows Live" clId="Web-{CD166D09-413D-417D-A079-458F1DBBCF69}" dt="2021-03-04T08:19:35.795" v="94" actId="1076"/>
          <ac:spMkLst>
            <pc:docMk/>
            <pc:sldMk cId="0" sldId="317"/>
            <ac:spMk id="1034" creationId="{00000000-0000-0000-0000-000000000000}"/>
          </ac:spMkLst>
        </pc:spChg>
      </pc:sldChg>
      <pc:sldChg chg="addSp modSp add replId">
        <pc:chgData name="ゲスト ユーザー" userId="" providerId="Windows Live" clId="Web-{CD166D09-413D-417D-A079-458F1DBBCF69}" dt="2021-03-04T08:11:15.174" v="34" actId="20577"/>
        <pc:sldMkLst>
          <pc:docMk/>
          <pc:sldMk cId="65545281" sldId="319"/>
        </pc:sldMkLst>
        <pc:spChg chg="mod">
          <ac:chgData name="ゲスト ユーザー" userId="" providerId="Windows Live" clId="Web-{CD166D09-413D-417D-A079-458F1DBBCF69}" dt="2021-03-04T08:11:15.174" v="34" actId="20577"/>
          <ac:spMkLst>
            <pc:docMk/>
            <pc:sldMk cId="65545281" sldId="319"/>
            <ac:spMk id="558" creationId="{00000000-0000-0000-0000-000000000000}"/>
          </ac:spMkLst>
        </pc:spChg>
        <pc:picChg chg="add mod ord">
          <ac:chgData name="ゲスト ユーザー" userId="" providerId="Windows Live" clId="Web-{CD166D09-413D-417D-A079-458F1DBBCF69}" dt="2021-03-04T08:11:05.798" v="33"/>
          <ac:picMkLst>
            <pc:docMk/>
            <pc:sldMk cId="65545281" sldId="319"/>
            <ac:picMk id="11" creationId="{4B31C178-BD66-4BD7-8433-6E3F04350ED4}"/>
          </ac:picMkLst>
        </pc:picChg>
      </pc:sldChg>
    </pc:docChg>
  </pc:docChgLst>
  <pc:docChgLst>
    <pc:chgData name="ゲスト ユーザー" providerId="Windows Live" clId="Web-{D9848F8B-88AC-4DDC-B4E5-AB0DC06E4700}"/>
    <pc:docChg chg="addSld delSld modSld sldOrd">
      <pc:chgData name="ゲスト ユーザー" userId="" providerId="Windows Live" clId="Web-{D9848F8B-88AC-4DDC-B4E5-AB0DC06E4700}" dt="2021-03-18T00:11:33.128" v="941" actId="20577"/>
      <pc:docMkLst>
        <pc:docMk/>
      </pc:docMkLst>
      <pc:sldChg chg="modSp">
        <pc:chgData name="ゲスト ユーザー" userId="" providerId="Windows Live" clId="Web-{D9848F8B-88AC-4DDC-B4E5-AB0DC06E4700}" dt="2021-03-17T23:17:48.530" v="7" actId="20577"/>
        <pc:sldMkLst>
          <pc:docMk/>
          <pc:sldMk cId="0" sldId="268"/>
        </pc:sldMkLst>
        <pc:spChg chg="mod">
          <ac:chgData name="ゲスト ユーザー" userId="" providerId="Windows Live" clId="Web-{D9848F8B-88AC-4DDC-B4E5-AB0DC06E4700}" dt="2021-03-17T23:17:48.530" v="7" actId="20577"/>
          <ac:spMkLst>
            <pc:docMk/>
            <pc:sldMk cId="0" sldId="268"/>
            <ac:spMk id="280" creationId="{00000000-0000-0000-0000-000000000000}"/>
          </ac:spMkLst>
        </pc:spChg>
      </pc:sldChg>
      <pc:sldChg chg="addSp modSp">
        <pc:chgData name="ゲスト ユーザー" userId="" providerId="Windows Live" clId="Web-{D9848F8B-88AC-4DDC-B4E5-AB0DC06E4700}" dt="2021-03-17T23:18:58.219" v="19" actId="1076"/>
        <pc:sldMkLst>
          <pc:docMk/>
          <pc:sldMk cId="0" sldId="272"/>
        </pc:sldMkLst>
        <pc:picChg chg="mod">
          <ac:chgData name="ゲスト ユーザー" userId="" providerId="Windows Live" clId="Web-{D9848F8B-88AC-4DDC-B4E5-AB0DC06E4700}" dt="2021-03-17T23:18:58.219" v="19" actId="1076"/>
          <ac:picMkLst>
            <pc:docMk/>
            <pc:sldMk cId="0" sldId="272"/>
            <ac:picMk id="2" creationId="{60D03A8A-77E6-4750-A4BC-D722D86BEFEB}"/>
          </ac:picMkLst>
        </pc:picChg>
        <pc:picChg chg="add mod">
          <ac:chgData name="ゲスト ユーザー" userId="" providerId="Windows Live" clId="Web-{D9848F8B-88AC-4DDC-B4E5-AB0DC06E4700}" dt="2021-03-17T23:18:56.735" v="18" actId="1076"/>
          <ac:picMkLst>
            <pc:docMk/>
            <pc:sldMk cId="0" sldId="272"/>
            <ac:picMk id="4" creationId="{DA19A8F2-5AE5-4B40-9EE0-7126D7F6CF72}"/>
          </ac:picMkLst>
        </pc:picChg>
      </pc:sldChg>
      <pc:sldChg chg="modSp">
        <pc:chgData name="ゲスト ユーザー" userId="" providerId="Windows Live" clId="Web-{D9848F8B-88AC-4DDC-B4E5-AB0DC06E4700}" dt="2021-03-17T23:18:20.234" v="11" actId="20577"/>
        <pc:sldMkLst>
          <pc:docMk/>
          <pc:sldMk cId="0" sldId="274"/>
        </pc:sldMkLst>
        <pc:spChg chg="mod">
          <ac:chgData name="ゲスト ユーザー" userId="" providerId="Windows Live" clId="Web-{D9848F8B-88AC-4DDC-B4E5-AB0DC06E4700}" dt="2021-03-17T23:18:20.234" v="11" actId="20577"/>
          <ac:spMkLst>
            <pc:docMk/>
            <pc:sldMk cId="0" sldId="274"/>
            <ac:spMk id="362" creationId="{00000000-0000-0000-0000-000000000000}"/>
          </ac:spMkLst>
        </pc:spChg>
      </pc:sldChg>
      <pc:sldChg chg="modSp">
        <pc:chgData name="ゲスト ユーザー" userId="" providerId="Windows Live" clId="Web-{D9848F8B-88AC-4DDC-B4E5-AB0DC06E4700}" dt="2021-03-17T23:19:39.407" v="35" actId="20577"/>
        <pc:sldMkLst>
          <pc:docMk/>
          <pc:sldMk cId="0" sldId="278"/>
        </pc:sldMkLst>
        <pc:spChg chg="mod">
          <ac:chgData name="ゲスト ユーザー" userId="" providerId="Windows Live" clId="Web-{D9848F8B-88AC-4DDC-B4E5-AB0DC06E4700}" dt="2021-03-17T23:19:39.407" v="35" actId="20577"/>
          <ac:spMkLst>
            <pc:docMk/>
            <pc:sldMk cId="0" sldId="278"/>
            <ac:spMk id="418" creationId="{00000000-0000-0000-0000-000000000000}"/>
          </ac:spMkLst>
        </pc:spChg>
      </pc:sldChg>
      <pc:sldChg chg="modSp">
        <pc:chgData name="ゲスト ユーザー" userId="" providerId="Windows Live" clId="Web-{D9848F8B-88AC-4DDC-B4E5-AB0DC06E4700}" dt="2021-03-18T00:01:09.897" v="693" actId="1076"/>
        <pc:sldMkLst>
          <pc:docMk/>
          <pc:sldMk cId="0" sldId="315"/>
        </pc:sldMkLst>
        <pc:spChg chg="mod">
          <ac:chgData name="ゲスト ユーザー" userId="" providerId="Windows Live" clId="Web-{D9848F8B-88AC-4DDC-B4E5-AB0DC06E4700}" dt="2021-03-18T00:01:09.897" v="693" actId="1076"/>
          <ac:spMkLst>
            <pc:docMk/>
            <pc:sldMk cId="0" sldId="315"/>
            <ac:spMk id="988" creationId="{00000000-0000-0000-0000-000000000000}"/>
          </ac:spMkLst>
        </pc:spChg>
      </pc:sldChg>
      <pc:sldChg chg="addSp modSp">
        <pc:chgData name="ゲスト ユーザー" userId="" providerId="Windows Live" clId="Web-{D9848F8B-88AC-4DDC-B4E5-AB0DC06E4700}" dt="2021-03-17T23:23:42.428" v="108" actId="20577"/>
        <pc:sldMkLst>
          <pc:docMk/>
          <pc:sldMk cId="156761354" sldId="320"/>
        </pc:sldMkLst>
        <pc:spChg chg="mod">
          <ac:chgData name="ゲスト ユーザー" userId="" providerId="Windows Live" clId="Web-{D9848F8B-88AC-4DDC-B4E5-AB0DC06E4700}" dt="2021-03-17T23:23:30.865" v="100" actId="20577"/>
          <ac:spMkLst>
            <pc:docMk/>
            <pc:sldMk cId="156761354" sldId="320"/>
            <ac:spMk id="3" creationId="{41B6E82B-6D9B-4BBB-B277-69B8CA0B91C3}"/>
          </ac:spMkLst>
        </pc:spChg>
        <pc:spChg chg="mod">
          <ac:chgData name="ゲスト ユーザー" userId="" providerId="Windows Live" clId="Web-{D9848F8B-88AC-4DDC-B4E5-AB0DC06E4700}" dt="2021-03-17T23:23:42.428" v="108" actId="20577"/>
          <ac:spMkLst>
            <pc:docMk/>
            <pc:sldMk cId="156761354" sldId="320"/>
            <ac:spMk id="352" creationId="{00000000-0000-0000-0000-000000000000}"/>
          </ac:spMkLst>
        </pc:spChg>
        <pc:picChg chg="add mod">
          <ac:chgData name="ゲスト ユーザー" userId="" providerId="Windows Live" clId="Web-{D9848F8B-88AC-4DDC-B4E5-AB0DC06E4700}" dt="2021-03-17T23:22:48.177" v="75" actId="1076"/>
          <ac:picMkLst>
            <pc:docMk/>
            <pc:sldMk cId="156761354" sldId="320"/>
            <ac:picMk id="4" creationId="{62CB59E6-95B0-463D-A96C-4D1B08089709}"/>
          </ac:picMkLst>
        </pc:picChg>
      </pc:sldChg>
      <pc:sldChg chg="modSp">
        <pc:chgData name="ゲスト ユーザー" userId="" providerId="Windows Live" clId="Web-{D9848F8B-88AC-4DDC-B4E5-AB0DC06E4700}" dt="2021-03-17T23:24:48.351" v="123" actId="20577"/>
        <pc:sldMkLst>
          <pc:docMk/>
          <pc:sldMk cId="562492338" sldId="322"/>
        </pc:sldMkLst>
        <pc:spChg chg="mod">
          <ac:chgData name="ゲスト ユーザー" userId="" providerId="Windows Live" clId="Web-{D9848F8B-88AC-4DDC-B4E5-AB0DC06E4700}" dt="2021-03-17T23:24:48.351" v="123" actId="20577"/>
          <ac:spMkLst>
            <pc:docMk/>
            <pc:sldMk cId="562492338" sldId="322"/>
            <ac:spMk id="3" creationId="{41B6E82B-6D9B-4BBB-B277-69B8CA0B91C3}"/>
          </ac:spMkLst>
        </pc:spChg>
      </pc:sldChg>
      <pc:sldChg chg="addSp delSp modSp">
        <pc:chgData name="ゲスト ユーザー" userId="" providerId="Windows Live" clId="Web-{D9848F8B-88AC-4DDC-B4E5-AB0DC06E4700}" dt="2021-03-18T00:05:47.090" v="756" actId="20577"/>
        <pc:sldMkLst>
          <pc:docMk/>
          <pc:sldMk cId="2202833139" sldId="323"/>
        </pc:sldMkLst>
        <pc:spChg chg="mod">
          <ac:chgData name="ゲスト ユーザー" userId="" providerId="Windows Live" clId="Web-{D9848F8B-88AC-4DDC-B4E5-AB0DC06E4700}" dt="2021-03-17T23:25:00.570" v="125" actId="20577"/>
          <ac:spMkLst>
            <pc:docMk/>
            <pc:sldMk cId="2202833139" sldId="323"/>
            <ac:spMk id="3" creationId="{41B6E82B-6D9B-4BBB-B277-69B8CA0B91C3}"/>
          </ac:spMkLst>
        </pc:spChg>
        <pc:spChg chg="del">
          <ac:chgData name="ゲスト ユーザー" userId="" providerId="Windows Live" clId="Web-{D9848F8B-88AC-4DDC-B4E5-AB0DC06E4700}" dt="2021-03-17T23:24:55.539" v="124"/>
          <ac:spMkLst>
            <pc:docMk/>
            <pc:sldMk cId="2202833139" sldId="323"/>
            <ac:spMk id="5" creationId="{73B6737A-0665-4C6A-99A4-0389AB18BED6}"/>
          </ac:spMkLst>
        </pc:spChg>
        <pc:spChg chg="mod">
          <ac:chgData name="ゲスト ユーザー" userId="" providerId="Windows Live" clId="Web-{D9848F8B-88AC-4DDC-B4E5-AB0DC06E4700}" dt="2021-03-18T00:05:47.090" v="756" actId="20577"/>
          <ac:spMkLst>
            <pc:docMk/>
            <pc:sldMk cId="2202833139" sldId="323"/>
            <ac:spMk id="350" creationId="{00000000-0000-0000-0000-000000000000}"/>
          </ac:spMkLst>
        </pc:spChg>
        <pc:picChg chg="add">
          <ac:chgData name="ゲスト ユーザー" userId="" providerId="Windows Live" clId="Web-{D9848F8B-88AC-4DDC-B4E5-AB0DC06E4700}" dt="2021-03-17T23:25:27.524" v="128"/>
          <ac:picMkLst>
            <pc:docMk/>
            <pc:sldMk cId="2202833139" sldId="323"/>
            <ac:picMk id="6" creationId="{12451420-339E-45D7-803F-8CBCFD811D30}"/>
          </ac:picMkLst>
        </pc:picChg>
      </pc:sldChg>
      <pc:sldChg chg="addSp delSp del ord">
        <pc:chgData name="ゲスト ユーザー" userId="" providerId="Windows Live" clId="Web-{D9848F8B-88AC-4DDC-B4E5-AB0DC06E4700}" dt="2021-03-17T23:32:28.689" v="239"/>
        <pc:sldMkLst>
          <pc:docMk/>
          <pc:sldMk cId="2452160810" sldId="324"/>
        </pc:sldMkLst>
        <pc:picChg chg="add del">
          <ac:chgData name="ゲスト ユーザー" userId="" providerId="Windows Live" clId="Web-{D9848F8B-88AC-4DDC-B4E5-AB0DC06E4700}" dt="2021-03-17T23:25:21.852" v="127"/>
          <ac:picMkLst>
            <pc:docMk/>
            <pc:sldMk cId="2452160810" sldId="324"/>
            <ac:picMk id="4" creationId="{BEA451CB-62E7-4A4A-9F19-A4452AC5F7B3}"/>
          </ac:picMkLst>
        </pc:picChg>
        <pc:picChg chg="add">
          <ac:chgData name="ゲスト ユーザー" userId="" providerId="Windows Live" clId="Web-{D9848F8B-88AC-4DDC-B4E5-AB0DC06E4700}" dt="2021-03-17T23:30:52.468" v="211"/>
          <ac:picMkLst>
            <pc:docMk/>
            <pc:sldMk cId="2452160810" sldId="324"/>
            <ac:picMk id="8" creationId="{6FD613D3-EFD2-4813-985A-7B6ED6C66AB5}"/>
          </ac:picMkLst>
        </pc:picChg>
      </pc:sldChg>
      <pc:sldChg chg="del">
        <pc:chgData name="ゲスト ユーザー" userId="" providerId="Windows Live" clId="Web-{D9848F8B-88AC-4DDC-B4E5-AB0DC06E4700}" dt="2021-03-17T23:49:45.242" v="503"/>
        <pc:sldMkLst>
          <pc:docMk/>
          <pc:sldMk cId="3572098385" sldId="325"/>
        </pc:sldMkLst>
      </pc:sldChg>
      <pc:sldChg chg="addSp delSp modSp ord">
        <pc:chgData name="ゲスト ユーザー" userId="" providerId="Windows Live" clId="Web-{D9848F8B-88AC-4DDC-B4E5-AB0DC06E4700}" dt="2021-03-17T23:39:23.885" v="433" actId="20577"/>
        <pc:sldMkLst>
          <pc:docMk/>
          <pc:sldMk cId="2287875244" sldId="326"/>
        </pc:sldMkLst>
        <pc:spChg chg="mod">
          <ac:chgData name="ゲスト ユーザー" userId="" providerId="Windows Live" clId="Web-{D9848F8B-88AC-4DDC-B4E5-AB0DC06E4700}" dt="2021-03-17T23:39:23.885" v="433" actId="20577"/>
          <ac:spMkLst>
            <pc:docMk/>
            <pc:sldMk cId="2287875244" sldId="326"/>
            <ac:spMk id="3" creationId="{41B6E82B-6D9B-4BBB-B277-69B8CA0B91C3}"/>
          </ac:spMkLst>
        </pc:spChg>
        <pc:spChg chg="del">
          <ac:chgData name="ゲスト ユーザー" userId="" providerId="Windows Live" clId="Web-{D9848F8B-88AC-4DDC-B4E5-AB0DC06E4700}" dt="2021-03-17T23:31:40.735" v="225"/>
          <ac:spMkLst>
            <pc:docMk/>
            <pc:sldMk cId="2287875244" sldId="326"/>
            <ac:spMk id="6" creationId="{A37D0B3E-E398-46E3-862F-CB12BB9ACA59}"/>
          </ac:spMkLst>
        </pc:spChg>
        <pc:spChg chg="add mod">
          <ac:chgData name="ゲスト ユーザー" userId="" providerId="Windows Live" clId="Web-{D9848F8B-88AC-4DDC-B4E5-AB0DC06E4700}" dt="2021-03-17T23:38:51.713" v="412" actId="20577"/>
          <ac:spMkLst>
            <pc:docMk/>
            <pc:sldMk cId="2287875244" sldId="326"/>
            <ac:spMk id="9" creationId="{BE2A416C-C369-41CE-82FD-F00DAFDA2A2B}"/>
          </ac:spMkLst>
        </pc:spChg>
        <pc:spChg chg="mod">
          <ac:chgData name="ゲスト ユーザー" userId="" providerId="Windows Live" clId="Web-{D9848F8B-88AC-4DDC-B4E5-AB0DC06E4700}" dt="2021-03-17T23:39:12.901" v="432" actId="20577"/>
          <ac:spMkLst>
            <pc:docMk/>
            <pc:sldMk cId="2287875244" sldId="326"/>
            <ac:spMk id="350" creationId="{00000000-0000-0000-0000-000000000000}"/>
          </ac:spMkLst>
        </pc:spChg>
        <pc:picChg chg="add">
          <ac:chgData name="ゲスト ユーザー" userId="" providerId="Windows Live" clId="Web-{D9848F8B-88AC-4DDC-B4E5-AB0DC06E4700}" dt="2021-03-17T23:31:39.376" v="224"/>
          <ac:picMkLst>
            <pc:docMk/>
            <pc:sldMk cId="2287875244" sldId="326"/>
            <ac:picMk id="4" creationId="{EF5BEFC7-6891-46B3-9939-C98C0429486C}"/>
          </ac:picMkLst>
        </pc:picChg>
        <pc:picChg chg="del">
          <ac:chgData name="ゲスト ユーザー" userId="" providerId="Windows Live" clId="Web-{D9848F8B-88AC-4DDC-B4E5-AB0DC06E4700}" dt="2021-03-17T23:31:38.532" v="223"/>
          <ac:picMkLst>
            <pc:docMk/>
            <pc:sldMk cId="2287875244" sldId="326"/>
            <ac:picMk id="5" creationId="{2123D3A6-0369-433D-BE08-D625094BE9F6}"/>
          </ac:picMkLst>
        </pc:picChg>
      </pc:sldChg>
      <pc:sldChg chg="modSp del">
        <pc:chgData name="ゲスト ユーザー" userId="" providerId="Windows Live" clId="Web-{D9848F8B-88AC-4DDC-B4E5-AB0DC06E4700}" dt="2021-03-17T23:29:02.450" v="198"/>
        <pc:sldMkLst>
          <pc:docMk/>
          <pc:sldMk cId="364781576" sldId="327"/>
        </pc:sldMkLst>
        <pc:picChg chg="mod">
          <ac:chgData name="ゲスト ユーザー" userId="" providerId="Windows Live" clId="Web-{D9848F8B-88AC-4DDC-B4E5-AB0DC06E4700}" dt="2021-03-17T23:27:44.964" v="195" actId="1076"/>
          <ac:picMkLst>
            <pc:docMk/>
            <pc:sldMk cId="364781576" sldId="327"/>
            <ac:picMk id="5" creationId="{2123D3A6-0369-433D-BE08-D625094BE9F6}"/>
          </ac:picMkLst>
        </pc:picChg>
      </pc:sldChg>
      <pc:sldChg chg="modSp">
        <pc:chgData name="ゲスト ユーザー" userId="" providerId="Windows Live" clId="Web-{D9848F8B-88AC-4DDC-B4E5-AB0DC06E4700}" dt="2021-03-18T00:06:19.200" v="757" actId="20577"/>
        <pc:sldMkLst>
          <pc:docMk/>
          <pc:sldMk cId="438134143" sldId="328"/>
        </pc:sldMkLst>
        <pc:spChg chg="mod">
          <ac:chgData name="ゲスト ユーザー" userId="" providerId="Windows Live" clId="Web-{D9848F8B-88AC-4DDC-B4E5-AB0DC06E4700}" dt="2021-03-17T23:35:04.192" v="260" actId="20577"/>
          <ac:spMkLst>
            <pc:docMk/>
            <pc:sldMk cId="438134143" sldId="328"/>
            <ac:spMk id="3" creationId="{41B6E82B-6D9B-4BBB-B277-69B8CA0B91C3}"/>
          </ac:spMkLst>
        </pc:spChg>
        <pc:spChg chg="mod">
          <ac:chgData name="ゲスト ユーザー" userId="" providerId="Windows Live" clId="Web-{D9848F8B-88AC-4DDC-B4E5-AB0DC06E4700}" dt="2021-03-18T00:06:19.200" v="757" actId="20577"/>
          <ac:spMkLst>
            <pc:docMk/>
            <pc:sldMk cId="438134143" sldId="328"/>
            <ac:spMk id="6" creationId="{A37D0B3E-E398-46E3-862F-CB12BB9ACA59}"/>
          </ac:spMkLst>
        </pc:spChg>
      </pc:sldChg>
      <pc:sldChg chg="addSp delSp modSp ord">
        <pc:chgData name="ゲスト ユーザー" userId="" providerId="Windows Live" clId="Web-{D9848F8B-88AC-4DDC-B4E5-AB0DC06E4700}" dt="2021-03-17T23:54:47.795" v="595" actId="20577"/>
        <pc:sldMkLst>
          <pc:docMk/>
          <pc:sldMk cId="2539985523" sldId="329"/>
        </pc:sldMkLst>
        <pc:spChg chg="mod">
          <ac:chgData name="ゲスト ユーザー" userId="" providerId="Windows Live" clId="Web-{D9848F8B-88AC-4DDC-B4E5-AB0DC06E4700}" dt="2021-03-17T23:54:36.967" v="592" actId="1076"/>
          <ac:spMkLst>
            <pc:docMk/>
            <pc:sldMk cId="2539985523" sldId="329"/>
            <ac:spMk id="3" creationId="{41B6E82B-6D9B-4BBB-B277-69B8CA0B91C3}"/>
          </ac:spMkLst>
        </pc:spChg>
        <pc:spChg chg="add del mod">
          <ac:chgData name="ゲスト ユーザー" userId="" providerId="Windows Live" clId="Web-{D9848F8B-88AC-4DDC-B4E5-AB0DC06E4700}" dt="2021-03-17T23:54:47.795" v="595" actId="20577"/>
          <ac:spMkLst>
            <pc:docMk/>
            <pc:sldMk cId="2539985523" sldId="329"/>
            <ac:spMk id="6" creationId="{A37D0B3E-E398-46E3-862F-CB12BB9ACA59}"/>
          </ac:spMkLst>
        </pc:spChg>
      </pc:sldChg>
      <pc:sldChg chg="modSp">
        <pc:chgData name="ゲスト ユーザー" userId="" providerId="Windows Live" clId="Web-{D9848F8B-88AC-4DDC-B4E5-AB0DC06E4700}" dt="2021-03-17T23:55:32.249" v="606" actId="20577"/>
        <pc:sldMkLst>
          <pc:docMk/>
          <pc:sldMk cId="2026746202" sldId="330"/>
        </pc:sldMkLst>
        <pc:spChg chg="mod">
          <ac:chgData name="ゲスト ユーザー" userId="" providerId="Windows Live" clId="Web-{D9848F8B-88AC-4DDC-B4E5-AB0DC06E4700}" dt="2021-03-17T23:55:32.249" v="606" actId="20577"/>
          <ac:spMkLst>
            <pc:docMk/>
            <pc:sldMk cId="2026746202" sldId="330"/>
            <ac:spMk id="350" creationId="{00000000-0000-0000-0000-000000000000}"/>
          </ac:spMkLst>
        </pc:spChg>
      </pc:sldChg>
      <pc:sldChg chg="modSp">
        <pc:chgData name="ゲスト ユーザー" userId="" providerId="Windows Live" clId="Web-{D9848F8B-88AC-4DDC-B4E5-AB0DC06E4700}" dt="2021-03-18T00:04:37.401" v="752" actId="20577"/>
        <pc:sldMkLst>
          <pc:docMk/>
          <pc:sldMk cId="3785275960" sldId="331"/>
        </pc:sldMkLst>
        <pc:spChg chg="mod">
          <ac:chgData name="ゲスト ユーザー" userId="" providerId="Windows Live" clId="Web-{D9848F8B-88AC-4DDC-B4E5-AB0DC06E4700}" dt="2021-03-18T00:04:37.401" v="752" actId="20577"/>
          <ac:spMkLst>
            <pc:docMk/>
            <pc:sldMk cId="3785275960" sldId="331"/>
            <ac:spMk id="3" creationId="{41B6E82B-6D9B-4BBB-B277-69B8CA0B91C3}"/>
          </ac:spMkLst>
        </pc:spChg>
      </pc:sldChg>
      <pc:sldChg chg="addSp modSp">
        <pc:chgData name="ゲスト ユーザー" userId="" providerId="Windows Live" clId="Web-{D9848F8B-88AC-4DDC-B4E5-AB0DC06E4700}" dt="2021-03-18T00:04:45.182" v="754" actId="20577"/>
        <pc:sldMkLst>
          <pc:docMk/>
          <pc:sldMk cId="2809793291" sldId="332"/>
        </pc:sldMkLst>
        <pc:spChg chg="mod">
          <ac:chgData name="ゲスト ユーザー" userId="" providerId="Windows Live" clId="Web-{D9848F8B-88AC-4DDC-B4E5-AB0DC06E4700}" dt="2021-03-18T00:04:45.182" v="754" actId="20577"/>
          <ac:spMkLst>
            <pc:docMk/>
            <pc:sldMk cId="2809793291" sldId="332"/>
            <ac:spMk id="3" creationId="{41B6E82B-6D9B-4BBB-B277-69B8CA0B91C3}"/>
          </ac:spMkLst>
        </pc:spChg>
        <pc:spChg chg="add mod">
          <ac:chgData name="ゲスト ユーザー" userId="" providerId="Windows Live" clId="Web-{D9848F8B-88AC-4DDC-B4E5-AB0DC06E4700}" dt="2021-03-18T00:03:47.322" v="744" actId="20577"/>
          <ac:spMkLst>
            <pc:docMk/>
            <pc:sldMk cId="2809793291" sldId="332"/>
            <ac:spMk id="4" creationId="{88EF6A4C-9608-4401-A9C9-AC4F681DC086}"/>
          </ac:spMkLst>
        </pc:spChg>
      </pc:sldChg>
      <pc:sldChg chg="modSp add replId">
        <pc:chgData name="ゲスト ユーザー" userId="" providerId="Windows Live" clId="Web-{D9848F8B-88AC-4DDC-B4E5-AB0DC06E4700}" dt="2021-03-17T23:40:10.980" v="436" actId="20577"/>
        <pc:sldMkLst>
          <pc:docMk/>
          <pc:sldMk cId="1515517985" sldId="333"/>
        </pc:sldMkLst>
        <pc:spChg chg="mod">
          <ac:chgData name="ゲスト ユーザー" userId="" providerId="Windows Live" clId="Web-{D9848F8B-88AC-4DDC-B4E5-AB0DC06E4700}" dt="2021-03-17T23:40:10.980" v="436" actId="20577"/>
          <ac:spMkLst>
            <pc:docMk/>
            <pc:sldMk cId="1515517985" sldId="333"/>
            <ac:spMk id="3" creationId="{41B6E82B-6D9B-4BBB-B277-69B8CA0B91C3}"/>
          </ac:spMkLst>
        </pc:spChg>
        <pc:spChg chg="mod">
          <ac:chgData name="ゲスト ユーザー" userId="" providerId="Windows Live" clId="Web-{D9848F8B-88AC-4DDC-B4E5-AB0DC06E4700}" dt="2021-03-17T23:34:22.129" v="250" actId="20577"/>
          <ac:spMkLst>
            <pc:docMk/>
            <pc:sldMk cId="1515517985" sldId="333"/>
            <ac:spMk id="6" creationId="{A37D0B3E-E398-46E3-862F-CB12BB9ACA59}"/>
          </ac:spMkLst>
        </pc:spChg>
        <pc:spChg chg="mod">
          <ac:chgData name="ゲスト ユーザー" userId="" providerId="Windows Live" clId="Web-{D9848F8B-88AC-4DDC-B4E5-AB0DC06E4700}" dt="2021-03-17T23:29:45.358" v="208" actId="14100"/>
          <ac:spMkLst>
            <pc:docMk/>
            <pc:sldMk cId="1515517985" sldId="333"/>
            <ac:spMk id="10" creationId="{F23E8DA3-6141-4280-8B6C-BEB0BAD1F5EA}"/>
          </ac:spMkLst>
        </pc:spChg>
        <pc:spChg chg="mod">
          <ac:chgData name="ゲスト ユーザー" userId="" providerId="Windows Live" clId="Web-{D9848F8B-88AC-4DDC-B4E5-AB0DC06E4700}" dt="2021-03-17T23:29:39.154" v="207" actId="14100"/>
          <ac:spMkLst>
            <pc:docMk/>
            <pc:sldMk cId="1515517985" sldId="333"/>
            <ac:spMk id="13" creationId="{8CF219A9-F971-4A9A-93AA-E74281D4E453}"/>
          </ac:spMkLst>
        </pc:spChg>
      </pc:sldChg>
      <pc:sldChg chg="add del replId">
        <pc:chgData name="ゲスト ユーザー" userId="" providerId="Windows Live" clId="Web-{D9848F8B-88AC-4DDC-B4E5-AB0DC06E4700}" dt="2021-03-17T23:26:00.087" v="130"/>
        <pc:sldMkLst>
          <pc:docMk/>
          <pc:sldMk cId="3421192648" sldId="333"/>
        </pc:sldMkLst>
      </pc:sldChg>
      <pc:sldChg chg="addSp delSp modSp add replId">
        <pc:chgData name="ゲスト ユーザー" userId="" providerId="Windows Live" clId="Web-{D9848F8B-88AC-4DDC-B4E5-AB0DC06E4700}" dt="2021-03-17T23:54:58.920" v="596" actId="20577"/>
        <pc:sldMkLst>
          <pc:docMk/>
          <pc:sldMk cId="1769068483" sldId="334"/>
        </pc:sldMkLst>
        <pc:spChg chg="mod">
          <ac:chgData name="ゲスト ユーザー" userId="" providerId="Windows Live" clId="Web-{D9848F8B-88AC-4DDC-B4E5-AB0DC06E4700}" dt="2021-03-17T23:54:08.950" v="588" actId="20577"/>
          <ac:spMkLst>
            <pc:docMk/>
            <pc:sldMk cId="1769068483" sldId="334"/>
            <ac:spMk id="3" creationId="{41B6E82B-6D9B-4BBB-B277-69B8CA0B91C3}"/>
          </ac:spMkLst>
        </pc:spChg>
        <pc:spChg chg="mod">
          <ac:chgData name="ゲスト ユーザー" userId="" providerId="Windows Live" clId="Web-{D9848F8B-88AC-4DDC-B4E5-AB0DC06E4700}" dt="2021-03-17T23:54:58.920" v="596" actId="20577"/>
          <ac:spMkLst>
            <pc:docMk/>
            <pc:sldMk cId="1769068483" sldId="334"/>
            <ac:spMk id="6" creationId="{A37D0B3E-E398-46E3-862F-CB12BB9ACA59}"/>
          </ac:spMkLst>
        </pc:spChg>
        <pc:spChg chg="topLvl">
          <ac:chgData name="ゲスト ユーザー" userId="" providerId="Windows Live" clId="Web-{D9848F8B-88AC-4DDC-B4E5-AB0DC06E4700}" dt="2021-03-17T23:53:24.731" v="559"/>
          <ac:spMkLst>
            <pc:docMk/>
            <pc:sldMk cId="1769068483" sldId="334"/>
            <ac:spMk id="15" creationId="{D6505006-B74D-41DB-B680-AF00B5DFC417}"/>
          </ac:spMkLst>
        </pc:spChg>
        <pc:spChg chg="topLvl">
          <ac:chgData name="ゲスト ユーザー" userId="" providerId="Windows Live" clId="Web-{D9848F8B-88AC-4DDC-B4E5-AB0DC06E4700}" dt="2021-03-17T23:53:24.731" v="559"/>
          <ac:spMkLst>
            <pc:docMk/>
            <pc:sldMk cId="1769068483" sldId="334"/>
            <ac:spMk id="16" creationId="{32A9F19A-F72F-4AA5-953F-B63A5077B24E}"/>
          </ac:spMkLst>
        </pc:spChg>
        <pc:spChg chg="mod">
          <ac:chgData name="ゲスト ユーザー" userId="" providerId="Windows Live" clId="Web-{D9848F8B-88AC-4DDC-B4E5-AB0DC06E4700}" dt="2021-03-17T23:51:00.415" v="543" actId="20577"/>
          <ac:spMkLst>
            <pc:docMk/>
            <pc:sldMk cId="1769068483" sldId="334"/>
            <ac:spMk id="350" creationId="{00000000-0000-0000-0000-000000000000}"/>
          </ac:spMkLst>
        </pc:spChg>
        <pc:grpChg chg="add del">
          <ac:chgData name="ゲスト ユーザー" userId="" providerId="Windows Live" clId="Web-{D9848F8B-88AC-4DDC-B4E5-AB0DC06E4700}" dt="2021-03-17T23:52:33.027" v="557"/>
          <ac:grpSpMkLst>
            <pc:docMk/>
            <pc:sldMk cId="1769068483" sldId="334"/>
            <ac:grpSpMk id="7" creationId="{AE9CD0D2-362A-476C-B053-ACAF233597C6}"/>
          </ac:grpSpMkLst>
        </pc:grpChg>
        <pc:grpChg chg="add del">
          <ac:chgData name="ゲスト ユーザー" userId="" providerId="Windows Live" clId="Web-{D9848F8B-88AC-4DDC-B4E5-AB0DC06E4700}" dt="2021-03-17T23:53:24.731" v="559"/>
          <ac:grpSpMkLst>
            <pc:docMk/>
            <pc:sldMk cId="1769068483" sldId="334"/>
            <ac:grpSpMk id="12" creationId="{C835B037-D39F-4EA4-817F-72519F10AE8E}"/>
          </ac:grpSpMkLst>
        </pc:grpChg>
        <pc:grpChg chg="add">
          <ac:chgData name="ゲスト ユーザー" userId="" providerId="Windows Live" clId="Web-{D9848F8B-88AC-4DDC-B4E5-AB0DC06E4700}" dt="2021-03-17T23:53:35.950" v="560"/>
          <ac:grpSpMkLst>
            <pc:docMk/>
            <pc:sldMk cId="1769068483" sldId="334"/>
            <ac:grpSpMk id="17" creationId="{F3CE24AA-2903-4DAB-8BFA-D3F57D4F55EF}"/>
          </ac:grpSpMkLst>
        </pc:grpChg>
        <pc:picChg chg="mod">
          <ac:chgData name="ゲスト ユーザー" userId="" providerId="Windows Live" clId="Web-{D9848F8B-88AC-4DDC-B4E5-AB0DC06E4700}" dt="2021-03-17T23:51:11.462" v="547" actId="1076"/>
          <ac:picMkLst>
            <pc:docMk/>
            <pc:sldMk cId="1769068483" sldId="334"/>
            <ac:picMk id="2" creationId="{0ABE893C-5261-4583-9731-706F2263B320}"/>
          </ac:picMkLst>
        </pc:picChg>
        <pc:picChg chg="del">
          <ac:chgData name="ゲスト ユーザー" userId="" providerId="Windows Live" clId="Web-{D9848F8B-88AC-4DDC-B4E5-AB0DC06E4700}" dt="2021-03-17T23:52:32.777" v="555"/>
          <ac:picMkLst>
            <pc:docMk/>
            <pc:sldMk cId="1769068483" sldId="334"/>
            <ac:picMk id="4" creationId="{4EEC9653-351A-4180-B6F5-894AD65D04E2}"/>
          </ac:picMkLst>
        </pc:picChg>
        <pc:picChg chg="mod">
          <ac:chgData name="ゲスト ユーザー" userId="" providerId="Windows Live" clId="Web-{D9848F8B-88AC-4DDC-B4E5-AB0DC06E4700}" dt="2021-03-17T23:51:16.103" v="550" actId="1076"/>
          <ac:picMkLst>
            <pc:docMk/>
            <pc:sldMk cId="1769068483" sldId="334"/>
            <ac:picMk id="5" creationId="{2123D3A6-0369-433D-BE08-D625094BE9F6}"/>
          </ac:picMkLst>
        </pc:picChg>
        <pc:picChg chg="topLvl">
          <ac:chgData name="ゲスト ユーザー" userId="" providerId="Windows Live" clId="Web-{D9848F8B-88AC-4DDC-B4E5-AB0DC06E4700}" dt="2021-03-17T23:53:24.731" v="559"/>
          <ac:picMkLst>
            <pc:docMk/>
            <pc:sldMk cId="1769068483" sldId="334"/>
            <ac:picMk id="14" creationId="{FAB9F7F9-A1D5-4B65-9564-FE5F5F465BD1}"/>
          </ac:picMkLst>
        </pc:picChg>
      </pc:sldChg>
      <pc:sldChg chg="addSp delSp modSp add del replId">
        <pc:chgData name="ゲスト ユーザー" userId="" providerId="Windows Live" clId="Web-{D9848F8B-88AC-4DDC-B4E5-AB0DC06E4700}" dt="2021-03-17T23:49:31.851" v="502"/>
        <pc:sldMkLst>
          <pc:docMk/>
          <pc:sldMk cId="1974844798" sldId="334"/>
        </pc:sldMkLst>
        <pc:spChg chg="mod">
          <ac:chgData name="ゲスト ユーザー" userId="" providerId="Windows Live" clId="Web-{D9848F8B-88AC-4DDC-B4E5-AB0DC06E4700}" dt="2021-03-17T23:41:09.747" v="460" actId="20577"/>
          <ac:spMkLst>
            <pc:docMk/>
            <pc:sldMk cId="1974844798" sldId="334"/>
            <ac:spMk id="3" creationId="{41B6E82B-6D9B-4BBB-B277-69B8CA0B91C3}"/>
          </ac:spMkLst>
        </pc:spChg>
        <pc:spChg chg="del">
          <ac:chgData name="ゲスト ユーザー" userId="" providerId="Windows Live" clId="Web-{D9848F8B-88AC-4DDC-B4E5-AB0DC06E4700}" dt="2021-03-17T23:35:54.693" v="288"/>
          <ac:spMkLst>
            <pc:docMk/>
            <pc:sldMk cId="1974844798" sldId="334"/>
            <ac:spMk id="4" creationId="{F76CB4E3-2CAA-4681-AF78-9D9173C6BB5A}"/>
          </ac:spMkLst>
        </pc:spChg>
        <pc:spChg chg="mod">
          <ac:chgData name="ゲスト ユーザー" userId="" providerId="Windows Live" clId="Web-{D9848F8B-88AC-4DDC-B4E5-AB0DC06E4700}" dt="2021-03-17T23:46:18.456" v="499" actId="20577"/>
          <ac:spMkLst>
            <pc:docMk/>
            <pc:sldMk cId="1974844798" sldId="334"/>
            <ac:spMk id="6" creationId="{A37D0B3E-E398-46E3-862F-CB12BB9ACA59}"/>
          </ac:spMkLst>
        </pc:spChg>
        <pc:spChg chg="mod">
          <ac:chgData name="ゲスト ユーザー" userId="" providerId="Windows Live" clId="Web-{D9848F8B-88AC-4DDC-B4E5-AB0DC06E4700}" dt="2021-03-17T23:35:47.787" v="287" actId="20577"/>
          <ac:spMkLst>
            <pc:docMk/>
            <pc:sldMk cId="1974844798" sldId="334"/>
            <ac:spMk id="350" creationId="{00000000-0000-0000-0000-000000000000}"/>
          </ac:spMkLst>
        </pc:spChg>
        <pc:picChg chg="mod">
          <ac:chgData name="ゲスト ユーザー" userId="" providerId="Windows Live" clId="Web-{D9848F8B-88AC-4DDC-B4E5-AB0DC06E4700}" dt="2021-03-17T23:37:05.632" v="391" actId="1076"/>
          <ac:picMkLst>
            <pc:docMk/>
            <pc:sldMk cId="1974844798" sldId="334"/>
            <ac:picMk id="5" creationId="{2123D3A6-0369-433D-BE08-D625094BE9F6}"/>
          </ac:picMkLst>
        </pc:picChg>
        <pc:picChg chg="add mod">
          <ac:chgData name="ゲスト ユーザー" userId="" providerId="Windows Live" clId="Web-{D9848F8B-88AC-4DDC-B4E5-AB0DC06E4700}" dt="2021-03-17T23:46:52.660" v="501" actId="1076"/>
          <ac:picMkLst>
            <pc:docMk/>
            <pc:sldMk cId="1974844798" sldId="334"/>
            <ac:picMk id="7" creationId="{6858F572-FF68-4257-AA23-DF1807496498}"/>
          </ac:picMkLst>
        </pc:picChg>
      </pc:sldChg>
      <pc:sldChg chg="addSp delSp modSp add replId">
        <pc:chgData name="ゲスト ユーザー" userId="" providerId="Windows Live" clId="Web-{D9848F8B-88AC-4DDC-B4E5-AB0DC06E4700}" dt="2021-03-18T00:03:37.540" v="743" actId="20577"/>
        <pc:sldMkLst>
          <pc:docMk/>
          <pc:sldMk cId="2444299485" sldId="335"/>
        </pc:sldMkLst>
        <pc:spChg chg="mod">
          <ac:chgData name="ゲスト ユーザー" userId="" providerId="Windows Live" clId="Web-{D9848F8B-88AC-4DDC-B4E5-AB0DC06E4700}" dt="2021-03-18T00:03:24.196" v="728" actId="1076"/>
          <ac:spMkLst>
            <pc:docMk/>
            <pc:sldMk cId="2444299485" sldId="335"/>
            <ac:spMk id="3" creationId="{41B6E82B-6D9B-4BBB-B277-69B8CA0B91C3}"/>
          </ac:spMkLst>
        </pc:spChg>
        <pc:spChg chg="del">
          <ac:chgData name="ゲスト ユーザー" userId="" providerId="Windows Live" clId="Web-{D9848F8B-88AC-4DDC-B4E5-AB0DC06E4700}" dt="2021-03-18T00:00:39.552" v="690"/>
          <ac:spMkLst>
            <pc:docMk/>
            <pc:sldMk cId="2444299485" sldId="335"/>
            <ac:spMk id="4" creationId="{88EF6A4C-9608-4401-A9C9-AC4F681DC086}"/>
          </ac:spMkLst>
        </pc:spChg>
        <pc:spChg chg="mod">
          <ac:chgData name="ゲスト ユーザー" userId="" providerId="Windows Live" clId="Web-{D9848F8B-88AC-4DDC-B4E5-AB0DC06E4700}" dt="2021-03-18T00:03:26.009" v="729" actId="1076"/>
          <ac:spMkLst>
            <pc:docMk/>
            <pc:sldMk cId="2444299485" sldId="335"/>
            <ac:spMk id="6" creationId="{A37D0B3E-E398-46E3-862F-CB12BB9ACA59}"/>
          </ac:spMkLst>
        </pc:spChg>
        <pc:spChg chg="mod">
          <ac:chgData name="ゲスト ユーザー" userId="" providerId="Windows Live" clId="Web-{D9848F8B-88AC-4DDC-B4E5-AB0DC06E4700}" dt="2021-03-18T00:03:37.540" v="743" actId="20577"/>
          <ac:spMkLst>
            <pc:docMk/>
            <pc:sldMk cId="2444299485" sldId="335"/>
            <ac:spMk id="350" creationId="{00000000-0000-0000-0000-000000000000}"/>
          </ac:spMkLst>
        </pc:spChg>
        <pc:picChg chg="mod">
          <ac:chgData name="ゲスト ユーザー" userId="" providerId="Windows Live" clId="Web-{D9848F8B-88AC-4DDC-B4E5-AB0DC06E4700}" dt="2021-03-18T00:00:33.099" v="686" actId="1076"/>
          <ac:picMkLst>
            <pc:docMk/>
            <pc:sldMk cId="2444299485" sldId="335"/>
            <ac:picMk id="2" creationId="{0ABE893C-5261-4583-9731-706F2263B320}"/>
          </ac:picMkLst>
        </pc:picChg>
        <pc:picChg chg="mod">
          <ac:chgData name="ゲスト ユーザー" userId="" providerId="Windows Live" clId="Web-{D9848F8B-88AC-4DDC-B4E5-AB0DC06E4700}" dt="2021-03-18T00:00:26.865" v="683" actId="1076"/>
          <ac:picMkLst>
            <pc:docMk/>
            <pc:sldMk cId="2444299485" sldId="335"/>
            <ac:picMk id="5" creationId="{2123D3A6-0369-433D-BE08-D625094BE9F6}"/>
          </ac:picMkLst>
        </pc:picChg>
        <pc:picChg chg="del">
          <ac:chgData name="ゲスト ユーザー" userId="" providerId="Windows Live" clId="Web-{D9848F8B-88AC-4DDC-B4E5-AB0DC06E4700}" dt="2021-03-18T00:00:37.521" v="688"/>
          <ac:picMkLst>
            <pc:docMk/>
            <pc:sldMk cId="2444299485" sldId="335"/>
            <ac:picMk id="7" creationId="{B81B4463-1E51-4129-A767-05992C091F1E}"/>
          </ac:picMkLst>
        </pc:picChg>
        <pc:picChg chg="add mod">
          <ac:chgData name="ゲスト ユーザー" userId="" providerId="Windows Live" clId="Web-{D9848F8B-88AC-4DDC-B4E5-AB0DC06E4700}" dt="2021-03-18T00:02:42.102" v="698" actId="1076"/>
          <ac:picMkLst>
            <pc:docMk/>
            <pc:sldMk cId="2444299485" sldId="335"/>
            <ac:picMk id="8" creationId="{E61C36CD-F22C-4A77-8716-62F3F5799209}"/>
          </ac:picMkLst>
        </pc:picChg>
        <pc:picChg chg="del">
          <ac:chgData name="ゲスト ユーザー" userId="" providerId="Windows Live" clId="Web-{D9848F8B-88AC-4DDC-B4E5-AB0DC06E4700}" dt="2021-03-18T00:00:37.912" v="689"/>
          <ac:picMkLst>
            <pc:docMk/>
            <pc:sldMk cId="2444299485" sldId="335"/>
            <ac:picMk id="9" creationId="{1F77E276-CBB2-4D45-AA3B-EFBC63A37032}"/>
          </ac:picMkLst>
        </pc:picChg>
        <pc:picChg chg="del">
          <ac:chgData name="ゲスト ユーザー" userId="" providerId="Windows Live" clId="Web-{D9848F8B-88AC-4DDC-B4E5-AB0DC06E4700}" dt="2021-03-18T00:00:40.459" v="691"/>
          <ac:picMkLst>
            <pc:docMk/>
            <pc:sldMk cId="2444299485" sldId="335"/>
            <ac:picMk id="10" creationId="{78874D65-247D-4869-B167-54BDC1A6D0F5}"/>
          </ac:picMkLst>
        </pc:picChg>
        <pc:picChg chg="add mod">
          <ac:chgData name="ゲスト ユーザー" userId="" providerId="Windows Live" clId="Web-{D9848F8B-88AC-4DDC-B4E5-AB0DC06E4700}" dt="2021-03-18T00:02:44.039" v="699" actId="1076"/>
          <ac:picMkLst>
            <pc:docMk/>
            <pc:sldMk cId="2444299485" sldId="335"/>
            <ac:picMk id="11" creationId="{C20B18BA-E426-4785-ABBB-0C5F730A8EE4}"/>
          </ac:picMkLst>
        </pc:picChg>
      </pc:sldChg>
      <pc:sldChg chg="modSp add replId">
        <pc:chgData name="ゲスト ユーザー" userId="" providerId="Windows Live" clId="Web-{D9848F8B-88AC-4DDC-B4E5-AB0DC06E4700}" dt="2021-03-18T00:11:33.128" v="941" actId="20577"/>
        <pc:sldMkLst>
          <pc:docMk/>
          <pc:sldMk cId="3150105958" sldId="336"/>
        </pc:sldMkLst>
        <pc:spChg chg="mod">
          <ac:chgData name="ゲスト ユーザー" userId="" providerId="Windows Live" clId="Web-{D9848F8B-88AC-4DDC-B4E5-AB0DC06E4700}" dt="2021-03-18T00:10:33.268" v="914" actId="20577"/>
          <ac:spMkLst>
            <pc:docMk/>
            <pc:sldMk cId="3150105958" sldId="336"/>
            <ac:spMk id="3" creationId="{41B6E82B-6D9B-4BBB-B277-69B8CA0B91C3}"/>
          </ac:spMkLst>
        </pc:spChg>
        <pc:spChg chg="mod">
          <ac:chgData name="ゲスト ユーザー" userId="" providerId="Windows Live" clId="Web-{D9848F8B-88AC-4DDC-B4E5-AB0DC06E4700}" dt="2021-03-18T00:11:33.128" v="941" actId="20577"/>
          <ac:spMkLst>
            <pc:docMk/>
            <pc:sldMk cId="3150105958" sldId="336"/>
            <ac:spMk id="4" creationId="{F76CB4E3-2CAA-4681-AF78-9D9173C6BB5A}"/>
          </ac:spMkLst>
        </pc:spChg>
        <pc:spChg chg="mod">
          <ac:chgData name="ゲスト ユーザー" userId="" providerId="Windows Live" clId="Web-{D9848F8B-88AC-4DDC-B4E5-AB0DC06E4700}" dt="2021-03-18T00:10:22.846" v="911" actId="20577"/>
          <ac:spMkLst>
            <pc:docMk/>
            <pc:sldMk cId="3150105958" sldId="336"/>
            <ac:spMk id="6" creationId="{A37D0B3E-E398-46E3-862F-CB12BB9ACA59}"/>
          </ac:spMkLst>
        </pc:spChg>
        <pc:spChg chg="mod">
          <ac:chgData name="ゲスト ユーザー" userId="" providerId="Windows Live" clId="Web-{D9848F8B-88AC-4DDC-B4E5-AB0DC06E4700}" dt="2021-03-18T00:10:47.862" v="915" actId="20577"/>
          <ac:spMkLst>
            <pc:docMk/>
            <pc:sldMk cId="3150105958" sldId="336"/>
            <ac:spMk id="350" creationId="{00000000-0000-0000-0000-000000000000}"/>
          </ac:spMkLst>
        </pc:spChg>
      </pc:sldChg>
    </pc:docChg>
  </pc:docChgLst>
  <pc:docChgLst>
    <pc:chgData name="ゲスト ユーザー" providerId="Windows Live" clId="Web-{6E96C4DE-F423-42C0-968A-22AAAD5BE99B}"/>
    <pc:docChg chg="addSld delSld modSld">
      <pc:chgData name="ゲスト ユーザー" userId="" providerId="Windows Live" clId="Web-{6E96C4DE-F423-42C0-968A-22AAAD5BE99B}" dt="2021-03-17T11:41:51.394" v="1237" actId="1076"/>
      <pc:docMkLst>
        <pc:docMk/>
      </pc:docMkLst>
      <pc:sldChg chg="del">
        <pc:chgData name="ゲスト ユーザー" userId="" providerId="Windows Live" clId="Web-{6E96C4DE-F423-42C0-968A-22AAAD5BE99B}" dt="2021-03-17T08:54:38.977" v="538"/>
        <pc:sldMkLst>
          <pc:docMk/>
          <pc:sldMk cId="0" sldId="273"/>
        </pc:sldMkLst>
      </pc:sldChg>
      <pc:sldChg chg="del">
        <pc:chgData name="ゲスト ユーザー" userId="" providerId="Windows Live" clId="Web-{6E96C4DE-F423-42C0-968A-22AAAD5BE99B}" dt="2021-03-17T08:56:30.135" v="561"/>
        <pc:sldMkLst>
          <pc:docMk/>
          <pc:sldMk cId="0" sldId="280"/>
        </pc:sldMkLst>
      </pc:sldChg>
      <pc:sldChg chg="del">
        <pc:chgData name="ゲスト ユーザー" userId="" providerId="Windows Live" clId="Web-{6E96C4DE-F423-42C0-968A-22AAAD5BE99B}" dt="2021-03-17T08:56:35.495" v="562"/>
        <pc:sldMkLst>
          <pc:docMk/>
          <pc:sldMk cId="0" sldId="281"/>
        </pc:sldMkLst>
      </pc:sldChg>
      <pc:sldChg chg="del">
        <pc:chgData name="ゲスト ユーザー" userId="" providerId="Windows Live" clId="Web-{6E96C4DE-F423-42C0-968A-22AAAD5BE99B}" dt="2021-03-17T08:56:39.557" v="563"/>
        <pc:sldMkLst>
          <pc:docMk/>
          <pc:sldMk cId="0" sldId="282"/>
        </pc:sldMkLst>
      </pc:sldChg>
      <pc:sldChg chg="del">
        <pc:chgData name="ゲスト ユーザー" userId="" providerId="Windows Live" clId="Web-{6E96C4DE-F423-42C0-968A-22AAAD5BE99B}" dt="2021-03-17T08:56:43.573" v="564"/>
        <pc:sldMkLst>
          <pc:docMk/>
          <pc:sldMk cId="0" sldId="283"/>
        </pc:sldMkLst>
      </pc:sldChg>
      <pc:sldChg chg="del">
        <pc:chgData name="ゲスト ユーザー" userId="" providerId="Windows Live" clId="Web-{6E96C4DE-F423-42C0-968A-22AAAD5BE99B}" dt="2021-03-17T08:56:46.776" v="565"/>
        <pc:sldMkLst>
          <pc:docMk/>
          <pc:sldMk cId="0" sldId="284"/>
        </pc:sldMkLst>
      </pc:sldChg>
      <pc:sldChg chg="del">
        <pc:chgData name="ゲスト ユーザー" userId="" providerId="Windows Live" clId="Web-{6E96C4DE-F423-42C0-968A-22AAAD5BE99B}" dt="2021-03-17T08:56:50.901" v="566"/>
        <pc:sldMkLst>
          <pc:docMk/>
          <pc:sldMk cId="0" sldId="285"/>
        </pc:sldMkLst>
      </pc:sldChg>
      <pc:sldChg chg="del">
        <pc:chgData name="ゲスト ユーザー" userId="" providerId="Windows Live" clId="Web-{6E96C4DE-F423-42C0-968A-22AAAD5BE99B}" dt="2021-03-17T08:56:54.026" v="567"/>
        <pc:sldMkLst>
          <pc:docMk/>
          <pc:sldMk cId="0" sldId="286"/>
        </pc:sldMkLst>
      </pc:sldChg>
      <pc:sldChg chg="del">
        <pc:chgData name="ゲスト ユーザー" userId="" providerId="Windows Live" clId="Web-{6E96C4DE-F423-42C0-968A-22AAAD5BE99B}" dt="2021-03-17T08:56:57.120" v="568"/>
        <pc:sldMkLst>
          <pc:docMk/>
          <pc:sldMk cId="0" sldId="287"/>
        </pc:sldMkLst>
      </pc:sldChg>
      <pc:sldChg chg="del">
        <pc:chgData name="ゲスト ユーザー" userId="" providerId="Windows Live" clId="Web-{6E96C4DE-F423-42C0-968A-22AAAD5BE99B}" dt="2021-03-17T08:57:03.808" v="570"/>
        <pc:sldMkLst>
          <pc:docMk/>
          <pc:sldMk cId="0" sldId="288"/>
        </pc:sldMkLst>
      </pc:sldChg>
      <pc:sldChg chg="del">
        <pc:chgData name="ゲスト ユーザー" userId="" providerId="Windows Live" clId="Web-{6E96C4DE-F423-42C0-968A-22AAAD5BE99B}" dt="2021-03-17T08:57:07.324" v="571"/>
        <pc:sldMkLst>
          <pc:docMk/>
          <pc:sldMk cId="0" sldId="289"/>
        </pc:sldMkLst>
      </pc:sldChg>
      <pc:sldChg chg="del">
        <pc:chgData name="ゲスト ユーザー" userId="" providerId="Windows Live" clId="Web-{6E96C4DE-F423-42C0-968A-22AAAD5BE99B}" dt="2021-03-17T08:58:11.137" v="572"/>
        <pc:sldMkLst>
          <pc:docMk/>
          <pc:sldMk cId="0" sldId="290"/>
        </pc:sldMkLst>
      </pc:sldChg>
      <pc:sldChg chg="del">
        <pc:chgData name="ゲスト ユーザー" userId="" providerId="Windows Live" clId="Web-{6E96C4DE-F423-42C0-968A-22AAAD5BE99B}" dt="2021-03-17T08:58:20.700" v="573"/>
        <pc:sldMkLst>
          <pc:docMk/>
          <pc:sldMk cId="0" sldId="291"/>
        </pc:sldMkLst>
      </pc:sldChg>
      <pc:sldChg chg="del">
        <pc:chgData name="ゲスト ユーザー" userId="" providerId="Windows Live" clId="Web-{6E96C4DE-F423-42C0-968A-22AAAD5BE99B}" dt="2021-03-17T08:58:21.653" v="574"/>
        <pc:sldMkLst>
          <pc:docMk/>
          <pc:sldMk cId="0" sldId="292"/>
        </pc:sldMkLst>
      </pc:sldChg>
      <pc:sldChg chg="del">
        <pc:chgData name="ゲスト ユーザー" userId="" providerId="Windows Live" clId="Web-{6E96C4DE-F423-42C0-968A-22AAAD5BE99B}" dt="2021-03-17T08:58:23.715" v="575"/>
        <pc:sldMkLst>
          <pc:docMk/>
          <pc:sldMk cId="0" sldId="293"/>
        </pc:sldMkLst>
      </pc:sldChg>
      <pc:sldChg chg="del">
        <pc:chgData name="ゲスト ユーザー" userId="" providerId="Windows Live" clId="Web-{6E96C4DE-F423-42C0-968A-22AAAD5BE99B}" dt="2021-03-17T08:58:28.247" v="576"/>
        <pc:sldMkLst>
          <pc:docMk/>
          <pc:sldMk cId="0" sldId="294"/>
        </pc:sldMkLst>
      </pc:sldChg>
      <pc:sldChg chg="del">
        <pc:chgData name="ゲスト ユーザー" userId="" providerId="Windows Live" clId="Web-{6E96C4DE-F423-42C0-968A-22AAAD5BE99B}" dt="2021-03-17T08:58:31.700" v="577"/>
        <pc:sldMkLst>
          <pc:docMk/>
          <pc:sldMk cId="0" sldId="295"/>
        </pc:sldMkLst>
      </pc:sldChg>
      <pc:sldChg chg="del">
        <pc:chgData name="ゲスト ユーザー" userId="" providerId="Windows Live" clId="Web-{6E96C4DE-F423-42C0-968A-22AAAD5BE99B}" dt="2021-03-17T08:58:35.997" v="578"/>
        <pc:sldMkLst>
          <pc:docMk/>
          <pc:sldMk cId="0" sldId="296"/>
        </pc:sldMkLst>
      </pc:sldChg>
      <pc:sldChg chg="del">
        <pc:chgData name="ゲスト ユーザー" userId="" providerId="Windows Live" clId="Web-{6E96C4DE-F423-42C0-968A-22AAAD5BE99B}" dt="2021-03-17T08:58:40.216" v="579"/>
        <pc:sldMkLst>
          <pc:docMk/>
          <pc:sldMk cId="0" sldId="297"/>
        </pc:sldMkLst>
      </pc:sldChg>
      <pc:sldChg chg="del">
        <pc:chgData name="ゲスト ユーザー" userId="" providerId="Windows Live" clId="Web-{6E96C4DE-F423-42C0-968A-22AAAD5BE99B}" dt="2021-03-17T08:58:44.434" v="580"/>
        <pc:sldMkLst>
          <pc:docMk/>
          <pc:sldMk cId="0" sldId="298"/>
        </pc:sldMkLst>
      </pc:sldChg>
      <pc:sldChg chg="del">
        <pc:chgData name="ゲスト ユーザー" userId="" providerId="Windows Live" clId="Web-{6E96C4DE-F423-42C0-968A-22AAAD5BE99B}" dt="2021-03-17T08:58:49.981" v="581"/>
        <pc:sldMkLst>
          <pc:docMk/>
          <pc:sldMk cId="0" sldId="299"/>
        </pc:sldMkLst>
      </pc:sldChg>
      <pc:sldChg chg="del">
        <pc:chgData name="ゲスト ユーザー" userId="" providerId="Windows Live" clId="Web-{6E96C4DE-F423-42C0-968A-22AAAD5BE99B}" dt="2021-03-17T08:58:53.794" v="582"/>
        <pc:sldMkLst>
          <pc:docMk/>
          <pc:sldMk cId="0" sldId="300"/>
        </pc:sldMkLst>
      </pc:sldChg>
      <pc:sldChg chg="del">
        <pc:chgData name="ゲスト ユーザー" userId="" providerId="Windows Live" clId="Web-{6E96C4DE-F423-42C0-968A-22AAAD5BE99B}" dt="2021-03-17T08:58:58.435" v="583"/>
        <pc:sldMkLst>
          <pc:docMk/>
          <pc:sldMk cId="0" sldId="301"/>
        </pc:sldMkLst>
      </pc:sldChg>
      <pc:sldChg chg="del">
        <pc:chgData name="ゲスト ユーザー" userId="" providerId="Windows Live" clId="Web-{6E96C4DE-F423-42C0-968A-22AAAD5BE99B}" dt="2021-03-17T08:59:04.841" v="584"/>
        <pc:sldMkLst>
          <pc:docMk/>
          <pc:sldMk cId="0" sldId="302"/>
        </pc:sldMkLst>
      </pc:sldChg>
      <pc:sldChg chg="del">
        <pc:chgData name="ゲスト ユーザー" userId="" providerId="Windows Live" clId="Web-{6E96C4DE-F423-42C0-968A-22AAAD5BE99B}" dt="2021-03-17T09:00:13.436" v="585"/>
        <pc:sldMkLst>
          <pc:docMk/>
          <pc:sldMk cId="0" sldId="303"/>
        </pc:sldMkLst>
      </pc:sldChg>
      <pc:sldChg chg="del">
        <pc:chgData name="ゲスト ユーザー" userId="" providerId="Windows Live" clId="Web-{6E96C4DE-F423-42C0-968A-22AAAD5BE99B}" dt="2021-03-17T09:00:19.201" v="586"/>
        <pc:sldMkLst>
          <pc:docMk/>
          <pc:sldMk cId="0" sldId="304"/>
        </pc:sldMkLst>
      </pc:sldChg>
      <pc:sldChg chg="del">
        <pc:chgData name="ゲスト ユーザー" userId="" providerId="Windows Live" clId="Web-{6E96C4DE-F423-42C0-968A-22AAAD5BE99B}" dt="2021-03-17T09:00:23.061" v="587"/>
        <pc:sldMkLst>
          <pc:docMk/>
          <pc:sldMk cId="0" sldId="305"/>
        </pc:sldMkLst>
      </pc:sldChg>
      <pc:sldChg chg="del">
        <pc:chgData name="ゲスト ユーザー" userId="" providerId="Windows Live" clId="Web-{6E96C4DE-F423-42C0-968A-22AAAD5BE99B}" dt="2021-03-17T09:00:27.999" v="588"/>
        <pc:sldMkLst>
          <pc:docMk/>
          <pc:sldMk cId="0" sldId="306"/>
        </pc:sldMkLst>
      </pc:sldChg>
      <pc:sldChg chg="del">
        <pc:chgData name="ゲスト ユーザー" userId="" providerId="Windows Live" clId="Web-{6E96C4DE-F423-42C0-968A-22AAAD5BE99B}" dt="2021-03-17T09:00:33.014" v="589"/>
        <pc:sldMkLst>
          <pc:docMk/>
          <pc:sldMk cId="0" sldId="307"/>
        </pc:sldMkLst>
      </pc:sldChg>
      <pc:sldChg chg="del">
        <pc:chgData name="ゲスト ユーザー" userId="" providerId="Windows Live" clId="Web-{6E96C4DE-F423-42C0-968A-22AAAD5BE99B}" dt="2021-03-17T09:00:43.249" v="590"/>
        <pc:sldMkLst>
          <pc:docMk/>
          <pc:sldMk cId="0" sldId="308"/>
        </pc:sldMkLst>
      </pc:sldChg>
      <pc:sldChg chg="del">
        <pc:chgData name="ゲスト ユーザー" userId="" providerId="Windows Live" clId="Web-{6E96C4DE-F423-42C0-968A-22AAAD5BE99B}" dt="2021-03-17T09:00:49.311" v="591"/>
        <pc:sldMkLst>
          <pc:docMk/>
          <pc:sldMk cId="0" sldId="309"/>
        </pc:sldMkLst>
      </pc:sldChg>
      <pc:sldChg chg="del">
        <pc:chgData name="ゲスト ユーザー" userId="" providerId="Windows Live" clId="Web-{6E96C4DE-F423-42C0-968A-22AAAD5BE99B}" dt="2021-03-17T09:00:55.593" v="592"/>
        <pc:sldMkLst>
          <pc:docMk/>
          <pc:sldMk cId="0" sldId="310"/>
        </pc:sldMkLst>
      </pc:sldChg>
      <pc:sldChg chg="del">
        <pc:chgData name="ゲスト ユーザー" userId="" providerId="Windows Live" clId="Web-{6E96C4DE-F423-42C0-968A-22AAAD5BE99B}" dt="2021-03-17T09:01:09.280" v="593"/>
        <pc:sldMkLst>
          <pc:docMk/>
          <pc:sldMk cId="0" sldId="311"/>
        </pc:sldMkLst>
      </pc:sldChg>
      <pc:sldChg chg="del">
        <pc:chgData name="ゲスト ユーザー" userId="" providerId="Windows Live" clId="Web-{6E96C4DE-F423-42C0-968A-22AAAD5BE99B}" dt="2021-03-17T09:01:16.874" v="594"/>
        <pc:sldMkLst>
          <pc:docMk/>
          <pc:sldMk cId="0" sldId="312"/>
        </pc:sldMkLst>
      </pc:sldChg>
      <pc:sldChg chg="del">
        <pc:chgData name="ゲスト ユーザー" userId="" providerId="Windows Live" clId="Web-{6E96C4DE-F423-42C0-968A-22AAAD5BE99B}" dt="2021-03-17T09:01:22.421" v="595"/>
        <pc:sldMkLst>
          <pc:docMk/>
          <pc:sldMk cId="0" sldId="313"/>
        </pc:sldMkLst>
      </pc:sldChg>
      <pc:sldChg chg="del">
        <pc:chgData name="ゲスト ユーザー" userId="" providerId="Windows Live" clId="Web-{6E96C4DE-F423-42C0-968A-22AAAD5BE99B}" dt="2021-03-17T09:01:28.093" v="596"/>
        <pc:sldMkLst>
          <pc:docMk/>
          <pc:sldMk cId="0" sldId="314"/>
        </pc:sldMkLst>
      </pc:sldChg>
      <pc:sldChg chg="delSp modSp">
        <pc:chgData name="ゲスト ユーザー" userId="" providerId="Windows Live" clId="Web-{6E96C4DE-F423-42C0-968A-22AAAD5BE99B}" dt="2021-03-17T09:01:57.187" v="613"/>
        <pc:sldMkLst>
          <pc:docMk/>
          <pc:sldMk cId="0" sldId="315"/>
        </pc:sldMkLst>
        <pc:spChg chg="mod">
          <ac:chgData name="ゲスト ユーザー" userId="" providerId="Windows Live" clId="Web-{6E96C4DE-F423-42C0-968A-22AAAD5BE99B}" dt="2021-03-17T09:01:43.609" v="600" actId="20577"/>
          <ac:spMkLst>
            <pc:docMk/>
            <pc:sldMk cId="0" sldId="315"/>
            <ac:spMk id="989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46.750" v="601"/>
          <ac:spMkLst>
            <pc:docMk/>
            <pc:sldMk cId="0" sldId="315"/>
            <ac:spMk id="990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49.484" v="604"/>
          <ac:spMkLst>
            <pc:docMk/>
            <pc:sldMk cId="0" sldId="315"/>
            <ac:spMk id="991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48.797" v="603"/>
          <ac:spMkLst>
            <pc:docMk/>
            <pc:sldMk cId="0" sldId="315"/>
            <ac:spMk id="992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50.406" v="605"/>
          <ac:spMkLst>
            <pc:docMk/>
            <pc:sldMk cId="0" sldId="315"/>
            <ac:spMk id="993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47.828" v="602"/>
          <ac:spMkLst>
            <pc:docMk/>
            <pc:sldMk cId="0" sldId="315"/>
            <ac:spMk id="994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51.734" v="606"/>
          <ac:spMkLst>
            <pc:docMk/>
            <pc:sldMk cId="0" sldId="315"/>
            <ac:spMk id="995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57.187" v="613"/>
          <ac:spMkLst>
            <pc:docMk/>
            <pc:sldMk cId="0" sldId="315"/>
            <ac:spMk id="996" creationId="{00000000-0000-0000-0000-000000000000}"/>
          </ac:spMkLst>
        </pc:spChg>
        <pc:spChg chg="del mod">
          <ac:chgData name="ゲスト ユーザー" userId="" providerId="Windows Live" clId="Web-{6E96C4DE-F423-42C0-968A-22AAAD5BE99B}" dt="2021-03-17T09:01:55.219" v="611"/>
          <ac:spMkLst>
            <pc:docMk/>
            <pc:sldMk cId="0" sldId="315"/>
            <ac:spMk id="997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56.234" v="612"/>
          <ac:spMkLst>
            <pc:docMk/>
            <pc:sldMk cId="0" sldId="315"/>
            <ac:spMk id="998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52.359" v="609"/>
          <ac:spMkLst>
            <pc:docMk/>
            <pc:sldMk cId="0" sldId="315"/>
            <ac:spMk id="999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53.937" v="610"/>
          <ac:spMkLst>
            <pc:docMk/>
            <pc:sldMk cId="0" sldId="315"/>
            <ac:spMk id="1000" creationId="{00000000-0000-0000-0000-000000000000}"/>
          </ac:spMkLst>
        </pc:spChg>
      </pc:sldChg>
      <pc:sldChg chg="del">
        <pc:chgData name="ゲスト ユーザー" userId="" providerId="Windows Live" clId="Web-{6E96C4DE-F423-42C0-968A-22AAAD5BE99B}" dt="2021-03-17T08:56:59.948" v="569"/>
        <pc:sldMkLst>
          <pc:docMk/>
          <pc:sldMk cId="65545281" sldId="319"/>
        </pc:sldMkLst>
      </pc:sldChg>
      <pc:sldChg chg="modSp">
        <pc:chgData name="ゲスト ユーザー" userId="" providerId="Windows Live" clId="Web-{6E96C4DE-F423-42C0-968A-22AAAD5BE99B}" dt="2021-03-17T08:53:39.945" v="537" actId="20577"/>
        <pc:sldMkLst>
          <pc:docMk/>
          <pc:sldMk cId="156761354" sldId="320"/>
        </pc:sldMkLst>
        <pc:spChg chg="mod">
          <ac:chgData name="ゲスト ユーザー" userId="" providerId="Windows Live" clId="Web-{6E96C4DE-F423-42C0-968A-22AAAD5BE99B}" dt="2021-03-17T08:53:26.179" v="525" actId="20577"/>
          <ac:spMkLst>
            <pc:docMk/>
            <pc:sldMk cId="156761354" sldId="320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08:53:39.945" v="537" actId="20577"/>
          <ac:spMkLst>
            <pc:docMk/>
            <pc:sldMk cId="156761354" sldId="320"/>
            <ac:spMk id="350" creationId="{00000000-0000-0000-0000-000000000000}"/>
          </ac:spMkLst>
        </pc:spChg>
      </pc:sldChg>
      <pc:sldChg chg="modSp">
        <pc:chgData name="ゲスト ユーザー" userId="" providerId="Windows Live" clId="Web-{6E96C4DE-F423-42C0-968A-22AAAD5BE99B}" dt="2021-03-17T07:53:59.220" v="369" actId="20577"/>
        <pc:sldMkLst>
          <pc:docMk/>
          <pc:sldMk cId="562492338" sldId="322"/>
        </pc:sldMkLst>
        <pc:spChg chg="mod">
          <ac:chgData name="ゲスト ユーザー" userId="" providerId="Windows Live" clId="Web-{6E96C4DE-F423-42C0-968A-22AAAD5BE99B}" dt="2021-03-17T07:51:55.171" v="310" actId="20577"/>
          <ac:spMkLst>
            <pc:docMk/>
            <pc:sldMk cId="562492338" sldId="322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07:53:59.220" v="369" actId="20577"/>
          <ac:spMkLst>
            <pc:docMk/>
            <pc:sldMk cId="562492338" sldId="322"/>
            <ac:spMk id="350" creationId="{00000000-0000-0000-0000-000000000000}"/>
          </ac:spMkLst>
        </pc:spChg>
      </pc:sldChg>
      <pc:sldChg chg="addSp delSp modSp">
        <pc:chgData name="ゲスト ユーザー" userId="" providerId="Windows Live" clId="Web-{6E96C4DE-F423-42C0-968A-22AAAD5BE99B}" dt="2021-03-17T08:40:38.980" v="481"/>
        <pc:sldMkLst>
          <pc:docMk/>
          <pc:sldMk cId="2202833139" sldId="323"/>
        </pc:sldMkLst>
        <pc:spChg chg="mod">
          <ac:chgData name="ゲスト ユーザー" userId="" providerId="Windows Live" clId="Web-{6E96C4DE-F423-42C0-968A-22AAAD5BE99B}" dt="2021-03-17T07:52:41.187" v="348" actId="20577"/>
          <ac:spMkLst>
            <pc:docMk/>
            <pc:sldMk cId="2202833139" sldId="323"/>
            <ac:spMk id="3" creationId="{41B6E82B-6D9B-4BBB-B277-69B8CA0B91C3}"/>
          </ac:spMkLst>
        </pc:spChg>
        <pc:spChg chg="add del mod">
          <ac:chgData name="ゲスト ユーザー" userId="" providerId="Windows Live" clId="Web-{6E96C4DE-F423-42C0-968A-22AAAD5BE99B}" dt="2021-03-17T08:40:38.980" v="481"/>
          <ac:spMkLst>
            <pc:docMk/>
            <pc:sldMk cId="2202833139" sldId="323"/>
            <ac:spMk id="5" creationId="{73B6737A-0665-4C6A-99A4-0389AB18BED6}"/>
          </ac:spMkLst>
        </pc:spChg>
        <pc:spChg chg="mod">
          <ac:chgData name="ゲスト ユーザー" userId="" providerId="Windows Live" clId="Web-{6E96C4DE-F423-42C0-968A-22AAAD5BE99B}" dt="2021-03-17T07:53:33.141" v="368" actId="20577"/>
          <ac:spMkLst>
            <pc:docMk/>
            <pc:sldMk cId="2202833139" sldId="323"/>
            <ac:spMk id="350" creationId="{00000000-0000-0000-0000-000000000000}"/>
          </ac:spMkLst>
        </pc:spChg>
      </pc:sldChg>
      <pc:sldChg chg="modSp">
        <pc:chgData name="ゲスト ユーザー" userId="" providerId="Windows Live" clId="Web-{6E96C4DE-F423-42C0-968A-22AAAD5BE99B}" dt="2021-03-17T08:39:37.495" v="479" actId="20577"/>
        <pc:sldMkLst>
          <pc:docMk/>
          <pc:sldMk cId="2452160810" sldId="324"/>
        </pc:sldMkLst>
        <pc:spChg chg="mod">
          <ac:chgData name="ゲスト ユーザー" userId="" providerId="Windows Live" clId="Web-{6E96C4DE-F423-42C0-968A-22AAAD5BE99B}" dt="2021-03-17T08:39:37.495" v="479" actId="20577"/>
          <ac:spMkLst>
            <pc:docMk/>
            <pc:sldMk cId="2452160810" sldId="324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07:53:18.813" v="367" actId="20577"/>
          <ac:spMkLst>
            <pc:docMk/>
            <pc:sldMk cId="2452160810" sldId="324"/>
            <ac:spMk id="350" creationId="{00000000-0000-0000-0000-000000000000}"/>
          </ac:spMkLst>
        </pc:spChg>
      </pc:sldChg>
      <pc:sldChg chg="modSp">
        <pc:chgData name="ゲスト ユーザー" userId="" providerId="Windows Live" clId="Web-{6E96C4DE-F423-42C0-968A-22AAAD5BE99B}" dt="2021-03-17T08:55:55.260" v="560" actId="20577"/>
        <pc:sldMkLst>
          <pc:docMk/>
          <pc:sldMk cId="3572098385" sldId="325"/>
        </pc:sldMkLst>
        <pc:spChg chg="mod">
          <ac:chgData name="ゲスト ユーザー" userId="" providerId="Windows Live" clId="Web-{6E96C4DE-F423-42C0-968A-22AAAD5BE99B}" dt="2021-03-17T06:23:44.363" v="86" actId="20577"/>
          <ac:spMkLst>
            <pc:docMk/>
            <pc:sldMk cId="3572098385" sldId="325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08:55:55.260" v="560" actId="20577"/>
          <ac:spMkLst>
            <pc:docMk/>
            <pc:sldMk cId="3572098385" sldId="325"/>
            <ac:spMk id="6" creationId="{A37D0B3E-E398-46E3-862F-CB12BB9ACA59}"/>
          </ac:spMkLst>
        </pc:spChg>
      </pc:sldChg>
      <pc:sldChg chg="modSp">
        <pc:chgData name="ゲスト ユーザー" userId="" providerId="Windows Live" clId="Web-{6E96C4DE-F423-42C0-968A-22AAAD5BE99B}" dt="2021-03-17T10:20:12.279" v="681" actId="20577"/>
        <pc:sldMkLst>
          <pc:docMk/>
          <pc:sldMk cId="364781576" sldId="327"/>
        </pc:sldMkLst>
        <pc:spChg chg="mod">
          <ac:chgData name="ゲスト ユーザー" userId="" providerId="Windows Live" clId="Web-{6E96C4DE-F423-42C0-968A-22AAAD5BE99B}" dt="2021-03-17T10:19:34.356" v="675" actId="20577"/>
          <ac:spMkLst>
            <pc:docMk/>
            <pc:sldMk cId="364781576" sldId="327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10:20:12.279" v="681" actId="20577"/>
          <ac:spMkLst>
            <pc:docMk/>
            <pc:sldMk cId="364781576" sldId="327"/>
            <ac:spMk id="6" creationId="{A37D0B3E-E398-46E3-862F-CB12BB9ACA59}"/>
          </ac:spMkLst>
        </pc:spChg>
        <pc:spChg chg="mod">
          <ac:chgData name="ゲスト ユーザー" userId="" providerId="Windows Live" clId="Web-{6E96C4DE-F423-42C0-968A-22AAAD5BE99B}" dt="2021-03-17T08:50:37.521" v="492" actId="20577"/>
          <ac:spMkLst>
            <pc:docMk/>
            <pc:sldMk cId="364781576" sldId="327"/>
            <ac:spMk id="10" creationId="{F23E8DA3-6141-4280-8B6C-BEB0BAD1F5EA}"/>
          </ac:spMkLst>
        </pc:spChg>
        <pc:spChg chg="mod">
          <ac:chgData name="ゲスト ユーザー" userId="" providerId="Windows Live" clId="Web-{6E96C4DE-F423-42C0-968A-22AAAD5BE99B}" dt="2021-03-17T08:50:50.255" v="495" actId="20577"/>
          <ac:spMkLst>
            <pc:docMk/>
            <pc:sldMk cId="364781576" sldId="327"/>
            <ac:spMk id="13" creationId="{8CF219A9-F971-4A9A-93AA-E74281D4E453}"/>
          </ac:spMkLst>
        </pc:spChg>
      </pc:sldChg>
      <pc:sldChg chg="addSp modSp add replId">
        <pc:chgData name="ゲスト ユーザー" userId="" providerId="Windows Live" clId="Web-{6E96C4DE-F423-42C0-968A-22AAAD5BE99B}" dt="2021-03-17T08:39:05.822" v="476" actId="20577"/>
        <pc:sldMkLst>
          <pc:docMk/>
          <pc:sldMk cId="438134143" sldId="328"/>
        </pc:sldMkLst>
        <pc:spChg chg="mod">
          <ac:chgData name="ゲスト ユーザー" userId="" providerId="Windows Live" clId="Web-{6E96C4DE-F423-42C0-968A-22AAAD5BE99B}" dt="2021-03-17T06:34:14.767" v="213" actId="20577"/>
          <ac:spMkLst>
            <pc:docMk/>
            <pc:sldMk cId="438134143" sldId="328"/>
            <ac:spMk id="3" creationId="{41B6E82B-6D9B-4BBB-B277-69B8CA0B91C3}"/>
          </ac:spMkLst>
        </pc:spChg>
        <pc:spChg chg="add mod">
          <ac:chgData name="ゲスト ユーザー" userId="" providerId="Windows Live" clId="Web-{6E96C4DE-F423-42C0-968A-22AAAD5BE99B}" dt="2021-03-17T08:39:05.822" v="476" actId="20577"/>
          <ac:spMkLst>
            <pc:docMk/>
            <pc:sldMk cId="438134143" sldId="328"/>
            <ac:spMk id="4" creationId="{F76CB4E3-2CAA-4681-AF78-9D9173C6BB5A}"/>
          </ac:spMkLst>
        </pc:spChg>
        <pc:spChg chg="mod">
          <ac:chgData name="ゲスト ユーザー" userId="" providerId="Windows Live" clId="Web-{6E96C4DE-F423-42C0-968A-22AAAD5BE99B}" dt="2021-03-17T06:23:54.207" v="87" actId="20577"/>
          <ac:spMkLst>
            <pc:docMk/>
            <pc:sldMk cId="438134143" sldId="328"/>
            <ac:spMk id="6" creationId="{A37D0B3E-E398-46E3-862F-CB12BB9ACA59}"/>
          </ac:spMkLst>
        </pc:spChg>
        <pc:spChg chg="mod">
          <ac:chgData name="ゲスト ユーザー" userId="" providerId="Windows Live" clId="Web-{6E96C4DE-F423-42C0-968A-22AAAD5BE99B}" dt="2021-03-17T06:23:31.316" v="81" actId="20577"/>
          <ac:spMkLst>
            <pc:docMk/>
            <pc:sldMk cId="438134143" sldId="328"/>
            <ac:spMk id="350" creationId="{00000000-0000-0000-0000-000000000000}"/>
          </ac:spMkLst>
        </pc:spChg>
      </pc:sldChg>
      <pc:sldChg chg="addSp delSp modSp add replId">
        <pc:chgData name="ゲスト ユーザー" userId="" providerId="Windows Live" clId="Web-{6E96C4DE-F423-42C0-968A-22AAAD5BE99B}" dt="2021-03-17T11:29:06.607" v="849" actId="20577"/>
        <pc:sldMkLst>
          <pc:docMk/>
          <pc:sldMk cId="2539985523" sldId="329"/>
        </pc:sldMkLst>
        <pc:spChg chg="mod">
          <ac:chgData name="ゲスト ユーザー" userId="" providerId="Windows Live" clId="Web-{6E96C4DE-F423-42C0-968A-22AAAD5BE99B}" dt="2021-03-17T10:22:30.297" v="811" actId="20577"/>
          <ac:spMkLst>
            <pc:docMk/>
            <pc:sldMk cId="2539985523" sldId="329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10:22:52.016" v="817" actId="20577"/>
          <ac:spMkLst>
            <pc:docMk/>
            <pc:sldMk cId="2539985523" sldId="329"/>
            <ac:spMk id="6" creationId="{A37D0B3E-E398-46E3-862F-CB12BB9ACA59}"/>
          </ac:spMkLst>
        </pc:spChg>
        <pc:spChg chg="mod">
          <ac:chgData name="ゲスト ユーザー" userId="" providerId="Windows Live" clId="Web-{6E96C4DE-F423-42C0-968A-22AAAD5BE99B}" dt="2021-03-17T11:29:06.607" v="849" actId="20577"/>
          <ac:spMkLst>
            <pc:docMk/>
            <pc:sldMk cId="2539985523" sldId="329"/>
            <ac:spMk id="350" creationId="{00000000-0000-0000-0000-000000000000}"/>
          </ac:spMkLst>
        </pc:spChg>
        <pc:grpChg chg="del">
          <ac:chgData name="ゲスト ユーザー" userId="" providerId="Windows Live" clId="Web-{6E96C4DE-F423-42C0-968A-22AAAD5BE99B}" dt="2021-03-17T10:22:35.469" v="812"/>
          <ac:grpSpMkLst>
            <pc:docMk/>
            <pc:sldMk cId="2539985523" sldId="329"/>
            <ac:grpSpMk id="12" creationId="{7F45D348-1EF8-4C80-BDB9-5B82C3918ECA}"/>
          </ac:grpSpMkLst>
        </pc:grpChg>
        <pc:picChg chg="mod">
          <ac:chgData name="ゲスト ユーザー" userId="" providerId="Windows Live" clId="Web-{6E96C4DE-F423-42C0-968A-22AAAD5BE99B}" dt="2021-03-17T10:20:36.904" v="685" actId="1076"/>
          <ac:picMkLst>
            <pc:docMk/>
            <pc:sldMk cId="2539985523" sldId="329"/>
            <ac:picMk id="2" creationId="{0ABE893C-5261-4583-9731-706F2263B320}"/>
          </ac:picMkLst>
        </pc:picChg>
        <pc:picChg chg="add mod">
          <ac:chgData name="ゲスト ユーザー" userId="" providerId="Windows Live" clId="Web-{6E96C4DE-F423-42C0-968A-22AAAD5BE99B}" dt="2021-03-17T10:23:43.830" v="820" actId="14100"/>
          <ac:picMkLst>
            <pc:docMk/>
            <pc:sldMk cId="2539985523" sldId="329"/>
            <ac:picMk id="4" creationId="{4EEC9653-351A-4180-B6F5-894AD65D04E2}"/>
          </ac:picMkLst>
        </pc:picChg>
        <pc:picChg chg="mod">
          <ac:chgData name="ゲスト ユーザー" userId="" providerId="Windows Live" clId="Web-{6E96C4DE-F423-42C0-968A-22AAAD5BE99B}" dt="2021-03-17T10:20:38.545" v="686" actId="1076"/>
          <ac:picMkLst>
            <pc:docMk/>
            <pc:sldMk cId="2539985523" sldId="329"/>
            <ac:picMk id="5" creationId="{2123D3A6-0369-433D-BE08-D625094BE9F6}"/>
          </ac:picMkLst>
        </pc:picChg>
      </pc:sldChg>
      <pc:sldChg chg="addSp delSp modSp add replId">
        <pc:chgData name="ゲスト ユーザー" userId="" providerId="Windows Live" clId="Web-{6E96C4DE-F423-42C0-968A-22AAAD5BE99B}" dt="2021-03-17T11:34:12.916" v="1025" actId="20577"/>
        <pc:sldMkLst>
          <pc:docMk/>
          <pc:sldMk cId="2026746202" sldId="330"/>
        </pc:sldMkLst>
        <pc:spChg chg="mod">
          <ac:chgData name="ゲスト ユーザー" userId="" providerId="Windows Live" clId="Web-{6E96C4DE-F423-42C0-968A-22AAAD5BE99B}" dt="2021-03-17T11:33:54.306" v="1012" actId="20577"/>
          <ac:spMkLst>
            <pc:docMk/>
            <pc:sldMk cId="2026746202" sldId="330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11:34:12.916" v="1025" actId="20577"/>
          <ac:spMkLst>
            <pc:docMk/>
            <pc:sldMk cId="2026746202" sldId="330"/>
            <ac:spMk id="6" creationId="{A37D0B3E-E398-46E3-862F-CB12BB9ACA59}"/>
          </ac:spMkLst>
        </pc:spChg>
        <pc:picChg chg="mod">
          <ac:chgData name="ゲスト ユーザー" userId="" providerId="Windows Live" clId="Web-{6E96C4DE-F423-42C0-968A-22AAAD5BE99B}" dt="2021-03-17T11:31:34.067" v="946" actId="1076"/>
          <ac:picMkLst>
            <pc:docMk/>
            <pc:sldMk cId="2026746202" sldId="330"/>
            <ac:picMk id="2" creationId="{0ABE893C-5261-4583-9731-706F2263B320}"/>
          </ac:picMkLst>
        </pc:picChg>
        <pc:picChg chg="del">
          <ac:chgData name="ゲスト ユーザー" userId="" providerId="Windows Live" clId="Web-{6E96C4DE-F423-42C0-968A-22AAAD5BE99B}" dt="2021-03-17T11:31:46.145" v="949"/>
          <ac:picMkLst>
            <pc:docMk/>
            <pc:sldMk cId="2026746202" sldId="330"/>
            <ac:picMk id="4" creationId="{4EEC9653-351A-4180-B6F5-894AD65D04E2}"/>
          </ac:picMkLst>
        </pc:picChg>
        <pc:picChg chg="mod">
          <ac:chgData name="ゲスト ユーザー" userId="" providerId="Windows Live" clId="Web-{6E96C4DE-F423-42C0-968A-22AAAD5BE99B}" dt="2021-03-17T11:31:50.208" v="951" actId="1076"/>
          <ac:picMkLst>
            <pc:docMk/>
            <pc:sldMk cId="2026746202" sldId="330"/>
            <ac:picMk id="5" creationId="{2123D3A6-0369-433D-BE08-D625094BE9F6}"/>
          </ac:picMkLst>
        </pc:picChg>
        <pc:picChg chg="add mod">
          <ac:chgData name="ゲスト ユーザー" userId="" providerId="Windows Live" clId="Web-{6E96C4DE-F423-42C0-968A-22AAAD5BE99B}" dt="2021-03-17T11:33:39.040" v="992" actId="1076"/>
          <ac:picMkLst>
            <pc:docMk/>
            <pc:sldMk cId="2026746202" sldId="330"/>
            <ac:picMk id="7" creationId="{686454AF-FD65-4265-BE57-2E86BD7E5690}"/>
          </ac:picMkLst>
        </pc:picChg>
      </pc:sldChg>
      <pc:sldChg chg="addSp delSp modSp add replId">
        <pc:chgData name="ゲスト ユーザー" userId="" providerId="Windows Live" clId="Web-{6E96C4DE-F423-42C0-968A-22AAAD5BE99B}" dt="2021-03-17T11:37:19.138" v="1099" actId="1076"/>
        <pc:sldMkLst>
          <pc:docMk/>
          <pc:sldMk cId="3785275960" sldId="331"/>
        </pc:sldMkLst>
        <pc:spChg chg="mod">
          <ac:chgData name="ゲスト ユーザー" userId="" providerId="Windows Live" clId="Web-{6E96C4DE-F423-42C0-968A-22AAAD5BE99B}" dt="2021-03-17T11:36:25.262" v="1094" actId="20577"/>
          <ac:spMkLst>
            <pc:docMk/>
            <pc:sldMk cId="3785275960" sldId="331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11:36:16.200" v="1091" actId="20577"/>
          <ac:spMkLst>
            <pc:docMk/>
            <pc:sldMk cId="3785275960" sldId="331"/>
            <ac:spMk id="6" creationId="{A37D0B3E-E398-46E3-862F-CB12BB9ACA59}"/>
          </ac:spMkLst>
        </pc:spChg>
        <pc:spChg chg="mod">
          <ac:chgData name="ゲスト ユーザー" userId="" providerId="Windows Live" clId="Web-{6E96C4DE-F423-42C0-968A-22AAAD5BE99B}" dt="2021-03-17T11:35:05.136" v="1041" actId="20577"/>
          <ac:spMkLst>
            <pc:docMk/>
            <pc:sldMk cId="3785275960" sldId="331"/>
            <ac:spMk id="350" creationId="{00000000-0000-0000-0000-000000000000}"/>
          </ac:spMkLst>
        </pc:spChg>
        <pc:picChg chg="add mod">
          <ac:chgData name="ゲスト ユーザー" userId="" providerId="Windows Live" clId="Web-{6E96C4DE-F423-42C0-968A-22AAAD5BE99B}" dt="2021-03-17T11:36:59.482" v="1097" actId="1076"/>
          <ac:picMkLst>
            <pc:docMk/>
            <pc:sldMk cId="3785275960" sldId="331"/>
            <ac:picMk id="4" creationId="{FBB0BA19-B0FC-4E45-B514-08125AD24D76}"/>
          </ac:picMkLst>
        </pc:picChg>
        <pc:picChg chg="del">
          <ac:chgData name="ゲスト ユーザー" userId="" providerId="Windows Live" clId="Web-{6E96C4DE-F423-42C0-968A-22AAAD5BE99B}" dt="2021-03-17T11:36:08.668" v="1082"/>
          <ac:picMkLst>
            <pc:docMk/>
            <pc:sldMk cId="3785275960" sldId="331"/>
            <ac:picMk id="7" creationId="{686454AF-FD65-4265-BE57-2E86BD7E5690}"/>
          </ac:picMkLst>
        </pc:picChg>
        <pc:picChg chg="add mod">
          <ac:chgData name="ゲスト ユーザー" userId="" providerId="Windows Live" clId="Web-{6E96C4DE-F423-42C0-968A-22AAAD5BE99B}" dt="2021-03-17T11:37:19.138" v="1099" actId="1076"/>
          <ac:picMkLst>
            <pc:docMk/>
            <pc:sldMk cId="3785275960" sldId="331"/>
            <ac:picMk id="8" creationId="{548208C3-279A-41D1-A347-E2DB47C373E1}"/>
          </ac:picMkLst>
        </pc:picChg>
      </pc:sldChg>
      <pc:sldChg chg="addSp delSp modSp add replId">
        <pc:chgData name="ゲスト ユーザー" userId="" providerId="Windows Live" clId="Web-{6E96C4DE-F423-42C0-968A-22AAAD5BE99B}" dt="2021-03-17T11:41:51.394" v="1237" actId="1076"/>
        <pc:sldMkLst>
          <pc:docMk/>
          <pc:sldMk cId="2809793291" sldId="332"/>
        </pc:sldMkLst>
        <pc:spChg chg="mod">
          <ac:chgData name="ゲスト ユーザー" userId="" providerId="Windows Live" clId="Web-{6E96C4DE-F423-42C0-968A-22AAAD5BE99B}" dt="2021-03-17T11:39:40.751" v="1214" actId="20577"/>
          <ac:spMkLst>
            <pc:docMk/>
            <pc:sldMk cId="2809793291" sldId="332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11:38:35.484" v="1144" actId="20577"/>
          <ac:spMkLst>
            <pc:docMk/>
            <pc:sldMk cId="2809793291" sldId="332"/>
            <ac:spMk id="6" creationId="{A37D0B3E-E398-46E3-862F-CB12BB9ACA59}"/>
          </ac:spMkLst>
        </pc:spChg>
        <pc:spChg chg="mod">
          <ac:chgData name="ゲスト ユーザー" userId="" providerId="Windows Live" clId="Web-{6E96C4DE-F423-42C0-968A-22AAAD5BE99B}" dt="2021-03-17T11:39:55.798" v="1229" actId="20577"/>
          <ac:spMkLst>
            <pc:docMk/>
            <pc:sldMk cId="2809793291" sldId="332"/>
            <ac:spMk id="350" creationId="{00000000-0000-0000-0000-000000000000}"/>
          </ac:spMkLst>
        </pc:spChg>
        <pc:picChg chg="mod">
          <ac:chgData name="ゲスト ユーザー" userId="" providerId="Windows Live" clId="Web-{6E96C4DE-F423-42C0-968A-22AAAD5BE99B}" dt="2021-03-17T11:37:42.201" v="1105" actId="1076"/>
          <ac:picMkLst>
            <pc:docMk/>
            <pc:sldMk cId="2809793291" sldId="332"/>
            <ac:picMk id="2" creationId="{0ABE893C-5261-4583-9731-706F2263B320}"/>
          </ac:picMkLst>
        </pc:picChg>
        <pc:picChg chg="del">
          <ac:chgData name="ゲスト ユーザー" userId="" providerId="Windows Live" clId="Web-{6E96C4DE-F423-42C0-968A-22AAAD5BE99B}" dt="2021-03-17T11:39:44.798" v="1216"/>
          <ac:picMkLst>
            <pc:docMk/>
            <pc:sldMk cId="2809793291" sldId="332"/>
            <ac:picMk id="4" creationId="{FBB0BA19-B0FC-4E45-B514-08125AD24D76}"/>
          </ac:picMkLst>
        </pc:picChg>
        <pc:picChg chg="mod">
          <ac:chgData name="ゲスト ユーザー" userId="" providerId="Windows Live" clId="Web-{6E96C4DE-F423-42C0-968A-22AAAD5BE99B}" dt="2021-03-17T11:37:39.920" v="1104" actId="1076"/>
          <ac:picMkLst>
            <pc:docMk/>
            <pc:sldMk cId="2809793291" sldId="332"/>
            <ac:picMk id="5" creationId="{2123D3A6-0369-433D-BE08-D625094BE9F6}"/>
          </ac:picMkLst>
        </pc:picChg>
        <pc:picChg chg="add mod">
          <ac:chgData name="ゲスト ユーザー" userId="" providerId="Windows Live" clId="Web-{6E96C4DE-F423-42C0-968A-22AAAD5BE99B}" dt="2021-03-17T11:40:16.299" v="1231" actId="1076"/>
          <ac:picMkLst>
            <pc:docMk/>
            <pc:sldMk cId="2809793291" sldId="332"/>
            <ac:picMk id="7" creationId="{B81B4463-1E51-4129-A767-05992C091F1E}"/>
          </ac:picMkLst>
        </pc:picChg>
        <pc:picChg chg="del">
          <ac:chgData name="ゲスト ユーザー" userId="" providerId="Windows Live" clId="Web-{6E96C4DE-F423-42C0-968A-22AAAD5BE99B}" dt="2021-03-17T11:39:44.298" v="1215"/>
          <ac:picMkLst>
            <pc:docMk/>
            <pc:sldMk cId="2809793291" sldId="332"/>
            <ac:picMk id="8" creationId="{548208C3-279A-41D1-A347-E2DB47C373E1}"/>
          </ac:picMkLst>
        </pc:picChg>
        <pc:picChg chg="add mod">
          <ac:chgData name="ゲスト ユーザー" userId="" providerId="Windows Live" clId="Web-{6E96C4DE-F423-42C0-968A-22AAAD5BE99B}" dt="2021-03-17T11:41:16.534" v="1233" actId="1076"/>
          <ac:picMkLst>
            <pc:docMk/>
            <pc:sldMk cId="2809793291" sldId="332"/>
            <ac:picMk id="9" creationId="{1F77E276-CBB2-4D45-AA3B-EFBC63A37032}"/>
          </ac:picMkLst>
        </pc:picChg>
        <pc:picChg chg="add mod">
          <ac:chgData name="ゲスト ユーザー" userId="" providerId="Windows Live" clId="Web-{6E96C4DE-F423-42C0-968A-22AAAD5BE99B}" dt="2021-03-17T11:41:51.394" v="1237" actId="1076"/>
          <ac:picMkLst>
            <pc:docMk/>
            <pc:sldMk cId="2809793291" sldId="332"/>
            <ac:picMk id="10" creationId="{78874D65-247D-4869-B167-54BDC1A6D0F5}"/>
          </ac:picMkLst>
        </pc:picChg>
      </pc:sldChg>
    </pc:docChg>
  </pc:docChgLst>
  <pc:docChgLst>
    <pc:chgData name="ゲスト ユーザー" providerId="Windows Live" clId="Web-{4F0E8FFB-6EDB-460F-B17E-A5BBCD3D6AFE}"/>
    <pc:docChg chg="modSld">
      <pc:chgData name="ゲスト ユーザー" userId="" providerId="Windows Live" clId="Web-{4F0E8FFB-6EDB-460F-B17E-A5BBCD3D6AFE}" dt="2021-03-03T08:47:44.517" v="217" actId="1076"/>
      <pc:docMkLst>
        <pc:docMk/>
      </pc:docMkLst>
      <pc:sldChg chg="modSp">
        <pc:chgData name="ゲスト ユーザー" userId="" providerId="Windows Live" clId="Web-{4F0E8FFB-6EDB-460F-B17E-A5BBCD3D6AFE}" dt="2021-03-03T08:21:16.107" v="0" actId="1076"/>
        <pc:sldMkLst>
          <pc:docMk/>
          <pc:sldMk cId="0" sldId="256"/>
        </pc:sldMkLst>
        <pc:spChg chg="mod">
          <ac:chgData name="ゲスト ユーザー" userId="" providerId="Windows Live" clId="Web-{4F0E8FFB-6EDB-460F-B17E-A5BBCD3D6AFE}" dt="2021-03-03T08:21:16.107" v="0" actId="1076"/>
          <ac:spMkLst>
            <pc:docMk/>
            <pc:sldMk cId="0" sldId="256"/>
            <ac:spMk id="10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1:22.967" v="1" actId="1076"/>
        <pc:sldMkLst>
          <pc:docMk/>
          <pc:sldMk cId="0" sldId="257"/>
        </pc:sldMkLst>
        <pc:spChg chg="mod">
          <ac:chgData name="ゲスト ユーザー" userId="" providerId="Windows Live" clId="Web-{4F0E8FFB-6EDB-460F-B17E-A5BBCD3D6AFE}" dt="2021-03-03T08:21:22.967" v="1" actId="1076"/>
          <ac:spMkLst>
            <pc:docMk/>
            <pc:sldMk cId="0" sldId="257"/>
            <ac:spMk id="124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7:44.517" v="217" actId="1076"/>
        <pc:sldMkLst>
          <pc:docMk/>
          <pc:sldMk cId="0" sldId="258"/>
        </pc:sldMkLst>
        <pc:spChg chg="mod">
          <ac:chgData name="ゲスト ユーザー" userId="" providerId="Windows Live" clId="Web-{4F0E8FFB-6EDB-460F-B17E-A5BBCD3D6AFE}" dt="2021-03-03T08:47:44.517" v="217" actId="1076"/>
          <ac:spMkLst>
            <pc:docMk/>
            <pc:sldMk cId="0" sldId="258"/>
            <ac:spMk id="14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3:04.513" v="7" actId="1076"/>
        <pc:sldMkLst>
          <pc:docMk/>
          <pc:sldMk cId="0" sldId="259"/>
        </pc:sldMkLst>
        <pc:spChg chg="mod">
          <ac:chgData name="ゲスト ユーザー" userId="" providerId="Windows Live" clId="Web-{4F0E8FFB-6EDB-460F-B17E-A5BBCD3D6AFE}" dt="2021-03-03T08:22:35.825" v="2" actId="1076"/>
          <ac:spMkLst>
            <pc:docMk/>
            <pc:sldMk cId="0" sldId="259"/>
            <ac:spMk id="15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2:35.841" v="3" actId="1076"/>
          <ac:spMkLst>
            <pc:docMk/>
            <pc:sldMk cId="0" sldId="259"/>
            <ac:spMk id="15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2:48.919" v="4" actId="1076"/>
          <ac:spMkLst>
            <pc:docMk/>
            <pc:sldMk cId="0" sldId="259"/>
            <ac:spMk id="15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2:48.935" v="5" actId="1076"/>
          <ac:spMkLst>
            <pc:docMk/>
            <pc:sldMk cId="0" sldId="259"/>
            <ac:spMk id="15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2:48.966" v="6" actId="1076"/>
          <ac:spMkLst>
            <pc:docMk/>
            <pc:sldMk cId="0" sldId="259"/>
            <ac:spMk id="16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3:04.513" v="7" actId="1076"/>
          <ac:spMkLst>
            <pc:docMk/>
            <pc:sldMk cId="0" sldId="259"/>
            <ac:spMk id="164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3:31.841" v="10" actId="1076"/>
        <pc:sldMkLst>
          <pc:docMk/>
          <pc:sldMk cId="0" sldId="260"/>
        </pc:sldMkLst>
        <pc:spChg chg="mod">
          <ac:chgData name="ゲスト ユーザー" userId="" providerId="Windows Live" clId="Web-{4F0E8FFB-6EDB-460F-B17E-A5BBCD3D6AFE}" dt="2021-03-03T08:23:31.809" v="8" actId="1076"/>
          <ac:spMkLst>
            <pc:docMk/>
            <pc:sldMk cId="0" sldId="260"/>
            <ac:spMk id="17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3:31.825" v="9" actId="1076"/>
          <ac:spMkLst>
            <pc:docMk/>
            <pc:sldMk cId="0" sldId="260"/>
            <ac:spMk id="17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3:31.841" v="10" actId="1076"/>
          <ac:spMkLst>
            <pc:docMk/>
            <pc:sldMk cId="0" sldId="260"/>
            <ac:spMk id="17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4:23.950" v="15" actId="1076"/>
        <pc:sldMkLst>
          <pc:docMk/>
          <pc:sldMk cId="0" sldId="264"/>
        </pc:sldMkLst>
        <pc:spChg chg="mod">
          <ac:chgData name="ゲスト ユーザー" userId="" providerId="Windows Live" clId="Web-{4F0E8FFB-6EDB-460F-B17E-A5BBCD3D6AFE}" dt="2021-03-03T08:24:01.215" v="12" actId="1076"/>
          <ac:spMkLst>
            <pc:docMk/>
            <pc:sldMk cId="0" sldId="264"/>
            <ac:spMk id="22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3:57.997" v="11" actId="1076"/>
          <ac:spMkLst>
            <pc:docMk/>
            <pc:sldMk cId="0" sldId="264"/>
            <ac:spMk id="22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4:23.918" v="13" actId="1076"/>
          <ac:spMkLst>
            <pc:docMk/>
            <pc:sldMk cId="0" sldId="264"/>
            <ac:spMk id="22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4:23.934" v="14" actId="1076"/>
          <ac:spMkLst>
            <pc:docMk/>
            <pc:sldMk cId="0" sldId="264"/>
            <ac:spMk id="22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4:23.950" v="15" actId="1076"/>
          <ac:spMkLst>
            <pc:docMk/>
            <pc:sldMk cId="0" sldId="264"/>
            <ac:spMk id="22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4:58.152" v="17" actId="1076"/>
        <pc:sldMkLst>
          <pc:docMk/>
          <pc:sldMk cId="0" sldId="267"/>
        </pc:sldMkLst>
        <pc:spChg chg="mod">
          <ac:chgData name="ゲスト ユーザー" userId="" providerId="Windows Live" clId="Web-{4F0E8FFB-6EDB-460F-B17E-A5BBCD3D6AFE}" dt="2021-03-03T08:24:58.152" v="17" actId="1076"/>
          <ac:spMkLst>
            <pc:docMk/>
            <pc:sldMk cId="0" sldId="267"/>
            <ac:spMk id="27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5:41.496" v="21" actId="1076"/>
        <pc:sldMkLst>
          <pc:docMk/>
          <pc:sldMk cId="0" sldId="268"/>
        </pc:sldMkLst>
        <pc:spChg chg="mod">
          <ac:chgData name="ゲスト ユーザー" userId="" providerId="Windows Live" clId="Web-{4F0E8FFB-6EDB-460F-B17E-A5BBCD3D6AFE}" dt="2021-03-03T08:25:27.965" v="18" actId="1076"/>
          <ac:spMkLst>
            <pc:docMk/>
            <pc:sldMk cId="0" sldId="268"/>
            <ac:spMk id="28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5:41.496" v="21" actId="1076"/>
          <ac:spMkLst>
            <pc:docMk/>
            <pc:sldMk cId="0" sldId="268"/>
            <ac:spMk id="28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5:27.980" v="19" actId="1076"/>
          <ac:spMkLst>
            <pc:docMk/>
            <pc:sldMk cId="0" sldId="268"/>
            <ac:spMk id="28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5:33.090" v="20" actId="1076"/>
          <ac:spMkLst>
            <pc:docMk/>
            <pc:sldMk cId="0" sldId="268"/>
            <ac:spMk id="289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6:23.605" v="22" actId="1076"/>
        <pc:sldMkLst>
          <pc:docMk/>
          <pc:sldMk cId="0" sldId="269"/>
        </pc:sldMkLst>
        <pc:spChg chg="mod">
          <ac:chgData name="ゲスト ユーザー" userId="" providerId="Windows Live" clId="Web-{4F0E8FFB-6EDB-460F-B17E-A5BBCD3D6AFE}" dt="2021-03-03T08:26:23.605" v="22" actId="1076"/>
          <ac:spMkLst>
            <pc:docMk/>
            <pc:sldMk cId="0" sldId="269"/>
            <ac:spMk id="301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7:09.642" v="215" actId="1076"/>
        <pc:sldMkLst>
          <pc:docMk/>
          <pc:sldMk cId="0" sldId="270"/>
        </pc:sldMkLst>
        <pc:spChg chg="mod">
          <ac:chgData name="ゲスト ユーザー" userId="" providerId="Windows Live" clId="Web-{4F0E8FFB-6EDB-460F-B17E-A5BBCD3D6AFE}" dt="2021-03-03T08:47:09.642" v="215" actId="1076"/>
          <ac:spMkLst>
            <pc:docMk/>
            <pc:sldMk cId="0" sldId="270"/>
            <ac:spMk id="31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6:38.277" v="23" actId="1076"/>
        <pc:sldMkLst>
          <pc:docMk/>
          <pc:sldMk cId="0" sldId="271"/>
        </pc:sldMkLst>
        <pc:spChg chg="mod">
          <ac:chgData name="ゲスト ユーザー" userId="" providerId="Windows Live" clId="Web-{4F0E8FFB-6EDB-460F-B17E-A5BBCD3D6AFE}" dt="2021-03-03T08:26:38.277" v="23" actId="1076"/>
          <ac:spMkLst>
            <pc:docMk/>
            <pc:sldMk cId="0" sldId="271"/>
            <ac:spMk id="33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6:58.136" v="25" actId="1076"/>
        <pc:sldMkLst>
          <pc:docMk/>
          <pc:sldMk cId="0" sldId="272"/>
        </pc:sldMkLst>
        <pc:spChg chg="mod">
          <ac:chgData name="ゲスト ユーザー" userId="" providerId="Windows Live" clId="Web-{4F0E8FFB-6EDB-460F-B17E-A5BBCD3D6AFE}" dt="2021-03-03T08:26:58.120" v="24" actId="1076"/>
          <ac:spMkLst>
            <pc:docMk/>
            <pc:sldMk cId="0" sldId="272"/>
            <ac:spMk id="34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6:58.136" v="25" actId="1076"/>
          <ac:spMkLst>
            <pc:docMk/>
            <pc:sldMk cId="0" sldId="272"/>
            <ac:spMk id="345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8:16.417" v="42" actId="1076"/>
        <pc:sldMkLst>
          <pc:docMk/>
          <pc:sldMk cId="0" sldId="274"/>
        </pc:sldMkLst>
        <pc:spChg chg="mod">
          <ac:chgData name="ゲスト ユーザー" userId="" providerId="Windows Live" clId="Web-{4F0E8FFB-6EDB-460F-B17E-A5BBCD3D6AFE}" dt="2021-03-03T08:27:48.557" v="30" actId="20577"/>
          <ac:spMkLst>
            <pc:docMk/>
            <pc:sldMk cId="0" sldId="274"/>
            <ac:spMk id="36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16.354" v="39" actId="1076"/>
          <ac:spMkLst>
            <pc:docMk/>
            <pc:sldMk cId="0" sldId="274"/>
            <ac:spMk id="36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16.385" v="40" actId="1076"/>
          <ac:spMkLst>
            <pc:docMk/>
            <pc:sldMk cId="0" sldId="274"/>
            <ac:spMk id="36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16.401" v="41" actId="1076"/>
          <ac:spMkLst>
            <pc:docMk/>
            <pc:sldMk cId="0" sldId="274"/>
            <ac:spMk id="37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16.417" v="42" actId="1076"/>
          <ac:spMkLst>
            <pc:docMk/>
            <pc:sldMk cId="0" sldId="274"/>
            <ac:spMk id="37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02.120" v="33" actId="1076"/>
          <ac:spMkLst>
            <pc:docMk/>
            <pc:sldMk cId="0" sldId="274"/>
            <ac:spMk id="37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7:56.760" v="32" actId="1076"/>
          <ac:spMkLst>
            <pc:docMk/>
            <pc:sldMk cId="0" sldId="274"/>
            <ac:spMk id="37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7:53.182" v="31" actId="1076"/>
          <ac:spMkLst>
            <pc:docMk/>
            <pc:sldMk cId="0" sldId="274"/>
            <ac:spMk id="37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04.229" v="34" actId="1076"/>
          <ac:spMkLst>
            <pc:docMk/>
            <pc:sldMk cId="0" sldId="274"/>
            <ac:spMk id="375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9:10.635" v="47" actId="1076"/>
        <pc:sldMkLst>
          <pc:docMk/>
          <pc:sldMk cId="0" sldId="275"/>
        </pc:sldMkLst>
        <pc:spChg chg="mod">
          <ac:chgData name="ゲスト ユーザー" userId="" providerId="Windows Live" clId="Web-{4F0E8FFB-6EDB-460F-B17E-A5BBCD3D6AFE}" dt="2021-03-03T08:28:58.838" v="45" actId="1076"/>
          <ac:spMkLst>
            <pc:docMk/>
            <pc:sldMk cId="0" sldId="275"/>
            <ac:spMk id="38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43.588" v="44" actId="1076"/>
          <ac:spMkLst>
            <pc:docMk/>
            <pc:sldMk cId="0" sldId="275"/>
            <ac:spMk id="38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9:10.635" v="46" actId="1076"/>
          <ac:spMkLst>
            <pc:docMk/>
            <pc:sldMk cId="0" sldId="275"/>
            <ac:spMk id="38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9:10.635" v="47" actId="1076"/>
          <ac:spMkLst>
            <pc:docMk/>
            <pc:sldMk cId="0" sldId="275"/>
            <ac:spMk id="39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9:29.057" v="49" actId="1076"/>
        <pc:sldMkLst>
          <pc:docMk/>
          <pc:sldMk cId="0" sldId="278"/>
        </pc:sldMkLst>
        <pc:spChg chg="mod">
          <ac:chgData name="ゲスト ユーザー" userId="" providerId="Windows Live" clId="Web-{4F0E8FFB-6EDB-460F-B17E-A5BBCD3D6AFE}" dt="2021-03-03T08:29:22.150" v="48" actId="1076"/>
          <ac:spMkLst>
            <pc:docMk/>
            <pc:sldMk cId="0" sldId="278"/>
            <ac:spMk id="42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9:29.057" v="49" actId="1076"/>
          <ac:spMkLst>
            <pc:docMk/>
            <pc:sldMk cId="0" sldId="278"/>
            <ac:spMk id="423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0:06.713" v="55" actId="1076"/>
        <pc:sldMkLst>
          <pc:docMk/>
          <pc:sldMk cId="0" sldId="279"/>
        </pc:sldMkLst>
        <pc:spChg chg="mod">
          <ac:chgData name="ゲスト ユーザー" userId="" providerId="Windows Live" clId="Web-{4F0E8FFB-6EDB-460F-B17E-A5BBCD3D6AFE}" dt="2021-03-03T08:29:46.463" v="52" actId="1076"/>
          <ac:spMkLst>
            <pc:docMk/>
            <pc:sldMk cId="0" sldId="279"/>
            <ac:spMk id="43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9:43.369" v="51" actId="1076"/>
          <ac:spMkLst>
            <pc:docMk/>
            <pc:sldMk cId="0" sldId="279"/>
            <ac:spMk id="43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9:53.775" v="53" actId="1076"/>
          <ac:spMkLst>
            <pc:docMk/>
            <pc:sldMk cId="0" sldId="279"/>
            <ac:spMk id="43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06.697" v="54" actId="1076"/>
          <ac:spMkLst>
            <pc:docMk/>
            <pc:sldMk cId="0" sldId="279"/>
            <ac:spMk id="44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06.713" v="55" actId="1076"/>
          <ac:spMkLst>
            <pc:docMk/>
            <pc:sldMk cId="0" sldId="279"/>
            <ac:spMk id="441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1:13.243" v="104" actId="20577"/>
        <pc:sldMkLst>
          <pc:docMk/>
          <pc:sldMk cId="0" sldId="280"/>
        </pc:sldMkLst>
        <pc:spChg chg="mod">
          <ac:chgData name="ゲスト ユーザー" userId="" providerId="Windows Live" clId="Web-{4F0E8FFB-6EDB-460F-B17E-A5BBCD3D6AFE}" dt="2021-03-03T08:30:53.790" v="94" actId="1076"/>
          <ac:spMkLst>
            <pc:docMk/>
            <pc:sldMk cId="0" sldId="280"/>
            <ac:spMk id="45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53.822" v="95" actId="1076"/>
          <ac:spMkLst>
            <pc:docMk/>
            <pc:sldMk cId="0" sldId="280"/>
            <ac:spMk id="45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53.837" v="96" actId="1076"/>
          <ac:spMkLst>
            <pc:docMk/>
            <pc:sldMk cId="0" sldId="280"/>
            <ac:spMk id="46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53.868" v="97" actId="1076"/>
          <ac:spMkLst>
            <pc:docMk/>
            <pc:sldMk cId="0" sldId="280"/>
            <ac:spMk id="46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13.243" v="104" actId="20577"/>
          <ac:spMkLst>
            <pc:docMk/>
            <pc:sldMk cId="0" sldId="280"/>
            <ac:spMk id="46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03.681" v="101" actId="1076"/>
          <ac:spMkLst>
            <pc:docMk/>
            <pc:sldMk cId="0" sldId="280"/>
            <ac:spMk id="46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00.322" v="100" actId="1076"/>
          <ac:spMkLst>
            <pc:docMk/>
            <pc:sldMk cId="0" sldId="280"/>
            <ac:spMk id="46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53.915" v="99" actId="1076"/>
          <ac:spMkLst>
            <pc:docMk/>
            <pc:sldMk cId="0" sldId="280"/>
            <ac:spMk id="465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6:16.940" v="214" actId="1076"/>
        <pc:sldMkLst>
          <pc:docMk/>
          <pc:sldMk cId="0" sldId="281"/>
        </pc:sldMkLst>
        <pc:spChg chg="mod">
          <ac:chgData name="ゲスト ユーザー" userId="" providerId="Windows Live" clId="Web-{4F0E8FFB-6EDB-460F-B17E-A5BBCD3D6AFE}" dt="2021-03-03T08:31:22.571" v="105" actId="20577"/>
          <ac:spMkLst>
            <pc:docMk/>
            <pc:sldMk cId="0" sldId="281"/>
            <ac:spMk id="47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27.009" v="106" actId="1076"/>
          <ac:spMkLst>
            <pc:docMk/>
            <pc:sldMk cId="0" sldId="281"/>
            <ac:spMk id="47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6:16.940" v="214" actId="1076"/>
          <ac:spMkLst>
            <pc:docMk/>
            <pc:sldMk cId="0" sldId="281"/>
            <ac:spMk id="477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6:10.518" v="213" actId="1076"/>
        <pc:sldMkLst>
          <pc:docMk/>
          <pc:sldMk cId="0" sldId="282"/>
        </pc:sldMkLst>
        <pc:spChg chg="mod">
          <ac:chgData name="ゲスト ユーザー" userId="" providerId="Windows Live" clId="Web-{4F0E8FFB-6EDB-460F-B17E-A5BBCD3D6AFE}" dt="2021-03-03T08:31:42.196" v="109" actId="1076"/>
          <ac:spMkLst>
            <pc:docMk/>
            <pc:sldMk cId="0" sldId="282"/>
            <ac:spMk id="49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6:10.518" v="213" actId="1076"/>
          <ac:spMkLst>
            <pc:docMk/>
            <pc:sldMk cId="0" sldId="282"/>
            <ac:spMk id="49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39.134" v="108" actId="1076"/>
          <ac:spMkLst>
            <pc:docMk/>
            <pc:sldMk cId="0" sldId="282"/>
            <ac:spMk id="49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35.696" v="107" actId="1076"/>
          <ac:spMkLst>
            <pc:docMk/>
            <pc:sldMk cId="0" sldId="282"/>
            <ac:spMk id="49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2:01.446" v="113" actId="1076"/>
        <pc:sldMkLst>
          <pc:docMk/>
          <pc:sldMk cId="0" sldId="284"/>
        </pc:sldMkLst>
        <pc:spChg chg="mod">
          <ac:chgData name="ゲスト ユーザー" userId="" providerId="Windows Live" clId="Web-{4F0E8FFB-6EDB-460F-B17E-A5BBCD3D6AFE}" dt="2021-03-03T08:32:01.399" v="110" actId="1076"/>
          <ac:spMkLst>
            <pc:docMk/>
            <pc:sldMk cId="0" sldId="284"/>
            <ac:spMk id="52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01.415" v="111" actId="1076"/>
          <ac:spMkLst>
            <pc:docMk/>
            <pc:sldMk cId="0" sldId="284"/>
            <ac:spMk id="52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01.430" v="112" actId="1076"/>
          <ac:spMkLst>
            <pc:docMk/>
            <pc:sldMk cId="0" sldId="284"/>
            <ac:spMk id="52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01.446" v="113" actId="1076"/>
          <ac:spMkLst>
            <pc:docMk/>
            <pc:sldMk cId="0" sldId="284"/>
            <ac:spMk id="52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5:23.299" v="212" actId="1076"/>
        <pc:sldMkLst>
          <pc:docMk/>
          <pc:sldMk cId="0" sldId="286"/>
        </pc:sldMkLst>
        <pc:spChg chg="mod">
          <ac:chgData name="ゲスト ユーザー" userId="" providerId="Windows Live" clId="Web-{4F0E8FFB-6EDB-460F-B17E-A5BBCD3D6AFE}" dt="2021-03-03T08:45:23.299" v="211" actId="1076"/>
          <ac:spMkLst>
            <pc:docMk/>
            <pc:sldMk cId="0" sldId="286"/>
            <ac:spMk id="54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5:23.299" v="212" actId="1076"/>
          <ac:spMkLst>
            <pc:docMk/>
            <pc:sldMk cId="0" sldId="286"/>
            <ac:spMk id="54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10.134" v="114" actId="1076"/>
          <ac:spMkLst>
            <pc:docMk/>
            <pc:sldMk cId="0" sldId="286"/>
            <ac:spMk id="55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2:15.930" v="115" actId="1076"/>
        <pc:sldMkLst>
          <pc:docMk/>
          <pc:sldMk cId="0" sldId="287"/>
        </pc:sldMkLst>
        <pc:spChg chg="mod">
          <ac:chgData name="ゲスト ユーザー" userId="" providerId="Windows Live" clId="Web-{4F0E8FFB-6EDB-460F-B17E-A5BBCD3D6AFE}" dt="2021-03-03T08:32:15.930" v="115" actId="1076"/>
          <ac:spMkLst>
            <pc:docMk/>
            <pc:sldMk cId="0" sldId="287"/>
            <ac:spMk id="564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2:20.696" v="116" actId="1076"/>
        <pc:sldMkLst>
          <pc:docMk/>
          <pc:sldMk cId="0" sldId="288"/>
        </pc:sldMkLst>
        <pc:spChg chg="mod">
          <ac:chgData name="ゲスト ユーザー" userId="" providerId="Windows Live" clId="Web-{4F0E8FFB-6EDB-460F-B17E-A5BBCD3D6AFE}" dt="2021-03-03T08:32:20.696" v="116" actId="1076"/>
          <ac:spMkLst>
            <pc:docMk/>
            <pc:sldMk cId="0" sldId="288"/>
            <ac:spMk id="57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2:38.524" v="118" actId="1076"/>
        <pc:sldMkLst>
          <pc:docMk/>
          <pc:sldMk cId="0" sldId="290"/>
        </pc:sldMkLst>
        <pc:spChg chg="mod">
          <ac:chgData name="ゲスト ユーザー" userId="" providerId="Windows Live" clId="Web-{4F0E8FFB-6EDB-460F-B17E-A5BBCD3D6AFE}" dt="2021-03-03T08:32:38.524" v="118" actId="1076"/>
          <ac:spMkLst>
            <pc:docMk/>
            <pc:sldMk cId="0" sldId="290"/>
            <ac:spMk id="59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31.024" v="117" actId="1076"/>
          <ac:spMkLst>
            <pc:docMk/>
            <pc:sldMk cId="0" sldId="290"/>
            <ac:spMk id="60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2:49.868" v="121" actId="1076"/>
        <pc:sldMkLst>
          <pc:docMk/>
          <pc:sldMk cId="0" sldId="291"/>
        </pc:sldMkLst>
        <pc:spChg chg="mod">
          <ac:chgData name="ゲスト ユーザー" userId="" providerId="Windows Live" clId="Web-{4F0E8FFB-6EDB-460F-B17E-A5BBCD3D6AFE}" dt="2021-03-03T08:32:47.461" v="120" actId="1076"/>
          <ac:spMkLst>
            <pc:docMk/>
            <pc:sldMk cId="0" sldId="291"/>
            <ac:spMk id="62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49.868" v="121" actId="1076"/>
          <ac:spMkLst>
            <pc:docMk/>
            <pc:sldMk cId="0" sldId="291"/>
            <ac:spMk id="62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45.258" v="119" actId="1076"/>
          <ac:spMkLst>
            <pc:docMk/>
            <pc:sldMk cId="0" sldId="291"/>
            <ac:spMk id="629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3:01.586" v="122" actId="1076"/>
        <pc:sldMkLst>
          <pc:docMk/>
          <pc:sldMk cId="0" sldId="292"/>
        </pc:sldMkLst>
        <pc:spChg chg="mod">
          <ac:chgData name="ゲスト ユーザー" userId="" providerId="Windows Live" clId="Web-{4F0E8FFB-6EDB-460F-B17E-A5BBCD3D6AFE}" dt="2021-03-03T08:33:01.586" v="122" actId="1076"/>
          <ac:spMkLst>
            <pc:docMk/>
            <pc:sldMk cId="0" sldId="292"/>
            <ac:spMk id="642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3:10.727" v="124" actId="1076"/>
        <pc:sldMkLst>
          <pc:docMk/>
          <pc:sldMk cId="0" sldId="293"/>
        </pc:sldMkLst>
        <pc:spChg chg="mod">
          <ac:chgData name="ゲスト ユーザー" userId="" providerId="Windows Live" clId="Web-{4F0E8FFB-6EDB-460F-B17E-A5BBCD3D6AFE}" dt="2021-03-03T08:33:10.727" v="124" actId="1076"/>
          <ac:spMkLst>
            <pc:docMk/>
            <pc:sldMk cId="0" sldId="293"/>
            <ac:spMk id="65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3:06.930" v="123" actId="1076"/>
          <ac:spMkLst>
            <pc:docMk/>
            <pc:sldMk cId="0" sldId="293"/>
            <ac:spMk id="65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4:27.362" v="210" actId="1076"/>
        <pc:sldMkLst>
          <pc:docMk/>
          <pc:sldMk cId="0" sldId="295"/>
        </pc:sldMkLst>
        <pc:spChg chg="mod">
          <ac:chgData name="ゲスト ユーザー" userId="" providerId="Windows Live" clId="Web-{4F0E8FFB-6EDB-460F-B17E-A5BBCD3D6AFE}" dt="2021-03-03T08:33:21.008" v="125" actId="1076"/>
          <ac:spMkLst>
            <pc:docMk/>
            <pc:sldMk cId="0" sldId="295"/>
            <ac:spMk id="68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3:24.914" v="126" actId="1076"/>
          <ac:spMkLst>
            <pc:docMk/>
            <pc:sldMk cId="0" sldId="295"/>
            <ac:spMk id="68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3:28.508" v="127" actId="1076"/>
          <ac:spMkLst>
            <pc:docMk/>
            <pc:sldMk cId="0" sldId="295"/>
            <ac:spMk id="68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3:31.289" v="128" actId="1076"/>
          <ac:spMkLst>
            <pc:docMk/>
            <pc:sldMk cId="0" sldId="295"/>
            <ac:spMk id="68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4:27.362" v="210" actId="1076"/>
          <ac:spMkLst>
            <pc:docMk/>
            <pc:sldMk cId="0" sldId="295"/>
            <ac:spMk id="68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3:38.242" v="130" actId="1076"/>
          <ac:spMkLst>
            <pc:docMk/>
            <pc:sldMk cId="0" sldId="295"/>
            <ac:spMk id="68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4:10.909" v="209" actId="1076"/>
        <pc:sldMkLst>
          <pc:docMk/>
          <pc:sldMk cId="0" sldId="297"/>
        </pc:sldMkLst>
        <pc:spChg chg="mod">
          <ac:chgData name="ゲスト ユーザー" userId="" providerId="Windows Live" clId="Web-{4F0E8FFB-6EDB-460F-B17E-A5BBCD3D6AFE}" dt="2021-03-03T08:44:10.909" v="209" actId="1076"/>
          <ac:spMkLst>
            <pc:docMk/>
            <pc:sldMk cId="0" sldId="297"/>
            <ac:spMk id="71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01.930" v="131" actId="1076"/>
          <ac:spMkLst>
            <pc:docMk/>
            <pc:sldMk cId="0" sldId="297"/>
            <ac:spMk id="71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4:18.508" v="132" actId="1076"/>
        <pc:sldMkLst>
          <pc:docMk/>
          <pc:sldMk cId="0" sldId="299"/>
        </pc:sldMkLst>
        <pc:spChg chg="mod">
          <ac:chgData name="ゲスト ユーザー" userId="" providerId="Windows Live" clId="Web-{4F0E8FFB-6EDB-460F-B17E-A5BBCD3D6AFE}" dt="2021-03-03T08:34:18.508" v="132" actId="1076"/>
          <ac:spMkLst>
            <pc:docMk/>
            <pc:sldMk cId="0" sldId="299"/>
            <ac:spMk id="742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4:28.836" v="133" actId="1076"/>
        <pc:sldMkLst>
          <pc:docMk/>
          <pc:sldMk cId="0" sldId="301"/>
        </pc:sldMkLst>
        <pc:spChg chg="mod">
          <ac:chgData name="ゲスト ユーザー" userId="" providerId="Windows Live" clId="Web-{4F0E8FFB-6EDB-460F-B17E-A5BBCD3D6AFE}" dt="2021-03-03T08:34:28.836" v="133" actId="1076"/>
          <ac:spMkLst>
            <pc:docMk/>
            <pc:sldMk cId="0" sldId="301"/>
            <ac:spMk id="775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4:48.898" v="139" actId="1076"/>
        <pc:sldMkLst>
          <pc:docMk/>
          <pc:sldMk cId="0" sldId="302"/>
        </pc:sldMkLst>
        <pc:spChg chg="mod">
          <ac:chgData name="ゲスト ユーザー" userId="" providerId="Windows Live" clId="Web-{4F0E8FFB-6EDB-460F-B17E-A5BBCD3D6AFE}" dt="2021-03-03T08:34:34.445" v="134" actId="1076"/>
          <ac:spMkLst>
            <pc:docMk/>
            <pc:sldMk cId="0" sldId="302"/>
            <ac:spMk id="78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46.726" v="138" actId="1076"/>
          <ac:spMkLst>
            <pc:docMk/>
            <pc:sldMk cId="0" sldId="302"/>
            <ac:spMk id="79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44.164" v="137" actId="1076"/>
          <ac:spMkLst>
            <pc:docMk/>
            <pc:sldMk cId="0" sldId="302"/>
            <ac:spMk id="79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41.929" v="136" actId="1076"/>
          <ac:spMkLst>
            <pc:docMk/>
            <pc:sldMk cId="0" sldId="302"/>
            <ac:spMk id="79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38.914" v="135" actId="1076"/>
          <ac:spMkLst>
            <pc:docMk/>
            <pc:sldMk cId="0" sldId="302"/>
            <ac:spMk id="79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48.898" v="139" actId="1076"/>
          <ac:spMkLst>
            <pc:docMk/>
            <pc:sldMk cId="0" sldId="302"/>
            <ac:spMk id="795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4:55.070" v="141" actId="1076"/>
        <pc:sldMkLst>
          <pc:docMk/>
          <pc:sldMk cId="0" sldId="303"/>
        </pc:sldMkLst>
        <pc:spChg chg="mod">
          <ac:chgData name="ゲスト ユーザー" userId="" providerId="Windows Live" clId="Web-{4F0E8FFB-6EDB-460F-B17E-A5BBCD3D6AFE}" dt="2021-03-03T08:34:55.070" v="141" actId="1076"/>
          <ac:spMkLst>
            <pc:docMk/>
            <pc:sldMk cId="0" sldId="303"/>
            <ac:spMk id="81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52.976" v="140" actId="1076"/>
          <ac:spMkLst>
            <pc:docMk/>
            <pc:sldMk cId="0" sldId="303"/>
            <ac:spMk id="812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5:05.632" v="144" actId="1076"/>
        <pc:sldMkLst>
          <pc:docMk/>
          <pc:sldMk cId="0" sldId="304"/>
        </pc:sldMkLst>
        <pc:spChg chg="mod">
          <ac:chgData name="ゲスト ユーザー" userId="" providerId="Windows Live" clId="Web-{4F0E8FFB-6EDB-460F-B17E-A5BBCD3D6AFE}" dt="2021-03-03T08:35:00.648" v="142" actId="1076"/>
          <ac:spMkLst>
            <pc:docMk/>
            <pc:sldMk cId="0" sldId="304"/>
            <ac:spMk id="82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5:05.632" v="144" actId="1076"/>
          <ac:spMkLst>
            <pc:docMk/>
            <pc:sldMk cId="0" sldId="304"/>
            <ac:spMk id="82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5:02.820" v="143" actId="1076"/>
          <ac:spMkLst>
            <pc:docMk/>
            <pc:sldMk cId="0" sldId="304"/>
            <ac:spMk id="82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5:23.726" v="145" actId="1076"/>
        <pc:sldMkLst>
          <pc:docMk/>
          <pc:sldMk cId="0" sldId="307"/>
        </pc:sldMkLst>
        <pc:spChg chg="mod">
          <ac:chgData name="ゲスト ユーザー" userId="" providerId="Windows Live" clId="Web-{4F0E8FFB-6EDB-460F-B17E-A5BBCD3D6AFE}" dt="2021-03-03T08:35:23.726" v="145" actId="1076"/>
          <ac:spMkLst>
            <pc:docMk/>
            <pc:sldMk cId="0" sldId="307"/>
            <ac:spMk id="863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5:53.741" v="149" actId="1076"/>
        <pc:sldMkLst>
          <pc:docMk/>
          <pc:sldMk cId="0" sldId="308"/>
        </pc:sldMkLst>
        <pc:spChg chg="mod">
          <ac:chgData name="ゲスト ユーザー" userId="" providerId="Windows Live" clId="Web-{4F0E8FFB-6EDB-460F-B17E-A5BBCD3D6AFE}" dt="2021-03-03T08:35:48.147" v="147" actId="1076"/>
          <ac:spMkLst>
            <pc:docMk/>
            <pc:sldMk cId="0" sldId="308"/>
            <ac:spMk id="87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5:51.569" v="148" actId="1076"/>
          <ac:spMkLst>
            <pc:docMk/>
            <pc:sldMk cId="0" sldId="308"/>
            <ac:spMk id="87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5:53.741" v="149" actId="1076"/>
          <ac:spMkLst>
            <pc:docMk/>
            <pc:sldMk cId="0" sldId="308"/>
            <ac:spMk id="87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6:12.616" v="155" actId="1076"/>
        <pc:sldMkLst>
          <pc:docMk/>
          <pc:sldMk cId="0" sldId="309"/>
        </pc:sldMkLst>
        <pc:spChg chg="mod">
          <ac:chgData name="ゲスト ユーザー" userId="" providerId="Windows Live" clId="Web-{4F0E8FFB-6EDB-460F-B17E-A5BBCD3D6AFE}" dt="2021-03-03T08:36:03.522" v="152" actId="20577"/>
          <ac:spMkLst>
            <pc:docMk/>
            <pc:sldMk cId="0" sldId="309"/>
            <ac:spMk id="88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5:58.600" v="150" actId="1076"/>
          <ac:spMkLst>
            <pc:docMk/>
            <pc:sldMk cId="0" sldId="309"/>
            <ac:spMk id="88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6:05.897" v="153" actId="1076"/>
          <ac:spMkLst>
            <pc:docMk/>
            <pc:sldMk cId="0" sldId="309"/>
            <ac:spMk id="88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6:10.632" v="154" actId="1076"/>
          <ac:spMkLst>
            <pc:docMk/>
            <pc:sldMk cId="0" sldId="309"/>
            <ac:spMk id="89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6:12.616" v="155" actId="1076"/>
          <ac:spMkLst>
            <pc:docMk/>
            <pc:sldMk cId="0" sldId="309"/>
            <ac:spMk id="894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0:13.692" v="162" actId="1076"/>
        <pc:sldMkLst>
          <pc:docMk/>
          <pc:sldMk cId="0" sldId="311"/>
        </pc:sldMkLst>
        <pc:spChg chg="mod">
          <ac:chgData name="ゲスト ユーザー" userId="" providerId="Windows Live" clId="Web-{4F0E8FFB-6EDB-460F-B17E-A5BBCD3D6AFE}" dt="2021-03-03T08:39:52.442" v="156" actId="1076"/>
          <ac:spMkLst>
            <pc:docMk/>
            <pc:sldMk cId="0" sldId="311"/>
            <ac:spMk id="91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9:55.958" v="157" actId="1076"/>
          <ac:spMkLst>
            <pc:docMk/>
            <pc:sldMk cId="0" sldId="311"/>
            <ac:spMk id="92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00.802" v="158" actId="1076"/>
          <ac:spMkLst>
            <pc:docMk/>
            <pc:sldMk cId="0" sldId="311"/>
            <ac:spMk id="92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03.849" v="159" actId="1076"/>
          <ac:spMkLst>
            <pc:docMk/>
            <pc:sldMk cId="0" sldId="311"/>
            <ac:spMk id="92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07.333" v="160" actId="1076"/>
          <ac:spMkLst>
            <pc:docMk/>
            <pc:sldMk cId="0" sldId="311"/>
            <ac:spMk id="92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10.958" v="161" actId="1076"/>
          <ac:spMkLst>
            <pc:docMk/>
            <pc:sldMk cId="0" sldId="311"/>
            <ac:spMk id="92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13.692" v="162" actId="1076"/>
          <ac:spMkLst>
            <pc:docMk/>
            <pc:sldMk cId="0" sldId="311"/>
            <ac:spMk id="927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0:37.958" v="168" actId="1076"/>
        <pc:sldMkLst>
          <pc:docMk/>
          <pc:sldMk cId="0" sldId="312"/>
        </pc:sldMkLst>
        <pc:spChg chg="mod">
          <ac:chgData name="ゲスト ユーザー" userId="" providerId="Windows Live" clId="Web-{4F0E8FFB-6EDB-460F-B17E-A5BBCD3D6AFE}" dt="2021-03-03T08:40:26.614" v="163" actId="1076"/>
          <ac:spMkLst>
            <pc:docMk/>
            <pc:sldMk cId="0" sldId="312"/>
            <ac:spMk id="94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30.567" v="165" actId="1076"/>
          <ac:spMkLst>
            <pc:docMk/>
            <pc:sldMk cId="0" sldId="312"/>
            <ac:spMk id="94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32.411" v="166" actId="1076"/>
          <ac:spMkLst>
            <pc:docMk/>
            <pc:sldMk cId="0" sldId="312"/>
            <ac:spMk id="94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35.552" v="167" actId="1076"/>
          <ac:spMkLst>
            <pc:docMk/>
            <pc:sldMk cId="0" sldId="312"/>
            <ac:spMk id="94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37.958" v="168" actId="1076"/>
          <ac:spMkLst>
            <pc:docMk/>
            <pc:sldMk cId="0" sldId="312"/>
            <ac:spMk id="94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0:44.614" v="170" actId="1076"/>
        <pc:sldMkLst>
          <pc:docMk/>
          <pc:sldMk cId="0" sldId="313"/>
        </pc:sldMkLst>
        <pc:spChg chg="mod">
          <ac:chgData name="ゲスト ユーザー" userId="" providerId="Windows Live" clId="Web-{4F0E8FFB-6EDB-460F-B17E-A5BBCD3D6AFE}" dt="2021-03-03T08:40:42.442" v="169" actId="1076"/>
          <ac:spMkLst>
            <pc:docMk/>
            <pc:sldMk cId="0" sldId="313"/>
            <ac:spMk id="96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44.614" v="170" actId="1076"/>
          <ac:spMkLst>
            <pc:docMk/>
            <pc:sldMk cId="0" sldId="313"/>
            <ac:spMk id="962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0:55.348" v="173" actId="1076"/>
        <pc:sldMkLst>
          <pc:docMk/>
          <pc:sldMk cId="0" sldId="314"/>
        </pc:sldMkLst>
        <pc:spChg chg="mod">
          <ac:chgData name="ゲスト ユーザー" userId="" providerId="Windows Live" clId="Web-{4F0E8FFB-6EDB-460F-B17E-A5BBCD3D6AFE}" dt="2021-03-03T08:40:49.426" v="171" actId="1076"/>
          <ac:spMkLst>
            <pc:docMk/>
            <pc:sldMk cId="0" sldId="314"/>
            <ac:spMk id="97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51.458" v="172" actId="1076"/>
          <ac:spMkLst>
            <pc:docMk/>
            <pc:sldMk cId="0" sldId="314"/>
            <ac:spMk id="97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55.348" v="173" actId="1076"/>
          <ac:spMkLst>
            <pc:docMk/>
            <pc:sldMk cId="0" sldId="314"/>
            <ac:spMk id="98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1:29.442" v="183" actId="1076"/>
        <pc:sldMkLst>
          <pc:docMk/>
          <pc:sldMk cId="0" sldId="315"/>
        </pc:sldMkLst>
        <pc:spChg chg="mod">
          <ac:chgData name="ゲスト ユーザー" userId="" providerId="Windows Live" clId="Web-{4F0E8FFB-6EDB-460F-B17E-A5BBCD3D6AFE}" dt="2021-03-03T08:41:02.801" v="174" actId="1076"/>
          <ac:spMkLst>
            <pc:docMk/>
            <pc:sldMk cId="0" sldId="315"/>
            <ac:spMk id="99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05.286" v="175" actId="1076"/>
          <ac:spMkLst>
            <pc:docMk/>
            <pc:sldMk cId="0" sldId="315"/>
            <ac:spMk id="99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13.161" v="177" actId="1076"/>
          <ac:spMkLst>
            <pc:docMk/>
            <pc:sldMk cId="0" sldId="315"/>
            <ac:spMk id="99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08.958" v="176" actId="1076"/>
          <ac:spMkLst>
            <pc:docMk/>
            <pc:sldMk cId="0" sldId="315"/>
            <ac:spMk id="99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15.895" v="178" actId="1076"/>
          <ac:spMkLst>
            <pc:docMk/>
            <pc:sldMk cId="0" sldId="315"/>
            <ac:spMk id="99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24.504" v="180" actId="1076"/>
          <ac:spMkLst>
            <pc:docMk/>
            <pc:sldMk cId="0" sldId="315"/>
            <ac:spMk id="99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19.739" v="179" actId="1076"/>
          <ac:spMkLst>
            <pc:docMk/>
            <pc:sldMk cId="0" sldId="315"/>
            <ac:spMk id="99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24.520" v="181" actId="1076"/>
          <ac:spMkLst>
            <pc:docMk/>
            <pc:sldMk cId="0" sldId="315"/>
            <ac:spMk id="99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29.426" v="182" actId="1076"/>
          <ac:spMkLst>
            <pc:docMk/>
            <pc:sldMk cId="0" sldId="315"/>
            <ac:spMk id="99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29.442" v="183" actId="1076"/>
          <ac:spMkLst>
            <pc:docMk/>
            <pc:sldMk cId="0" sldId="315"/>
            <ac:spMk id="100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2:38.957" v="208" actId="1076"/>
        <pc:sldMkLst>
          <pc:docMk/>
          <pc:sldMk cId="0" sldId="317"/>
        </pc:sldMkLst>
        <pc:spChg chg="mod">
          <ac:chgData name="ゲスト ユーザー" userId="" providerId="Windows Live" clId="Web-{4F0E8FFB-6EDB-460F-B17E-A5BBCD3D6AFE}" dt="2021-03-03T08:42:07.785" v="201" actId="20577"/>
          <ac:spMkLst>
            <pc:docMk/>
            <pc:sldMk cId="0" sldId="317"/>
            <ac:spMk id="102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47.676" v="188" actId="1076"/>
          <ac:spMkLst>
            <pc:docMk/>
            <pc:sldMk cId="0" sldId="317"/>
            <ac:spMk id="102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47.692" v="189" actId="1076"/>
          <ac:spMkLst>
            <pc:docMk/>
            <pc:sldMk cId="0" sldId="317"/>
            <ac:spMk id="102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47.707" v="190" actId="1076"/>
          <ac:spMkLst>
            <pc:docMk/>
            <pc:sldMk cId="0" sldId="317"/>
            <ac:spMk id="102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53.660" v="192" actId="1076"/>
          <ac:spMkLst>
            <pc:docMk/>
            <pc:sldMk cId="0" sldId="317"/>
            <ac:spMk id="103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38.941" v="207" actId="1076"/>
          <ac:spMkLst>
            <pc:docMk/>
            <pc:sldMk cId="0" sldId="317"/>
            <ac:spMk id="103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38.957" v="208" actId="1076"/>
          <ac:spMkLst>
            <pc:docMk/>
            <pc:sldMk cId="0" sldId="317"/>
            <ac:spMk id="103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04.348" v="197" actId="1076"/>
          <ac:spMkLst>
            <pc:docMk/>
            <pc:sldMk cId="0" sldId="317"/>
            <ac:spMk id="103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14.066" v="202" actId="1076"/>
          <ac:spMkLst>
            <pc:docMk/>
            <pc:sldMk cId="0" sldId="317"/>
            <ac:spMk id="103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04.410" v="199" actId="1076"/>
          <ac:spMkLst>
            <pc:docMk/>
            <pc:sldMk cId="0" sldId="317"/>
            <ac:spMk id="103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14.082" v="203" actId="1076"/>
          <ac:spMkLst>
            <pc:docMk/>
            <pc:sldMk cId="0" sldId="317"/>
            <ac:spMk id="103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2:20.332" v="204" actId="1076"/>
        <pc:sldMkLst>
          <pc:docMk/>
          <pc:sldMk cId="0" sldId="318"/>
        </pc:sldMkLst>
        <pc:spChg chg="mod">
          <ac:chgData name="ゲスト ユーザー" userId="" providerId="Windows Live" clId="Web-{4F0E8FFB-6EDB-460F-B17E-A5BBCD3D6AFE}" dt="2021-03-03T08:42:20.332" v="204" actId="1076"/>
          <ac:spMkLst>
            <pc:docMk/>
            <pc:sldMk cId="0" sldId="318"/>
            <ac:spMk id="1046" creationId="{00000000-0000-0000-0000-000000000000}"/>
          </ac:spMkLst>
        </pc:spChg>
      </pc:sldChg>
    </pc:docChg>
  </pc:docChgLst>
  <pc:docChgLst>
    <pc:chgData name="ゲスト ユーザー" providerId="Windows Live" clId="Web-{0626D020-6624-4C5F-A31B-994B9731DF14}"/>
    <pc:docChg chg="modSld sldOrd">
      <pc:chgData name="ゲスト ユーザー" userId="" providerId="Windows Live" clId="Web-{0626D020-6624-4C5F-A31B-994B9731DF14}" dt="2021-03-16T00:10:16.061" v="465" actId="20577"/>
      <pc:docMkLst>
        <pc:docMk/>
      </pc:docMkLst>
      <pc:sldChg chg="modSp">
        <pc:chgData name="ゲスト ユーザー" userId="" providerId="Windows Live" clId="Web-{0626D020-6624-4C5F-A31B-994B9731DF14}" dt="2021-03-15T23:12:59.476" v="21" actId="20577"/>
        <pc:sldMkLst>
          <pc:docMk/>
          <pc:sldMk cId="0" sldId="264"/>
        </pc:sldMkLst>
        <pc:spChg chg="mod">
          <ac:chgData name="ゲスト ユーザー" userId="" providerId="Windows Live" clId="Web-{0626D020-6624-4C5F-A31B-994B9731DF14}" dt="2021-03-15T23:12:59.476" v="21" actId="20577"/>
          <ac:spMkLst>
            <pc:docMk/>
            <pc:sldMk cId="0" sldId="264"/>
            <ac:spMk id="216" creationId="{00000000-0000-0000-0000-000000000000}"/>
          </ac:spMkLst>
        </pc:spChg>
      </pc:sldChg>
      <pc:sldChg chg="modSp">
        <pc:chgData name="ゲスト ユーザー" userId="" providerId="Windows Live" clId="Web-{0626D020-6624-4C5F-A31B-994B9731DF14}" dt="2021-03-15T23:12:26.710" v="11" actId="20577"/>
        <pc:sldMkLst>
          <pc:docMk/>
          <pc:sldMk cId="0" sldId="265"/>
        </pc:sldMkLst>
        <pc:spChg chg="mod">
          <ac:chgData name="ゲスト ユーザー" userId="" providerId="Windows Live" clId="Web-{0626D020-6624-4C5F-A31B-994B9731DF14}" dt="2021-03-15T23:12:26.710" v="11" actId="20577"/>
          <ac:spMkLst>
            <pc:docMk/>
            <pc:sldMk cId="0" sldId="265"/>
            <ac:spMk id="3" creationId="{3CB21E07-D58C-456C-86C7-C3C437854117}"/>
          </ac:spMkLst>
        </pc:spChg>
        <pc:spChg chg="mod">
          <ac:chgData name="ゲスト ユーザー" userId="" providerId="Windows Live" clId="Web-{0626D020-6624-4C5F-A31B-994B9731DF14}" dt="2021-03-15T23:12:11.928" v="8" actId="20577"/>
          <ac:spMkLst>
            <pc:docMk/>
            <pc:sldMk cId="0" sldId="265"/>
            <ac:spMk id="235" creationId="{00000000-0000-0000-0000-000000000000}"/>
          </ac:spMkLst>
        </pc:spChg>
      </pc:sldChg>
      <pc:sldChg chg="addSp delSp modSp">
        <pc:chgData name="ゲスト ユーザー" userId="" providerId="Windows Live" clId="Web-{0626D020-6624-4C5F-A31B-994B9731DF14}" dt="2021-03-15T23:14:23.681" v="87" actId="20577"/>
        <pc:sldMkLst>
          <pc:docMk/>
          <pc:sldMk cId="0" sldId="266"/>
        </pc:sldMkLst>
        <pc:spChg chg="add mod">
          <ac:chgData name="ゲスト ユーザー" userId="" providerId="Windows Live" clId="Web-{0626D020-6624-4C5F-A31B-994B9731DF14}" dt="2021-03-15T23:14:23.681" v="87" actId="20577"/>
          <ac:spMkLst>
            <pc:docMk/>
            <pc:sldMk cId="0" sldId="266"/>
            <ac:spMk id="2" creationId="{B0ED5645-CD98-4538-83F6-DE7E446E73FC}"/>
          </ac:spMkLst>
        </pc:spChg>
        <pc:spChg chg="del mod">
          <ac:chgData name="ゲスト ユーザー" userId="" providerId="Windows Live" clId="Web-{0626D020-6624-4C5F-A31B-994B9731DF14}" dt="2021-03-15T23:11:40.677" v="1"/>
          <ac:spMkLst>
            <pc:docMk/>
            <pc:sldMk cId="0" sldId="266"/>
            <ac:spMk id="252" creationId="{00000000-0000-0000-0000-000000000000}"/>
          </ac:spMkLst>
        </pc:spChg>
      </pc:sldChg>
      <pc:sldChg chg="modSp">
        <pc:chgData name="ゲスト ユーザー" userId="" providerId="Windows Live" clId="Web-{0626D020-6624-4C5F-A31B-994B9731DF14}" dt="2021-03-15T23:15:23.792" v="94" actId="20577"/>
        <pc:sldMkLst>
          <pc:docMk/>
          <pc:sldMk cId="0" sldId="268"/>
        </pc:sldMkLst>
        <pc:spChg chg="mod">
          <ac:chgData name="ゲスト ユーザー" userId="" providerId="Windows Live" clId="Web-{0626D020-6624-4C5F-A31B-994B9731DF14}" dt="2021-03-15T23:15:15.401" v="92" actId="20577"/>
          <ac:spMkLst>
            <pc:docMk/>
            <pc:sldMk cId="0" sldId="268"/>
            <ac:spMk id="278" creationId="{00000000-0000-0000-0000-000000000000}"/>
          </ac:spMkLst>
        </pc:spChg>
        <pc:spChg chg="mod">
          <ac:chgData name="ゲスト ユーザー" userId="" providerId="Windows Live" clId="Web-{0626D020-6624-4C5F-A31B-994B9731DF14}" dt="2021-03-15T23:15:23.792" v="94" actId="20577"/>
          <ac:spMkLst>
            <pc:docMk/>
            <pc:sldMk cId="0" sldId="268"/>
            <ac:spMk id="280" creationId="{00000000-0000-0000-0000-000000000000}"/>
          </ac:spMkLst>
        </pc:spChg>
      </pc:sldChg>
      <pc:sldChg chg="addSp delSp modSp">
        <pc:chgData name="ゲスト ユーザー" userId="" providerId="Windows Live" clId="Web-{0626D020-6624-4C5F-A31B-994B9731DF14}" dt="2021-03-15T23:17:09.936" v="141" actId="20577"/>
        <pc:sldMkLst>
          <pc:docMk/>
          <pc:sldMk cId="0" sldId="270"/>
        </pc:sldMkLst>
        <pc:spChg chg="add mod">
          <ac:chgData name="ゲスト ユーザー" userId="" providerId="Windows Live" clId="Web-{0626D020-6624-4C5F-A31B-994B9731DF14}" dt="2021-03-15T23:16:37.935" v="124" actId="20577"/>
          <ac:spMkLst>
            <pc:docMk/>
            <pc:sldMk cId="0" sldId="270"/>
            <ac:spMk id="3" creationId="{6C7613EE-3558-4546-AF60-226B939DEE7F}"/>
          </ac:spMkLst>
        </pc:spChg>
        <pc:spChg chg="del">
          <ac:chgData name="ゲスト ユーザー" userId="" providerId="Windows Live" clId="Web-{0626D020-6624-4C5F-A31B-994B9731DF14}" dt="2021-03-15T23:16:10.888" v="96"/>
          <ac:spMkLst>
            <pc:docMk/>
            <pc:sldMk cId="0" sldId="270"/>
            <ac:spMk id="309" creationId="{00000000-0000-0000-0000-000000000000}"/>
          </ac:spMkLst>
        </pc:spChg>
        <pc:spChg chg="mod">
          <ac:chgData name="ゲスト ユーザー" userId="" providerId="Windows Live" clId="Web-{0626D020-6624-4C5F-A31B-994B9731DF14}" dt="2021-03-15T23:17:09.936" v="141" actId="20577"/>
          <ac:spMkLst>
            <pc:docMk/>
            <pc:sldMk cId="0" sldId="270"/>
            <ac:spMk id="311" creationId="{00000000-0000-0000-0000-000000000000}"/>
          </ac:spMkLst>
        </pc:spChg>
      </pc:sldChg>
      <pc:sldChg chg="modSp">
        <pc:chgData name="ゲスト ユーザー" userId="" providerId="Windows Live" clId="Web-{0626D020-6624-4C5F-A31B-994B9731DF14}" dt="2021-03-16T00:10:04.217" v="463" actId="20577"/>
        <pc:sldMkLst>
          <pc:docMk/>
          <pc:sldMk cId="0" sldId="271"/>
        </pc:sldMkLst>
        <pc:spChg chg="mod">
          <ac:chgData name="ゲスト ユーザー" userId="" providerId="Windows Live" clId="Web-{0626D020-6624-4C5F-A31B-994B9731DF14}" dt="2021-03-16T00:10:04.217" v="463" actId="20577"/>
          <ac:spMkLst>
            <pc:docMk/>
            <pc:sldMk cId="0" sldId="271"/>
            <ac:spMk id="325" creationId="{00000000-0000-0000-0000-000000000000}"/>
          </ac:spMkLst>
        </pc:spChg>
      </pc:sldChg>
      <pc:sldChg chg="addSp delSp modSp">
        <pc:chgData name="ゲスト ユーザー" userId="" providerId="Windows Live" clId="Web-{0626D020-6624-4C5F-A31B-994B9731DF14}" dt="2021-03-16T00:09:44.389" v="459" actId="1076"/>
        <pc:sldMkLst>
          <pc:docMk/>
          <pc:sldMk cId="0" sldId="272"/>
        </pc:sldMkLst>
        <pc:spChg chg="mod">
          <ac:chgData name="ゲスト ユーザー" userId="" providerId="Windows Live" clId="Web-{0626D020-6624-4C5F-A31B-994B9731DF14}" dt="2021-03-15T23:22:05.088" v="287" actId="20577"/>
          <ac:spMkLst>
            <pc:docMk/>
            <pc:sldMk cId="0" sldId="272"/>
            <ac:spMk id="3" creationId="{163415A1-F6BA-4993-A9B8-6C1CE5C104F0}"/>
          </ac:spMkLst>
        </pc:spChg>
        <pc:spChg chg="mod">
          <ac:chgData name="ゲスト ユーザー" userId="" providerId="Windows Live" clId="Web-{0626D020-6624-4C5F-A31B-994B9731DF14}" dt="2021-03-15T23:21:56.650" v="282" actId="20577"/>
          <ac:spMkLst>
            <pc:docMk/>
            <pc:sldMk cId="0" sldId="272"/>
            <ac:spMk id="339" creationId="{00000000-0000-0000-0000-000000000000}"/>
          </ac:spMkLst>
        </pc:spChg>
        <pc:picChg chg="add del mod">
          <ac:chgData name="ゲスト ユーザー" userId="" providerId="Windows Live" clId="Web-{0626D020-6624-4C5F-A31B-994B9731DF14}" dt="2021-03-15T23:23:22.090" v="312"/>
          <ac:picMkLst>
            <pc:docMk/>
            <pc:sldMk cId="0" sldId="272"/>
            <ac:picMk id="2" creationId="{349190CC-162F-4C5C-AF22-F0109DE593DC}"/>
          </ac:picMkLst>
        </pc:picChg>
        <pc:picChg chg="add mod">
          <ac:chgData name="ゲスト ユーザー" userId="" providerId="Windows Live" clId="Web-{0626D020-6624-4C5F-A31B-994B9731DF14}" dt="2021-03-16T00:09:44.389" v="459" actId="1076"/>
          <ac:picMkLst>
            <pc:docMk/>
            <pc:sldMk cId="0" sldId="272"/>
            <ac:picMk id="2" creationId="{60D03A8A-77E6-4750-A4BC-D722D86BEFEB}"/>
          </ac:picMkLst>
        </pc:picChg>
      </pc:sldChg>
      <pc:sldChg chg="modSp">
        <pc:chgData name="ゲスト ユーザー" userId="" providerId="Windows Live" clId="Web-{0626D020-6624-4C5F-A31B-994B9731DF14}" dt="2021-03-15T23:26:23.141" v="381" actId="20577"/>
        <pc:sldMkLst>
          <pc:docMk/>
          <pc:sldMk cId="0" sldId="273"/>
        </pc:sldMkLst>
        <pc:spChg chg="mod">
          <ac:chgData name="ゲスト ユーザー" userId="" providerId="Windows Live" clId="Web-{0626D020-6624-4C5F-A31B-994B9731DF14}" dt="2021-03-15T23:26:23.141" v="381" actId="20577"/>
          <ac:spMkLst>
            <pc:docMk/>
            <pc:sldMk cId="0" sldId="273"/>
            <ac:spMk id="3" creationId="{41B6E82B-6D9B-4BBB-B277-69B8CA0B91C3}"/>
          </ac:spMkLst>
        </pc:spChg>
        <pc:spChg chg="mod">
          <ac:chgData name="ゲスト ユーザー" userId="" providerId="Windows Live" clId="Web-{0626D020-6624-4C5F-A31B-994B9731DF14}" dt="2021-03-15T23:25:49.624" v="375" actId="20577"/>
          <ac:spMkLst>
            <pc:docMk/>
            <pc:sldMk cId="0" sldId="273"/>
            <ac:spMk id="352" creationId="{00000000-0000-0000-0000-000000000000}"/>
          </ac:spMkLst>
        </pc:spChg>
      </pc:sldChg>
      <pc:sldChg chg="addSp delSp modSp ord">
        <pc:chgData name="ゲスト ユーザー" userId="" providerId="Windows Live" clId="Web-{0626D020-6624-4C5F-A31B-994B9731DF14}" dt="2021-03-16T00:10:16.061" v="465" actId="20577"/>
        <pc:sldMkLst>
          <pc:docMk/>
          <pc:sldMk cId="0" sldId="274"/>
        </pc:sldMkLst>
        <pc:spChg chg="mod">
          <ac:chgData name="ゲスト ユーザー" userId="" providerId="Windows Live" clId="Web-{0626D020-6624-4C5F-A31B-994B9731DF14}" dt="2021-03-16T00:10:16.061" v="465" actId="20577"/>
          <ac:spMkLst>
            <pc:docMk/>
            <pc:sldMk cId="0" sldId="274"/>
            <ac:spMk id="364" creationId="{00000000-0000-0000-0000-000000000000}"/>
          </ac:spMkLst>
        </pc:spChg>
        <pc:picChg chg="add del mod">
          <ac:chgData name="ゲスト ユーザー" userId="" providerId="Windows Live" clId="Web-{0626D020-6624-4C5F-A31B-994B9731DF14}" dt="2021-03-16T00:07:48.809" v="446"/>
          <ac:picMkLst>
            <pc:docMk/>
            <pc:sldMk cId="0" sldId="274"/>
            <ac:picMk id="2" creationId="{17244AD9-8E76-457D-BFAA-547A03745132}"/>
          </ac:picMkLst>
        </pc:picChg>
        <pc:picChg chg="add del mod">
          <ac:chgData name="ゲスト ユーザー" userId="" providerId="Windows Live" clId="Web-{0626D020-6624-4C5F-A31B-994B9731DF14}" dt="2021-03-16T00:06:32.401" v="445"/>
          <ac:picMkLst>
            <pc:docMk/>
            <pc:sldMk cId="0" sldId="274"/>
            <ac:picMk id="3" creationId="{4CF560BC-6942-48FE-BB3D-5357E51D8B8E}"/>
          </ac:picMkLst>
        </pc:picChg>
        <pc:picChg chg="add del mod">
          <ac:chgData name="ゲスト ユーザー" userId="" providerId="Windows Live" clId="Web-{0626D020-6624-4C5F-A31B-994B9731DF14}" dt="2021-03-16T00:07:51.762" v="448"/>
          <ac:picMkLst>
            <pc:docMk/>
            <pc:sldMk cId="0" sldId="274"/>
            <ac:picMk id="4" creationId="{9E9B452C-8441-4032-BD2B-163742F5F98F}"/>
          </ac:picMkLst>
        </pc:picChg>
        <pc:picChg chg="add del mod">
          <ac:chgData name="ゲスト ユーザー" userId="" providerId="Windows Live" clId="Web-{0626D020-6624-4C5F-A31B-994B9731DF14}" dt="2021-03-16T00:09:09.966" v="455"/>
          <ac:picMkLst>
            <pc:docMk/>
            <pc:sldMk cId="0" sldId="274"/>
            <ac:picMk id="5" creationId="{34A42C2C-E991-4030-878C-8E9A5468D550}"/>
          </ac:picMkLst>
        </pc:picChg>
        <pc:picChg chg="add mod">
          <ac:chgData name="ゲスト ユーザー" userId="" providerId="Windows Live" clId="Web-{0626D020-6624-4C5F-A31B-994B9731DF14}" dt="2021-03-16T00:08:30.919" v="452" actId="1076"/>
          <ac:picMkLst>
            <pc:docMk/>
            <pc:sldMk cId="0" sldId="274"/>
            <ac:picMk id="6" creationId="{F1358A44-832B-4949-9FC8-C9D933E557F8}"/>
          </ac:picMkLst>
        </pc:picChg>
        <pc:picChg chg="add mod">
          <ac:chgData name="ゲスト ユーザー" userId="" providerId="Windows Live" clId="Web-{0626D020-6624-4C5F-A31B-994B9731DF14}" dt="2021-03-16T00:09:14.279" v="457" actId="1076"/>
          <ac:picMkLst>
            <pc:docMk/>
            <pc:sldMk cId="0" sldId="274"/>
            <ac:picMk id="7" creationId="{DC3402C7-77B9-49F9-85A8-648D210D047C}"/>
          </ac:picMkLst>
        </pc:picChg>
      </pc:sldChg>
      <pc:sldChg chg="modSp">
        <pc:chgData name="ゲスト ユーザー" userId="" providerId="Windows Live" clId="Web-{0626D020-6624-4C5F-A31B-994B9731DF14}" dt="2021-03-15T23:27:26.455" v="392" actId="14100"/>
        <pc:sldMkLst>
          <pc:docMk/>
          <pc:sldMk cId="0" sldId="275"/>
        </pc:sldMkLst>
        <pc:spChg chg="mod">
          <ac:chgData name="ゲスト ユーザー" userId="" providerId="Windows Live" clId="Web-{0626D020-6624-4C5F-A31B-994B9731DF14}" dt="2021-03-15T23:27:26.455" v="392" actId="14100"/>
          <ac:spMkLst>
            <pc:docMk/>
            <pc:sldMk cId="0" sldId="275"/>
            <ac:spMk id="384" creationId="{00000000-0000-0000-0000-000000000000}"/>
          </ac:spMkLst>
        </pc:spChg>
      </pc:sldChg>
      <pc:sldChg chg="delSp">
        <pc:chgData name="ゲスト ユーザー" userId="" providerId="Windows Live" clId="Web-{0626D020-6624-4C5F-A31B-994B9731DF14}" dt="2021-03-15T23:27:41.236" v="393"/>
        <pc:sldMkLst>
          <pc:docMk/>
          <pc:sldMk cId="0" sldId="276"/>
        </pc:sldMkLst>
        <pc:picChg chg="del">
          <ac:chgData name="ゲスト ユーザー" userId="" providerId="Windows Live" clId="Web-{0626D020-6624-4C5F-A31B-994B9731DF14}" dt="2021-03-15T23:27:41.236" v="393"/>
          <ac:picMkLst>
            <pc:docMk/>
            <pc:sldMk cId="0" sldId="276"/>
            <ac:picMk id="400" creationId="{00000000-0000-0000-0000-000000000000}"/>
          </ac:picMkLst>
        </pc:picChg>
      </pc:sldChg>
      <pc:sldChg chg="modSp">
        <pc:chgData name="ゲスト ユーザー" userId="" providerId="Windows Live" clId="Web-{0626D020-6624-4C5F-A31B-994B9731DF14}" dt="2021-03-16T00:02:04.022" v="438" actId="20577"/>
        <pc:sldMkLst>
          <pc:docMk/>
          <pc:sldMk cId="0" sldId="277"/>
        </pc:sldMkLst>
        <pc:spChg chg="mod">
          <ac:chgData name="ゲスト ユーザー" userId="" providerId="Windows Live" clId="Web-{0626D020-6624-4C5F-A31B-994B9731DF14}" dt="2021-03-16T00:02:04.022" v="438" actId="20577"/>
          <ac:spMkLst>
            <pc:docMk/>
            <pc:sldMk cId="0" sldId="277"/>
            <ac:spMk id="409" creationId="{00000000-0000-0000-0000-000000000000}"/>
          </ac:spMkLst>
        </pc:spChg>
        <pc:spChg chg="mod">
          <ac:chgData name="ゲスト ユーザー" userId="" providerId="Windows Live" clId="Web-{0626D020-6624-4C5F-A31B-994B9731DF14}" dt="2021-03-16T00:01:49.162" v="428" actId="20577"/>
          <ac:spMkLst>
            <pc:docMk/>
            <pc:sldMk cId="0" sldId="277"/>
            <ac:spMk id="411" creationId="{00000000-0000-0000-0000-000000000000}"/>
          </ac:spMkLst>
        </pc:spChg>
      </pc:sldChg>
    </pc:docChg>
  </pc:docChgLst>
  <pc:docChgLst>
    <pc:chgData name="ゲスト ユーザー" providerId="Windows Live" clId="Web-{6CB42880-3508-46BC-B940-C69A1C9B2271}"/>
    <pc:docChg chg="addSld delSld modSld sldOrd">
      <pc:chgData name="ゲスト ユーザー" userId="" providerId="Windows Live" clId="Web-{6CB42880-3508-46BC-B940-C69A1C9B2271}" dt="2021-03-17T02:05:39.748" v="2354"/>
      <pc:docMkLst>
        <pc:docMk/>
      </pc:docMkLst>
      <pc:sldChg chg="modSp">
        <pc:chgData name="ゲスト ユーザー" userId="" providerId="Windows Live" clId="Web-{6CB42880-3508-46BC-B940-C69A1C9B2271}" dt="2021-03-17T00:24:19.408" v="812" actId="20577"/>
        <pc:sldMkLst>
          <pc:docMk/>
          <pc:sldMk cId="0" sldId="263"/>
        </pc:sldMkLst>
        <pc:spChg chg="mod">
          <ac:chgData name="ゲスト ユーザー" userId="" providerId="Windows Live" clId="Web-{6CB42880-3508-46BC-B940-C69A1C9B2271}" dt="2021-03-17T00:24:19.408" v="812" actId="20577"/>
          <ac:spMkLst>
            <pc:docMk/>
            <pc:sldMk cId="0" sldId="263"/>
            <ac:spMk id="2" creationId="{DC593FD8-6C71-4B69-A2AA-C8514B2A6CEE}"/>
          </ac:spMkLst>
        </pc:spChg>
      </pc:sldChg>
      <pc:sldChg chg="addSp delSp modSp del ord">
        <pc:chgData name="ゲスト ユーザー" userId="" providerId="Windows Live" clId="Web-{6CB42880-3508-46BC-B940-C69A1C9B2271}" dt="2021-03-16T23:54:12.580" v="183"/>
        <pc:sldMkLst>
          <pc:docMk/>
          <pc:sldMk cId="0" sldId="271"/>
        </pc:sldMkLst>
        <pc:spChg chg="mod">
          <ac:chgData name="ゲスト ユーザー" userId="" providerId="Windows Live" clId="Web-{6CB42880-3508-46BC-B940-C69A1C9B2271}" dt="2021-03-16T23:25:55.888" v="44" actId="20577"/>
          <ac:spMkLst>
            <pc:docMk/>
            <pc:sldMk cId="0" sldId="271"/>
            <ac:spMk id="325" creationId="{00000000-0000-0000-0000-000000000000}"/>
          </ac:spMkLst>
        </pc:spChg>
        <pc:picChg chg="add del mod">
          <ac:chgData name="ゲスト ユーザー" userId="" providerId="Windows Live" clId="Web-{6CB42880-3508-46BC-B940-C69A1C9B2271}" dt="2021-03-16T23:26:14.170" v="45"/>
          <ac:picMkLst>
            <pc:docMk/>
            <pc:sldMk cId="0" sldId="271"/>
            <ac:picMk id="2" creationId="{7EF858D4-340D-4FB1-B028-DA621E1715D5}"/>
          </ac:picMkLst>
        </pc:picChg>
      </pc:sldChg>
      <pc:sldChg chg="addSp delSp modSp">
        <pc:chgData name="ゲスト ユーザー" userId="" providerId="Windows Live" clId="Web-{6CB42880-3508-46BC-B940-C69A1C9B2271}" dt="2021-03-17T00:47:51.854" v="1396" actId="20577"/>
        <pc:sldMkLst>
          <pc:docMk/>
          <pc:sldMk cId="0" sldId="273"/>
        </pc:sldMkLst>
        <pc:spChg chg="mod">
          <ac:chgData name="ゲスト ユーザー" userId="" providerId="Windows Live" clId="Web-{6CB42880-3508-46BC-B940-C69A1C9B2271}" dt="2021-03-17T00:47:51.854" v="1396" actId="20577"/>
          <ac:spMkLst>
            <pc:docMk/>
            <pc:sldMk cId="0" sldId="273"/>
            <ac:spMk id="3" creationId="{41B6E82B-6D9B-4BBB-B277-69B8CA0B91C3}"/>
          </ac:spMkLst>
        </pc:spChg>
        <pc:spChg chg="mod">
          <ac:chgData name="ゲスト ユーザー" userId="" providerId="Windows Live" clId="Web-{6CB42880-3508-46BC-B940-C69A1C9B2271}" dt="2021-03-17T00:47:04.494" v="1369" actId="20577"/>
          <ac:spMkLst>
            <pc:docMk/>
            <pc:sldMk cId="0" sldId="273"/>
            <ac:spMk id="350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46:54.884" v="1368" actId="20577"/>
          <ac:spMkLst>
            <pc:docMk/>
            <pc:sldMk cId="0" sldId="273"/>
            <ac:spMk id="352" creationId="{00000000-0000-0000-0000-000000000000}"/>
          </ac:spMkLst>
        </pc:spChg>
        <pc:picChg chg="del">
          <ac:chgData name="ゲスト ユーザー" userId="" providerId="Windows Live" clId="Web-{6CB42880-3508-46BC-B940-C69A1C9B2271}" dt="2021-03-17T00:43:43.162" v="1312"/>
          <ac:picMkLst>
            <pc:docMk/>
            <pc:sldMk cId="0" sldId="273"/>
            <ac:picMk id="4" creationId="{3299CA1B-86CF-4C26-8085-5B66127D8E24}"/>
          </ac:picMkLst>
        </pc:picChg>
        <pc:picChg chg="add mod">
          <ac:chgData name="ゲスト ユーザー" userId="" providerId="Windows Live" clId="Web-{6CB42880-3508-46BC-B940-C69A1C9B2271}" dt="2021-03-17T00:45:15.476" v="1315" actId="14100"/>
          <ac:picMkLst>
            <pc:docMk/>
            <pc:sldMk cId="0" sldId="273"/>
            <ac:picMk id="5" creationId="{3428690F-E33B-44A7-ADA0-4EB49CBABFB1}"/>
          </ac:picMkLst>
        </pc:picChg>
      </pc:sldChg>
      <pc:sldChg chg="modSp ord">
        <pc:chgData name="ゲスト ユーザー" userId="" providerId="Windows Live" clId="Web-{6CB42880-3508-46BC-B940-C69A1C9B2271}" dt="2021-03-17T00:25:01.049" v="814" actId="1076"/>
        <pc:sldMkLst>
          <pc:docMk/>
          <pc:sldMk cId="0" sldId="274"/>
        </pc:sldMkLst>
        <pc:spChg chg="mod">
          <ac:chgData name="ゲスト ユーザー" userId="" providerId="Windows Live" clId="Web-{6CB42880-3508-46BC-B940-C69A1C9B2271}" dt="2021-03-16T23:21:12.507" v="22" actId="20577"/>
          <ac:spMkLst>
            <pc:docMk/>
            <pc:sldMk cId="0" sldId="274"/>
            <ac:spMk id="360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25:01.049" v="814" actId="1076"/>
          <ac:spMkLst>
            <pc:docMk/>
            <pc:sldMk cId="0" sldId="274"/>
            <ac:spMk id="362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6T23:52:18.750" v="103" actId="20577"/>
          <ac:spMkLst>
            <pc:docMk/>
            <pc:sldMk cId="0" sldId="274"/>
            <ac:spMk id="364" creationId="{00000000-0000-0000-0000-000000000000}"/>
          </ac:spMkLst>
        </pc:spChg>
      </pc:sldChg>
      <pc:sldChg chg="addSp delSp modSp ord">
        <pc:chgData name="ゲスト ユーザー" userId="" providerId="Windows Live" clId="Web-{6CB42880-3508-46BC-B940-C69A1C9B2271}" dt="2021-03-17T00:34:22.090" v="1021" actId="20577"/>
        <pc:sldMkLst>
          <pc:docMk/>
          <pc:sldMk cId="0" sldId="275"/>
        </pc:sldMkLst>
        <pc:spChg chg="mod">
          <ac:chgData name="ゲスト ユーザー" userId="" providerId="Windows Live" clId="Web-{6CB42880-3508-46BC-B940-C69A1C9B2271}" dt="2021-03-16T23:57:58.037" v="282" actId="14100"/>
          <ac:spMkLst>
            <pc:docMk/>
            <pc:sldMk cId="0" sldId="275"/>
            <ac:spMk id="382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34:22.090" v="1021" actId="20577"/>
          <ac:spMkLst>
            <pc:docMk/>
            <pc:sldMk cId="0" sldId="275"/>
            <ac:spMk id="384" creationId="{00000000-0000-0000-0000-000000000000}"/>
          </ac:spMkLst>
        </pc:spChg>
        <pc:picChg chg="del">
          <ac:chgData name="ゲスト ユーザー" userId="" providerId="Windows Live" clId="Web-{6CB42880-3508-46BC-B940-C69A1C9B2271}" dt="2021-03-16T23:57:13.864" v="254"/>
          <ac:picMkLst>
            <pc:docMk/>
            <pc:sldMk cId="0" sldId="275"/>
            <ac:picMk id="2" creationId="{E3F5AD69-329B-4E25-8932-DD43D96A0D98}"/>
          </ac:picMkLst>
        </pc:picChg>
        <pc:picChg chg="add mod">
          <ac:chgData name="ゲスト ユーザー" userId="" providerId="Windows Live" clId="Web-{6CB42880-3508-46BC-B940-C69A1C9B2271}" dt="2021-03-17T00:04:23.934" v="341" actId="14100"/>
          <ac:picMkLst>
            <pc:docMk/>
            <pc:sldMk cId="0" sldId="275"/>
            <ac:picMk id="3" creationId="{3AEE470D-496D-4EA9-BA64-41CDE8D33614}"/>
          </ac:picMkLst>
        </pc:picChg>
      </pc:sldChg>
      <pc:sldChg chg="addSp delSp modSp ord">
        <pc:chgData name="ゲスト ユーザー" userId="" providerId="Windows Live" clId="Web-{6CB42880-3508-46BC-B940-C69A1C9B2271}" dt="2021-03-17T00:56:50.410" v="1588" actId="14100"/>
        <pc:sldMkLst>
          <pc:docMk/>
          <pc:sldMk cId="0" sldId="276"/>
        </pc:sldMkLst>
        <pc:spChg chg="mod">
          <ac:chgData name="ゲスト ユーザー" userId="" providerId="Windows Live" clId="Web-{6CB42880-3508-46BC-B940-C69A1C9B2271}" dt="2021-03-17T00:56:50.410" v="1588" actId="14100"/>
          <ac:spMkLst>
            <pc:docMk/>
            <pc:sldMk cId="0" sldId="276"/>
            <ac:spMk id="398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6T23:55:23.909" v="193" actId="20577"/>
          <ac:spMkLst>
            <pc:docMk/>
            <pc:sldMk cId="0" sldId="276"/>
            <ac:spMk id="399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01:35.619" v="285"/>
          <ac:spMkLst>
            <pc:docMk/>
            <pc:sldMk cId="0" sldId="276"/>
            <ac:spMk id="401" creationId="{00000000-0000-0000-0000-000000000000}"/>
          </ac:spMkLst>
        </pc:spChg>
        <pc:picChg chg="add mod">
          <ac:chgData name="ゲスト ユーザー" userId="" providerId="Windows Live" clId="Web-{6CB42880-3508-46BC-B940-C69A1C9B2271}" dt="2021-03-17T00:12:52.146" v="447" actId="1076"/>
          <ac:picMkLst>
            <pc:docMk/>
            <pc:sldMk cId="0" sldId="276"/>
            <ac:picMk id="2" creationId="{E82DA3D3-81BB-4442-AF3A-42C78FBFFC9F}"/>
          </ac:picMkLst>
        </pc:picChg>
      </pc:sldChg>
      <pc:sldChg chg="addSp delSp modSp ord">
        <pc:chgData name="ゲスト ユーザー" userId="" providerId="Windows Live" clId="Web-{6CB42880-3508-46BC-B940-C69A1C9B2271}" dt="2021-03-17T00:11:03.175" v="442" actId="20577"/>
        <pc:sldMkLst>
          <pc:docMk/>
          <pc:sldMk cId="0" sldId="277"/>
        </pc:sldMkLst>
        <pc:spChg chg="add mod">
          <ac:chgData name="ゲスト ユーザー" userId="" providerId="Windows Live" clId="Web-{6CB42880-3508-46BC-B940-C69A1C9B2271}" dt="2021-03-17T00:10:31.597" v="423" actId="20577"/>
          <ac:spMkLst>
            <pc:docMk/>
            <pc:sldMk cId="0" sldId="277"/>
            <ac:spMk id="4" creationId="{65253635-9B94-4514-B42C-0392E0672EB1}"/>
          </ac:spMkLst>
        </pc:spChg>
        <pc:spChg chg="mod">
          <ac:chgData name="ゲスト ユーザー" userId="" providerId="Windows Live" clId="Web-{6CB42880-3508-46BC-B940-C69A1C9B2271}" dt="2021-03-17T00:11:03.175" v="442" actId="20577"/>
          <ac:spMkLst>
            <pc:docMk/>
            <pc:sldMk cId="0" sldId="277"/>
            <ac:spMk id="407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06:17.295" v="363" actId="20577"/>
          <ac:spMkLst>
            <pc:docMk/>
            <pc:sldMk cId="0" sldId="277"/>
            <ac:spMk id="409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10:40.784" v="424" actId="1076"/>
          <ac:spMkLst>
            <pc:docMk/>
            <pc:sldMk cId="0" sldId="277"/>
            <ac:spMk id="411" creationId="{00000000-0000-0000-0000-000000000000}"/>
          </ac:spMkLst>
        </pc:spChg>
        <pc:picChg chg="add">
          <ac:chgData name="ゲスト ユーザー" userId="" providerId="Windows Live" clId="Web-{6CB42880-3508-46BC-B940-C69A1C9B2271}" dt="2021-03-17T00:04:29.137" v="342"/>
          <ac:picMkLst>
            <pc:docMk/>
            <pc:sldMk cId="0" sldId="277"/>
            <ac:picMk id="2" creationId="{C488577C-E6D5-4FA2-BE52-392E65277732}"/>
          </ac:picMkLst>
        </pc:picChg>
        <pc:picChg chg="add mod">
          <ac:chgData name="ゲスト ユーザー" userId="" providerId="Windows Live" clId="Web-{6CB42880-3508-46BC-B940-C69A1C9B2271}" dt="2021-03-17T00:07:28.156" v="365" actId="1076"/>
          <ac:picMkLst>
            <pc:docMk/>
            <pc:sldMk cId="0" sldId="277"/>
            <ac:picMk id="3" creationId="{E8DB7EB4-3374-4E77-91CE-4A7F75A43710}"/>
          </ac:picMkLst>
        </pc:picChg>
        <pc:picChg chg="mod">
          <ac:chgData name="ゲスト ユーザー" userId="" providerId="Windows Live" clId="Web-{6CB42880-3508-46BC-B940-C69A1C9B2271}" dt="2021-03-17T00:07:22.687" v="364" actId="1076"/>
          <ac:picMkLst>
            <pc:docMk/>
            <pc:sldMk cId="0" sldId="277"/>
            <ac:picMk id="408" creationId="{00000000-0000-0000-0000-000000000000}"/>
          </ac:picMkLst>
        </pc:picChg>
        <pc:picChg chg="del">
          <ac:chgData name="ゲスト ユーザー" userId="" providerId="Windows Live" clId="Web-{6CB42880-3508-46BC-B940-C69A1C9B2271}" dt="2021-03-17T00:03:24.870" v="340"/>
          <ac:picMkLst>
            <pc:docMk/>
            <pc:sldMk cId="0" sldId="277"/>
            <ac:picMk id="410" creationId="{00000000-0000-0000-0000-000000000000}"/>
          </ac:picMkLst>
        </pc:picChg>
      </pc:sldChg>
      <pc:sldChg chg="delSp modSp ord">
        <pc:chgData name="ゲスト ユーザー" userId="" providerId="Windows Live" clId="Web-{6CB42880-3508-46BC-B940-C69A1C9B2271}" dt="2021-03-17T00:23:15.672" v="811" actId="20577"/>
        <pc:sldMkLst>
          <pc:docMk/>
          <pc:sldMk cId="0" sldId="278"/>
        </pc:sldMkLst>
        <pc:spChg chg="mod">
          <ac:chgData name="ゲスト ユーザー" userId="" providerId="Windows Live" clId="Web-{6CB42880-3508-46BC-B940-C69A1C9B2271}" dt="2021-03-17T00:23:15.672" v="811" actId="20577"/>
          <ac:spMkLst>
            <pc:docMk/>
            <pc:sldMk cId="0" sldId="278"/>
            <ac:spMk id="416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22:22.515" v="781" actId="20577"/>
          <ac:spMkLst>
            <pc:docMk/>
            <pc:sldMk cId="0" sldId="278"/>
            <ac:spMk id="418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20:50.482" v="739" actId="20577"/>
          <ac:spMkLst>
            <pc:docMk/>
            <pc:sldMk cId="0" sldId="278"/>
            <ac:spMk id="420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14:02.553" v="488"/>
          <ac:spMkLst>
            <pc:docMk/>
            <pc:sldMk cId="0" sldId="278"/>
            <ac:spMk id="422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13:11.724" v="451"/>
          <ac:spMkLst>
            <pc:docMk/>
            <pc:sldMk cId="0" sldId="278"/>
            <ac:spMk id="423" creationId="{00000000-0000-0000-0000-000000000000}"/>
          </ac:spMkLst>
        </pc:spChg>
        <pc:picChg chg="mod">
          <ac:chgData name="ゲスト ユーザー" userId="" providerId="Windows Live" clId="Web-{6CB42880-3508-46BC-B940-C69A1C9B2271}" dt="2021-03-17T00:17:39.463" v="649" actId="1076"/>
          <ac:picMkLst>
            <pc:docMk/>
            <pc:sldMk cId="0" sldId="278"/>
            <ac:picMk id="417" creationId="{00000000-0000-0000-0000-000000000000}"/>
          </ac:picMkLst>
        </pc:picChg>
        <pc:picChg chg="mod">
          <ac:chgData name="ゲスト ユーザー" userId="" providerId="Windows Live" clId="Web-{6CB42880-3508-46BC-B940-C69A1C9B2271}" dt="2021-03-17T00:17:41.792" v="650" actId="1076"/>
          <ac:picMkLst>
            <pc:docMk/>
            <pc:sldMk cId="0" sldId="278"/>
            <ac:picMk id="419" creationId="{00000000-0000-0000-0000-000000000000}"/>
          </ac:picMkLst>
        </pc:picChg>
        <pc:picChg chg="del">
          <ac:chgData name="ゲスト ユーザー" userId="" providerId="Windows Live" clId="Web-{6CB42880-3508-46BC-B940-C69A1C9B2271}" dt="2021-03-17T00:22:03.046" v="774"/>
          <ac:picMkLst>
            <pc:docMk/>
            <pc:sldMk cId="0" sldId="278"/>
            <ac:picMk id="421" creationId="{00000000-0000-0000-0000-000000000000}"/>
          </ac:picMkLst>
        </pc:picChg>
      </pc:sldChg>
      <pc:sldChg chg="addSp delSp modSp ord">
        <pc:chgData name="ゲスト ユーザー" userId="" providerId="Windows Live" clId="Web-{6CB42880-3508-46BC-B940-C69A1C9B2271}" dt="2021-03-17T00:56:01.316" v="1587" actId="20577"/>
        <pc:sldMkLst>
          <pc:docMk/>
          <pc:sldMk cId="0" sldId="279"/>
        </pc:sldMkLst>
        <pc:spChg chg="mod">
          <ac:chgData name="ゲスト ユーザー" userId="" providerId="Windows Live" clId="Web-{6CB42880-3508-46BC-B940-C69A1C9B2271}" dt="2021-03-17T00:32:19.244" v="990" actId="20577"/>
          <ac:spMkLst>
            <pc:docMk/>
            <pc:sldMk cId="0" sldId="279"/>
            <ac:spMk id="428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55:49.956" v="1584" actId="14100"/>
          <ac:spMkLst>
            <pc:docMk/>
            <pc:sldMk cId="0" sldId="279"/>
            <ac:spMk id="430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56:01.316" v="1587" actId="20577"/>
          <ac:spMkLst>
            <pc:docMk/>
            <pc:sldMk cId="0" sldId="279"/>
            <ac:spMk id="432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28:35.100" v="833"/>
          <ac:spMkLst>
            <pc:docMk/>
            <pc:sldMk cId="0" sldId="279"/>
            <ac:spMk id="434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31:48.900" v="965"/>
          <ac:spMkLst>
            <pc:docMk/>
            <pc:sldMk cId="0" sldId="279"/>
            <ac:spMk id="435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31:51.806" v="966"/>
          <ac:spMkLst>
            <pc:docMk/>
            <pc:sldMk cId="0" sldId="279"/>
            <ac:spMk id="436" creationId="{00000000-0000-0000-0000-000000000000}"/>
          </ac:spMkLst>
        </pc:spChg>
        <pc:spChg chg="del mod">
          <ac:chgData name="ゲスト ユーザー" userId="" providerId="Windows Live" clId="Web-{6CB42880-3508-46BC-B940-C69A1C9B2271}" dt="2021-03-17T00:26:02.222" v="821"/>
          <ac:spMkLst>
            <pc:docMk/>
            <pc:sldMk cId="0" sldId="279"/>
            <ac:spMk id="437" creationId="{00000000-0000-0000-0000-000000000000}"/>
          </ac:spMkLst>
        </pc:spChg>
        <pc:spChg chg="del mod">
          <ac:chgData name="ゲスト ユーザー" userId="" providerId="Windows Live" clId="Web-{6CB42880-3508-46BC-B940-C69A1C9B2271}" dt="2021-03-17T00:26:11.894" v="828"/>
          <ac:spMkLst>
            <pc:docMk/>
            <pc:sldMk cId="0" sldId="279"/>
            <ac:spMk id="438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26:08.535" v="825"/>
          <ac:spMkLst>
            <pc:docMk/>
            <pc:sldMk cId="0" sldId="279"/>
            <ac:spMk id="439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26:03.316" v="822"/>
          <ac:spMkLst>
            <pc:docMk/>
            <pc:sldMk cId="0" sldId="279"/>
            <ac:spMk id="440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26:03.644" v="823"/>
          <ac:spMkLst>
            <pc:docMk/>
            <pc:sldMk cId="0" sldId="279"/>
            <ac:spMk id="441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28:37.022" v="834"/>
          <ac:spMkLst>
            <pc:docMk/>
            <pc:sldMk cId="0" sldId="279"/>
            <ac:spMk id="442" creationId="{00000000-0000-0000-0000-000000000000}"/>
          </ac:spMkLst>
        </pc:spChg>
        <pc:picChg chg="add mod">
          <ac:chgData name="ゲスト ユーザー" userId="" providerId="Windows Live" clId="Web-{6CB42880-3508-46BC-B940-C69A1C9B2271}" dt="2021-03-17T00:29:23.601" v="840" actId="1076"/>
          <ac:picMkLst>
            <pc:docMk/>
            <pc:sldMk cId="0" sldId="279"/>
            <ac:picMk id="2" creationId="{D64D4C82-ACB6-42F8-83DD-A12E579ADA8C}"/>
          </ac:picMkLst>
        </pc:picChg>
        <pc:picChg chg="mod">
          <ac:chgData name="ゲスト ユーザー" userId="" providerId="Windows Live" clId="Web-{6CB42880-3508-46BC-B940-C69A1C9B2271}" dt="2021-03-17T00:26:20.019" v="831" actId="1076"/>
          <ac:picMkLst>
            <pc:docMk/>
            <pc:sldMk cId="0" sldId="279"/>
            <ac:picMk id="429" creationId="{00000000-0000-0000-0000-000000000000}"/>
          </ac:picMkLst>
        </pc:picChg>
        <pc:picChg chg="mod">
          <ac:chgData name="ゲスト ユーザー" userId="" providerId="Windows Live" clId="Web-{6CB42880-3508-46BC-B940-C69A1C9B2271}" dt="2021-03-17T00:25:54.691" v="817" actId="1076"/>
          <ac:picMkLst>
            <pc:docMk/>
            <pc:sldMk cId="0" sldId="279"/>
            <ac:picMk id="431" creationId="{00000000-0000-0000-0000-000000000000}"/>
          </ac:picMkLst>
        </pc:picChg>
        <pc:picChg chg="del">
          <ac:chgData name="ゲスト ユーザー" userId="" providerId="Windows Live" clId="Web-{6CB42880-3508-46BC-B940-C69A1C9B2271}" dt="2021-03-17T00:28:32.834" v="832"/>
          <ac:picMkLst>
            <pc:docMk/>
            <pc:sldMk cId="0" sldId="279"/>
            <ac:picMk id="433" creationId="{00000000-0000-0000-0000-000000000000}"/>
          </ac:picMkLst>
        </pc:picChg>
      </pc:sldChg>
      <pc:sldChg chg="delSp modSp add ord replId">
        <pc:chgData name="ゲスト ユーザー" userId="" providerId="Windows Live" clId="Web-{6CB42880-3508-46BC-B940-C69A1C9B2271}" dt="2021-03-17T00:50:10.450" v="1430" actId="14100"/>
        <pc:sldMkLst>
          <pc:docMk/>
          <pc:sldMk cId="156761354" sldId="320"/>
        </pc:sldMkLst>
        <pc:spChg chg="mod">
          <ac:chgData name="ゲスト ユーザー" userId="" providerId="Windows Live" clId="Web-{6CB42880-3508-46BC-B940-C69A1C9B2271}" dt="2021-03-17T00:50:10.450" v="1430" actId="14100"/>
          <ac:spMkLst>
            <pc:docMk/>
            <pc:sldMk cId="156761354" sldId="320"/>
            <ac:spMk id="3" creationId="{41B6E82B-6D9B-4BBB-B277-69B8CA0B91C3}"/>
          </ac:spMkLst>
        </pc:spChg>
        <pc:spChg chg="mod">
          <ac:chgData name="ゲスト ユーザー" userId="" providerId="Windows Live" clId="Web-{6CB42880-3508-46BC-B940-C69A1C9B2271}" dt="2021-03-17T00:40:30.346" v="1160" actId="20577"/>
          <ac:spMkLst>
            <pc:docMk/>
            <pc:sldMk cId="156761354" sldId="320"/>
            <ac:spMk id="350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40:03.049" v="1153" actId="20577"/>
          <ac:spMkLst>
            <pc:docMk/>
            <pc:sldMk cId="156761354" sldId="320"/>
            <ac:spMk id="352" creationId="{00000000-0000-0000-0000-000000000000}"/>
          </ac:spMkLst>
        </pc:spChg>
        <pc:picChg chg="mod">
          <ac:chgData name="ゲスト ユーザー" userId="" providerId="Windows Live" clId="Web-{6CB42880-3508-46BC-B940-C69A1C9B2271}" dt="2021-03-17T00:36:13.530" v="1044" actId="1076"/>
          <ac:picMkLst>
            <pc:docMk/>
            <pc:sldMk cId="156761354" sldId="320"/>
            <ac:picMk id="2" creationId="{0ABE893C-5261-4583-9731-706F2263B320}"/>
          </ac:picMkLst>
        </pc:picChg>
        <pc:picChg chg="del">
          <ac:chgData name="ゲスト ユーザー" userId="" providerId="Windows Live" clId="Web-{6CB42880-3508-46BC-B940-C69A1C9B2271}" dt="2021-03-17T00:38:37.595" v="1141"/>
          <ac:picMkLst>
            <pc:docMk/>
            <pc:sldMk cId="156761354" sldId="320"/>
            <ac:picMk id="4" creationId="{3299CA1B-86CF-4C26-8085-5B66127D8E24}"/>
          </ac:picMkLst>
        </pc:picChg>
        <pc:picChg chg="mod">
          <ac:chgData name="ゲスト ユーザー" userId="" providerId="Windows Live" clId="Web-{6CB42880-3508-46BC-B940-C69A1C9B2271}" dt="2021-03-17T00:36:15.076" v="1045" actId="1076"/>
          <ac:picMkLst>
            <pc:docMk/>
            <pc:sldMk cId="156761354" sldId="320"/>
            <ac:picMk id="351" creationId="{00000000-0000-0000-0000-000000000000}"/>
          </ac:picMkLst>
        </pc:picChg>
      </pc:sldChg>
      <pc:sldChg chg="add del replId">
        <pc:chgData name="ゲスト ユーザー" userId="" providerId="Windows Live" clId="Web-{6CB42880-3508-46BC-B940-C69A1C9B2271}" dt="2021-03-17T00:28:48.287" v="836"/>
        <pc:sldMkLst>
          <pc:docMk/>
          <pc:sldMk cId="934988700" sldId="320"/>
        </pc:sldMkLst>
      </pc:sldChg>
      <pc:sldChg chg="add replId">
        <pc:chgData name="ゲスト ユーザー" userId="" providerId="Windows Live" clId="Web-{6CB42880-3508-46BC-B940-C69A1C9B2271}" dt="2021-03-17T00:39:23.111" v="1147"/>
        <pc:sldMkLst>
          <pc:docMk/>
          <pc:sldMk cId="3276162484" sldId="321"/>
        </pc:sldMkLst>
      </pc:sldChg>
      <pc:sldChg chg="addSp delSp modSp add replId">
        <pc:chgData name="ゲスト ユーザー" userId="" providerId="Windows Live" clId="Web-{6CB42880-3508-46BC-B940-C69A1C9B2271}" dt="2021-03-17T00:59:49.257" v="1639" actId="1076"/>
        <pc:sldMkLst>
          <pc:docMk/>
          <pc:sldMk cId="562492338" sldId="322"/>
        </pc:sldMkLst>
        <pc:spChg chg="mod">
          <ac:chgData name="ゲスト ユーザー" userId="" providerId="Windows Live" clId="Web-{6CB42880-3508-46BC-B940-C69A1C9B2271}" dt="2021-03-17T00:59:49.257" v="1639" actId="1076"/>
          <ac:spMkLst>
            <pc:docMk/>
            <pc:sldMk cId="562492338" sldId="322"/>
            <ac:spMk id="3" creationId="{41B6E82B-6D9B-4BBB-B277-69B8CA0B91C3}"/>
          </ac:spMkLst>
        </pc:spChg>
        <pc:spChg chg="add mod">
          <ac:chgData name="ゲスト ユーザー" userId="" providerId="Windows Live" clId="Web-{6CB42880-3508-46BC-B940-C69A1C9B2271}" dt="2021-03-17T00:59:34.351" v="1637" actId="1076"/>
          <ac:spMkLst>
            <pc:docMk/>
            <pc:sldMk cId="562492338" sldId="322"/>
            <ac:spMk id="4" creationId="{39AA1153-DD6D-4777-9FC6-FB12BD2D71AC}"/>
          </ac:spMkLst>
        </pc:spChg>
        <pc:spChg chg="mod">
          <ac:chgData name="ゲスト ユーザー" userId="" providerId="Windows Live" clId="Web-{6CB42880-3508-46BC-B940-C69A1C9B2271}" dt="2021-03-17T00:51:28.295" v="1450" actId="20577"/>
          <ac:spMkLst>
            <pc:docMk/>
            <pc:sldMk cId="562492338" sldId="322"/>
            <ac:spMk id="350" creationId="{00000000-0000-0000-0000-000000000000}"/>
          </ac:spMkLst>
        </pc:spChg>
        <pc:spChg chg="del mod">
          <ac:chgData name="ゲスト ユーザー" userId="" providerId="Windows Live" clId="Web-{6CB42880-3508-46BC-B940-C69A1C9B2271}" dt="2021-03-17T00:53:30.344" v="1556"/>
          <ac:spMkLst>
            <pc:docMk/>
            <pc:sldMk cId="562492338" sldId="322"/>
            <ac:spMk id="352" creationId="{00000000-0000-0000-0000-000000000000}"/>
          </ac:spMkLst>
        </pc:spChg>
        <pc:picChg chg="mod">
          <ac:chgData name="ゲスト ユーザー" userId="" providerId="Windows Live" clId="Web-{6CB42880-3508-46BC-B940-C69A1C9B2271}" dt="2021-03-17T00:51:03.311" v="1446" actId="1076"/>
          <ac:picMkLst>
            <pc:docMk/>
            <pc:sldMk cId="562492338" sldId="322"/>
            <ac:picMk id="2" creationId="{0ABE893C-5261-4583-9731-706F2263B320}"/>
          </ac:picMkLst>
        </pc:picChg>
        <pc:picChg chg="del">
          <ac:chgData name="ゲスト ユーザー" userId="" providerId="Windows Live" clId="Web-{6CB42880-3508-46BC-B940-C69A1C9B2271}" dt="2021-03-17T00:54:50.315" v="1578"/>
          <ac:picMkLst>
            <pc:docMk/>
            <pc:sldMk cId="562492338" sldId="322"/>
            <ac:picMk id="5" creationId="{3428690F-E33B-44A7-ADA0-4EB49CBABFB1}"/>
          </ac:picMkLst>
        </pc:picChg>
        <pc:picChg chg="add mod">
          <ac:chgData name="ゲスト ユーザー" userId="" providerId="Windows Live" clId="Web-{6CB42880-3508-46BC-B940-C69A1C9B2271}" dt="2021-03-17T00:59:09.132" v="1617" actId="14100"/>
          <ac:picMkLst>
            <pc:docMk/>
            <pc:sldMk cId="562492338" sldId="322"/>
            <ac:picMk id="6" creationId="{134A89BE-CB08-4E2E-8DF6-8D75EB2EBD59}"/>
          </ac:picMkLst>
        </pc:picChg>
        <pc:picChg chg="mod">
          <ac:chgData name="ゲスト ユーザー" userId="" providerId="Windows Live" clId="Web-{6CB42880-3508-46BC-B940-C69A1C9B2271}" dt="2021-03-17T00:59:30.679" v="1636" actId="1076"/>
          <ac:picMkLst>
            <pc:docMk/>
            <pc:sldMk cId="562492338" sldId="322"/>
            <ac:picMk id="351" creationId="{00000000-0000-0000-0000-000000000000}"/>
          </ac:picMkLst>
        </pc:picChg>
      </pc:sldChg>
      <pc:sldChg chg="delSp modSp add replId">
        <pc:chgData name="ゲスト ユーザー" userId="" providerId="Windows Live" clId="Web-{6CB42880-3508-46BC-B940-C69A1C9B2271}" dt="2021-03-17T01:03:05.792" v="1706" actId="20577"/>
        <pc:sldMkLst>
          <pc:docMk/>
          <pc:sldMk cId="2202833139" sldId="323"/>
        </pc:sldMkLst>
        <pc:spChg chg="mod">
          <ac:chgData name="ゲスト ユーザー" userId="" providerId="Windows Live" clId="Web-{6CB42880-3508-46BC-B940-C69A1C9B2271}" dt="2021-03-17T01:03:05.792" v="1706" actId="20577"/>
          <ac:spMkLst>
            <pc:docMk/>
            <pc:sldMk cId="2202833139" sldId="323"/>
            <ac:spMk id="3" creationId="{41B6E82B-6D9B-4BBB-B277-69B8CA0B91C3}"/>
          </ac:spMkLst>
        </pc:spChg>
        <pc:spChg chg="mod">
          <ac:chgData name="ゲスト ユーザー" userId="" providerId="Windows Live" clId="Web-{6CB42880-3508-46BC-B940-C69A1C9B2271}" dt="2021-03-17T01:01:00.399" v="1680" actId="20577"/>
          <ac:spMkLst>
            <pc:docMk/>
            <pc:sldMk cId="2202833139" sldId="323"/>
            <ac:spMk id="4" creationId="{39AA1153-DD6D-4777-9FC6-FB12BD2D71AC}"/>
          </ac:spMkLst>
        </pc:spChg>
        <pc:picChg chg="mod">
          <ac:chgData name="ゲスト ユーザー" userId="" providerId="Windows Live" clId="Web-{6CB42880-3508-46BC-B940-C69A1C9B2271}" dt="2021-03-17T01:02:04.306" v="1701" actId="1076"/>
          <ac:picMkLst>
            <pc:docMk/>
            <pc:sldMk cId="2202833139" sldId="323"/>
            <ac:picMk id="2" creationId="{0ABE893C-5261-4583-9731-706F2263B320}"/>
          </ac:picMkLst>
        </pc:picChg>
        <pc:picChg chg="del">
          <ac:chgData name="ゲスト ユーザー" userId="" providerId="Windows Live" clId="Web-{6CB42880-3508-46BC-B940-C69A1C9B2271}" dt="2021-03-17T01:02:58.011" v="1704"/>
          <ac:picMkLst>
            <pc:docMk/>
            <pc:sldMk cId="2202833139" sldId="323"/>
            <ac:picMk id="6" creationId="{134A89BE-CB08-4E2E-8DF6-8D75EB2EBD59}"/>
          </ac:picMkLst>
        </pc:picChg>
      </pc:sldChg>
      <pc:sldChg chg="addSp delSp modSp add replId">
        <pc:chgData name="ゲスト ユーザー" userId="" providerId="Windows Live" clId="Web-{6CB42880-3508-46BC-B940-C69A1C9B2271}" dt="2021-03-17T01:43:56.804" v="2228" actId="20577"/>
        <pc:sldMkLst>
          <pc:docMk/>
          <pc:sldMk cId="2452160810" sldId="324"/>
        </pc:sldMkLst>
        <pc:spChg chg="mod">
          <ac:chgData name="ゲスト ユーザー" userId="" providerId="Windows Live" clId="Web-{6CB42880-3508-46BC-B940-C69A1C9B2271}" dt="2021-03-17T01:16:39.900" v="1873" actId="20577"/>
          <ac:spMkLst>
            <pc:docMk/>
            <pc:sldMk cId="2452160810" sldId="324"/>
            <ac:spMk id="3" creationId="{41B6E82B-6D9B-4BBB-B277-69B8CA0B91C3}"/>
          </ac:spMkLst>
        </pc:spChg>
        <pc:spChg chg="del mod">
          <ac:chgData name="ゲスト ユーザー" userId="" providerId="Windows Live" clId="Web-{6CB42880-3508-46BC-B940-C69A1C9B2271}" dt="2021-03-17T01:13:11.865" v="1839"/>
          <ac:spMkLst>
            <pc:docMk/>
            <pc:sldMk cId="2452160810" sldId="324"/>
            <ac:spMk id="4" creationId="{39AA1153-DD6D-4777-9FC6-FB12BD2D71AC}"/>
          </ac:spMkLst>
        </pc:spChg>
        <pc:spChg chg="add mod">
          <ac:chgData name="ゲスト ユーザー" userId="" providerId="Windows Live" clId="Web-{6CB42880-3508-46BC-B940-C69A1C9B2271}" dt="2021-03-17T01:43:56.804" v="2228" actId="20577"/>
          <ac:spMkLst>
            <pc:docMk/>
            <pc:sldMk cId="2452160810" sldId="324"/>
            <ac:spMk id="6" creationId="{A37D0B3E-E398-46E3-862F-CB12BB9ACA59}"/>
          </ac:spMkLst>
        </pc:spChg>
        <pc:spChg chg="mod">
          <ac:chgData name="ゲスト ユーザー" userId="" providerId="Windows Live" clId="Web-{6CB42880-3508-46BC-B940-C69A1C9B2271}" dt="2021-03-17T01:14:59.258" v="1865" actId="20577"/>
          <ac:spMkLst>
            <pc:docMk/>
            <pc:sldMk cId="2452160810" sldId="324"/>
            <ac:spMk id="350" creationId="{00000000-0000-0000-0000-000000000000}"/>
          </ac:spMkLst>
        </pc:spChg>
        <pc:picChg chg="mod">
          <ac:chgData name="ゲスト ユーザー" userId="" providerId="Windows Live" clId="Web-{6CB42880-3508-46BC-B940-C69A1C9B2271}" dt="2021-03-17T01:04:17.184" v="1722" actId="1076"/>
          <ac:picMkLst>
            <pc:docMk/>
            <pc:sldMk cId="2452160810" sldId="324"/>
            <ac:picMk id="2" creationId="{0ABE893C-5261-4583-9731-706F2263B320}"/>
          </ac:picMkLst>
        </pc:picChg>
        <pc:picChg chg="add mod">
          <ac:chgData name="ゲスト ユーザー" userId="" providerId="Windows Live" clId="Web-{6CB42880-3508-46BC-B940-C69A1C9B2271}" dt="2021-03-17T01:27:02.130" v="1974" actId="1076"/>
          <ac:picMkLst>
            <pc:docMk/>
            <pc:sldMk cId="2452160810" sldId="324"/>
            <ac:picMk id="5" creationId="{2123D3A6-0369-433D-BE08-D625094BE9F6}"/>
          </ac:picMkLst>
        </pc:picChg>
        <pc:picChg chg="del mod">
          <ac:chgData name="ゲスト ユーザー" userId="" providerId="Windows Live" clId="Web-{6CB42880-3508-46BC-B940-C69A1C9B2271}" dt="2021-03-17T01:13:13.912" v="1840"/>
          <ac:picMkLst>
            <pc:docMk/>
            <pc:sldMk cId="2452160810" sldId="324"/>
            <ac:picMk id="351" creationId="{00000000-0000-0000-0000-000000000000}"/>
          </ac:picMkLst>
        </pc:picChg>
      </pc:sldChg>
      <pc:sldChg chg="addSp delSp modSp add replId">
        <pc:chgData name="ゲスト ユーザー" userId="" providerId="Windows Live" clId="Web-{6CB42880-3508-46BC-B940-C69A1C9B2271}" dt="2021-03-17T01:40:50.425" v="2226" actId="20577"/>
        <pc:sldMkLst>
          <pc:docMk/>
          <pc:sldMk cId="3572098385" sldId="325"/>
        </pc:sldMkLst>
        <pc:spChg chg="mod">
          <ac:chgData name="ゲスト ユーザー" userId="" providerId="Windows Live" clId="Web-{6CB42880-3508-46BC-B940-C69A1C9B2271}" dt="2021-03-17T01:29:08.085" v="2026" actId="20577"/>
          <ac:spMkLst>
            <pc:docMk/>
            <pc:sldMk cId="3572098385" sldId="325"/>
            <ac:spMk id="3" creationId="{41B6E82B-6D9B-4BBB-B277-69B8CA0B91C3}"/>
          </ac:spMkLst>
        </pc:spChg>
        <pc:spChg chg="mod">
          <ac:chgData name="ゲスト ユーザー" userId="" providerId="Windows Live" clId="Web-{6CB42880-3508-46BC-B940-C69A1C9B2271}" dt="2021-03-17T01:33:51.340" v="2187" actId="20577"/>
          <ac:spMkLst>
            <pc:docMk/>
            <pc:sldMk cId="3572098385" sldId="325"/>
            <ac:spMk id="6" creationId="{A37D0B3E-E398-46E3-862F-CB12BB9ACA59}"/>
          </ac:spMkLst>
        </pc:spChg>
        <pc:spChg chg="mod">
          <ac:chgData name="ゲスト ユーザー" userId="" providerId="Windows Live" clId="Web-{6CB42880-3508-46BC-B940-C69A1C9B2271}" dt="2021-03-17T01:40:50.425" v="2226" actId="20577"/>
          <ac:spMkLst>
            <pc:docMk/>
            <pc:sldMk cId="3572098385" sldId="325"/>
            <ac:spMk id="350" creationId="{00000000-0000-0000-0000-000000000000}"/>
          </ac:spMkLst>
        </pc:spChg>
        <pc:picChg chg="add mod">
          <ac:chgData name="ゲスト ユーザー" userId="" providerId="Windows Live" clId="Web-{6CB42880-3508-46BC-B940-C69A1C9B2271}" dt="2021-03-17T01:30:02.648" v="2057" actId="14100"/>
          <ac:picMkLst>
            <pc:docMk/>
            <pc:sldMk cId="3572098385" sldId="325"/>
            <ac:picMk id="4" creationId="{5B6A8CAA-8AF7-4532-8CED-4E57CB59278F}"/>
          </ac:picMkLst>
        </pc:picChg>
        <pc:picChg chg="add del mod">
          <ac:chgData name="ゲスト ユーザー" userId="" providerId="Windows Live" clId="Web-{6CB42880-3508-46BC-B940-C69A1C9B2271}" dt="2021-03-17T01:30:53.180" v="2075"/>
          <ac:picMkLst>
            <pc:docMk/>
            <pc:sldMk cId="3572098385" sldId="325"/>
            <ac:picMk id="7" creationId="{3A92E016-0171-4804-AFC7-25232244B968}"/>
          </ac:picMkLst>
        </pc:picChg>
      </pc:sldChg>
      <pc:sldChg chg="addSp delSp modSp add replId">
        <pc:chgData name="ゲスト ユーザー" userId="" providerId="Windows Live" clId="Web-{6CB42880-3508-46BC-B940-C69A1C9B2271}" dt="2021-03-17T01:39:14.689" v="2214" actId="20577"/>
        <pc:sldMkLst>
          <pc:docMk/>
          <pc:sldMk cId="2287875244" sldId="326"/>
        </pc:sldMkLst>
        <pc:spChg chg="mod">
          <ac:chgData name="ゲスト ユーザー" userId="" providerId="Windows Live" clId="Web-{6CB42880-3508-46BC-B940-C69A1C9B2271}" dt="2021-03-17T01:38:45.626" v="2205" actId="20577"/>
          <ac:spMkLst>
            <pc:docMk/>
            <pc:sldMk cId="2287875244" sldId="326"/>
            <ac:spMk id="3" creationId="{41B6E82B-6D9B-4BBB-B277-69B8CA0B91C3}"/>
          </ac:spMkLst>
        </pc:spChg>
        <pc:spChg chg="mod">
          <ac:chgData name="ゲスト ユーザー" userId="" providerId="Windows Live" clId="Web-{6CB42880-3508-46BC-B940-C69A1C9B2271}" dt="2021-03-17T01:32:38.479" v="2166" actId="20577"/>
          <ac:spMkLst>
            <pc:docMk/>
            <pc:sldMk cId="2287875244" sldId="326"/>
            <ac:spMk id="6" creationId="{A37D0B3E-E398-46E3-862F-CB12BB9ACA59}"/>
          </ac:spMkLst>
        </pc:spChg>
        <pc:spChg chg="mod">
          <ac:chgData name="ゲスト ユーザー" userId="" providerId="Windows Live" clId="Web-{6CB42880-3508-46BC-B940-C69A1C9B2271}" dt="2021-03-17T01:39:14.689" v="2214" actId="20577"/>
          <ac:spMkLst>
            <pc:docMk/>
            <pc:sldMk cId="2287875244" sldId="326"/>
            <ac:spMk id="350" creationId="{00000000-0000-0000-0000-000000000000}"/>
          </ac:spMkLst>
        </pc:spChg>
        <pc:picChg chg="del">
          <ac:chgData name="ゲスト ユーザー" userId="" providerId="Windows Live" clId="Web-{6CB42880-3508-46BC-B940-C69A1C9B2271}" dt="2021-03-17T01:37:49.438" v="2188"/>
          <ac:picMkLst>
            <pc:docMk/>
            <pc:sldMk cId="2287875244" sldId="326"/>
            <ac:picMk id="4" creationId="{5B6A8CAA-8AF7-4532-8CED-4E57CB59278F}"/>
          </ac:picMkLst>
        </pc:picChg>
        <pc:picChg chg="add mod">
          <ac:chgData name="ゲスト ユーザー" userId="" providerId="Windows Live" clId="Web-{6CB42880-3508-46BC-B940-C69A1C9B2271}" dt="2021-03-17T01:38:21.485" v="2190" actId="1076"/>
          <ac:picMkLst>
            <pc:docMk/>
            <pc:sldMk cId="2287875244" sldId="326"/>
            <ac:picMk id="7" creationId="{C904F461-CC25-463F-9D6F-3A782F890B62}"/>
          </ac:picMkLst>
        </pc:picChg>
      </pc:sldChg>
      <pc:sldChg chg="addSp delSp modSp add replId">
        <pc:chgData name="ゲスト ユーザー" userId="" providerId="Windows Live" clId="Web-{6CB42880-3508-46BC-B940-C69A1C9B2271}" dt="2021-03-17T02:05:39.748" v="2354"/>
        <pc:sldMkLst>
          <pc:docMk/>
          <pc:sldMk cId="364781576" sldId="327"/>
        </pc:sldMkLst>
        <pc:spChg chg="mod">
          <ac:chgData name="ゲスト ユーザー" userId="" providerId="Windows Live" clId="Web-{6CB42880-3508-46BC-B940-C69A1C9B2271}" dt="2021-03-17T02:00:59.868" v="2274" actId="20577"/>
          <ac:spMkLst>
            <pc:docMk/>
            <pc:sldMk cId="364781576" sldId="327"/>
            <ac:spMk id="3" creationId="{41B6E82B-6D9B-4BBB-B277-69B8CA0B91C3}"/>
          </ac:spMkLst>
        </pc:spChg>
        <pc:spChg chg="mod">
          <ac:chgData name="ゲスト ユーザー" userId="" providerId="Windows Live" clId="Web-{6CB42880-3508-46BC-B940-C69A1C9B2271}" dt="2021-03-17T02:01:53.479" v="2315" actId="20577"/>
          <ac:spMkLst>
            <pc:docMk/>
            <pc:sldMk cId="364781576" sldId="327"/>
            <ac:spMk id="6" creationId="{A37D0B3E-E398-46E3-862F-CB12BB9ACA59}"/>
          </ac:spMkLst>
        </pc:spChg>
        <pc:spChg chg="add del">
          <ac:chgData name="ゲスト ユーザー" userId="" providerId="Windows Live" clId="Web-{6CB42880-3508-46BC-B940-C69A1C9B2271}" dt="2021-03-17T02:02:10.698" v="2317"/>
          <ac:spMkLst>
            <pc:docMk/>
            <pc:sldMk cId="364781576" sldId="327"/>
            <ac:spMk id="9" creationId="{FF311B28-1B80-45D0-921A-9D02DB0AA3E1}"/>
          </ac:spMkLst>
        </pc:spChg>
        <pc:spChg chg="add mod">
          <ac:chgData name="ゲスト ユーザー" userId="" providerId="Windows Live" clId="Web-{6CB42880-3508-46BC-B940-C69A1C9B2271}" dt="2021-03-17T02:05:26.592" v="2353" actId="14100"/>
          <ac:spMkLst>
            <pc:docMk/>
            <pc:sldMk cId="364781576" sldId="327"/>
            <ac:spMk id="10" creationId="{F23E8DA3-6141-4280-8B6C-BEB0BAD1F5EA}"/>
          </ac:spMkLst>
        </pc:spChg>
        <pc:spChg chg="add mod">
          <ac:chgData name="ゲスト ユーザー" userId="" providerId="Windows Live" clId="Web-{6CB42880-3508-46BC-B940-C69A1C9B2271}" dt="2021-03-17T02:05:03.263" v="2350" actId="14100"/>
          <ac:spMkLst>
            <pc:docMk/>
            <pc:sldMk cId="364781576" sldId="327"/>
            <ac:spMk id="13" creationId="{8CF219A9-F971-4A9A-93AA-E74281D4E453}"/>
          </ac:spMkLst>
        </pc:spChg>
        <pc:spChg chg="mod">
          <ac:chgData name="ゲスト ユーザー" userId="" providerId="Windows Live" clId="Web-{6CB42880-3508-46BC-B940-C69A1C9B2271}" dt="2021-03-17T02:01:21.150" v="2290" actId="20577"/>
          <ac:spMkLst>
            <pc:docMk/>
            <pc:sldMk cId="364781576" sldId="327"/>
            <ac:spMk id="350" creationId="{00000000-0000-0000-0000-000000000000}"/>
          </ac:spMkLst>
        </pc:spChg>
        <pc:grpChg chg="add">
          <ac:chgData name="ゲスト ユーザー" userId="" providerId="Windows Live" clId="Web-{6CB42880-3508-46BC-B940-C69A1C9B2271}" dt="2021-03-17T02:05:39.748" v="2354"/>
          <ac:grpSpMkLst>
            <pc:docMk/>
            <pc:sldMk cId="364781576" sldId="327"/>
            <ac:grpSpMk id="12" creationId="{7F45D348-1EF8-4C80-BDB9-5B82C3918ECA}"/>
          </ac:grpSpMkLst>
        </pc:grpChg>
        <pc:picChg chg="add del mod">
          <ac:chgData name="ゲスト ユーザー" userId="" providerId="Windows Live" clId="Web-{6CB42880-3508-46BC-B940-C69A1C9B2271}" dt="2021-03-17T01:48:23.043" v="2244"/>
          <ac:picMkLst>
            <pc:docMk/>
            <pc:sldMk cId="364781576" sldId="327"/>
            <ac:picMk id="4" creationId="{397A5EBD-1C1D-419F-8A2D-1F46EE9C71C5}"/>
          </ac:picMkLst>
        </pc:picChg>
        <pc:picChg chg="del">
          <ac:chgData name="ゲスト ユーザー" userId="" providerId="Windows Live" clId="Web-{6CB42880-3508-46BC-B940-C69A1C9B2271}" dt="2021-03-17T01:48:12.402" v="2241"/>
          <ac:picMkLst>
            <pc:docMk/>
            <pc:sldMk cId="364781576" sldId="327"/>
            <ac:picMk id="7" creationId="{C904F461-CC25-463F-9D6F-3A782F890B62}"/>
          </ac:picMkLst>
        </pc:picChg>
        <pc:picChg chg="add mod">
          <ac:chgData name="ゲスト ユーザー" userId="" providerId="Windows Live" clId="Web-{6CB42880-3508-46BC-B940-C69A1C9B2271}" dt="2021-03-17T01:51:44.843" v="2247" actId="14100"/>
          <ac:picMkLst>
            <pc:docMk/>
            <pc:sldMk cId="364781576" sldId="327"/>
            <ac:picMk id="8" creationId="{4BD362A7-4A15-47B1-867F-96BE236F9D8E}"/>
          </ac:picMkLst>
        </pc:picChg>
        <pc:picChg chg="add del mod">
          <ac:chgData name="ゲスト ユーザー" userId="" providerId="Windows Live" clId="Web-{6CB42880-3508-46BC-B940-C69A1C9B2271}" dt="2021-03-17T02:03:48.840" v="2335"/>
          <ac:picMkLst>
            <pc:docMk/>
            <pc:sldMk cId="364781576" sldId="327"/>
            <ac:picMk id="11" creationId="{4C978E90-AF44-470D-B0D6-3547CCF09B1D}"/>
          </ac:picMkLst>
        </pc:picChg>
      </pc:sldChg>
    </pc:docChg>
  </pc:docChgLst>
  <pc:docChgLst>
    <pc:chgData name="Masaki Suzuki" userId="2c4feb2ed34ad1a7" providerId="Windows Live" clId="Web-{AFCC58F8-B29A-4193-9AD7-4609A20DBEEC}"/>
    <pc:docChg chg="modSld">
      <pc:chgData name="Masaki Suzuki" userId="2c4feb2ed34ad1a7" providerId="Windows Live" clId="Web-{AFCC58F8-B29A-4193-9AD7-4609A20DBEEC}" dt="2021-03-04T06:39:08.523" v="311"/>
      <pc:docMkLst>
        <pc:docMk/>
      </pc:docMkLst>
      <pc:sldChg chg="modSp">
        <pc:chgData name="Masaki Suzuki" userId="2c4feb2ed34ad1a7" providerId="Windows Live" clId="Web-{AFCC58F8-B29A-4193-9AD7-4609A20DBEEC}" dt="2021-03-04T06:29:22.335" v="7"/>
        <pc:sldMkLst>
          <pc:docMk/>
          <pc:sldMk cId="0" sldId="256"/>
        </pc:sldMkLst>
        <pc:spChg chg="mod">
          <ac:chgData name="Masaki Suzuki" userId="2c4feb2ed34ad1a7" providerId="Windows Live" clId="Web-{AFCC58F8-B29A-4193-9AD7-4609A20DBEEC}" dt="2021-03-04T06:29:22.273" v="0"/>
          <ac:spMkLst>
            <pc:docMk/>
            <pc:sldMk cId="0" sldId="256"/>
            <ac:spMk id="10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288" v="1"/>
          <ac:spMkLst>
            <pc:docMk/>
            <pc:sldMk cId="0" sldId="256"/>
            <ac:spMk id="10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288" v="2"/>
          <ac:spMkLst>
            <pc:docMk/>
            <pc:sldMk cId="0" sldId="256"/>
            <ac:spMk id="10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304" v="3"/>
          <ac:spMkLst>
            <pc:docMk/>
            <pc:sldMk cId="0" sldId="256"/>
            <ac:spMk id="10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304" v="4"/>
          <ac:spMkLst>
            <pc:docMk/>
            <pc:sldMk cId="0" sldId="256"/>
            <ac:spMk id="10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320" v="5"/>
          <ac:spMkLst>
            <pc:docMk/>
            <pc:sldMk cId="0" sldId="256"/>
            <ac:spMk id="11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320" v="6"/>
          <ac:spMkLst>
            <pc:docMk/>
            <pc:sldMk cId="0" sldId="256"/>
            <ac:spMk id="11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335" v="7"/>
          <ac:spMkLst>
            <pc:docMk/>
            <pc:sldMk cId="0" sldId="256"/>
            <ac:spMk id="11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21.195" v="14"/>
        <pc:sldMkLst>
          <pc:docMk/>
          <pc:sldMk cId="0" sldId="257"/>
        </pc:sldMkLst>
        <pc:spChg chg="mod">
          <ac:chgData name="Masaki Suzuki" userId="2c4feb2ed34ad1a7" providerId="Windows Live" clId="Web-{AFCC58F8-B29A-4193-9AD7-4609A20DBEEC}" dt="2021-03-04T06:30:21.085" v="8"/>
          <ac:spMkLst>
            <pc:docMk/>
            <pc:sldMk cId="0" sldId="257"/>
            <ac:spMk id="11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01" v="9"/>
          <ac:spMkLst>
            <pc:docMk/>
            <pc:sldMk cId="0" sldId="257"/>
            <ac:spMk id="11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17" v="10"/>
          <ac:spMkLst>
            <pc:docMk/>
            <pc:sldMk cId="0" sldId="257"/>
            <ac:spMk id="12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48" v="11"/>
          <ac:spMkLst>
            <pc:docMk/>
            <pc:sldMk cId="0" sldId="257"/>
            <ac:spMk id="12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63" v="12"/>
          <ac:spMkLst>
            <pc:docMk/>
            <pc:sldMk cId="0" sldId="257"/>
            <ac:spMk id="12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79" v="13"/>
          <ac:spMkLst>
            <pc:docMk/>
            <pc:sldMk cId="0" sldId="257"/>
            <ac:spMk id="1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95" v="14"/>
          <ac:spMkLst>
            <pc:docMk/>
            <pc:sldMk cId="0" sldId="257"/>
            <ac:spMk id="127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27.789" v="20"/>
        <pc:sldMkLst>
          <pc:docMk/>
          <pc:sldMk cId="0" sldId="258"/>
        </pc:sldMkLst>
        <pc:spChg chg="mod">
          <ac:chgData name="Masaki Suzuki" userId="2c4feb2ed34ad1a7" providerId="Windows Live" clId="Web-{AFCC58F8-B29A-4193-9AD7-4609A20DBEEC}" dt="2021-03-04T06:30:27.726" v="15"/>
          <ac:spMkLst>
            <pc:docMk/>
            <pc:sldMk cId="0" sldId="258"/>
            <ac:spMk id="13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7.742" v="16"/>
          <ac:spMkLst>
            <pc:docMk/>
            <pc:sldMk cId="0" sldId="258"/>
            <ac:spMk id="13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7.757" v="17"/>
          <ac:spMkLst>
            <pc:docMk/>
            <pc:sldMk cId="0" sldId="258"/>
            <ac:spMk id="13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7.773" v="18"/>
          <ac:spMkLst>
            <pc:docMk/>
            <pc:sldMk cId="0" sldId="258"/>
            <ac:spMk id="14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7.773" v="19"/>
          <ac:spMkLst>
            <pc:docMk/>
            <pc:sldMk cId="0" sldId="258"/>
            <ac:spMk id="14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7.789" v="20"/>
          <ac:spMkLst>
            <pc:docMk/>
            <pc:sldMk cId="0" sldId="258"/>
            <ac:spMk id="14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34.914" v="31"/>
        <pc:sldMkLst>
          <pc:docMk/>
          <pc:sldMk cId="0" sldId="259"/>
        </pc:sldMkLst>
        <pc:spChg chg="mod">
          <ac:chgData name="Masaki Suzuki" userId="2c4feb2ed34ad1a7" providerId="Windows Live" clId="Web-{AFCC58F8-B29A-4193-9AD7-4609A20DBEEC}" dt="2021-03-04T06:30:34.742" v="21"/>
          <ac:spMkLst>
            <pc:docMk/>
            <pc:sldMk cId="0" sldId="259"/>
            <ac:spMk id="14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757" v="22"/>
          <ac:spMkLst>
            <pc:docMk/>
            <pc:sldMk cId="0" sldId="259"/>
            <ac:spMk id="15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773" v="23"/>
          <ac:spMkLst>
            <pc:docMk/>
            <pc:sldMk cId="0" sldId="259"/>
            <ac:spMk id="15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789" v="24"/>
          <ac:spMkLst>
            <pc:docMk/>
            <pc:sldMk cId="0" sldId="259"/>
            <ac:spMk id="15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04" v="25"/>
          <ac:spMkLst>
            <pc:docMk/>
            <pc:sldMk cId="0" sldId="259"/>
            <ac:spMk id="15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35" v="26"/>
          <ac:spMkLst>
            <pc:docMk/>
            <pc:sldMk cId="0" sldId="259"/>
            <ac:spMk id="15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51" v="27"/>
          <ac:spMkLst>
            <pc:docMk/>
            <pc:sldMk cId="0" sldId="259"/>
            <ac:spMk id="16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67" v="28"/>
          <ac:spMkLst>
            <pc:docMk/>
            <pc:sldMk cId="0" sldId="259"/>
            <ac:spMk id="16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82" v="29"/>
          <ac:spMkLst>
            <pc:docMk/>
            <pc:sldMk cId="0" sldId="259"/>
            <ac:spMk id="16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98" v="30"/>
          <ac:spMkLst>
            <pc:docMk/>
            <pc:sldMk cId="0" sldId="259"/>
            <ac:spMk id="16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914" v="31"/>
          <ac:spMkLst>
            <pc:docMk/>
            <pc:sldMk cId="0" sldId="259"/>
            <ac:spMk id="164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41.054" v="39"/>
        <pc:sldMkLst>
          <pc:docMk/>
          <pc:sldMk cId="0" sldId="260"/>
        </pc:sldMkLst>
        <pc:spChg chg="mod">
          <ac:chgData name="Masaki Suzuki" userId="2c4feb2ed34ad1a7" providerId="Windows Live" clId="Web-{AFCC58F8-B29A-4193-9AD7-4609A20DBEEC}" dt="2021-03-04T06:30:40.929" v="32"/>
          <ac:spMkLst>
            <pc:docMk/>
            <pc:sldMk cId="0" sldId="260"/>
            <ac:spMk id="16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0.945" v="33"/>
          <ac:spMkLst>
            <pc:docMk/>
            <pc:sldMk cId="0" sldId="260"/>
            <ac:spMk id="17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0.960" v="34"/>
          <ac:spMkLst>
            <pc:docMk/>
            <pc:sldMk cId="0" sldId="260"/>
            <ac:spMk id="17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0.976" v="35"/>
          <ac:spMkLst>
            <pc:docMk/>
            <pc:sldMk cId="0" sldId="260"/>
            <ac:spMk id="17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1.007" v="36"/>
          <ac:spMkLst>
            <pc:docMk/>
            <pc:sldMk cId="0" sldId="260"/>
            <ac:spMk id="17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1.023" v="37"/>
          <ac:spMkLst>
            <pc:docMk/>
            <pc:sldMk cId="0" sldId="260"/>
            <ac:spMk id="17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1.039" v="38"/>
          <ac:spMkLst>
            <pc:docMk/>
            <pc:sldMk cId="0" sldId="260"/>
            <ac:spMk id="17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1.054" v="39"/>
          <ac:spMkLst>
            <pc:docMk/>
            <pc:sldMk cId="0" sldId="260"/>
            <ac:spMk id="18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49.664" v="41"/>
        <pc:sldMkLst>
          <pc:docMk/>
          <pc:sldMk cId="0" sldId="261"/>
        </pc:sldMkLst>
        <pc:spChg chg="mod">
          <ac:chgData name="Masaki Suzuki" userId="2c4feb2ed34ad1a7" providerId="Windows Live" clId="Web-{AFCC58F8-B29A-4193-9AD7-4609A20DBEEC}" dt="2021-03-04T06:30:49.664" v="40"/>
          <ac:spMkLst>
            <pc:docMk/>
            <pc:sldMk cId="0" sldId="261"/>
            <ac:spMk id="18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9.664" v="41"/>
          <ac:spMkLst>
            <pc:docMk/>
            <pc:sldMk cId="0" sldId="261"/>
            <ac:spMk id="187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56.960" v="47"/>
        <pc:sldMkLst>
          <pc:docMk/>
          <pc:sldMk cId="0" sldId="262"/>
        </pc:sldMkLst>
        <pc:spChg chg="mod">
          <ac:chgData name="Masaki Suzuki" userId="2c4feb2ed34ad1a7" providerId="Windows Live" clId="Web-{AFCC58F8-B29A-4193-9AD7-4609A20DBEEC}" dt="2021-03-04T06:30:56.898" v="42"/>
          <ac:spMkLst>
            <pc:docMk/>
            <pc:sldMk cId="0" sldId="262"/>
            <ac:spMk id="19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56.914" v="43"/>
          <ac:spMkLst>
            <pc:docMk/>
            <pc:sldMk cId="0" sldId="262"/>
            <ac:spMk id="1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56.929" v="44"/>
          <ac:spMkLst>
            <pc:docMk/>
            <pc:sldMk cId="0" sldId="262"/>
            <ac:spMk id="19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56.945" v="45"/>
          <ac:spMkLst>
            <pc:docMk/>
            <pc:sldMk cId="0" sldId="262"/>
            <ac:spMk id="19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56.945" v="46"/>
          <ac:spMkLst>
            <pc:docMk/>
            <pc:sldMk cId="0" sldId="262"/>
            <ac:spMk id="19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56.960" v="47"/>
          <ac:spMkLst>
            <pc:docMk/>
            <pc:sldMk cId="0" sldId="262"/>
            <ac:spMk id="199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04.398" v="49"/>
        <pc:sldMkLst>
          <pc:docMk/>
          <pc:sldMk cId="0" sldId="263"/>
        </pc:sldMkLst>
        <pc:spChg chg="mod">
          <ac:chgData name="Masaki Suzuki" userId="2c4feb2ed34ad1a7" providerId="Windows Live" clId="Web-{AFCC58F8-B29A-4193-9AD7-4609A20DBEEC}" dt="2021-03-04T06:31:04.398" v="48"/>
          <ac:spMkLst>
            <pc:docMk/>
            <pc:sldMk cId="0" sldId="263"/>
            <ac:spMk id="20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04.398" v="49"/>
          <ac:spMkLst>
            <pc:docMk/>
            <pc:sldMk cId="0" sldId="263"/>
            <ac:spMk id="21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10.851" v="57"/>
        <pc:sldMkLst>
          <pc:docMk/>
          <pc:sldMk cId="0" sldId="264"/>
        </pc:sldMkLst>
        <pc:spChg chg="mod">
          <ac:chgData name="Masaki Suzuki" userId="2c4feb2ed34ad1a7" providerId="Windows Live" clId="Web-{AFCC58F8-B29A-4193-9AD7-4609A20DBEEC}" dt="2021-03-04T06:31:10.726" v="50"/>
          <ac:spMkLst>
            <pc:docMk/>
            <pc:sldMk cId="0" sldId="264"/>
            <ac:spMk id="21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742" v="51"/>
          <ac:spMkLst>
            <pc:docMk/>
            <pc:sldMk cId="0" sldId="264"/>
            <ac:spMk id="22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757" v="52"/>
          <ac:spMkLst>
            <pc:docMk/>
            <pc:sldMk cId="0" sldId="264"/>
            <ac:spMk id="22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773" v="53"/>
          <ac:spMkLst>
            <pc:docMk/>
            <pc:sldMk cId="0" sldId="264"/>
            <ac:spMk id="22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789" v="54"/>
          <ac:spMkLst>
            <pc:docMk/>
            <pc:sldMk cId="0" sldId="264"/>
            <ac:spMk id="22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820" v="55"/>
          <ac:spMkLst>
            <pc:docMk/>
            <pc:sldMk cId="0" sldId="264"/>
            <ac:spMk id="2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835" v="56"/>
          <ac:spMkLst>
            <pc:docMk/>
            <pc:sldMk cId="0" sldId="264"/>
            <ac:spMk id="22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851" v="57"/>
          <ac:spMkLst>
            <pc:docMk/>
            <pc:sldMk cId="0" sldId="264"/>
            <ac:spMk id="22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17.617" v="65"/>
        <pc:sldMkLst>
          <pc:docMk/>
          <pc:sldMk cId="0" sldId="265"/>
        </pc:sldMkLst>
        <pc:spChg chg="mod">
          <ac:chgData name="Masaki Suzuki" userId="2c4feb2ed34ad1a7" providerId="Windows Live" clId="Web-{AFCC58F8-B29A-4193-9AD7-4609A20DBEEC}" dt="2021-03-04T06:31:17.492" v="58"/>
          <ac:spMkLst>
            <pc:docMk/>
            <pc:sldMk cId="0" sldId="265"/>
            <ac:spMk id="23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523" v="59"/>
          <ac:spMkLst>
            <pc:docMk/>
            <pc:sldMk cId="0" sldId="265"/>
            <ac:spMk id="23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539" v="60"/>
          <ac:spMkLst>
            <pc:docMk/>
            <pc:sldMk cId="0" sldId="265"/>
            <ac:spMk id="23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554" v="61"/>
          <ac:spMkLst>
            <pc:docMk/>
            <pc:sldMk cId="0" sldId="265"/>
            <ac:spMk id="24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570" v="62"/>
          <ac:spMkLst>
            <pc:docMk/>
            <pc:sldMk cId="0" sldId="265"/>
            <ac:spMk id="24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585" v="63"/>
          <ac:spMkLst>
            <pc:docMk/>
            <pc:sldMk cId="0" sldId="265"/>
            <ac:spMk id="24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601" v="64"/>
          <ac:spMkLst>
            <pc:docMk/>
            <pc:sldMk cId="0" sldId="265"/>
            <ac:spMk id="24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617" v="65"/>
          <ac:spMkLst>
            <pc:docMk/>
            <pc:sldMk cId="0" sldId="265"/>
            <ac:spMk id="24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23.398" v="68"/>
        <pc:sldMkLst>
          <pc:docMk/>
          <pc:sldMk cId="0" sldId="266"/>
        </pc:sldMkLst>
        <pc:spChg chg="mod">
          <ac:chgData name="Masaki Suzuki" userId="2c4feb2ed34ad1a7" providerId="Windows Live" clId="Web-{AFCC58F8-B29A-4193-9AD7-4609A20DBEEC}" dt="2021-03-04T06:31:23.367" v="66"/>
          <ac:spMkLst>
            <pc:docMk/>
            <pc:sldMk cId="0" sldId="266"/>
            <ac:spMk id="25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23.382" v="67"/>
          <ac:spMkLst>
            <pc:docMk/>
            <pc:sldMk cId="0" sldId="266"/>
            <ac:spMk id="25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23.398" v="68"/>
          <ac:spMkLst>
            <pc:docMk/>
            <pc:sldMk cId="0" sldId="266"/>
            <ac:spMk id="25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44.023" v="71"/>
        <pc:sldMkLst>
          <pc:docMk/>
          <pc:sldMk cId="0" sldId="267"/>
        </pc:sldMkLst>
        <pc:spChg chg="mod">
          <ac:chgData name="Masaki Suzuki" userId="2c4feb2ed34ad1a7" providerId="Windows Live" clId="Web-{AFCC58F8-B29A-4193-9AD7-4609A20DBEEC}" dt="2021-03-04T06:31:43.992" v="69"/>
          <ac:spMkLst>
            <pc:docMk/>
            <pc:sldMk cId="0" sldId="267"/>
            <ac:spMk id="26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4.007" v="70"/>
          <ac:spMkLst>
            <pc:docMk/>
            <pc:sldMk cId="0" sldId="267"/>
            <ac:spMk id="27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4.023" v="71"/>
          <ac:spMkLst>
            <pc:docMk/>
            <pc:sldMk cId="0" sldId="267"/>
            <ac:spMk id="27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49.679" v="77"/>
        <pc:sldMkLst>
          <pc:docMk/>
          <pc:sldMk cId="0" sldId="268"/>
        </pc:sldMkLst>
        <pc:spChg chg="mod">
          <ac:chgData name="Masaki Suzuki" userId="2c4feb2ed34ad1a7" providerId="Windows Live" clId="Web-{AFCC58F8-B29A-4193-9AD7-4609A20DBEEC}" dt="2021-03-04T06:31:49.601" v="72"/>
          <ac:spMkLst>
            <pc:docMk/>
            <pc:sldMk cId="0" sldId="268"/>
            <ac:spMk id="27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9.617" v="73"/>
          <ac:spMkLst>
            <pc:docMk/>
            <pc:sldMk cId="0" sldId="268"/>
            <ac:spMk id="28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9.632" v="74"/>
          <ac:spMkLst>
            <pc:docMk/>
            <pc:sldMk cId="0" sldId="268"/>
            <ac:spMk id="28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9.648" v="75"/>
          <ac:spMkLst>
            <pc:docMk/>
            <pc:sldMk cId="0" sldId="268"/>
            <ac:spMk id="28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9.664" v="76"/>
          <ac:spMkLst>
            <pc:docMk/>
            <pc:sldMk cId="0" sldId="268"/>
            <ac:spMk id="28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9.679" v="77"/>
          <ac:spMkLst>
            <pc:docMk/>
            <pc:sldMk cId="0" sldId="268"/>
            <ac:spMk id="289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55.320" v="79"/>
        <pc:sldMkLst>
          <pc:docMk/>
          <pc:sldMk cId="0" sldId="269"/>
        </pc:sldMkLst>
        <pc:spChg chg="mod">
          <ac:chgData name="Masaki Suzuki" userId="2c4feb2ed34ad1a7" providerId="Windows Live" clId="Web-{AFCC58F8-B29A-4193-9AD7-4609A20DBEEC}" dt="2021-03-04T06:31:55.304" v="78"/>
          <ac:spMkLst>
            <pc:docMk/>
            <pc:sldMk cId="0" sldId="269"/>
            <ac:spMk id="29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55.320" v="79"/>
          <ac:spMkLst>
            <pc:docMk/>
            <pc:sldMk cId="0" sldId="269"/>
            <ac:spMk id="30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02.070" v="83"/>
        <pc:sldMkLst>
          <pc:docMk/>
          <pc:sldMk cId="0" sldId="270"/>
        </pc:sldMkLst>
        <pc:spChg chg="mod">
          <ac:chgData name="Masaki Suzuki" userId="2c4feb2ed34ad1a7" providerId="Windows Live" clId="Web-{AFCC58F8-B29A-4193-9AD7-4609A20DBEEC}" dt="2021-03-04T06:32:02.007" v="80"/>
          <ac:spMkLst>
            <pc:docMk/>
            <pc:sldMk cId="0" sldId="270"/>
            <ac:spMk id="30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02.023" v="81"/>
          <ac:spMkLst>
            <pc:docMk/>
            <pc:sldMk cId="0" sldId="270"/>
            <ac:spMk id="31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02.054" v="82"/>
          <ac:spMkLst>
            <pc:docMk/>
            <pc:sldMk cId="0" sldId="270"/>
            <ac:spMk id="31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02.070" v="83"/>
          <ac:spMkLst>
            <pc:docMk/>
            <pc:sldMk cId="0" sldId="270"/>
            <ac:spMk id="31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07.867" v="86"/>
        <pc:sldMkLst>
          <pc:docMk/>
          <pc:sldMk cId="0" sldId="271"/>
        </pc:sldMkLst>
        <pc:spChg chg="mod">
          <ac:chgData name="Masaki Suzuki" userId="2c4feb2ed34ad1a7" providerId="Windows Live" clId="Web-{AFCC58F8-B29A-4193-9AD7-4609A20DBEEC}" dt="2021-03-04T06:32:07.851" v="84"/>
          <ac:spMkLst>
            <pc:docMk/>
            <pc:sldMk cId="0" sldId="271"/>
            <ac:spMk id="32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07.867" v="85"/>
          <ac:spMkLst>
            <pc:docMk/>
            <pc:sldMk cId="0" sldId="271"/>
            <ac:spMk id="32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07.867" v="86"/>
          <ac:spMkLst>
            <pc:docMk/>
            <pc:sldMk cId="0" sldId="271"/>
            <ac:spMk id="33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14.257" v="90"/>
        <pc:sldMkLst>
          <pc:docMk/>
          <pc:sldMk cId="0" sldId="272"/>
        </pc:sldMkLst>
        <pc:spChg chg="mod">
          <ac:chgData name="Masaki Suzuki" userId="2c4feb2ed34ad1a7" providerId="Windows Live" clId="Web-{AFCC58F8-B29A-4193-9AD7-4609A20DBEEC}" dt="2021-03-04T06:32:14.226" v="87"/>
          <ac:spMkLst>
            <pc:docMk/>
            <pc:sldMk cId="0" sldId="272"/>
            <ac:spMk id="33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14.242" v="88"/>
          <ac:spMkLst>
            <pc:docMk/>
            <pc:sldMk cId="0" sldId="272"/>
            <ac:spMk id="34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14.257" v="89"/>
          <ac:spMkLst>
            <pc:docMk/>
            <pc:sldMk cId="0" sldId="272"/>
            <ac:spMk id="34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14.257" v="90"/>
          <ac:spMkLst>
            <pc:docMk/>
            <pc:sldMk cId="0" sldId="272"/>
            <ac:spMk id="34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19.882" v="92"/>
        <pc:sldMkLst>
          <pc:docMk/>
          <pc:sldMk cId="0" sldId="273"/>
        </pc:sldMkLst>
        <pc:spChg chg="mod">
          <ac:chgData name="Masaki Suzuki" userId="2c4feb2ed34ad1a7" providerId="Windows Live" clId="Web-{AFCC58F8-B29A-4193-9AD7-4609A20DBEEC}" dt="2021-03-04T06:32:19.867" v="91"/>
          <ac:spMkLst>
            <pc:docMk/>
            <pc:sldMk cId="0" sldId="273"/>
            <ac:spMk id="35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19.882" v="92"/>
          <ac:spMkLst>
            <pc:docMk/>
            <pc:sldMk cId="0" sldId="273"/>
            <ac:spMk id="35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26.679" v="102"/>
        <pc:sldMkLst>
          <pc:docMk/>
          <pc:sldMk cId="0" sldId="274"/>
        </pc:sldMkLst>
        <pc:spChg chg="mod">
          <ac:chgData name="Masaki Suzuki" userId="2c4feb2ed34ad1a7" providerId="Windows Live" clId="Web-{AFCC58F8-B29A-4193-9AD7-4609A20DBEEC}" dt="2021-03-04T06:32:26.476" v="93"/>
          <ac:spMkLst>
            <pc:docMk/>
            <pc:sldMk cId="0" sldId="274"/>
            <ac:spMk id="36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492" v="94"/>
          <ac:spMkLst>
            <pc:docMk/>
            <pc:sldMk cId="0" sldId="274"/>
            <ac:spMk id="36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523" v="95"/>
          <ac:spMkLst>
            <pc:docMk/>
            <pc:sldMk cId="0" sldId="274"/>
            <ac:spMk id="36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539" v="96"/>
          <ac:spMkLst>
            <pc:docMk/>
            <pc:sldMk cId="0" sldId="274"/>
            <ac:spMk id="36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570" v="97"/>
          <ac:spMkLst>
            <pc:docMk/>
            <pc:sldMk cId="0" sldId="274"/>
            <ac:spMk id="37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586" v="98"/>
          <ac:spMkLst>
            <pc:docMk/>
            <pc:sldMk cId="0" sldId="274"/>
            <ac:spMk id="37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601" v="99"/>
          <ac:spMkLst>
            <pc:docMk/>
            <pc:sldMk cId="0" sldId="274"/>
            <ac:spMk id="37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617" v="100"/>
          <ac:spMkLst>
            <pc:docMk/>
            <pc:sldMk cId="0" sldId="274"/>
            <ac:spMk id="37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648" v="101"/>
          <ac:spMkLst>
            <pc:docMk/>
            <pc:sldMk cId="0" sldId="274"/>
            <ac:spMk id="37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679" v="102"/>
          <ac:spMkLst>
            <pc:docMk/>
            <pc:sldMk cId="0" sldId="274"/>
            <ac:spMk id="37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32.086" v="108"/>
        <pc:sldMkLst>
          <pc:docMk/>
          <pc:sldMk cId="0" sldId="275"/>
        </pc:sldMkLst>
        <pc:spChg chg="mod">
          <ac:chgData name="Masaki Suzuki" userId="2c4feb2ed34ad1a7" providerId="Windows Live" clId="Web-{AFCC58F8-B29A-4193-9AD7-4609A20DBEEC}" dt="2021-03-04T06:32:32.023" v="103"/>
          <ac:spMkLst>
            <pc:docMk/>
            <pc:sldMk cId="0" sldId="275"/>
            <ac:spMk id="38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2.039" v="104"/>
          <ac:spMkLst>
            <pc:docMk/>
            <pc:sldMk cId="0" sldId="275"/>
            <ac:spMk id="38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2.039" v="105"/>
          <ac:spMkLst>
            <pc:docMk/>
            <pc:sldMk cId="0" sldId="275"/>
            <ac:spMk id="38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2.054" v="106"/>
          <ac:spMkLst>
            <pc:docMk/>
            <pc:sldMk cId="0" sldId="275"/>
            <ac:spMk id="38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2.070" v="107"/>
          <ac:spMkLst>
            <pc:docMk/>
            <pc:sldMk cId="0" sldId="275"/>
            <ac:spMk id="38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2.086" v="108"/>
          <ac:spMkLst>
            <pc:docMk/>
            <pc:sldMk cId="0" sldId="275"/>
            <ac:spMk id="39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38.148" v="110"/>
        <pc:sldMkLst>
          <pc:docMk/>
          <pc:sldMk cId="0" sldId="276"/>
        </pc:sldMkLst>
        <pc:spChg chg="mod">
          <ac:chgData name="Masaki Suzuki" userId="2c4feb2ed34ad1a7" providerId="Windows Live" clId="Web-{AFCC58F8-B29A-4193-9AD7-4609A20DBEEC}" dt="2021-03-04T06:32:38.132" v="109"/>
          <ac:spMkLst>
            <pc:docMk/>
            <pc:sldMk cId="0" sldId="276"/>
            <ac:spMk id="39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8.148" v="110"/>
          <ac:spMkLst>
            <pc:docMk/>
            <pc:sldMk cId="0" sldId="276"/>
            <ac:spMk id="40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44.539" v="112"/>
        <pc:sldMkLst>
          <pc:docMk/>
          <pc:sldMk cId="0" sldId="277"/>
        </pc:sldMkLst>
        <pc:spChg chg="mod">
          <ac:chgData name="Masaki Suzuki" userId="2c4feb2ed34ad1a7" providerId="Windows Live" clId="Web-{AFCC58F8-B29A-4193-9AD7-4609A20DBEEC}" dt="2021-03-04T06:32:44.523" v="111"/>
          <ac:spMkLst>
            <pc:docMk/>
            <pc:sldMk cId="0" sldId="277"/>
            <ac:spMk id="40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44.539" v="112"/>
          <ac:spMkLst>
            <pc:docMk/>
            <pc:sldMk cId="0" sldId="277"/>
            <ac:spMk id="41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49.945" v="115"/>
        <pc:sldMkLst>
          <pc:docMk/>
          <pc:sldMk cId="0" sldId="278"/>
        </pc:sldMkLst>
        <pc:spChg chg="mod">
          <ac:chgData name="Masaki Suzuki" userId="2c4feb2ed34ad1a7" providerId="Windows Live" clId="Web-{AFCC58F8-B29A-4193-9AD7-4609A20DBEEC}" dt="2021-03-04T06:32:49.914" v="113"/>
          <ac:spMkLst>
            <pc:docMk/>
            <pc:sldMk cId="0" sldId="278"/>
            <ac:spMk id="41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49.929" v="114"/>
          <ac:spMkLst>
            <pc:docMk/>
            <pc:sldMk cId="0" sldId="278"/>
            <ac:spMk id="42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49.945" v="115"/>
          <ac:spMkLst>
            <pc:docMk/>
            <pc:sldMk cId="0" sldId="278"/>
            <ac:spMk id="423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57.070" v="124"/>
        <pc:sldMkLst>
          <pc:docMk/>
          <pc:sldMk cId="0" sldId="279"/>
        </pc:sldMkLst>
        <pc:spChg chg="mod">
          <ac:chgData name="Masaki Suzuki" userId="2c4feb2ed34ad1a7" providerId="Windows Live" clId="Web-{AFCC58F8-B29A-4193-9AD7-4609A20DBEEC}" dt="2021-03-04T06:32:56.929" v="116"/>
          <ac:spMkLst>
            <pc:docMk/>
            <pc:sldMk cId="0" sldId="279"/>
            <ac:spMk id="42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6.945" v="117"/>
          <ac:spMkLst>
            <pc:docMk/>
            <pc:sldMk cId="0" sldId="279"/>
            <ac:spMk id="43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6.961" v="118"/>
          <ac:spMkLst>
            <pc:docMk/>
            <pc:sldMk cId="0" sldId="279"/>
            <ac:spMk id="43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6.976" v="119"/>
          <ac:spMkLst>
            <pc:docMk/>
            <pc:sldMk cId="0" sldId="279"/>
            <ac:spMk id="43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6.992" v="120"/>
          <ac:spMkLst>
            <pc:docMk/>
            <pc:sldMk cId="0" sldId="279"/>
            <ac:spMk id="43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7.023" v="121"/>
          <ac:spMkLst>
            <pc:docMk/>
            <pc:sldMk cId="0" sldId="279"/>
            <ac:spMk id="43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7.039" v="122"/>
          <ac:spMkLst>
            <pc:docMk/>
            <pc:sldMk cId="0" sldId="279"/>
            <ac:spMk id="44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7.054" v="123"/>
          <ac:spMkLst>
            <pc:docMk/>
            <pc:sldMk cId="0" sldId="279"/>
            <ac:spMk id="44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7.070" v="124"/>
          <ac:spMkLst>
            <pc:docMk/>
            <pc:sldMk cId="0" sldId="279"/>
            <ac:spMk id="44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03.726" v="137"/>
        <pc:sldMkLst>
          <pc:docMk/>
          <pc:sldMk cId="0" sldId="280"/>
        </pc:sldMkLst>
        <pc:spChg chg="mod">
          <ac:chgData name="Masaki Suzuki" userId="2c4feb2ed34ad1a7" providerId="Windows Live" clId="Web-{AFCC58F8-B29A-4193-9AD7-4609A20DBEEC}" dt="2021-03-04T06:33:03.476" v="125"/>
          <ac:spMkLst>
            <pc:docMk/>
            <pc:sldMk cId="0" sldId="280"/>
            <ac:spMk id="44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492" v="126"/>
          <ac:spMkLst>
            <pc:docMk/>
            <pc:sldMk cId="0" sldId="280"/>
            <ac:spMk id="45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507" v="127"/>
          <ac:spMkLst>
            <pc:docMk/>
            <pc:sldMk cId="0" sldId="280"/>
            <ac:spMk id="45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539" v="128"/>
          <ac:spMkLst>
            <pc:docMk/>
            <pc:sldMk cId="0" sldId="280"/>
            <ac:spMk id="45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554" v="129"/>
          <ac:spMkLst>
            <pc:docMk/>
            <pc:sldMk cId="0" sldId="280"/>
            <ac:spMk id="45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586" v="130"/>
          <ac:spMkLst>
            <pc:docMk/>
            <pc:sldMk cId="0" sldId="280"/>
            <ac:spMk id="45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601" v="131"/>
          <ac:spMkLst>
            <pc:docMk/>
            <pc:sldMk cId="0" sldId="280"/>
            <ac:spMk id="45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617" v="132"/>
          <ac:spMkLst>
            <pc:docMk/>
            <pc:sldMk cId="0" sldId="280"/>
            <ac:spMk id="46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632" v="133"/>
          <ac:spMkLst>
            <pc:docMk/>
            <pc:sldMk cId="0" sldId="280"/>
            <ac:spMk id="46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664" v="134"/>
          <ac:spMkLst>
            <pc:docMk/>
            <pc:sldMk cId="0" sldId="280"/>
            <ac:spMk id="46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695" v="135"/>
          <ac:spMkLst>
            <pc:docMk/>
            <pc:sldMk cId="0" sldId="280"/>
            <ac:spMk id="46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711" v="136"/>
          <ac:spMkLst>
            <pc:docMk/>
            <pc:sldMk cId="0" sldId="280"/>
            <ac:spMk id="46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726" v="137"/>
          <ac:spMkLst>
            <pc:docMk/>
            <pc:sldMk cId="0" sldId="280"/>
            <ac:spMk id="46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09.257" v="142"/>
        <pc:sldMkLst>
          <pc:docMk/>
          <pc:sldMk cId="0" sldId="281"/>
        </pc:sldMkLst>
        <pc:spChg chg="mod">
          <ac:chgData name="Masaki Suzuki" userId="2c4feb2ed34ad1a7" providerId="Windows Live" clId="Web-{AFCC58F8-B29A-4193-9AD7-4609A20DBEEC}" dt="2021-03-04T06:33:09.211" v="138"/>
          <ac:spMkLst>
            <pc:docMk/>
            <pc:sldMk cId="0" sldId="281"/>
            <ac:spMk id="47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9.211" v="139"/>
          <ac:spMkLst>
            <pc:docMk/>
            <pc:sldMk cId="0" sldId="281"/>
            <ac:spMk id="47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9.226" v="140"/>
          <ac:spMkLst>
            <pc:docMk/>
            <pc:sldMk cId="0" sldId="281"/>
            <ac:spMk id="47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9.242" v="141"/>
          <ac:spMkLst>
            <pc:docMk/>
            <pc:sldMk cId="0" sldId="281"/>
            <ac:spMk id="47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9.257" v="142"/>
          <ac:spMkLst>
            <pc:docMk/>
            <pc:sldMk cId="0" sldId="281"/>
            <ac:spMk id="477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15.679" v="149"/>
        <pc:sldMkLst>
          <pc:docMk/>
          <pc:sldMk cId="0" sldId="282"/>
        </pc:sldMkLst>
        <pc:spChg chg="mod">
          <ac:chgData name="Masaki Suzuki" userId="2c4feb2ed34ad1a7" providerId="Windows Live" clId="Web-{AFCC58F8-B29A-4193-9AD7-4609A20DBEEC}" dt="2021-03-04T06:33:15.586" v="143"/>
          <ac:spMkLst>
            <pc:docMk/>
            <pc:sldMk cId="0" sldId="282"/>
            <ac:spMk id="48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01" v="144"/>
          <ac:spMkLst>
            <pc:docMk/>
            <pc:sldMk cId="0" sldId="282"/>
            <ac:spMk id="49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17" v="145"/>
          <ac:spMkLst>
            <pc:docMk/>
            <pc:sldMk cId="0" sldId="282"/>
            <ac:spMk id="49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32" v="146"/>
          <ac:spMkLst>
            <pc:docMk/>
            <pc:sldMk cId="0" sldId="282"/>
            <ac:spMk id="4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48" v="147"/>
          <ac:spMkLst>
            <pc:docMk/>
            <pc:sldMk cId="0" sldId="282"/>
            <ac:spMk id="49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64" v="148"/>
          <ac:spMkLst>
            <pc:docMk/>
            <pc:sldMk cId="0" sldId="282"/>
            <ac:spMk id="49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79" v="149"/>
          <ac:spMkLst>
            <pc:docMk/>
            <pc:sldMk cId="0" sldId="282"/>
            <ac:spMk id="49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27.242" v="151"/>
        <pc:sldMkLst>
          <pc:docMk/>
          <pc:sldMk cId="0" sldId="285"/>
        </pc:sldMkLst>
        <pc:spChg chg="mod">
          <ac:chgData name="Masaki Suzuki" userId="2c4feb2ed34ad1a7" providerId="Windows Live" clId="Web-{AFCC58F8-B29A-4193-9AD7-4609A20DBEEC}" dt="2021-03-04T06:33:27.242" v="150"/>
          <ac:spMkLst>
            <pc:docMk/>
            <pc:sldMk cId="0" sldId="285"/>
            <ac:spMk id="53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27.242" v="151"/>
          <ac:spMkLst>
            <pc:docMk/>
            <pc:sldMk cId="0" sldId="285"/>
            <ac:spMk id="53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35.914" v="156"/>
        <pc:sldMkLst>
          <pc:docMk/>
          <pc:sldMk cId="0" sldId="286"/>
        </pc:sldMkLst>
        <pc:spChg chg="mod">
          <ac:chgData name="Masaki Suzuki" userId="2c4feb2ed34ad1a7" providerId="Windows Live" clId="Web-{AFCC58F8-B29A-4193-9AD7-4609A20DBEEC}" dt="2021-03-04T06:33:35.851" v="152"/>
          <ac:spMkLst>
            <pc:docMk/>
            <pc:sldMk cId="0" sldId="286"/>
            <ac:spMk id="54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35.867" v="153"/>
          <ac:spMkLst>
            <pc:docMk/>
            <pc:sldMk cId="0" sldId="286"/>
            <ac:spMk id="54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35.883" v="154"/>
          <ac:spMkLst>
            <pc:docMk/>
            <pc:sldMk cId="0" sldId="286"/>
            <ac:spMk id="54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35.898" v="155"/>
          <ac:spMkLst>
            <pc:docMk/>
            <pc:sldMk cId="0" sldId="286"/>
            <ac:spMk id="54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35.914" v="156"/>
          <ac:spMkLst>
            <pc:docMk/>
            <pc:sldMk cId="0" sldId="286"/>
            <ac:spMk id="55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41.632" v="158"/>
        <pc:sldMkLst>
          <pc:docMk/>
          <pc:sldMk cId="0" sldId="287"/>
        </pc:sldMkLst>
        <pc:spChg chg="mod">
          <ac:chgData name="Masaki Suzuki" userId="2c4feb2ed34ad1a7" providerId="Windows Live" clId="Web-{AFCC58F8-B29A-4193-9AD7-4609A20DBEEC}" dt="2021-03-04T06:33:41.617" v="157"/>
          <ac:spMkLst>
            <pc:docMk/>
            <pc:sldMk cId="0" sldId="287"/>
            <ac:spMk id="55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41.632" v="158"/>
          <ac:spMkLst>
            <pc:docMk/>
            <pc:sldMk cId="0" sldId="287"/>
            <ac:spMk id="564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5:37.273" v="160"/>
        <pc:sldMkLst>
          <pc:docMk/>
          <pc:sldMk cId="0" sldId="288"/>
        </pc:sldMkLst>
        <pc:spChg chg="mod">
          <ac:chgData name="Masaki Suzuki" userId="2c4feb2ed34ad1a7" providerId="Windows Live" clId="Web-{AFCC58F8-B29A-4193-9AD7-4609A20DBEEC}" dt="2021-03-04T06:35:37.273" v="159"/>
          <ac:spMkLst>
            <pc:docMk/>
            <pc:sldMk cId="0" sldId="288"/>
            <ac:spMk id="57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37.273" v="160"/>
          <ac:spMkLst>
            <pc:docMk/>
            <pc:sldMk cId="0" sldId="288"/>
            <ac:spMk id="57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5:47.633" v="163"/>
        <pc:sldMkLst>
          <pc:docMk/>
          <pc:sldMk cId="0" sldId="290"/>
        </pc:sldMkLst>
        <pc:spChg chg="mod">
          <ac:chgData name="Masaki Suzuki" userId="2c4feb2ed34ad1a7" providerId="Windows Live" clId="Web-{AFCC58F8-B29A-4193-9AD7-4609A20DBEEC}" dt="2021-03-04T06:35:47.601" v="161"/>
          <ac:spMkLst>
            <pc:docMk/>
            <pc:sldMk cId="0" sldId="290"/>
            <ac:spMk id="59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47.617" v="162"/>
          <ac:spMkLst>
            <pc:docMk/>
            <pc:sldMk cId="0" sldId="290"/>
            <ac:spMk id="59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47.633" v="163"/>
          <ac:spMkLst>
            <pc:docMk/>
            <pc:sldMk cId="0" sldId="290"/>
            <ac:spMk id="60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5:53.976" v="174"/>
        <pc:sldMkLst>
          <pc:docMk/>
          <pc:sldMk cId="0" sldId="291"/>
        </pc:sldMkLst>
        <pc:spChg chg="mod">
          <ac:chgData name="Masaki Suzuki" userId="2c4feb2ed34ad1a7" providerId="Windows Live" clId="Web-{AFCC58F8-B29A-4193-9AD7-4609A20DBEEC}" dt="2021-03-04T06:35:53.633" v="164"/>
          <ac:spMkLst>
            <pc:docMk/>
            <pc:sldMk cId="0" sldId="291"/>
            <ac:spMk id="60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711" v="165"/>
          <ac:spMkLst>
            <pc:docMk/>
            <pc:sldMk cId="0" sldId="291"/>
            <ac:spMk id="61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789" v="166"/>
          <ac:spMkLst>
            <pc:docMk/>
            <pc:sldMk cId="0" sldId="291"/>
            <ac:spMk id="61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804" v="167"/>
          <ac:spMkLst>
            <pc:docMk/>
            <pc:sldMk cId="0" sldId="291"/>
            <ac:spMk id="62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836" v="168"/>
          <ac:spMkLst>
            <pc:docMk/>
            <pc:sldMk cId="0" sldId="291"/>
            <ac:spMk id="62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867" v="169"/>
          <ac:spMkLst>
            <pc:docMk/>
            <pc:sldMk cId="0" sldId="291"/>
            <ac:spMk id="62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883" v="170"/>
          <ac:spMkLst>
            <pc:docMk/>
            <pc:sldMk cId="0" sldId="291"/>
            <ac:spMk id="62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914" v="171"/>
          <ac:spMkLst>
            <pc:docMk/>
            <pc:sldMk cId="0" sldId="291"/>
            <ac:spMk id="6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929" v="172"/>
          <ac:spMkLst>
            <pc:docMk/>
            <pc:sldMk cId="0" sldId="291"/>
            <ac:spMk id="62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961" v="173"/>
          <ac:spMkLst>
            <pc:docMk/>
            <pc:sldMk cId="0" sldId="291"/>
            <ac:spMk id="62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976" v="174"/>
          <ac:spMkLst>
            <pc:docMk/>
            <pc:sldMk cId="0" sldId="291"/>
            <ac:spMk id="629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5:59.898" v="177"/>
        <pc:sldMkLst>
          <pc:docMk/>
          <pc:sldMk cId="0" sldId="292"/>
        </pc:sldMkLst>
        <pc:spChg chg="mod">
          <ac:chgData name="Masaki Suzuki" userId="2c4feb2ed34ad1a7" providerId="Windows Live" clId="Web-{AFCC58F8-B29A-4193-9AD7-4609A20DBEEC}" dt="2021-03-04T06:35:59.867" v="175"/>
          <ac:spMkLst>
            <pc:docMk/>
            <pc:sldMk cId="0" sldId="292"/>
            <ac:spMk id="63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9.883" v="176"/>
          <ac:spMkLst>
            <pc:docMk/>
            <pc:sldMk cId="0" sldId="292"/>
            <ac:spMk id="64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9.898" v="177"/>
          <ac:spMkLst>
            <pc:docMk/>
            <pc:sldMk cId="0" sldId="292"/>
            <ac:spMk id="643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05.242" v="180"/>
        <pc:sldMkLst>
          <pc:docMk/>
          <pc:sldMk cId="0" sldId="293"/>
        </pc:sldMkLst>
        <pc:spChg chg="mod">
          <ac:chgData name="Masaki Suzuki" userId="2c4feb2ed34ad1a7" providerId="Windows Live" clId="Web-{AFCC58F8-B29A-4193-9AD7-4609A20DBEEC}" dt="2021-03-04T06:36:05.211" v="178"/>
          <ac:spMkLst>
            <pc:docMk/>
            <pc:sldMk cId="0" sldId="293"/>
            <ac:spMk id="64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05.226" v="179"/>
          <ac:spMkLst>
            <pc:docMk/>
            <pc:sldMk cId="0" sldId="293"/>
            <ac:spMk id="65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05.242" v="180"/>
          <ac:spMkLst>
            <pc:docMk/>
            <pc:sldMk cId="0" sldId="293"/>
            <ac:spMk id="65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12.117" v="182"/>
        <pc:sldMkLst>
          <pc:docMk/>
          <pc:sldMk cId="0" sldId="294"/>
        </pc:sldMkLst>
        <pc:spChg chg="mod">
          <ac:chgData name="Masaki Suzuki" userId="2c4feb2ed34ad1a7" providerId="Windows Live" clId="Web-{AFCC58F8-B29A-4193-9AD7-4609A20DBEEC}" dt="2021-03-04T06:36:12.101" v="181"/>
          <ac:spMkLst>
            <pc:docMk/>
            <pc:sldMk cId="0" sldId="294"/>
            <ac:spMk id="66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2.117" v="182"/>
          <ac:spMkLst>
            <pc:docMk/>
            <pc:sldMk cId="0" sldId="294"/>
            <ac:spMk id="66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18.117" v="190"/>
        <pc:sldMkLst>
          <pc:docMk/>
          <pc:sldMk cId="0" sldId="295"/>
        </pc:sldMkLst>
        <pc:spChg chg="mod">
          <ac:chgData name="Masaki Suzuki" userId="2c4feb2ed34ad1a7" providerId="Windows Live" clId="Web-{AFCC58F8-B29A-4193-9AD7-4609A20DBEEC}" dt="2021-03-04T06:36:17.992" v="183"/>
          <ac:spMkLst>
            <pc:docMk/>
            <pc:sldMk cId="0" sldId="295"/>
            <ac:spMk id="67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023" v="184"/>
          <ac:spMkLst>
            <pc:docMk/>
            <pc:sldMk cId="0" sldId="295"/>
            <ac:spMk id="68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039" v="185"/>
          <ac:spMkLst>
            <pc:docMk/>
            <pc:sldMk cId="0" sldId="295"/>
            <ac:spMk id="68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055" v="186"/>
          <ac:spMkLst>
            <pc:docMk/>
            <pc:sldMk cId="0" sldId="295"/>
            <ac:spMk id="68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070" v="187"/>
          <ac:spMkLst>
            <pc:docMk/>
            <pc:sldMk cId="0" sldId="295"/>
            <ac:spMk id="68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086" v="188"/>
          <ac:spMkLst>
            <pc:docMk/>
            <pc:sldMk cId="0" sldId="295"/>
            <ac:spMk id="68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101" v="189"/>
          <ac:spMkLst>
            <pc:docMk/>
            <pc:sldMk cId="0" sldId="295"/>
            <ac:spMk id="68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117" v="190"/>
          <ac:spMkLst>
            <pc:docMk/>
            <pc:sldMk cId="0" sldId="295"/>
            <ac:spMk id="68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24.242" v="193"/>
        <pc:sldMkLst>
          <pc:docMk/>
          <pc:sldMk cId="0" sldId="296"/>
        </pc:sldMkLst>
        <pc:spChg chg="mod">
          <ac:chgData name="Masaki Suzuki" userId="2c4feb2ed34ad1a7" providerId="Windows Live" clId="Web-{AFCC58F8-B29A-4193-9AD7-4609A20DBEEC}" dt="2021-03-04T06:36:24.226" v="191"/>
          <ac:spMkLst>
            <pc:docMk/>
            <pc:sldMk cId="0" sldId="296"/>
            <ac:spMk id="6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24.226" v="192"/>
          <ac:spMkLst>
            <pc:docMk/>
            <pc:sldMk cId="0" sldId="296"/>
            <ac:spMk id="70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24.242" v="193"/>
          <ac:spMkLst>
            <pc:docMk/>
            <pc:sldMk cId="0" sldId="296"/>
            <ac:spMk id="70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30.383" v="198"/>
        <pc:sldMkLst>
          <pc:docMk/>
          <pc:sldMk cId="0" sldId="297"/>
        </pc:sldMkLst>
        <pc:spChg chg="mod">
          <ac:chgData name="Masaki Suzuki" userId="2c4feb2ed34ad1a7" providerId="Windows Live" clId="Web-{AFCC58F8-B29A-4193-9AD7-4609A20DBEEC}" dt="2021-03-04T06:36:30.320" v="194"/>
          <ac:spMkLst>
            <pc:docMk/>
            <pc:sldMk cId="0" sldId="297"/>
            <ac:spMk id="70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0.336" v="195"/>
          <ac:spMkLst>
            <pc:docMk/>
            <pc:sldMk cId="0" sldId="297"/>
            <ac:spMk id="71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0.351" v="196"/>
          <ac:spMkLst>
            <pc:docMk/>
            <pc:sldMk cId="0" sldId="297"/>
            <ac:spMk id="71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0.367" v="197"/>
          <ac:spMkLst>
            <pc:docMk/>
            <pc:sldMk cId="0" sldId="297"/>
            <ac:spMk id="71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0.383" v="198"/>
          <ac:spMkLst>
            <pc:docMk/>
            <pc:sldMk cId="0" sldId="297"/>
            <ac:spMk id="717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38.086" v="201"/>
        <pc:sldMkLst>
          <pc:docMk/>
          <pc:sldMk cId="0" sldId="298"/>
        </pc:sldMkLst>
        <pc:spChg chg="mod">
          <ac:chgData name="Masaki Suzuki" userId="2c4feb2ed34ad1a7" providerId="Windows Live" clId="Web-{AFCC58F8-B29A-4193-9AD7-4609A20DBEEC}" dt="2021-03-04T06:36:38.070" v="199"/>
          <ac:spMkLst>
            <pc:docMk/>
            <pc:sldMk cId="0" sldId="298"/>
            <ac:spMk id="72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8.086" v="200"/>
          <ac:spMkLst>
            <pc:docMk/>
            <pc:sldMk cId="0" sldId="298"/>
            <ac:spMk id="73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8.086" v="201"/>
          <ac:spMkLst>
            <pc:docMk/>
            <pc:sldMk cId="0" sldId="298"/>
            <ac:spMk id="73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43.680" v="203"/>
        <pc:sldMkLst>
          <pc:docMk/>
          <pc:sldMk cId="0" sldId="299"/>
        </pc:sldMkLst>
        <pc:spChg chg="mod">
          <ac:chgData name="Masaki Suzuki" userId="2c4feb2ed34ad1a7" providerId="Windows Live" clId="Web-{AFCC58F8-B29A-4193-9AD7-4609A20DBEEC}" dt="2021-03-04T06:36:43.664" v="202"/>
          <ac:spMkLst>
            <pc:docMk/>
            <pc:sldMk cId="0" sldId="299"/>
            <ac:spMk id="73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43.680" v="203"/>
          <ac:spMkLst>
            <pc:docMk/>
            <pc:sldMk cId="0" sldId="299"/>
            <ac:spMk id="74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17.070" v="207" actId="1076"/>
        <pc:sldMkLst>
          <pc:docMk/>
          <pc:sldMk cId="0" sldId="301"/>
        </pc:sldMkLst>
        <pc:spChg chg="mod">
          <ac:chgData name="Masaki Suzuki" userId="2c4feb2ed34ad1a7" providerId="Windows Live" clId="Web-{AFCC58F8-B29A-4193-9AD7-4609A20DBEEC}" dt="2021-03-04T06:36:59.414" v="204"/>
          <ac:spMkLst>
            <pc:docMk/>
            <pc:sldMk cId="0" sldId="301"/>
            <ac:spMk id="75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17.070" v="207" actId="1076"/>
          <ac:spMkLst>
            <pc:docMk/>
            <pc:sldMk cId="0" sldId="301"/>
            <ac:spMk id="77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25.648" v="216"/>
        <pc:sldMkLst>
          <pc:docMk/>
          <pc:sldMk cId="0" sldId="302"/>
        </pc:sldMkLst>
        <pc:spChg chg="mod">
          <ac:chgData name="Masaki Suzuki" userId="2c4feb2ed34ad1a7" providerId="Windows Live" clId="Web-{AFCC58F8-B29A-4193-9AD7-4609A20DBEEC}" dt="2021-03-04T06:37:25.508" v="208"/>
          <ac:spMkLst>
            <pc:docMk/>
            <pc:sldMk cId="0" sldId="302"/>
            <ac:spMk id="78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523" v="209"/>
          <ac:spMkLst>
            <pc:docMk/>
            <pc:sldMk cId="0" sldId="302"/>
            <ac:spMk id="78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539" v="210"/>
          <ac:spMkLst>
            <pc:docMk/>
            <pc:sldMk cId="0" sldId="302"/>
            <ac:spMk id="78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555" v="211"/>
          <ac:spMkLst>
            <pc:docMk/>
            <pc:sldMk cId="0" sldId="302"/>
            <ac:spMk id="79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586" v="212"/>
          <ac:spMkLst>
            <pc:docMk/>
            <pc:sldMk cId="0" sldId="302"/>
            <ac:spMk id="79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601" v="213"/>
          <ac:spMkLst>
            <pc:docMk/>
            <pc:sldMk cId="0" sldId="302"/>
            <ac:spMk id="79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617" v="214"/>
          <ac:spMkLst>
            <pc:docMk/>
            <pc:sldMk cId="0" sldId="302"/>
            <ac:spMk id="7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633" v="215"/>
          <ac:spMkLst>
            <pc:docMk/>
            <pc:sldMk cId="0" sldId="302"/>
            <ac:spMk id="79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648" v="216"/>
          <ac:spMkLst>
            <pc:docMk/>
            <pc:sldMk cId="0" sldId="302"/>
            <ac:spMk id="79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37.414" v="220"/>
        <pc:sldMkLst>
          <pc:docMk/>
          <pc:sldMk cId="0" sldId="303"/>
        </pc:sldMkLst>
        <pc:spChg chg="mod">
          <ac:chgData name="Masaki Suzuki" userId="2c4feb2ed34ad1a7" providerId="Windows Live" clId="Web-{AFCC58F8-B29A-4193-9AD7-4609A20DBEEC}" dt="2021-03-04T06:37:37.383" v="217"/>
          <ac:spMkLst>
            <pc:docMk/>
            <pc:sldMk cId="0" sldId="303"/>
            <ac:spMk id="80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37.383" v="218"/>
          <ac:spMkLst>
            <pc:docMk/>
            <pc:sldMk cId="0" sldId="303"/>
            <ac:spMk id="81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37.398" v="219"/>
          <ac:spMkLst>
            <pc:docMk/>
            <pc:sldMk cId="0" sldId="303"/>
            <ac:spMk id="81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37.414" v="220"/>
          <ac:spMkLst>
            <pc:docMk/>
            <pc:sldMk cId="0" sldId="303"/>
            <ac:spMk id="81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42.711" v="225"/>
        <pc:sldMkLst>
          <pc:docMk/>
          <pc:sldMk cId="0" sldId="304"/>
        </pc:sldMkLst>
        <pc:spChg chg="mod">
          <ac:chgData name="Masaki Suzuki" userId="2c4feb2ed34ad1a7" providerId="Windows Live" clId="Web-{AFCC58F8-B29A-4193-9AD7-4609A20DBEEC}" dt="2021-03-04T06:37:42.664" v="221"/>
          <ac:spMkLst>
            <pc:docMk/>
            <pc:sldMk cId="0" sldId="304"/>
            <ac:spMk id="81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2.680" v="222"/>
          <ac:spMkLst>
            <pc:docMk/>
            <pc:sldMk cId="0" sldId="304"/>
            <ac:spMk id="82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2.680" v="223"/>
          <ac:spMkLst>
            <pc:docMk/>
            <pc:sldMk cId="0" sldId="304"/>
            <ac:spMk id="8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2.695" v="224"/>
          <ac:spMkLst>
            <pc:docMk/>
            <pc:sldMk cId="0" sldId="304"/>
            <ac:spMk id="82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2.711" v="225"/>
          <ac:spMkLst>
            <pc:docMk/>
            <pc:sldMk cId="0" sldId="304"/>
            <ac:spMk id="82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48.726" v="228"/>
        <pc:sldMkLst>
          <pc:docMk/>
          <pc:sldMk cId="0" sldId="305"/>
        </pc:sldMkLst>
        <pc:spChg chg="mod">
          <ac:chgData name="Masaki Suzuki" userId="2c4feb2ed34ad1a7" providerId="Windows Live" clId="Web-{AFCC58F8-B29A-4193-9AD7-4609A20DBEEC}" dt="2021-03-04T06:37:48.711" v="226"/>
          <ac:spMkLst>
            <pc:docMk/>
            <pc:sldMk cId="0" sldId="305"/>
            <ac:spMk id="83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8.726" v="227"/>
          <ac:spMkLst>
            <pc:docMk/>
            <pc:sldMk cId="0" sldId="305"/>
            <ac:spMk id="83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8.726" v="228"/>
          <ac:spMkLst>
            <pc:docMk/>
            <pc:sldMk cId="0" sldId="305"/>
            <ac:spMk id="84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55.273" v="230"/>
        <pc:sldMkLst>
          <pc:docMk/>
          <pc:sldMk cId="0" sldId="306"/>
        </pc:sldMkLst>
        <pc:spChg chg="mod">
          <ac:chgData name="Masaki Suzuki" userId="2c4feb2ed34ad1a7" providerId="Windows Live" clId="Web-{AFCC58F8-B29A-4193-9AD7-4609A20DBEEC}" dt="2021-03-04T06:37:55.258" v="229"/>
          <ac:spMkLst>
            <pc:docMk/>
            <pc:sldMk cId="0" sldId="306"/>
            <ac:spMk id="84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55.273" v="230"/>
          <ac:spMkLst>
            <pc:docMk/>
            <pc:sldMk cId="0" sldId="306"/>
            <ac:spMk id="85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00.336" v="232"/>
        <pc:sldMkLst>
          <pc:docMk/>
          <pc:sldMk cId="0" sldId="307"/>
        </pc:sldMkLst>
        <pc:spChg chg="mod">
          <ac:chgData name="Masaki Suzuki" userId="2c4feb2ed34ad1a7" providerId="Windows Live" clId="Web-{AFCC58F8-B29A-4193-9AD7-4609A20DBEEC}" dt="2021-03-04T06:38:00.336" v="231"/>
          <ac:spMkLst>
            <pc:docMk/>
            <pc:sldMk cId="0" sldId="307"/>
            <ac:spMk id="85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00.336" v="232"/>
          <ac:spMkLst>
            <pc:docMk/>
            <pc:sldMk cId="0" sldId="307"/>
            <ac:spMk id="863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06.367" v="236"/>
        <pc:sldMkLst>
          <pc:docMk/>
          <pc:sldMk cId="0" sldId="308"/>
        </pc:sldMkLst>
        <pc:spChg chg="mod">
          <ac:chgData name="Masaki Suzuki" userId="2c4feb2ed34ad1a7" providerId="Windows Live" clId="Web-{AFCC58F8-B29A-4193-9AD7-4609A20DBEEC}" dt="2021-03-04T06:38:06.320" v="233"/>
          <ac:spMkLst>
            <pc:docMk/>
            <pc:sldMk cId="0" sldId="308"/>
            <ac:spMk id="86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06.336" v="234"/>
          <ac:spMkLst>
            <pc:docMk/>
            <pc:sldMk cId="0" sldId="308"/>
            <ac:spMk id="87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06.352" v="235"/>
          <ac:spMkLst>
            <pc:docMk/>
            <pc:sldMk cId="0" sldId="308"/>
            <ac:spMk id="87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06.367" v="236"/>
          <ac:spMkLst>
            <pc:docMk/>
            <pc:sldMk cId="0" sldId="308"/>
            <ac:spMk id="87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11.648" v="244"/>
        <pc:sldMkLst>
          <pc:docMk/>
          <pc:sldMk cId="0" sldId="309"/>
        </pc:sldMkLst>
        <pc:spChg chg="mod">
          <ac:chgData name="Masaki Suzuki" userId="2c4feb2ed34ad1a7" providerId="Windows Live" clId="Web-{AFCC58F8-B29A-4193-9AD7-4609A20DBEEC}" dt="2021-03-04T06:38:11.508" v="237"/>
          <ac:spMkLst>
            <pc:docMk/>
            <pc:sldMk cId="0" sldId="309"/>
            <ac:spMk id="88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523" v="238"/>
          <ac:spMkLst>
            <pc:docMk/>
            <pc:sldMk cId="0" sldId="309"/>
            <ac:spMk id="88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555" v="239"/>
          <ac:spMkLst>
            <pc:docMk/>
            <pc:sldMk cId="0" sldId="309"/>
            <ac:spMk id="88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570" v="240"/>
          <ac:spMkLst>
            <pc:docMk/>
            <pc:sldMk cId="0" sldId="309"/>
            <ac:spMk id="89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586" v="241"/>
          <ac:spMkLst>
            <pc:docMk/>
            <pc:sldMk cId="0" sldId="309"/>
            <ac:spMk id="89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602" v="242"/>
          <ac:spMkLst>
            <pc:docMk/>
            <pc:sldMk cId="0" sldId="309"/>
            <ac:spMk id="89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633" v="243"/>
          <ac:spMkLst>
            <pc:docMk/>
            <pc:sldMk cId="0" sldId="309"/>
            <ac:spMk id="8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648" v="244"/>
          <ac:spMkLst>
            <pc:docMk/>
            <pc:sldMk cId="0" sldId="309"/>
            <ac:spMk id="894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24.055" v="256"/>
        <pc:sldMkLst>
          <pc:docMk/>
          <pc:sldMk cId="0" sldId="311"/>
        </pc:sldMkLst>
        <pc:spChg chg="mod">
          <ac:chgData name="Masaki Suzuki" userId="2c4feb2ed34ad1a7" providerId="Windows Live" clId="Web-{AFCC58F8-B29A-4193-9AD7-4609A20DBEEC}" dt="2021-03-04T06:38:23.773" v="245"/>
          <ac:spMkLst>
            <pc:docMk/>
            <pc:sldMk cId="0" sldId="311"/>
            <ac:spMk id="91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805" v="246"/>
          <ac:spMkLst>
            <pc:docMk/>
            <pc:sldMk cId="0" sldId="311"/>
            <ac:spMk id="91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820" v="247"/>
          <ac:spMkLst>
            <pc:docMk/>
            <pc:sldMk cId="0" sldId="311"/>
            <ac:spMk id="92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852" v="248"/>
          <ac:spMkLst>
            <pc:docMk/>
            <pc:sldMk cId="0" sldId="311"/>
            <ac:spMk id="92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883" v="249"/>
          <ac:spMkLst>
            <pc:docMk/>
            <pc:sldMk cId="0" sldId="311"/>
            <ac:spMk id="92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898" v="250"/>
          <ac:spMkLst>
            <pc:docMk/>
            <pc:sldMk cId="0" sldId="311"/>
            <ac:spMk id="92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930" v="251"/>
          <ac:spMkLst>
            <pc:docMk/>
            <pc:sldMk cId="0" sldId="311"/>
            <ac:spMk id="92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945" v="252"/>
          <ac:spMkLst>
            <pc:docMk/>
            <pc:sldMk cId="0" sldId="311"/>
            <ac:spMk id="92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977" v="253"/>
          <ac:spMkLst>
            <pc:docMk/>
            <pc:sldMk cId="0" sldId="311"/>
            <ac:spMk id="9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4.008" v="254"/>
          <ac:spMkLst>
            <pc:docMk/>
            <pc:sldMk cId="0" sldId="311"/>
            <ac:spMk id="92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4.023" v="255"/>
          <ac:spMkLst>
            <pc:docMk/>
            <pc:sldMk cId="0" sldId="311"/>
            <ac:spMk id="92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4.055" v="256"/>
          <ac:spMkLst>
            <pc:docMk/>
            <pc:sldMk cId="0" sldId="311"/>
            <ac:spMk id="929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30.367" v="263"/>
        <pc:sldMkLst>
          <pc:docMk/>
          <pc:sldMk cId="0" sldId="312"/>
        </pc:sldMkLst>
        <pc:spChg chg="mod">
          <ac:chgData name="Masaki Suzuki" userId="2c4feb2ed34ad1a7" providerId="Windows Live" clId="Web-{AFCC58F8-B29A-4193-9AD7-4609A20DBEEC}" dt="2021-03-04T06:38:30.273" v="257"/>
          <ac:spMkLst>
            <pc:docMk/>
            <pc:sldMk cId="0" sldId="312"/>
            <ac:spMk id="93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289" v="258"/>
          <ac:spMkLst>
            <pc:docMk/>
            <pc:sldMk cId="0" sldId="312"/>
            <ac:spMk id="94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305" v="259"/>
          <ac:spMkLst>
            <pc:docMk/>
            <pc:sldMk cId="0" sldId="312"/>
            <ac:spMk id="94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320" v="260"/>
          <ac:spMkLst>
            <pc:docMk/>
            <pc:sldMk cId="0" sldId="312"/>
            <ac:spMk id="94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336" v="261"/>
          <ac:spMkLst>
            <pc:docMk/>
            <pc:sldMk cId="0" sldId="312"/>
            <ac:spMk id="94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352" v="262"/>
          <ac:spMkLst>
            <pc:docMk/>
            <pc:sldMk cId="0" sldId="312"/>
            <ac:spMk id="94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367" v="263"/>
          <ac:spMkLst>
            <pc:docMk/>
            <pc:sldMk cId="0" sldId="312"/>
            <ac:spMk id="94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35.617" v="267"/>
        <pc:sldMkLst>
          <pc:docMk/>
          <pc:sldMk cId="0" sldId="313"/>
        </pc:sldMkLst>
        <pc:spChg chg="mod">
          <ac:chgData name="Masaki Suzuki" userId="2c4feb2ed34ad1a7" providerId="Windows Live" clId="Web-{AFCC58F8-B29A-4193-9AD7-4609A20DBEEC}" dt="2021-03-04T06:38:35.586" v="264"/>
          <ac:spMkLst>
            <pc:docMk/>
            <pc:sldMk cId="0" sldId="313"/>
            <ac:spMk id="95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5.602" v="265"/>
          <ac:spMkLst>
            <pc:docMk/>
            <pc:sldMk cId="0" sldId="313"/>
            <ac:spMk id="96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5.617" v="266"/>
          <ac:spMkLst>
            <pc:docMk/>
            <pc:sldMk cId="0" sldId="313"/>
            <ac:spMk id="96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5.617" v="267"/>
          <ac:spMkLst>
            <pc:docMk/>
            <pc:sldMk cId="0" sldId="313"/>
            <ac:spMk id="96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42.758" v="272"/>
        <pc:sldMkLst>
          <pc:docMk/>
          <pc:sldMk cId="0" sldId="314"/>
        </pc:sldMkLst>
        <pc:spChg chg="mod">
          <ac:chgData name="Masaki Suzuki" userId="2c4feb2ed34ad1a7" providerId="Windows Live" clId="Web-{AFCC58F8-B29A-4193-9AD7-4609A20DBEEC}" dt="2021-03-04T06:38:42.711" v="268"/>
          <ac:spMkLst>
            <pc:docMk/>
            <pc:sldMk cId="0" sldId="314"/>
            <ac:spMk id="97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2.727" v="269"/>
          <ac:spMkLst>
            <pc:docMk/>
            <pc:sldMk cId="0" sldId="314"/>
            <ac:spMk id="97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2.727" v="270"/>
          <ac:spMkLst>
            <pc:docMk/>
            <pc:sldMk cId="0" sldId="314"/>
            <ac:spMk id="97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2.742" v="271"/>
          <ac:spMkLst>
            <pc:docMk/>
            <pc:sldMk cId="0" sldId="314"/>
            <ac:spMk id="97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2.758" v="272"/>
          <ac:spMkLst>
            <pc:docMk/>
            <pc:sldMk cId="0" sldId="314"/>
            <ac:spMk id="98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48.617" v="285"/>
        <pc:sldMkLst>
          <pc:docMk/>
          <pc:sldMk cId="0" sldId="315"/>
        </pc:sldMkLst>
        <pc:spChg chg="mod">
          <ac:chgData name="Masaki Suzuki" userId="2c4feb2ed34ad1a7" providerId="Windows Live" clId="Web-{AFCC58F8-B29A-4193-9AD7-4609A20DBEEC}" dt="2021-03-04T06:38:48.336" v="273"/>
          <ac:spMkLst>
            <pc:docMk/>
            <pc:sldMk cId="0" sldId="315"/>
            <ac:spMk id="98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383" v="274"/>
          <ac:spMkLst>
            <pc:docMk/>
            <pc:sldMk cId="0" sldId="315"/>
            <ac:spMk id="98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398" v="275"/>
          <ac:spMkLst>
            <pc:docMk/>
            <pc:sldMk cId="0" sldId="315"/>
            <ac:spMk id="99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414" v="276"/>
          <ac:spMkLst>
            <pc:docMk/>
            <pc:sldMk cId="0" sldId="315"/>
            <ac:spMk id="99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445" v="277"/>
          <ac:spMkLst>
            <pc:docMk/>
            <pc:sldMk cId="0" sldId="315"/>
            <ac:spMk id="99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461" v="278"/>
          <ac:spMkLst>
            <pc:docMk/>
            <pc:sldMk cId="0" sldId="315"/>
            <ac:spMk id="9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477" v="279"/>
          <ac:spMkLst>
            <pc:docMk/>
            <pc:sldMk cId="0" sldId="315"/>
            <ac:spMk id="99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508" v="280"/>
          <ac:spMkLst>
            <pc:docMk/>
            <pc:sldMk cId="0" sldId="315"/>
            <ac:spMk id="99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523" v="281"/>
          <ac:spMkLst>
            <pc:docMk/>
            <pc:sldMk cId="0" sldId="315"/>
            <ac:spMk id="99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555" v="282"/>
          <ac:spMkLst>
            <pc:docMk/>
            <pc:sldMk cId="0" sldId="315"/>
            <ac:spMk id="99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570" v="283"/>
          <ac:spMkLst>
            <pc:docMk/>
            <pc:sldMk cId="0" sldId="315"/>
            <ac:spMk id="99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602" v="284"/>
          <ac:spMkLst>
            <pc:docMk/>
            <pc:sldMk cId="0" sldId="315"/>
            <ac:spMk id="99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617" v="285"/>
          <ac:spMkLst>
            <pc:docMk/>
            <pc:sldMk cId="0" sldId="315"/>
            <ac:spMk id="100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56.523" v="290"/>
        <pc:sldMkLst>
          <pc:docMk/>
          <pc:sldMk cId="0" sldId="316"/>
        </pc:sldMkLst>
        <pc:spChg chg="mod">
          <ac:chgData name="Masaki Suzuki" userId="2c4feb2ed34ad1a7" providerId="Windows Live" clId="Web-{AFCC58F8-B29A-4193-9AD7-4609A20DBEEC}" dt="2021-03-04T06:38:56.477" v="286"/>
          <ac:spMkLst>
            <pc:docMk/>
            <pc:sldMk cId="0" sldId="316"/>
            <ac:spMk id="100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56.492" v="287"/>
          <ac:spMkLst>
            <pc:docMk/>
            <pc:sldMk cId="0" sldId="316"/>
            <ac:spMk id="101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56.508" v="288"/>
          <ac:spMkLst>
            <pc:docMk/>
            <pc:sldMk cId="0" sldId="316"/>
            <ac:spMk id="101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56.508" v="289"/>
          <ac:spMkLst>
            <pc:docMk/>
            <pc:sldMk cId="0" sldId="316"/>
            <ac:spMk id="101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56.523" v="290"/>
          <ac:spMkLst>
            <pc:docMk/>
            <pc:sldMk cId="0" sldId="316"/>
            <ac:spMk id="1014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9:02.789" v="302"/>
        <pc:sldMkLst>
          <pc:docMk/>
          <pc:sldMk cId="0" sldId="317"/>
        </pc:sldMkLst>
        <pc:spChg chg="mod">
          <ac:chgData name="Masaki Suzuki" userId="2c4feb2ed34ad1a7" providerId="Windows Live" clId="Web-{AFCC58F8-B29A-4193-9AD7-4609A20DBEEC}" dt="2021-03-04T06:39:02.539" v="291"/>
          <ac:spMkLst>
            <pc:docMk/>
            <pc:sldMk cId="0" sldId="317"/>
            <ac:spMk id="101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570" v="292"/>
          <ac:spMkLst>
            <pc:docMk/>
            <pc:sldMk cId="0" sldId="317"/>
            <ac:spMk id="10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586" v="293"/>
          <ac:spMkLst>
            <pc:docMk/>
            <pc:sldMk cId="0" sldId="317"/>
            <ac:spMk id="102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617" v="294"/>
          <ac:spMkLst>
            <pc:docMk/>
            <pc:sldMk cId="0" sldId="317"/>
            <ac:spMk id="102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633" v="295"/>
          <ac:spMkLst>
            <pc:docMk/>
            <pc:sldMk cId="0" sldId="317"/>
            <ac:spMk id="102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664" v="296"/>
          <ac:spMkLst>
            <pc:docMk/>
            <pc:sldMk cId="0" sldId="317"/>
            <ac:spMk id="103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680" v="297"/>
          <ac:spMkLst>
            <pc:docMk/>
            <pc:sldMk cId="0" sldId="317"/>
            <ac:spMk id="103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695" v="298"/>
          <ac:spMkLst>
            <pc:docMk/>
            <pc:sldMk cId="0" sldId="317"/>
            <ac:spMk id="103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727" v="299"/>
          <ac:spMkLst>
            <pc:docMk/>
            <pc:sldMk cId="0" sldId="317"/>
            <ac:spMk id="103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742" v="300"/>
          <ac:spMkLst>
            <pc:docMk/>
            <pc:sldMk cId="0" sldId="317"/>
            <ac:spMk id="103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773" v="301"/>
          <ac:spMkLst>
            <pc:docMk/>
            <pc:sldMk cId="0" sldId="317"/>
            <ac:spMk id="103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789" v="302"/>
          <ac:spMkLst>
            <pc:docMk/>
            <pc:sldMk cId="0" sldId="317"/>
            <ac:spMk id="103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9:08.523" v="311"/>
        <pc:sldMkLst>
          <pc:docMk/>
          <pc:sldMk cId="0" sldId="318"/>
        </pc:sldMkLst>
        <pc:spChg chg="mod">
          <ac:chgData name="Masaki Suzuki" userId="2c4feb2ed34ad1a7" providerId="Windows Live" clId="Web-{AFCC58F8-B29A-4193-9AD7-4609A20DBEEC}" dt="2021-03-04T06:39:08.383" v="303"/>
          <ac:spMkLst>
            <pc:docMk/>
            <pc:sldMk cId="0" sldId="318"/>
            <ac:spMk id="104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14" v="304"/>
          <ac:spMkLst>
            <pc:docMk/>
            <pc:sldMk cId="0" sldId="318"/>
            <ac:spMk id="104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30" v="305"/>
          <ac:spMkLst>
            <pc:docMk/>
            <pc:sldMk cId="0" sldId="318"/>
            <ac:spMk id="104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45" v="306"/>
          <ac:spMkLst>
            <pc:docMk/>
            <pc:sldMk cId="0" sldId="318"/>
            <ac:spMk id="104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61" v="307"/>
          <ac:spMkLst>
            <pc:docMk/>
            <pc:sldMk cId="0" sldId="318"/>
            <ac:spMk id="104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77" v="308"/>
          <ac:spMkLst>
            <pc:docMk/>
            <pc:sldMk cId="0" sldId="318"/>
            <ac:spMk id="104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92" v="309"/>
          <ac:spMkLst>
            <pc:docMk/>
            <pc:sldMk cId="0" sldId="318"/>
            <ac:spMk id="104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508" v="310"/>
          <ac:spMkLst>
            <pc:docMk/>
            <pc:sldMk cId="0" sldId="318"/>
            <ac:spMk id="105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523" v="311"/>
          <ac:spMkLst>
            <pc:docMk/>
            <pc:sldMk cId="0" sldId="318"/>
            <ac:spMk id="1051" creationId="{00000000-0000-0000-0000-000000000000}"/>
          </ac:spMkLst>
        </pc:spChg>
      </pc:sldChg>
    </pc:docChg>
  </pc:docChgLst>
  <pc:docChgLst>
    <pc:chgData name="Masaki Suzuki" userId="2c4feb2ed34ad1a7" providerId="Windows Live" clId="Web-{6F06A9FA-0E36-4FF1-9132-EEDB1405AEFF}"/>
    <pc:docChg chg="modSld">
      <pc:chgData name="Masaki Suzuki" userId="2c4feb2ed34ad1a7" providerId="Windows Live" clId="Web-{6F06A9FA-0E36-4FF1-9132-EEDB1405AEFF}" dt="2021-03-26T03:33:34.857" v="2"/>
      <pc:docMkLst>
        <pc:docMk/>
      </pc:docMkLst>
      <pc:sldChg chg="addSp delSp">
        <pc:chgData name="Masaki Suzuki" userId="2c4feb2ed34ad1a7" providerId="Windows Live" clId="Web-{6F06A9FA-0E36-4FF1-9132-EEDB1405AEFF}" dt="2021-03-26T03:33:05.216" v="1"/>
        <pc:sldMkLst>
          <pc:docMk/>
          <pc:sldMk cId="0" sldId="262"/>
        </pc:sldMkLst>
        <pc:picChg chg="add">
          <ac:chgData name="Masaki Suzuki" userId="2c4feb2ed34ad1a7" providerId="Windows Live" clId="Web-{6F06A9FA-0E36-4FF1-9132-EEDB1405AEFF}" dt="2021-03-26T03:33:05.216" v="1"/>
          <ac:picMkLst>
            <pc:docMk/>
            <pc:sldMk cId="0" sldId="262"/>
            <ac:picMk id="2" creationId="{9156E42E-597B-40F6-9F6B-8B6997CAA67A}"/>
          </ac:picMkLst>
        </pc:picChg>
        <pc:picChg chg="del">
          <ac:chgData name="Masaki Suzuki" userId="2c4feb2ed34ad1a7" providerId="Windows Live" clId="Web-{6F06A9FA-0E36-4FF1-9132-EEDB1405AEFF}" dt="2021-03-26T03:32:49.997" v="0"/>
          <ac:picMkLst>
            <pc:docMk/>
            <pc:sldMk cId="0" sldId="262"/>
            <ac:picMk id="198" creationId="{00000000-0000-0000-0000-000000000000}"/>
          </ac:picMkLst>
        </pc:picChg>
      </pc:sldChg>
      <pc:sldChg chg="modSp">
        <pc:chgData name="Masaki Suzuki" userId="2c4feb2ed34ad1a7" providerId="Windows Live" clId="Web-{6F06A9FA-0E36-4FF1-9132-EEDB1405AEFF}" dt="2021-03-26T03:33:34.857" v="2"/>
        <pc:sldMkLst>
          <pc:docMk/>
          <pc:sldMk cId="0" sldId="266"/>
        </pc:sldMkLst>
        <pc:spChg chg="mod">
          <ac:chgData name="Masaki Suzuki" userId="2c4feb2ed34ad1a7" providerId="Windows Live" clId="Web-{6F06A9FA-0E36-4FF1-9132-EEDB1405AEFF}" dt="2021-03-26T03:33:34.857" v="2"/>
          <ac:spMkLst>
            <pc:docMk/>
            <pc:sldMk cId="0" sldId="266"/>
            <ac:spMk id="7" creationId="{0EA34A95-2067-45C7-91CE-71AB9C77BE80}"/>
          </ac:spMkLst>
        </pc:spChg>
      </pc:sldChg>
    </pc:docChg>
  </pc:docChgLst>
  <pc:docChgLst>
    <pc:chgData name="ゲスト ユーザー" providerId="Windows Live" clId="Web-{1AD72DD7-2014-4842-9A4A-0127F950F0CF}"/>
    <pc:docChg chg="addSld delSld modSld sldOrd">
      <pc:chgData name="ゲスト ユーザー" userId="" providerId="Windows Live" clId="Web-{1AD72DD7-2014-4842-9A4A-0127F950F0CF}" dt="2021-03-24T05:10:37.110" v="1784" actId="1076"/>
      <pc:docMkLst>
        <pc:docMk/>
      </pc:docMkLst>
      <pc:sldChg chg="addSp modSp">
        <pc:chgData name="ゲスト ユーザー" userId="" providerId="Windows Live" clId="Web-{1AD72DD7-2014-4842-9A4A-0127F950F0CF}" dt="2021-03-24T04:43:42.331" v="1576" actId="20577"/>
        <pc:sldMkLst>
          <pc:docMk/>
          <pc:sldMk cId="0" sldId="264"/>
        </pc:sldMkLst>
        <pc:spChg chg="add mod">
          <ac:chgData name="ゲスト ユーザー" userId="" providerId="Windows Live" clId="Web-{1AD72DD7-2014-4842-9A4A-0127F950F0CF}" dt="2021-03-24T04:43:00.158" v="1570" actId="14100"/>
          <ac:spMkLst>
            <pc:docMk/>
            <pc:sldMk cId="0" sldId="264"/>
            <ac:spMk id="2" creationId="{45027C44-AF4F-4A83-AE2E-DCDA839DE2D8}"/>
          </ac:spMkLst>
        </pc:spChg>
        <pc:spChg chg="mod">
          <ac:chgData name="ゲスト ユーザー" userId="" providerId="Windows Live" clId="Web-{1AD72DD7-2014-4842-9A4A-0127F950F0CF}" dt="2021-03-24T04:43:42.331" v="1576" actId="20577"/>
          <ac:spMkLst>
            <pc:docMk/>
            <pc:sldMk cId="0" sldId="264"/>
            <ac:spMk id="216" creationId="{00000000-0000-0000-0000-000000000000}"/>
          </ac:spMkLst>
        </pc:spChg>
      </pc:sldChg>
      <pc:sldChg chg="addSp delSp modSp">
        <pc:chgData name="ゲスト ユーザー" userId="" providerId="Windows Live" clId="Web-{1AD72DD7-2014-4842-9A4A-0127F950F0CF}" dt="2021-03-24T04:44:27.019" v="1584" actId="14100"/>
        <pc:sldMkLst>
          <pc:docMk/>
          <pc:sldMk cId="0" sldId="265"/>
        </pc:sldMkLst>
        <pc:spChg chg="add mod">
          <ac:chgData name="ゲスト ユーザー" userId="" providerId="Windows Live" clId="Web-{1AD72DD7-2014-4842-9A4A-0127F950F0CF}" dt="2021-03-24T04:44:27.019" v="1584" actId="14100"/>
          <ac:spMkLst>
            <pc:docMk/>
            <pc:sldMk cId="0" sldId="265"/>
            <ac:spMk id="4" creationId="{83B0A878-393B-46A3-903D-A7B604038F61}"/>
          </ac:spMkLst>
        </pc:spChg>
        <pc:spChg chg="del mod">
          <ac:chgData name="ゲスト ユーザー" userId="" providerId="Windows Live" clId="Web-{1AD72DD7-2014-4842-9A4A-0127F950F0CF}" dt="2021-03-24T04:44:19.941" v="1582"/>
          <ac:spMkLst>
            <pc:docMk/>
            <pc:sldMk cId="0" sldId="265"/>
            <ac:spMk id="235" creationId="{00000000-0000-0000-0000-000000000000}"/>
          </ac:spMkLst>
        </pc:spChg>
      </pc:sldChg>
      <pc:sldChg chg="addSp delSp modSp">
        <pc:chgData name="ゲスト ユーザー" userId="" providerId="Windows Live" clId="Web-{1AD72DD7-2014-4842-9A4A-0127F950F0CF}" dt="2021-03-24T05:02:03.913" v="1691" actId="1076"/>
        <pc:sldMkLst>
          <pc:docMk/>
          <pc:sldMk cId="0" sldId="266"/>
        </pc:sldMkLst>
        <pc:spChg chg="add mod">
          <ac:chgData name="ゲスト ユーザー" userId="" providerId="Windows Live" clId="Web-{1AD72DD7-2014-4842-9A4A-0127F950F0CF}" dt="2021-03-24T04:49:34.009" v="1602" actId="20577"/>
          <ac:spMkLst>
            <pc:docMk/>
            <pc:sldMk cId="0" sldId="266"/>
            <ac:spMk id="3" creationId="{B2C0A272-8324-43AD-97D9-29FDE43E74B6}"/>
          </ac:spMkLst>
        </pc:spChg>
        <pc:spChg chg="add del mod">
          <ac:chgData name="ゲスト ユーザー" userId="" providerId="Windows Live" clId="Web-{1AD72DD7-2014-4842-9A4A-0127F950F0CF}" dt="2021-03-24T04:49:48.541" v="1605"/>
          <ac:spMkLst>
            <pc:docMk/>
            <pc:sldMk cId="0" sldId="266"/>
            <ac:spMk id="4" creationId="{D6936F35-CD01-4922-8F2C-D7676015CE6B}"/>
          </ac:spMkLst>
        </pc:spChg>
        <pc:spChg chg="add mod">
          <ac:chgData name="ゲスト ユーザー" userId="" providerId="Windows Live" clId="Web-{1AD72DD7-2014-4842-9A4A-0127F950F0CF}" dt="2021-03-24T05:02:03.913" v="1691" actId="1076"/>
          <ac:spMkLst>
            <pc:docMk/>
            <pc:sldMk cId="0" sldId="266"/>
            <ac:spMk id="5" creationId="{B2F655E2-832D-4AA5-A1C6-1E28CC370559}"/>
          </ac:spMkLst>
        </pc:spChg>
        <pc:spChg chg="add mod">
          <ac:chgData name="ゲスト ユーザー" userId="" providerId="Windows Live" clId="Web-{1AD72DD7-2014-4842-9A4A-0127F950F0CF}" dt="2021-03-24T05:01:59.397" v="1690" actId="1076"/>
          <ac:spMkLst>
            <pc:docMk/>
            <pc:sldMk cId="0" sldId="266"/>
            <ac:spMk id="12" creationId="{19351962-200A-47CA-84D9-60CFB93A7B5E}"/>
          </ac:spMkLst>
        </pc:spChg>
        <pc:spChg chg="del">
          <ac:chgData name="ゲスト ユーザー" userId="" providerId="Windows Live" clId="Web-{1AD72DD7-2014-4842-9A4A-0127F950F0CF}" dt="2021-03-24T04:46:51.834" v="1588"/>
          <ac:spMkLst>
            <pc:docMk/>
            <pc:sldMk cId="0" sldId="266"/>
            <ac:spMk id="254" creationId="{00000000-0000-0000-0000-000000000000}"/>
          </ac:spMkLst>
        </pc:spChg>
      </pc:sldChg>
      <pc:sldChg chg="addSp delSp modSp">
        <pc:chgData name="ゲスト ユーザー" userId="" providerId="Windows Live" clId="Web-{1AD72DD7-2014-4842-9A4A-0127F950F0CF}" dt="2021-03-24T05:07:21.294" v="1744" actId="20577"/>
        <pc:sldMkLst>
          <pc:docMk/>
          <pc:sldMk cId="0" sldId="267"/>
        </pc:sldMkLst>
        <pc:spChg chg="add mod">
          <ac:chgData name="ゲスト ユーザー" userId="" providerId="Windows Live" clId="Web-{1AD72DD7-2014-4842-9A4A-0127F950F0CF}" dt="2021-03-24T05:02:35.460" v="1698" actId="1076"/>
          <ac:spMkLst>
            <pc:docMk/>
            <pc:sldMk cId="0" sldId="267"/>
            <ac:spMk id="3" creationId="{0E6E1793-8A74-4A4E-B6AE-DFE2D2D51B80}"/>
          </ac:spMkLst>
        </pc:spChg>
        <pc:spChg chg="add mod">
          <ac:chgData name="ゲスト ユーザー" userId="" providerId="Windows Live" clId="Web-{1AD72DD7-2014-4842-9A4A-0127F950F0CF}" dt="2021-03-24T05:03:07.258" v="1703" actId="14100"/>
          <ac:spMkLst>
            <pc:docMk/>
            <pc:sldMk cId="0" sldId="267"/>
            <ac:spMk id="4" creationId="{34578D91-2B82-46CC-9C49-97C90BCF7E6E}"/>
          </ac:spMkLst>
        </pc:spChg>
        <pc:spChg chg="add mod">
          <ac:chgData name="ゲスト ユーザー" userId="" providerId="Windows Live" clId="Web-{1AD72DD7-2014-4842-9A4A-0127F950F0CF}" dt="2021-03-24T05:03:00.867" v="1702" actId="1076"/>
          <ac:spMkLst>
            <pc:docMk/>
            <pc:sldMk cId="0" sldId="267"/>
            <ac:spMk id="5" creationId="{56BE761F-57CD-4D15-86F6-A2C3D66BEF7C}"/>
          </ac:spMkLst>
        </pc:spChg>
        <pc:spChg chg="add del mod">
          <ac:chgData name="ゲスト ユーザー" userId="" providerId="Windows Live" clId="Web-{1AD72DD7-2014-4842-9A4A-0127F950F0CF}" dt="2021-03-24T05:06:15.558" v="1720"/>
          <ac:spMkLst>
            <pc:docMk/>
            <pc:sldMk cId="0" sldId="267"/>
            <ac:spMk id="6" creationId="{F0A79C38-527A-48D3-81D5-0501BC72922C}"/>
          </ac:spMkLst>
        </pc:spChg>
        <pc:spChg chg="mod">
          <ac:chgData name="ゲスト ユーザー" userId="" providerId="Windows Live" clId="Web-{1AD72DD7-2014-4842-9A4A-0127F950F0CF}" dt="2021-03-24T04:53:26.279" v="1666" actId="14100"/>
          <ac:spMkLst>
            <pc:docMk/>
            <pc:sldMk cId="0" sldId="267"/>
            <ac:spMk id="265" creationId="{00000000-0000-0000-0000-000000000000}"/>
          </ac:spMkLst>
        </pc:spChg>
        <pc:spChg chg="add del mod">
          <ac:chgData name="ゲスト ユーザー" userId="" providerId="Windows Live" clId="Web-{1AD72DD7-2014-4842-9A4A-0127F950F0CF}" dt="2021-03-24T05:07:21.294" v="1744" actId="20577"/>
          <ac:spMkLst>
            <pc:docMk/>
            <pc:sldMk cId="0" sldId="267"/>
            <ac:spMk id="268" creationId="{00000000-0000-0000-0000-000000000000}"/>
          </ac:spMkLst>
        </pc:spChg>
        <pc:picChg chg="mod">
          <ac:chgData name="ゲスト ユーザー" userId="" providerId="Windows Live" clId="Web-{1AD72DD7-2014-4842-9A4A-0127F950F0CF}" dt="2021-03-24T04:53:21.216" v="1664" actId="1076"/>
          <ac:picMkLst>
            <pc:docMk/>
            <pc:sldMk cId="0" sldId="267"/>
            <ac:picMk id="267" creationId="{00000000-0000-0000-0000-000000000000}"/>
          </ac:picMkLst>
        </pc:picChg>
      </pc:sldChg>
      <pc:sldChg chg="addSp delSp modSp">
        <pc:chgData name="ゲスト ユーザー" userId="" providerId="Windows Live" clId="Web-{1AD72DD7-2014-4842-9A4A-0127F950F0CF}" dt="2021-03-24T05:10:37.110" v="1784" actId="1076"/>
        <pc:sldMkLst>
          <pc:docMk/>
          <pc:sldMk cId="0" sldId="268"/>
        </pc:sldMkLst>
        <pc:spChg chg="add mod">
          <ac:chgData name="ゲスト ユーザー" userId="" providerId="Windows Live" clId="Web-{1AD72DD7-2014-4842-9A4A-0127F950F0CF}" dt="2021-03-24T04:51:03.464" v="1611" actId="1076"/>
          <ac:spMkLst>
            <pc:docMk/>
            <pc:sldMk cId="0" sldId="268"/>
            <ac:spMk id="6" creationId="{62F6D76C-9E6E-4A1A-9093-4A92072049DE}"/>
          </ac:spMkLst>
        </pc:spChg>
        <pc:spChg chg="add mod">
          <ac:chgData name="ゲスト ユーザー" userId="" providerId="Windows Live" clId="Web-{1AD72DD7-2014-4842-9A4A-0127F950F0CF}" dt="2021-03-24T05:10:37.110" v="1784" actId="1076"/>
          <ac:spMkLst>
            <pc:docMk/>
            <pc:sldMk cId="0" sldId="268"/>
            <ac:spMk id="7" creationId="{6A450B57-B380-470D-B6FB-B92053FEACC7}"/>
          </ac:spMkLst>
        </pc:spChg>
        <pc:spChg chg="mod">
          <ac:chgData name="ゲスト ユーザー" userId="" providerId="Windows Live" clId="Web-{1AD72DD7-2014-4842-9A4A-0127F950F0CF}" dt="2021-03-24T05:10:27.797" v="1782" actId="20577"/>
          <ac:spMkLst>
            <pc:docMk/>
            <pc:sldMk cId="0" sldId="268"/>
            <ac:spMk id="278" creationId="{00000000-0000-0000-0000-000000000000}"/>
          </ac:spMkLst>
        </pc:spChg>
        <pc:spChg chg="del mod">
          <ac:chgData name="ゲスト ユーザー" userId="" providerId="Windows Live" clId="Web-{1AD72DD7-2014-4842-9A4A-0127F950F0CF}" dt="2021-03-24T04:50:57.042" v="1610"/>
          <ac:spMkLst>
            <pc:docMk/>
            <pc:sldMk cId="0" sldId="268"/>
            <ac:spMk id="280" creationId="{00000000-0000-0000-0000-000000000000}"/>
          </ac:spMkLst>
        </pc:spChg>
        <pc:picChg chg="mod">
          <ac:chgData name="ゲスト ユーザー" userId="" providerId="Windows Live" clId="Web-{1AD72DD7-2014-4842-9A4A-0127F950F0CF}" dt="2021-03-24T04:52:08.793" v="1658" actId="1076"/>
          <ac:picMkLst>
            <pc:docMk/>
            <pc:sldMk cId="0" sldId="268"/>
            <ac:picMk id="3" creationId="{F9C7FFEE-53A3-4234-B3BD-E923B1A4863F}"/>
          </ac:picMkLst>
        </pc:picChg>
        <pc:picChg chg="mod">
          <ac:chgData name="ゲスト ユーザー" userId="" providerId="Windows Live" clId="Web-{1AD72DD7-2014-4842-9A4A-0127F950F0CF}" dt="2021-03-24T04:51:05.854" v="1612" actId="1076"/>
          <ac:picMkLst>
            <pc:docMk/>
            <pc:sldMk cId="0" sldId="268"/>
            <ac:picMk id="279" creationId="{00000000-0000-0000-0000-000000000000}"/>
          </ac:picMkLst>
        </pc:picChg>
      </pc:sldChg>
      <pc:sldChg chg="addSp delSp modSp">
        <pc:chgData name="ゲスト ユーザー" userId="" providerId="Windows Live" clId="Web-{1AD72DD7-2014-4842-9A4A-0127F950F0CF}" dt="2021-03-24T04:54:12.889" v="1674" actId="14100"/>
        <pc:sldMkLst>
          <pc:docMk/>
          <pc:sldMk cId="0" sldId="269"/>
        </pc:sldMkLst>
        <pc:spChg chg="add mod">
          <ac:chgData name="ゲスト ユーザー" userId="" providerId="Windows Live" clId="Web-{1AD72DD7-2014-4842-9A4A-0127F950F0CF}" dt="2021-03-24T04:54:09.905" v="1673" actId="14100"/>
          <ac:spMkLst>
            <pc:docMk/>
            <pc:sldMk cId="0" sldId="269"/>
            <ac:spMk id="3" creationId="{D31E857A-5572-4053-A9EF-3A9382D5A77A}"/>
          </ac:spMkLst>
        </pc:spChg>
        <pc:spChg chg="add mod">
          <ac:chgData name="ゲスト ユーザー" userId="" providerId="Windows Live" clId="Web-{1AD72DD7-2014-4842-9A4A-0127F950F0CF}" dt="2021-03-24T04:54:12.889" v="1674" actId="14100"/>
          <ac:spMkLst>
            <pc:docMk/>
            <pc:sldMk cId="0" sldId="269"/>
            <ac:spMk id="4" creationId="{7E6FB8B1-538B-412F-A076-D59EC383FC77}"/>
          </ac:spMkLst>
        </pc:spChg>
        <pc:spChg chg="mod">
          <ac:chgData name="ゲスト ユーザー" userId="" providerId="Windows Live" clId="Web-{1AD72DD7-2014-4842-9A4A-0127F950F0CF}" dt="2021-03-24T04:51:51.683" v="1657" actId="20577"/>
          <ac:spMkLst>
            <pc:docMk/>
            <pc:sldMk cId="0" sldId="269"/>
            <ac:spMk id="294" creationId="{00000000-0000-0000-0000-000000000000}"/>
          </ac:spMkLst>
        </pc:spChg>
        <pc:spChg chg="del mod">
          <ac:chgData name="ゲスト ユーザー" userId="" providerId="Windows Live" clId="Web-{1AD72DD7-2014-4842-9A4A-0127F950F0CF}" dt="2021-03-24T04:53:59.654" v="1671"/>
          <ac:spMkLst>
            <pc:docMk/>
            <pc:sldMk cId="0" sldId="269"/>
            <ac:spMk id="296" creationId="{00000000-0000-0000-0000-000000000000}"/>
          </ac:spMkLst>
        </pc:spChg>
        <pc:spChg chg="del">
          <ac:chgData name="ゲスト ユーザー" userId="" providerId="Windows Live" clId="Web-{1AD72DD7-2014-4842-9A4A-0127F950F0CF}" dt="2021-03-24T04:51:18.527" v="1613"/>
          <ac:spMkLst>
            <pc:docMk/>
            <pc:sldMk cId="0" sldId="269"/>
            <ac:spMk id="298" creationId="{00000000-0000-0000-0000-000000000000}"/>
          </ac:spMkLst>
        </pc:spChg>
      </pc:sldChg>
      <pc:sldChg chg="modSp">
        <pc:chgData name="ゲスト ユーザー" userId="" providerId="Windows Live" clId="Web-{1AD72DD7-2014-4842-9A4A-0127F950F0CF}" dt="2021-03-24T02:13:08.623" v="1464" actId="20577"/>
        <pc:sldMkLst>
          <pc:docMk/>
          <pc:sldMk cId="0" sldId="315"/>
        </pc:sldMkLst>
        <pc:spChg chg="mod">
          <ac:chgData name="ゲスト ユーザー" userId="" providerId="Windows Live" clId="Web-{1AD72DD7-2014-4842-9A4A-0127F950F0CF}" dt="2021-03-24T02:13:08.623" v="1464" actId="20577"/>
          <ac:spMkLst>
            <pc:docMk/>
            <pc:sldMk cId="0" sldId="315"/>
            <ac:spMk id="989" creationId="{00000000-0000-0000-0000-000000000000}"/>
          </ac:spMkLst>
        </pc:spChg>
      </pc:sldChg>
      <pc:sldChg chg="addSp delSp modSp">
        <pc:chgData name="ゲスト ユーザー" userId="" providerId="Windows Live" clId="Web-{1AD72DD7-2014-4842-9A4A-0127F950F0CF}" dt="2021-03-24T02:12:38.373" v="1454" actId="1076"/>
        <pc:sldMkLst>
          <pc:docMk/>
          <pc:sldMk cId="0" sldId="316"/>
        </pc:sldMkLst>
        <pc:spChg chg="mod">
          <ac:chgData name="ゲスト ユーザー" userId="" providerId="Windows Live" clId="Web-{1AD72DD7-2014-4842-9A4A-0127F950F0CF}" dt="2021-03-24T02:10:10.088" v="1405" actId="14100"/>
          <ac:spMkLst>
            <pc:docMk/>
            <pc:sldMk cId="0" sldId="316"/>
            <ac:spMk id="12" creationId="{13EAF557-F787-48F5-94C1-53F491BFF21F}"/>
          </ac:spMkLst>
        </pc:spChg>
        <pc:spChg chg="mod">
          <ac:chgData name="ゲスト ユーザー" userId="" providerId="Windows Live" clId="Web-{1AD72DD7-2014-4842-9A4A-0127F950F0CF}" dt="2021-03-24T02:01:48.190" v="1360" actId="20577"/>
          <ac:spMkLst>
            <pc:docMk/>
            <pc:sldMk cId="0" sldId="316"/>
            <ac:spMk id="1005" creationId="{00000000-0000-0000-0000-000000000000}"/>
          </ac:spMkLst>
        </pc:spChg>
        <pc:spChg chg="del">
          <ac:chgData name="ゲスト ユーザー" userId="" providerId="Windows Live" clId="Web-{1AD72DD7-2014-4842-9A4A-0127F950F0CF}" dt="2021-03-24T02:07:25.444" v="1376"/>
          <ac:spMkLst>
            <pc:docMk/>
            <pc:sldMk cId="0" sldId="316"/>
            <ac:spMk id="1009" creationId="{00000000-0000-0000-0000-000000000000}"/>
          </ac:spMkLst>
        </pc:spChg>
        <pc:spChg chg="mod">
          <ac:chgData name="ゲスト ユーザー" userId="" providerId="Windows Live" clId="Web-{1AD72DD7-2014-4842-9A4A-0127F950F0CF}" dt="2021-03-24T02:09:51.588" v="1401" actId="1076"/>
          <ac:spMkLst>
            <pc:docMk/>
            <pc:sldMk cId="0" sldId="316"/>
            <ac:spMk id="1010" creationId="{00000000-0000-0000-0000-000000000000}"/>
          </ac:spMkLst>
        </pc:spChg>
        <pc:spChg chg="mod">
          <ac:chgData name="ゲスト ユーザー" userId="" providerId="Windows Live" clId="Web-{1AD72DD7-2014-4842-9A4A-0127F950F0CF}" dt="2021-03-24T02:01:56.628" v="1361" actId="1076"/>
          <ac:spMkLst>
            <pc:docMk/>
            <pc:sldMk cId="0" sldId="316"/>
            <ac:spMk id="1012" creationId="{00000000-0000-0000-0000-000000000000}"/>
          </ac:spMkLst>
        </pc:spChg>
        <pc:spChg chg="mod">
          <ac:chgData name="ゲスト ユーザー" userId="" providerId="Windows Live" clId="Web-{1AD72DD7-2014-4842-9A4A-0127F950F0CF}" dt="2021-03-24T02:12:38.373" v="1454" actId="1076"/>
          <ac:spMkLst>
            <pc:docMk/>
            <pc:sldMk cId="0" sldId="316"/>
            <ac:spMk id="1014" creationId="{00000000-0000-0000-0000-000000000000}"/>
          </ac:spMkLst>
        </pc:spChg>
        <pc:picChg chg="add mod">
          <ac:chgData name="ゲスト ユーザー" userId="" providerId="Windows Live" clId="Web-{1AD72DD7-2014-4842-9A4A-0127F950F0CF}" dt="2021-03-24T02:06:40.458" v="1372" actId="1076"/>
          <ac:picMkLst>
            <pc:docMk/>
            <pc:sldMk cId="0" sldId="316"/>
            <ac:picMk id="2" creationId="{A2A45519-F4E5-43DE-9802-794BC24A01D6}"/>
          </ac:picMkLst>
        </pc:picChg>
        <pc:picChg chg="add mod">
          <ac:chgData name="ゲスト ユーザー" userId="" providerId="Windows Live" clId="Web-{1AD72DD7-2014-4842-9A4A-0127F950F0CF}" dt="2021-03-24T02:10:02.025" v="1404" actId="14100"/>
          <ac:picMkLst>
            <pc:docMk/>
            <pc:sldMk cId="0" sldId="316"/>
            <ac:picMk id="3" creationId="{B0E295F6-F246-4641-AA20-133EC3362A09}"/>
          </ac:picMkLst>
        </pc:picChg>
        <pc:picChg chg="mod">
          <ac:chgData name="ゲスト ユーザー" userId="" providerId="Windows Live" clId="Web-{1AD72DD7-2014-4842-9A4A-0127F950F0CF}" dt="2021-03-24T02:09:34.634" v="1400" actId="1076"/>
          <ac:picMkLst>
            <pc:docMk/>
            <pc:sldMk cId="0" sldId="316"/>
            <ac:picMk id="1008" creationId="{00000000-0000-0000-0000-000000000000}"/>
          </ac:picMkLst>
        </pc:picChg>
      </pc:sldChg>
      <pc:sldChg chg="delSp modSp del">
        <pc:chgData name="ゲスト ユーザー" userId="" providerId="Windows Live" clId="Web-{1AD72DD7-2014-4842-9A4A-0127F950F0CF}" dt="2021-03-24T02:11:04.230" v="1415"/>
        <pc:sldMkLst>
          <pc:docMk/>
          <pc:sldMk cId="0" sldId="317"/>
        </pc:sldMkLst>
        <pc:spChg chg="mod">
          <ac:chgData name="ゲスト ユーザー" userId="" providerId="Windows Live" clId="Web-{1AD72DD7-2014-4842-9A4A-0127F950F0CF}" dt="2021-03-24T02:10:43.604" v="1413" actId="20577"/>
          <ac:spMkLst>
            <pc:docMk/>
            <pc:sldMk cId="0" sldId="317"/>
            <ac:spMk id="1019" creationId="{00000000-0000-0000-0000-000000000000}"/>
          </ac:spMkLst>
        </pc:spChg>
        <pc:spChg chg="del">
          <ac:chgData name="ゲスト ユーザー" userId="" providerId="Windows Live" clId="Web-{1AD72DD7-2014-4842-9A4A-0127F950F0CF}" dt="2021-03-24T02:10:46.870" v="1414"/>
          <ac:spMkLst>
            <pc:docMk/>
            <pc:sldMk cId="0" sldId="317"/>
            <ac:spMk id="1026" creationId="{00000000-0000-0000-0000-000000000000}"/>
          </ac:spMkLst>
        </pc:spChg>
      </pc:sldChg>
      <pc:sldChg chg="modSp">
        <pc:chgData name="ゲスト ユーザー" userId="" providerId="Windows Live" clId="Web-{1AD72DD7-2014-4842-9A4A-0127F950F0CF}" dt="2021-03-24T02:12:10.278" v="1451" actId="20577"/>
        <pc:sldMkLst>
          <pc:docMk/>
          <pc:sldMk cId="0" sldId="318"/>
        </pc:sldMkLst>
        <pc:spChg chg="mod">
          <ac:chgData name="ゲスト ユーザー" userId="" providerId="Windows Live" clId="Web-{1AD72DD7-2014-4842-9A4A-0127F950F0CF}" dt="2021-03-24T02:12:02.544" v="1449" actId="1076"/>
          <ac:spMkLst>
            <pc:docMk/>
            <pc:sldMk cId="0" sldId="318"/>
            <ac:spMk id="13" creationId="{8616D2A9-70E3-4B41-B3F0-8FAC7800BE9E}"/>
          </ac:spMkLst>
        </pc:spChg>
        <pc:spChg chg="mod">
          <ac:chgData name="ゲスト ユーザー" userId="" providerId="Windows Live" clId="Web-{1AD72DD7-2014-4842-9A4A-0127F950F0CF}" dt="2021-03-24T02:12:10.278" v="1451" actId="20577"/>
          <ac:spMkLst>
            <pc:docMk/>
            <pc:sldMk cId="0" sldId="318"/>
            <ac:spMk id="1042" creationId="{00000000-0000-0000-0000-000000000000}"/>
          </ac:spMkLst>
        </pc:spChg>
        <pc:spChg chg="mod">
          <ac:chgData name="ゲスト ユーザー" userId="" providerId="Windows Live" clId="Web-{1AD72DD7-2014-4842-9A4A-0127F950F0CF}" dt="2021-03-24T02:11:59.528" v="1448" actId="1076"/>
          <ac:spMkLst>
            <pc:docMk/>
            <pc:sldMk cId="0" sldId="318"/>
            <ac:spMk id="1047" creationId="{00000000-0000-0000-0000-000000000000}"/>
          </ac:spMkLst>
        </pc:spChg>
      </pc:sldChg>
      <pc:sldChg chg="addSp delSp modSp ord">
        <pc:chgData name="ゲスト ユーザー" userId="" providerId="Windows Live" clId="Web-{1AD72DD7-2014-4842-9A4A-0127F950F0CF}" dt="2021-03-24T01:56:09.526" v="1329" actId="20577"/>
        <pc:sldMkLst>
          <pc:docMk/>
          <pc:sldMk cId="3276162484" sldId="321"/>
        </pc:sldMkLst>
        <pc:spChg chg="mod">
          <ac:chgData name="ゲスト ユーザー" userId="" providerId="Windows Live" clId="Web-{1AD72DD7-2014-4842-9A4A-0127F950F0CF}" dt="2021-03-24T01:33:10.043" v="1123" actId="20577"/>
          <ac:spMkLst>
            <pc:docMk/>
            <pc:sldMk cId="3276162484" sldId="321"/>
            <ac:spMk id="3" creationId="{41B6E82B-6D9B-4BBB-B277-69B8CA0B91C3}"/>
          </ac:spMkLst>
        </pc:spChg>
        <pc:spChg chg="add mod">
          <ac:chgData name="ゲスト ユーザー" userId="" providerId="Windows Live" clId="Web-{1AD72DD7-2014-4842-9A4A-0127F950F0CF}" dt="2021-03-24T01:36:15.610" v="1143" actId="1076"/>
          <ac:spMkLst>
            <pc:docMk/>
            <pc:sldMk cId="3276162484" sldId="321"/>
            <ac:spMk id="7" creationId="{B473BD24-71A4-4A28-9BDF-D7413EAD18A6}"/>
          </ac:spMkLst>
        </pc:spChg>
        <pc:spChg chg="mod">
          <ac:chgData name="ゲスト ユーザー" userId="" providerId="Windows Live" clId="Web-{1AD72DD7-2014-4842-9A4A-0127F950F0CF}" dt="2021-03-24T01:56:09.526" v="1329" actId="20577"/>
          <ac:spMkLst>
            <pc:docMk/>
            <pc:sldMk cId="3276162484" sldId="321"/>
            <ac:spMk id="352" creationId="{00000000-0000-0000-0000-000000000000}"/>
          </ac:spMkLst>
        </pc:spChg>
        <pc:picChg chg="del">
          <ac:chgData name="ゲスト ユーザー" userId="" providerId="Windows Live" clId="Web-{1AD72DD7-2014-4842-9A4A-0127F950F0CF}" dt="2021-03-24T01:34:05.857" v="1124"/>
          <ac:picMkLst>
            <pc:docMk/>
            <pc:sldMk cId="3276162484" sldId="321"/>
            <ac:picMk id="4" creationId="{3299CA1B-86CF-4C26-8085-5B66127D8E24}"/>
          </ac:picMkLst>
        </pc:picChg>
        <pc:picChg chg="add del mod">
          <ac:chgData name="ゲスト ユーザー" userId="" providerId="Windows Live" clId="Web-{1AD72DD7-2014-4842-9A4A-0127F950F0CF}" dt="2021-03-24T01:35:29.265" v="1136"/>
          <ac:picMkLst>
            <pc:docMk/>
            <pc:sldMk cId="3276162484" sldId="321"/>
            <ac:picMk id="5" creationId="{1D1E0A19-0932-42C8-8E5D-19D35B92A724}"/>
          </ac:picMkLst>
        </pc:picChg>
        <pc:picChg chg="add mod">
          <ac:chgData name="ゲスト ユーザー" userId="" providerId="Windows Live" clId="Web-{1AD72DD7-2014-4842-9A4A-0127F950F0CF}" dt="2021-03-24T01:35:49.625" v="1139" actId="14100"/>
          <ac:picMkLst>
            <pc:docMk/>
            <pc:sldMk cId="3276162484" sldId="321"/>
            <ac:picMk id="6" creationId="{ECB91658-7D9D-4305-B1D8-511A31D9FC5F}"/>
          </ac:picMkLst>
        </pc:picChg>
      </pc:sldChg>
      <pc:sldChg chg="addSp delSp modSp">
        <pc:chgData name="ゲスト ユーザー" userId="" providerId="Windows Live" clId="Web-{1AD72DD7-2014-4842-9A4A-0127F950F0CF}" dt="2021-03-24T01:42:44.759" v="1224" actId="14100"/>
        <pc:sldMkLst>
          <pc:docMk/>
          <pc:sldMk cId="2026746202" sldId="330"/>
        </pc:sldMkLst>
        <pc:spChg chg="mod">
          <ac:chgData name="ゲスト ユーザー" userId="" providerId="Windows Live" clId="Web-{1AD72DD7-2014-4842-9A4A-0127F950F0CF}" dt="2021-03-24T01:41:59.711" v="1220" actId="20577"/>
          <ac:spMkLst>
            <pc:docMk/>
            <pc:sldMk cId="2026746202" sldId="330"/>
            <ac:spMk id="6" creationId="{A37D0B3E-E398-46E3-862F-CB12BB9ACA59}"/>
          </ac:spMkLst>
        </pc:spChg>
        <pc:picChg chg="add mod">
          <ac:chgData name="ゲスト ユーザー" userId="" providerId="Windows Live" clId="Web-{1AD72DD7-2014-4842-9A4A-0127F950F0CF}" dt="2021-03-24T01:42:44.759" v="1224" actId="14100"/>
          <ac:picMkLst>
            <pc:docMk/>
            <pc:sldMk cId="2026746202" sldId="330"/>
            <ac:picMk id="4" creationId="{5FADC817-3BB1-4B9B-A478-F10D29AEF579}"/>
          </ac:picMkLst>
        </pc:picChg>
        <pc:picChg chg="del">
          <ac:chgData name="ゲスト ユーザー" userId="" providerId="Windows Live" clId="Web-{1AD72DD7-2014-4842-9A4A-0127F950F0CF}" dt="2021-03-24T01:42:37.368" v="1221"/>
          <ac:picMkLst>
            <pc:docMk/>
            <pc:sldMk cId="2026746202" sldId="330"/>
            <ac:picMk id="7" creationId="{686454AF-FD65-4265-BE57-2E86BD7E5690}"/>
          </ac:picMkLst>
        </pc:picChg>
      </pc:sldChg>
      <pc:sldChg chg="modSp">
        <pc:chgData name="ゲスト ユーザー" userId="" providerId="Windows Live" clId="Web-{1AD72DD7-2014-4842-9A4A-0127F950F0CF}" dt="2021-03-24T02:18:14.114" v="1482" actId="20577"/>
        <pc:sldMkLst>
          <pc:docMk/>
          <pc:sldMk cId="3785275960" sldId="331"/>
        </pc:sldMkLst>
        <pc:spChg chg="mod">
          <ac:chgData name="ゲスト ユーザー" userId="" providerId="Windows Live" clId="Web-{1AD72DD7-2014-4842-9A4A-0127F950F0CF}" dt="2021-03-24T02:18:06.614" v="1478" actId="20577"/>
          <ac:spMkLst>
            <pc:docMk/>
            <pc:sldMk cId="3785275960" sldId="331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2:18:14.114" v="1482" actId="20577"/>
          <ac:spMkLst>
            <pc:docMk/>
            <pc:sldMk cId="3785275960" sldId="331"/>
            <ac:spMk id="350" creationId="{00000000-0000-0000-0000-000000000000}"/>
          </ac:spMkLst>
        </pc:spChg>
      </pc:sldChg>
      <pc:sldChg chg="addSp delSp modSp">
        <pc:chgData name="ゲスト ユーザー" userId="" providerId="Windows Live" clId="Web-{1AD72DD7-2014-4842-9A4A-0127F950F0CF}" dt="2021-03-24T01:43:51.760" v="1227" actId="1076"/>
        <pc:sldMkLst>
          <pc:docMk/>
          <pc:sldMk cId="2444299485" sldId="335"/>
        </pc:sldMkLst>
        <pc:picChg chg="add mod">
          <ac:chgData name="ゲスト ユーザー" userId="" providerId="Windows Live" clId="Web-{1AD72DD7-2014-4842-9A4A-0127F950F0CF}" dt="2021-03-24T01:43:51.760" v="1227" actId="1076"/>
          <ac:picMkLst>
            <pc:docMk/>
            <pc:sldMk cId="2444299485" sldId="335"/>
            <ac:picMk id="4" creationId="{82F5B559-AF2F-45B8-AAFF-4E307F9A5C2B}"/>
          </ac:picMkLst>
        </pc:picChg>
        <pc:picChg chg="del">
          <ac:chgData name="ゲスト ユーザー" userId="" providerId="Windows Live" clId="Web-{1AD72DD7-2014-4842-9A4A-0127F950F0CF}" dt="2021-03-24T01:43:03.947" v="1225"/>
          <ac:picMkLst>
            <pc:docMk/>
            <pc:sldMk cId="2444299485" sldId="335"/>
            <ac:picMk id="8" creationId="{E61C36CD-F22C-4A77-8716-62F3F5799209}"/>
          </ac:picMkLst>
        </pc:picChg>
      </pc:sldChg>
      <pc:sldChg chg="addSp delSp modSp">
        <pc:chgData name="ゲスト ユーザー" userId="" providerId="Windows Live" clId="Web-{1AD72DD7-2014-4842-9A4A-0127F950F0CF}" dt="2021-03-24T02:21:10.728" v="1555" actId="20577"/>
        <pc:sldMkLst>
          <pc:docMk/>
          <pc:sldMk cId="960304463" sldId="337"/>
        </pc:sldMkLst>
        <pc:spChg chg="mod">
          <ac:chgData name="ゲスト ユーザー" userId="" providerId="Windows Live" clId="Web-{1AD72DD7-2014-4842-9A4A-0127F950F0CF}" dt="2021-03-24T02:20:53.571" v="1550" actId="20577"/>
          <ac:spMkLst>
            <pc:docMk/>
            <pc:sldMk cId="960304463" sldId="337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2:21:10.728" v="1555" actId="20577"/>
          <ac:spMkLst>
            <pc:docMk/>
            <pc:sldMk cId="960304463" sldId="337"/>
            <ac:spMk id="6" creationId="{A37D0B3E-E398-46E3-862F-CB12BB9ACA59}"/>
          </ac:spMkLst>
        </pc:spChg>
        <pc:picChg chg="del">
          <ac:chgData name="ゲスト ユーザー" userId="" providerId="Windows Live" clId="Web-{1AD72DD7-2014-4842-9A4A-0127F950F0CF}" dt="2021-03-24T01:39:33.926" v="1146"/>
          <ac:picMkLst>
            <pc:docMk/>
            <pc:sldMk cId="960304463" sldId="337"/>
            <ac:picMk id="4" creationId="{7EE1246B-0E52-42A4-B7E0-2BE862B52D5F}"/>
          </ac:picMkLst>
        </pc:picChg>
        <pc:picChg chg="add del mod">
          <ac:chgData name="ゲスト ユーザー" userId="" providerId="Windows Live" clId="Web-{1AD72DD7-2014-4842-9A4A-0127F950F0CF}" dt="2021-03-24T01:44:33.230" v="1230"/>
          <ac:picMkLst>
            <pc:docMk/>
            <pc:sldMk cId="960304463" sldId="337"/>
            <ac:picMk id="7" creationId="{13448900-6C10-412C-AF8A-2C21FA4C95E5}"/>
          </ac:picMkLst>
        </pc:picChg>
        <pc:picChg chg="add mod">
          <ac:chgData name="ゲスト ユーザー" userId="" providerId="Windows Live" clId="Web-{1AD72DD7-2014-4842-9A4A-0127F950F0CF}" dt="2021-03-24T01:44:41.449" v="1233" actId="14100"/>
          <ac:picMkLst>
            <pc:docMk/>
            <pc:sldMk cId="960304463" sldId="337"/>
            <ac:picMk id="8" creationId="{01E1D39B-D608-4D8C-A843-18C92376637E}"/>
          </ac:picMkLst>
        </pc:picChg>
      </pc:sldChg>
      <pc:sldChg chg="modSp">
        <pc:chgData name="ゲスト ユーザー" userId="" providerId="Windows Live" clId="Web-{1AD72DD7-2014-4842-9A4A-0127F950F0CF}" dt="2021-03-24T02:21:34.275" v="1556" actId="20577"/>
        <pc:sldMkLst>
          <pc:docMk/>
          <pc:sldMk cId="412491998" sldId="339"/>
        </pc:sldMkLst>
        <pc:spChg chg="mod">
          <ac:chgData name="ゲスト ユーザー" userId="" providerId="Windows Live" clId="Web-{1AD72DD7-2014-4842-9A4A-0127F950F0CF}" dt="2021-03-24T02:21:34.275" v="1556" actId="20577"/>
          <ac:spMkLst>
            <pc:docMk/>
            <pc:sldMk cId="412491998" sldId="339"/>
            <ac:spMk id="3" creationId="{41B6E82B-6D9B-4BBB-B277-69B8CA0B91C3}"/>
          </ac:spMkLst>
        </pc:spChg>
      </pc:sldChg>
      <pc:sldChg chg="modSp">
        <pc:chgData name="ゲスト ユーザー" userId="" providerId="Windows Live" clId="Web-{1AD72DD7-2014-4842-9A4A-0127F950F0CF}" dt="2021-03-24T02:22:10.198" v="1563" actId="20577"/>
        <pc:sldMkLst>
          <pc:docMk/>
          <pc:sldMk cId="1695572539" sldId="340"/>
        </pc:sldMkLst>
        <pc:spChg chg="mod">
          <ac:chgData name="ゲスト ユーザー" userId="" providerId="Windows Live" clId="Web-{1AD72DD7-2014-4842-9A4A-0127F950F0CF}" dt="2021-03-24T02:22:10.198" v="1563" actId="20577"/>
          <ac:spMkLst>
            <pc:docMk/>
            <pc:sldMk cId="1695572539" sldId="340"/>
            <ac:spMk id="6" creationId="{A37D0B3E-E398-46E3-862F-CB12BB9ACA59}"/>
          </ac:spMkLst>
        </pc:spChg>
      </pc:sldChg>
      <pc:sldChg chg="modSp">
        <pc:chgData name="ゲスト ユーザー" userId="" providerId="Windows Live" clId="Web-{1AD72DD7-2014-4842-9A4A-0127F950F0CF}" dt="2021-03-24T01:02:49.019" v="281" actId="20577"/>
        <pc:sldMkLst>
          <pc:docMk/>
          <pc:sldMk cId="1440077837" sldId="341"/>
        </pc:sldMkLst>
        <pc:spChg chg="mod">
          <ac:chgData name="ゲスト ユーザー" userId="" providerId="Windows Live" clId="Web-{1AD72DD7-2014-4842-9A4A-0127F950F0CF}" dt="2021-03-24T01:02:39.237" v="278" actId="20577"/>
          <ac:spMkLst>
            <pc:docMk/>
            <pc:sldMk cId="1440077837" sldId="341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1:02:49.019" v="281" actId="20577"/>
          <ac:spMkLst>
            <pc:docMk/>
            <pc:sldMk cId="1440077837" sldId="341"/>
            <ac:spMk id="6" creationId="{A37D0B3E-E398-46E3-862F-CB12BB9ACA59}"/>
          </ac:spMkLst>
        </pc:spChg>
      </pc:sldChg>
      <pc:sldChg chg="modSp">
        <pc:chgData name="ゲスト ユーザー" userId="" providerId="Windows Live" clId="Web-{1AD72DD7-2014-4842-9A4A-0127F950F0CF}" dt="2021-03-24T01:03:12.988" v="285" actId="20577"/>
        <pc:sldMkLst>
          <pc:docMk/>
          <pc:sldMk cId="3076179711" sldId="342"/>
        </pc:sldMkLst>
        <pc:spChg chg="mod">
          <ac:chgData name="ゲスト ユーザー" userId="" providerId="Windows Live" clId="Web-{1AD72DD7-2014-4842-9A4A-0127F950F0CF}" dt="2021-03-24T01:03:12.988" v="285" actId="20577"/>
          <ac:spMkLst>
            <pc:docMk/>
            <pc:sldMk cId="3076179711" sldId="342"/>
            <ac:spMk id="3" creationId="{41B6E82B-6D9B-4BBB-B277-69B8CA0B91C3}"/>
          </ac:spMkLst>
        </pc:spChg>
      </pc:sldChg>
      <pc:sldChg chg="modSp">
        <pc:chgData name="ゲスト ユーザー" userId="" providerId="Windows Live" clId="Web-{1AD72DD7-2014-4842-9A4A-0127F950F0CF}" dt="2021-03-24T00:54:55.430" v="83" actId="20577"/>
        <pc:sldMkLst>
          <pc:docMk/>
          <pc:sldMk cId="3758271538" sldId="344"/>
        </pc:sldMkLst>
        <pc:spChg chg="mod">
          <ac:chgData name="ゲスト ユーザー" userId="" providerId="Windows Live" clId="Web-{1AD72DD7-2014-4842-9A4A-0127F950F0CF}" dt="2021-03-24T00:54:55.430" v="83" actId="20577"/>
          <ac:spMkLst>
            <pc:docMk/>
            <pc:sldMk cId="3758271538" sldId="344"/>
            <ac:spMk id="3" creationId="{41B6E82B-6D9B-4BBB-B277-69B8CA0B91C3}"/>
          </ac:spMkLst>
        </pc:spChg>
      </pc:sldChg>
      <pc:sldChg chg="addSp delSp modSp add replId">
        <pc:chgData name="ゲスト ユーザー" userId="" providerId="Windows Live" clId="Web-{1AD72DD7-2014-4842-9A4A-0127F950F0CF}" dt="2021-03-24T01:25:39.736" v="911" actId="14100"/>
        <pc:sldMkLst>
          <pc:docMk/>
          <pc:sldMk cId="206003480" sldId="345"/>
        </pc:sldMkLst>
        <pc:spChg chg="mod">
          <ac:chgData name="ゲスト ユーザー" userId="" providerId="Windows Live" clId="Web-{1AD72DD7-2014-4842-9A4A-0127F950F0CF}" dt="2021-03-24T00:54:37.367" v="74" actId="20577"/>
          <ac:spMkLst>
            <pc:docMk/>
            <pc:sldMk cId="206003480" sldId="345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0:59:10.967" v="124" actId="20577"/>
          <ac:spMkLst>
            <pc:docMk/>
            <pc:sldMk cId="206003480" sldId="345"/>
            <ac:spMk id="6" creationId="{A37D0B3E-E398-46E3-862F-CB12BB9ACA59}"/>
          </ac:spMkLst>
        </pc:spChg>
        <pc:spChg chg="del">
          <ac:chgData name="ゲスト ユーザー" userId="" providerId="Windows Live" clId="Web-{1AD72DD7-2014-4842-9A4A-0127F950F0CF}" dt="2021-03-24T00:55:24.118" v="87"/>
          <ac:spMkLst>
            <pc:docMk/>
            <pc:sldMk cId="206003480" sldId="345"/>
            <ac:spMk id="8" creationId="{E82D7B40-A32D-4D26-AA00-9723508FC02B}"/>
          </ac:spMkLst>
        </pc:spChg>
        <pc:spChg chg="add del mod">
          <ac:chgData name="ゲスト ユーザー" userId="" providerId="Windows Live" clId="Web-{1AD72DD7-2014-4842-9A4A-0127F950F0CF}" dt="2021-03-24T00:55:24.603" v="88"/>
          <ac:spMkLst>
            <pc:docMk/>
            <pc:sldMk cId="206003480" sldId="345"/>
            <ac:spMk id="9" creationId="{DE49CABF-07BD-4D0F-BC17-CD93EDE0664C}"/>
          </ac:spMkLst>
        </pc:spChg>
        <pc:spChg chg="add mod">
          <ac:chgData name="ゲスト ユーザー" userId="" providerId="Windows Live" clId="Web-{1AD72DD7-2014-4842-9A4A-0127F950F0CF}" dt="2021-03-24T01:25:39.736" v="911" actId="14100"/>
          <ac:spMkLst>
            <pc:docMk/>
            <pc:sldMk cId="206003480" sldId="345"/>
            <ac:spMk id="11" creationId="{F1F582E5-8487-4DE8-A1D3-4EA026BEA86F}"/>
          </ac:spMkLst>
        </pc:spChg>
        <pc:spChg chg="mod">
          <ac:chgData name="ゲスト ユーザー" userId="" providerId="Windows Live" clId="Web-{1AD72DD7-2014-4842-9A4A-0127F950F0CF}" dt="2021-03-24T00:59:32.311" v="148" actId="20577"/>
          <ac:spMkLst>
            <pc:docMk/>
            <pc:sldMk cId="206003480" sldId="345"/>
            <ac:spMk id="350" creationId="{00000000-0000-0000-0000-000000000000}"/>
          </ac:spMkLst>
        </pc:spChg>
        <pc:picChg chg="del">
          <ac:chgData name="ゲスト ユーザー" userId="" providerId="Windows Live" clId="Web-{1AD72DD7-2014-4842-9A4A-0127F950F0CF}" dt="2021-03-24T00:55:23.056" v="85"/>
          <ac:picMkLst>
            <pc:docMk/>
            <pc:sldMk cId="206003480" sldId="345"/>
            <ac:picMk id="4" creationId="{CE4BF0F7-294D-4EF5-AE05-6BDFCA4E3533}"/>
          </ac:picMkLst>
        </pc:picChg>
        <pc:picChg chg="del">
          <ac:chgData name="ゲスト ユーザー" userId="" providerId="Windows Live" clId="Web-{1AD72DD7-2014-4842-9A4A-0127F950F0CF}" dt="2021-03-24T00:55:23.525" v="86"/>
          <ac:picMkLst>
            <pc:docMk/>
            <pc:sldMk cId="206003480" sldId="345"/>
            <ac:picMk id="7" creationId="{EB0503BD-94D7-48BB-B344-8A467FBB2AE0}"/>
          </ac:picMkLst>
        </pc:picChg>
        <pc:picChg chg="add mod">
          <ac:chgData name="ゲスト ユーザー" userId="" providerId="Windows Live" clId="Web-{1AD72DD7-2014-4842-9A4A-0127F950F0CF}" dt="2021-03-24T00:58:37.513" v="91" actId="14100"/>
          <ac:picMkLst>
            <pc:docMk/>
            <pc:sldMk cId="206003480" sldId="345"/>
            <ac:picMk id="10" creationId="{D00685E2-8AE0-4268-80AE-1015B734A563}"/>
          </ac:picMkLst>
        </pc:picChg>
      </pc:sldChg>
      <pc:sldChg chg="delSp modSp add replId">
        <pc:chgData name="ゲスト ユーザー" userId="" providerId="Windows Live" clId="Web-{1AD72DD7-2014-4842-9A4A-0127F950F0CF}" dt="2021-03-24T01:06:32.852" v="392" actId="20577"/>
        <pc:sldMkLst>
          <pc:docMk/>
          <pc:sldMk cId="2740459347" sldId="346"/>
        </pc:sldMkLst>
        <pc:spChg chg="mod">
          <ac:chgData name="ゲスト ユーザー" userId="" providerId="Windows Live" clId="Web-{1AD72DD7-2014-4842-9A4A-0127F950F0CF}" dt="2021-03-24T01:04:23.677" v="342" actId="14100"/>
          <ac:spMkLst>
            <pc:docMk/>
            <pc:sldMk cId="2740459347" sldId="346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1:06:22.367" v="390" actId="14100"/>
          <ac:spMkLst>
            <pc:docMk/>
            <pc:sldMk cId="2740459347" sldId="346"/>
            <ac:spMk id="6" creationId="{A37D0B3E-E398-46E3-862F-CB12BB9ACA59}"/>
          </ac:spMkLst>
        </pc:spChg>
        <pc:spChg chg="del">
          <ac:chgData name="ゲスト ユーザー" userId="" providerId="Windows Live" clId="Web-{1AD72DD7-2014-4842-9A4A-0127F950F0CF}" dt="2021-03-24T01:03:38.332" v="290"/>
          <ac:spMkLst>
            <pc:docMk/>
            <pc:sldMk cId="2740459347" sldId="346"/>
            <ac:spMk id="8" creationId="{E82D7B40-A32D-4D26-AA00-9723508FC02B}"/>
          </ac:spMkLst>
        </pc:spChg>
        <pc:spChg chg="del">
          <ac:chgData name="ゲスト ユーザー" userId="" providerId="Windows Live" clId="Web-{1AD72DD7-2014-4842-9A4A-0127F950F0CF}" dt="2021-03-24T01:03:40.473" v="292"/>
          <ac:spMkLst>
            <pc:docMk/>
            <pc:sldMk cId="2740459347" sldId="346"/>
            <ac:spMk id="9" creationId="{DE49CABF-07BD-4D0F-BC17-CD93EDE0664C}"/>
          </ac:spMkLst>
        </pc:spChg>
        <pc:spChg chg="mod">
          <ac:chgData name="ゲスト ユーザー" userId="" providerId="Windows Live" clId="Web-{1AD72DD7-2014-4842-9A4A-0127F950F0CF}" dt="2021-03-24T01:06:32.852" v="392" actId="20577"/>
          <ac:spMkLst>
            <pc:docMk/>
            <pc:sldMk cId="2740459347" sldId="346"/>
            <ac:spMk id="350" creationId="{00000000-0000-0000-0000-000000000000}"/>
          </ac:spMkLst>
        </pc:spChg>
        <pc:picChg chg="mod">
          <ac:chgData name="ゲスト ユーザー" userId="" providerId="Windows Live" clId="Web-{1AD72DD7-2014-4842-9A4A-0127F950F0CF}" dt="2021-03-24T00:59:45.968" v="150" actId="1076"/>
          <ac:picMkLst>
            <pc:docMk/>
            <pc:sldMk cId="2740459347" sldId="346"/>
            <ac:picMk id="2" creationId="{0ABE893C-5261-4583-9731-706F2263B320}"/>
          </ac:picMkLst>
        </pc:picChg>
        <pc:picChg chg="del">
          <ac:chgData name="ゲスト ユーザー" userId="" providerId="Windows Live" clId="Web-{1AD72DD7-2014-4842-9A4A-0127F950F0CF}" dt="2021-03-24T01:03:38.676" v="291"/>
          <ac:picMkLst>
            <pc:docMk/>
            <pc:sldMk cId="2740459347" sldId="346"/>
            <ac:picMk id="4" creationId="{CE4BF0F7-294D-4EF5-AE05-6BDFCA4E3533}"/>
          </ac:picMkLst>
        </pc:picChg>
        <pc:picChg chg="mod">
          <ac:chgData name="ゲスト ユーザー" userId="" providerId="Windows Live" clId="Web-{1AD72DD7-2014-4842-9A4A-0127F950F0CF}" dt="2021-03-24T00:59:46.905" v="151" actId="1076"/>
          <ac:picMkLst>
            <pc:docMk/>
            <pc:sldMk cId="2740459347" sldId="346"/>
            <ac:picMk id="5" creationId="{2123D3A6-0369-433D-BE08-D625094BE9F6}"/>
          </ac:picMkLst>
        </pc:picChg>
        <pc:picChg chg="del">
          <ac:chgData name="ゲスト ユーザー" userId="" providerId="Windows Live" clId="Web-{1AD72DD7-2014-4842-9A4A-0127F950F0CF}" dt="2021-03-24T01:03:37.473" v="289"/>
          <ac:picMkLst>
            <pc:docMk/>
            <pc:sldMk cId="2740459347" sldId="346"/>
            <ac:picMk id="7" creationId="{EB0503BD-94D7-48BB-B344-8A467FBB2AE0}"/>
          </ac:picMkLst>
        </pc:picChg>
      </pc:sldChg>
      <pc:sldChg chg="addSp modSp add replId">
        <pc:chgData name="ゲスト ユーザー" userId="" providerId="Windows Live" clId="Web-{1AD72DD7-2014-4842-9A4A-0127F950F0CF}" dt="2021-03-24T01:25:57.440" v="914" actId="14100"/>
        <pc:sldMkLst>
          <pc:docMk/>
          <pc:sldMk cId="3478011051" sldId="347"/>
        </pc:sldMkLst>
        <pc:spChg chg="mod">
          <ac:chgData name="ゲスト ユーザー" userId="" providerId="Windows Live" clId="Web-{1AD72DD7-2014-4842-9A4A-0127F950F0CF}" dt="2021-03-24T01:08:58.433" v="481" actId="20577"/>
          <ac:spMkLst>
            <pc:docMk/>
            <pc:sldMk cId="3478011051" sldId="347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1:08:20.979" v="455" actId="20577"/>
          <ac:spMkLst>
            <pc:docMk/>
            <pc:sldMk cId="3478011051" sldId="347"/>
            <ac:spMk id="6" creationId="{A37D0B3E-E398-46E3-862F-CB12BB9ACA59}"/>
          </ac:spMkLst>
        </pc:spChg>
        <pc:spChg chg="add mod">
          <ac:chgData name="ゲスト ユーザー" userId="" providerId="Windows Live" clId="Web-{1AD72DD7-2014-4842-9A4A-0127F950F0CF}" dt="2021-03-24T01:25:57.440" v="914" actId="14100"/>
          <ac:spMkLst>
            <pc:docMk/>
            <pc:sldMk cId="3478011051" sldId="347"/>
            <ac:spMk id="7" creationId="{72680A67-C844-4200-923B-5BB550B803D2}"/>
          </ac:spMkLst>
        </pc:spChg>
        <pc:spChg chg="mod">
          <ac:chgData name="ゲスト ユーザー" userId="" providerId="Windows Live" clId="Web-{1AD72DD7-2014-4842-9A4A-0127F950F0CF}" dt="2021-03-24T01:08:45.667" v="471" actId="20577"/>
          <ac:spMkLst>
            <pc:docMk/>
            <pc:sldMk cId="3478011051" sldId="347"/>
            <ac:spMk id="350" creationId="{00000000-0000-0000-0000-000000000000}"/>
          </ac:spMkLst>
        </pc:spChg>
        <pc:picChg chg="add mod">
          <ac:chgData name="ゲスト ユーザー" userId="" providerId="Windows Live" clId="Web-{1AD72DD7-2014-4842-9A4A-0127F950F0CF}" dt="2021-03-24T01:09:41.215" v="484" actId="14100"/>
          <ac:picMkLst>
            <pc:docMk/>
            <pc:sldMk cId="3478011051" sldId="347"/>
            <ac:picMk id="4" creationId="{45163AFF-4867-4A17-B4A1-B045C5E363F8}"/>
          </ac:picMkLst>
        </pc:picChg>
      </pc:sldChg>
      <pc:sldChg chg="addSp delSp modSp add replId">
        <pc:chgData name="ゲスト ユーザー" userId="" providerId="Windows Live" clId="Web-{1AD72DD7-2014-4842-9A4A-0127F950F0CF}" dt="2021-03-24T01:26:27.019" v="928" actId="20577"/>
        <pc:sldMkLst>
          <pc:docMk/>
          <pc:sldMk cId="1252576902" sldId="348"/>
        </pc:sldMkLst>
        <pc:spChg chg="mod">
          <ac:chgData name="ゲスト ユーザー" userId="" providerId="Windows Live" clId="Web-{1AD72DD7-2014-4842-9A4A-0127F950F0CF}" dt="2021-03-24T01:15:06.207" v="702" actId="20577"/>
          <ac:spMkLst>
            <pc:docMk/>
            <pc:sldMk cId="1252576902" sldId="348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1:26:10.065" v="918" actId="20577"/>
          <ac:spMkLst>
            <pc:docMk/>
            <pc:sldMk cId="1252576902" sldId="348"/>
            <ac:spMk id="6" creationId="{A37D0B3E-E398-46E3-862F-CB12BB9ACA59}"/>
          </ac:spMkLst>
        </pc:spChg>
        <pc:spChg chg="mod">
          <ac:chgData name="ゲスト ユーザー" userId="" providerId="Windows Live" clId="Web-{1AD72DD7-2014-4842-9A4A-0127F950F0CF}" dt="2021-03-24T01:26:27.019" v="928" actId="20577"/>
          <ac:spMkLst>
            <pc:docMk/>
            <pc:sldMk cId="1252576902" sldId="348"/>
            <ac:spMk id="350" creationId="{00000000-0000-0000-0000-000000000000}"/>
          </ac:spMkLst>
        </pc:spChg>
        <pc:picChg chg="mod">
          <ac:chgData name="ゲスト ユーザー" userId="" providerId="Windows Live" clId="Web-{1AD72DD7-2014-4842-9A4A-0127F950F0CF}" dt="2021-03-24T01:09:57.450" v="488" actId="1076"/>
          <ac:picMkLst>
            <pc:docMk/>
            <pc:sldMk cId="1252576902" sldId="348"/>
            <ac:picMk id="2" creationId="{0ABE893C-5261-4583-9731-706F2263B320}"/>
          </ac:picMkLst>
        </pc:picChg>
        <pc:picChg chg="del">
          <ac:chgData name="ゲスト ユーザー" userId="" providerId="Windows Live" clId="Web-{1AD72DD7-2014-4842-9A4A-0127F950F0CF}" dt="2021-03-24T01:14:23.284" v="683"/>
          <ac:picMkLst>
            <pc:docMk/>
            <pc:sldMk cId="1252576902" sldId="348"/>
            <ac:picMk id="4" creationId="{45163AFF-4867-4A17-B4A1-B045C5E363F8}"/>
          </ac:picMkLst>
        </pc:picChg>
        <pc:picChg chg="mod">
          <ac:chgData name="ゲスト ユーザー" userId="" providerId="Windows Live" clId="Web-{1AD72DD7-2014-4842-9A4A-0127F950F0CF}" dt="2021-03-24T01:09:56.638" v="487" actId="1076"/>
          <ac:picMkLst>
            <pc:docMk/>
            <pc:sldMk cId="1252576902" sldId="348"/>
            <ac:picMk id="5" creationId="{2123D3A6-0369-433D-BE08-D625094BE9F6}"/>
          </ac:picMkLst>
        </pc:picChg>
        <pc:picChg chg="add mod">
          <ac:chgData name="ゲスト ユーザー" userId="" providerId="Windows Live" clId="Web-{1AD72DD7-2014-4842-9A4A-0127F950F0CF}" dt="2021-03-24T01:14:28.940" v="686" actId="14100"/>
          <ac:picMkLst>
            <pc:docMk/>
            <pc:sldMk cId="1252576902" sldId="348"/>
            <ac:picMk id="7" creationId="{40B2CA00-8CB5-402D-85B2-C48CEFFD0425}"/>
          </ac:picMkLst>
        </pc:picChg>
      </pc:sldChg>
      <pc:sldChg chg="addSp delSp modSp add replId">
        <pc:chgData name="ゲスト ユーザー" userId="" providerId="Windows Live" clId="Web-{1AD72DD7-2014-4842-9A4A-0127F950F0CF}" dt="2021-03-24T02:13:55.609" v="1467" actId="14100"/>
        <pc:sldMkLst>
          <pc:docMk/>
          <pc:sldMk cId="1983677846" sldId="349"/>
        </pc:sldMkLst>
        <pc:spChg chg="mod">
          <ac:chgData name="ゲスト ユーザー" userId="" providerId="Windows Live" clId="Web-{1AD72DD7-2014-4842-9A4A-0127F950F0CF}" dt="2021-03-24T01:16:18.537" v="715" actId="20577"/>
          <ac:spMkLst>
            <pc:docMk/>
            <pc:sldMk cId="1983677846" sldId="349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1:56:26.871" v="1335" actId="20577"/>
          <ac:spMkLst>
            <pc:docMk/>
            <pc:sldMk cId="1983677846" sldId="349"/>
            <ac:spMk id="6" creationId="{A37D0B3E-E398-46E3-862F-CB12BB9ACA59}"/>
          </ac:spMkLst>
        </pc:spChg>
        <pc:spChg chg="mod">
          <ac:chgData name="ゲスト ユーザー" userId="" providerId="Windows Live" clId="Web-{1AD72DD7-2014-4842-9A4A-0127F950F0CF}" dt="2021-03-24T01:16:01.771" v="708" actId="20577"/>
          <ac:spMkLst>
            <pc:docMk/>
            <pc:sldMk cId="1983677846" sldId="349"/>
            <ac:spMk id="350" creationId="{00000000-0000-0000-0000-000000000000}"/>
          </ac:spMkLst>
        </pc:spChg>
        <pc:picChg chg="add mod">
          <ac:chgData name="ゲスト ユーザー" userId="" providerId="Windows Live" clId="Web-{1AD72DD7-2014-4842-9A4A-0127F950F0CF}" dt="2021-03-24T02:13:55.609" v="1467" actId="14100"/>
          <ac:picMkLst>
            <pc:docMk/>
            <pc:sldMk cId="1983677846" sldId="349"/>
            <ac:picMk id="4" creationId="{5F5F680F-7F24-4F26-834A-0E0774899C78}"/>
          </ac:picMkLst>
        </pc:picChg>
        <pc:picChg chg="del">
          <ac:chgData name="ゲスト ユーザー" userId="" providerId="Windows Live" clId="Web-{1AD72DD7-2014-4842-9A4A-0127F950F0CF}" dt="2021-03-24T01:16:23.271" v="724"/>
          <ac:picMkLst>
            <pc:docMk/>
            <pc:sldMk cId="1983677846" sldId="349"/>
            <ac:picMk id="7" creationId="{40B2CA00-8CB5-402D-85B2-C48CEFFD0425}"/>
          </ac:picMkLst>
        </pc:picChg>
      </pc:sldChg>
      <pc:sldChg chg="addSp delSp modSp add ord replId">
        <pc:chgData name="ゲスト ユーザー" userId="" providerId="Windows Live" clId="Web-{1AD72DD7-2014-4842-9A4A-0127F950F0CF}" dt="2021-03-24T01:47:07.905" v="1257" actId="1076"/>
        <pc:sldMkLst>
          <pc:docMk/>
          <pc:sldMk cId="3051177208" sldId="350"/>
        </pc:sldMkLst>
        <pc:spChg chg="mod">
          <ac:chgData name="ゲスト ユーザー" userId="" providerId="Windows Live" clId="Web-{1AD72DD7-2014-4842-9A4A-0127F950F0CF}" dt="2021-03-24T01:47:07.905" v="1257" actId="1076"/>
          <ac:spMkLst>
            <pc:docMk/>
            <pc:sldMk cId="3051177208" sldId="350"/>
            <ac:spMk id="3" creationId="{41B6E82B-6D9B-4BBB-B277-69B8CA0B91C3}"/>
          </ac:spMkLst>
        </pc:spChg>
        <pc:spChg chg="add del mod">
          <ac:chgData name="ゲスト ユーザー" userId="" providerId="Windows Live" clId="Web-{1AD72DD7-2014-4842-9A4A-0127F950F0CF}" dt="2021-03-24T01:45:46.169" v="1240"/>
          <ac:spMkLst>
            <pc:docMk/>
            <pc:sldMk cId="3051177208" sldId="350"/>
            <ac:spMk id="6" creationId="{8CC1D73A-6F94-460E-8234-46FEE5E10F08}"/>
          </ac:spMkLst>
        </pc:spChg>
        <pc:spChg chg="add del mod">
          <ac:chgData name="ゲスト ユーザー" userId="" providerId="Windows Live" clId="Web-{1AD72DD7-2014-4842-9A4A-0127F950F0CF}" dt="2021-03-24T01:45:45.169" v="1239"/>
          <ac:spMkLst>
            <pc:docMk/>
            <pc:sldMk cId="3051177208" sldId="350"/>
            <ac:spMk id="11" creationId="{39B78D9C-270B-4383-BCFF-68E42C0CA1CB}"/>
          </ac:spMkLst>
        </pc:spChg>
        <pc:spChg chg="mod">
          <ac:chgData name="ゲスト ユーザー" userId="" providerId="Windows Live" clId="Web-{1AD72DD7-2014-4842-9A4A-0127F950F0CF}" dt="2021-03-24T01:16:52.928" v="728" actId="20577"/>
          <ac:spMkLst>
            <pc:docMk/>
            <pc:sldMk cId="3051177208" sldId="350"/>
            <ac:spMk id="350" creationId="{00000000-0000-0000-0000-000000000000}"/>
          </ac:spMkLst>
        </pc:spChg>
        <pc:spChg chg="mod">
          <ac:chgData name="ゲスト ユーザー" userId="" providerId="Windows Live" clId="Web-{1AD72DD7-2014-4842-9A4A-0127F950F0CF}" dt="2021-03-24T01:47:05.843" v="1256" actId="1076"/>
          <ac:spMkLst>
            <pc:docMk/>
            <pc:sldMk cId="3051177208" sldId="350"/>
            <ac:spMk id="352" creationId="{00000000-0000-0000-0000-000000000000}"/>
          </ac:spMkLst>
        </pc:spChg>
        <pc:picChg chg="mod">
          <ac:chgData name="ゲスト ユーザー" userId="" providerId="Windows Live" clId="Web-{1AD72DD7-2014-4842-9A4A-0127F950F0CF}" dt="2021-03-24T01:16:53.725" v="731" actId="1076"/>
          <ac:picMkLst>
            <pc:docMk/>
            <pc:sldMk cId="3051177208" sldId="350"/>
            <ac:picMk id="2" creationId="{0ABE893C-5261-4583-9731-706F2263B320}"/>
          </ac:picMkLst>
        </pc:picChg>
        <pc:picChg chg="del">
          <ac:chgData name="ゲスト ユーザー" userId="" providerId="Windows Live" clId="Web-{1AD72DD7-2014-4842-9A4A-0127F950F0CF}" dt="2021-03-24T01:17:02.600" v="734"/>
          <ac:picMkLst>
            <pc:docMk/>
            <pc:sldMk cId="3051177208" sldId="350"/>
            <ac:picMk id="4" creationId="{3299CA1B-86CF-4C26-8085-5B66127D8E24}"/>
          </ac:picMkLst>
        </pc:picChg>
        <pc:picChg chg="add del mod">
          <ac:chgData name="ゲスト ユーザー" userId="" providerId="Windows Live" clId="Web-{1AD72DD7-2014-4842-9A4A-0127F950F0CF}" dt="2021-03-24T01:45:43.981" v="1238"/>
          <ac:picMkLst>
            <pc:docMk/>
            <pc:sldMk cId="3051177208" sldId="350"/>
            <ac:picMk id="5" creationId="{5751AC24-F0FE-4A90-97D5-E07BD9E673AB}"/>
          </ac:picMkLst>
        </pc:picChg>
        <pc:picChg chg="mod">
          <ac:chgData name="ゲスト ユーザー" userId="" providerId="Windows Live" clId="Web-{1AD72DD7-2014-4842-9A4A-0127F950F0CF}" dt="2021-03-24T01:47:04.499" v="1255" actId="1076"/>
          <ac:picMkLst>
            <pc:docMk/>
            <pc:sldMk cId="3051177208" sldId="350"/>
            <ac:picMk id="351" creationId="{00000000-0000-0000-0000-000000000000}"/>
          </ac:picMkLst>
        </pc:picChg>
      </pc:sldChg>
      <pc:sldChg chg="addSp delSp modSp add replId">
        <pc:chgData name="ゲスト ユーザー" userId="" providerId="Windows Live" clId="Web-{1AD72DD7-2014-4842-9A4A-0127F950F0CF}" dt="2021-03-24T01:49:56.800" v="1326" actId="20577"/>
        <pc:sldMkLst>
          <pc:docMk/>
          <pc:sldMk cId="2411830664" sldId="351"/>
        </pc:sldMkLst>
        <pc:spChg chg="mod">
          <ac:chgData name="ゲスト ユーザー" userId="" providerId="Windows Live" clId="Web-{1AD72DD7-2014-4842-9A4A-0127F950F0CF}" dt="2021-03-24T01:49:56.800" v="1326" actId="20577"/>
          <ac:spMkLst>
            <pc:docMk/>
            <pc:sldMk cId="2411830664" sldId="351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1:34:38.436" v="1133" actId="14100"/>
          <ac:spMkLst>
            <pc:docMk/>
            <pc:sldMk cId="2411830664" sldId="351"/>
            <ac:spMk id="6" creationId="{8CC1D73A-6F94-460E-8234-46FEE5E10F08}"/>
          </ac:spMkLst>
        </pc:spChg>
        <pc:spChg chg="add mod">
          <ac:chgData name="ゲスト ユーザー" userId="" providerId="Windows Live" clId="Web-{1AD72DD7-2014-4842-9A4A-0127F950F0CF}" dt="2021-03-24T01:49:27.580" v="1325" actId="20577"/>
          <ac:spMkLst>
            <pc:docMk/>
            <pc:sldMk cId="2411830664" sldId="351"/>
            <ac:spMk id="8" creationId="{021A3727-A1BF-4060-B535-29DED661C0D2}"/>
          </ac:spMkLst>
        </pc:spChg>
        <pc:spChg chg="del">
          <ac:chgData name="ゲスト ユーザー" userId="" providerId="Windows Live" clId="Web-{1AD72DD7-2014-4842-9A4A-0127F950F0CF}" dt="2021-03-24T01:30:42.430" v="1045"/>
          <ac:spMkLst>
            <pc:docMk/>
            <pc:sldMk cId="2411830664" sldId="351"/>
            <ac:spMk id="11" creationId="{39B78D9C-270B-4383-BCFF-68E42C0CA1CB}"/>
          </ac:spMkLst>
        </pc:spChg>
        <pc:spChg chg="mod">
          <ac:chgData name="ゲスト ユーザー" userId="" providerId="Windows Live" clId="Web-{1AD72DD7-2014-4842-9A4A-0127F950F0CF}" dt="2021-03-24T01:46:34.326" v="1248" actId="20577"/>
          <ac:spMkLst>
            <pc:docMk/>
            <pc:sldMk cId="2411830664" sldId="351"/>
            <ac:spMk id="350" creationId="{00000000-0000-0000-0000-000000000000}"/>
          </ac:spMkLst>
        </pc:spChg>
        <pc:spChg chg="del mod">
          <ac:chgData name="ゲスト ユーザー" userId="" providerId="Windows Live" clId="Web-{1AD72DD7-2014-4842-9A4A-0127F950F0CF}" dt="2021-03-24T01:46:05.966" v="1243"/>
          <ac:spMkLst>
            <pc:docMk/>
            <pc:sldMk cId="2411830664" sldId="351"/>
            <ac:spMk id="352" creationId="{00000000-0000-0000-0000-000000000000}"/>
          </ac:spMkLst>
        </pc:spChg>
        <pc:picChg chg="mod">
          <ac:chgData name="ゲスト ユーザー" userId="" providerId="Windows Live" clId="Web-{1AD72DD7-2014-4842-9A4A-0127F950F0CF}" dt="2021-03-24T01:48:20.594" v="1297" actId="1076"/>
          <ac:picMkLst>
            <pc:docMk/>
            <pc:sldMk cId="2411830664" sldId="351"/>
            <ac:picMk id="2" creationId="{0ABE893C-5261-4583-9731-706F2263B320}"/>
          </ac:picMkLst>
        </pc:picChg>
        <pc:picChg chg="add mod ord">
          <ac:chgData name="ゲスト ユーザー" userId="" providerId="Windows Live" clId="Web-{1AD72DD7-2014-4842-9A4A-0127F950F0CF}" dt="2021-03-24T01:34:27.607" v="1130"/>
          <ac:picMkLst>
            <pc:docMk/>
            <pc:sldMk cId="2411830664" sldId="351"/>
            <ac:picMk id="4" creationId="{FA2C2CE9-18A9-40F4-A6C1-507CA73541E3}"/>
          </ac:picMkLst>
        </pc:picChg>
        <pc:picChg chg="del mod">
          <ac:chgData name="ゲスト ユーザー" userId="" providerId="Windows Live" clId="Web-{1AD72DD7-2014-4842-9A4A-0127F950F0CF}" dt="2021-03-24T01:30:40.009" v="1044"/>
          <ac:picMkLst>
            <pc:docMk/>
            <pc:sldMk cId="2411830664" sldId="351"/>
            <ac:picMk id="5" creationId="{5751AC24-F0FE-4A90-97D5-E07BD9E673AB}"/>
          </ac:picMkLst>
        </pc:picChg>
        <pc:picChg chg="add mod">
          <ac:chgData name="ゲスト ユーザー" userId="" providerId="Windows Live" clId="Web-{1AD72DD7-2014-4842-9A4A-0127F950F0CF}" dt="2021-03-24T01:48:12.125" v="1293" actId="1076"/>
          <ac:picMkLst>
            <pc:docMk/>
            <pc:sldMk cId="2411830664" sldId="351"/>
            <ac:picMk id="7" creationId="{F659B0BB-1127-41A2-9332-8735B71C0C1B}"/>
          </ac:picMkLst>
        </pc:picChg>
        <pc:picChg chg="del mod">
          <ac:chgData name="ゲスト ユーザー" userId="" providerId="Windows Live" clId="Web-{1AD72DD7-2014-4842-9A4A-0127F950F0CF}" dt="2021-03-24T01:46:05.154" v="1242"/>
          <ac:picMkLst>
            <pc:docMk/>
            <pc:sldMk cId="2411830664" sldId="351"/>
            <ac:picMk id="351" creationId="{00000000-0000-0000-0000-000000000000}"/>
          </ac:picMkLst>
        </pc:picChg>
      </pc:sldChg>
      <pc:sldChg chg="addSp delSp modSp add replId">
        <pc:chgData name="ゲスト ユーザー" userId="" providerId="Windows Live" clId="Web-{1AD72DD7-2014-4842-9A4A-0127F950F0CF}" dt="2021-03-24T02:09:22.712" v="1399" actId="1076"/>
        <pc:sldMkLst>
          <pc:docMk/>
          <pc:sldMk cId="3429178118" sldId="352"/>
        </pc:sldMkLst>
        <pc:spChg chg="del">
          <ac:chgData name="ゲスト ユーザー" userId="" providerId="Windows Live" clId="Web-{1AD72DD7-2014-4842-9A4A-0127F950F0CF}" dt="2021-03-24T02:08:02.992" v="1385"/>
          <ac:spMkLst>
            <pc:docMk/>
            <pc:sldMk cId="3429178118" sldId="352"/>
            <ac:spMk id="12" creationId="{13EAF557-F787-48F5-94C1-53F491BFF21F}"/>
          </ac:spMkLst>
        </pc:spChg>
        <pc:spChg chg="mod">
          <ac:chgData name="ゲスト ユーザー" userId="" providerId="Windows Live" clId="Web-{1AD72DD7-2014-4842-9A4A-0127F950F0CF}" dt="2021-03-24T02:02:36.551" v="1364" actId="20577"/>
          <ac:spMkLst>
            <pc:docMk/>
            <pc:sldMk cId="3429178118" sldId="352"/>
            <ac:spMk id="1005" creationId="{00000000-0000-0000-0000-000000000000}"/>
          </ac:spMkLst>
        </pc:spChg>
        <pc:spChg chg="del">
          <ac:chgData name="ゲスト ユーザー" userId="" providerId="Windows Live" clId="Web-{1AD72DD7-2014-4842-9A4A-0127F950F0CF}" dt="2021-03-24T02:09:09.040" v="1394"/>
          <ac:spMkLst>
            <pc:docMk/>
            <pc:sldMk cId="3429178118" sldId="352"/>
            <ac:spMk id="1009" creationId="{00000000-0000-0000-0000-000000000000}"/>
          </ac:spMkLst>
        </pc:spChg>
        <pc:spChg chg="del">
          <ac:chgData name="ゲスト ユーザー" userId="" providerId="Windows Live" clId="Web-{1AD72DD7-2014-4842-9A4A-0127F950F0CF}" dt="2021-03-24T02:08:03.945" v="1386"/>
          <ac:spMkLst>
            <pc:docMk/>
            <pc:sldMk cId="3429178118" sldId="352"/>
            <ac:spMk id="1010" creationId="{00000000-0000-0000-0000-000000000000}"/>
          </ac:spMkLst>
        </pc:spChg>
        <pc:spChg chg="del">
          <ac:chgData name="ゲスト ユーザー" userId="" providerId="Windows Live" clId="Web-{1AD72DD7-2014-4842-9A4A-0127F950F0CF}" dt="2021-03-24T02:08:05.820" v="1387"/>
          <ac:spMkLst>
            <pc:docMk/>
            <pc:sldMk cId="3429178118" sldId="352"/>
            <ac:spMk id="1014" creationId="{00000000-0000-0000-0000-000000000000}"/>
          </ac:spMkLst>
        </pc:spChg>
        <pc:picChg chg="add mod">
          <ac:chgData name="ゲスト ユーザー" userId="" providerId="Windows Live" clId="Web-{1AD72DD7-2014-4842-9A4A-0127F950F0CF}" dt="2021-03-24T02:09:22.712" v="1399" actId="1076"/>
          <ac:picMkLst>
            <pc:docMk/>
            <pc:sldMk cId="3429178118" sldId="352"/>
            <ac:picMk id="2" creationId="{E8D8852D-2A06-4708-B57C-77DF7BE7F1FC}"/>
          </ac:picMkLst>
        </pc:picChg>
        <pc:picChg chg="add mod">
          <ac:chgData name="ゲスト ユーザー" userId="" providerId="Windows Live" clId="Web-{1AD72DD7-2014-4842-9A4A-0127F950F0CF}" dt="2021-03-24T02:09:20.743" v="1398" actId="1076"/>
          <ac:picMkLst>
            <pc:docMk/>
            <pc:sldMk cId="3429178118" sldId="352"/>
            <ac:picMk id="3" creationId="{9A74BBE9-22E8-4521-B35C-2955828742B2}"/>
          </ac:picMkLst>
        </pc:picChg>
        <pc:picChg chg="mod">
          <ac:chgData name="ゲスト ユーザー" userId="" providerId="Windows Live" clId="Web-{1AD72DD7-2014-4842-9A4A-0127F950F0CF}" dt="2021-03-24T02:09:12.134" v="1395" actId="1076"/>
          <ac:picMkLst>
            <pc:docMk/>
            <pc:sldMk cId="3429178118" sldId="352"/>
            <ac:picMk id="1008" creationId="{00000000-0000-0000-0000-000000000000}"/>
          </ac:picMkLst>
        </pc:picChg>
      </pc:sldChg>
    </pc:docChg>
  </pc:docChgLst>
  <pc:docChgLst>
    <pc:chgData name="Masaki Suzuki" userId="2c4feb2ed34ad1a7" providerId="Windows Live" clId="Web-{AAB0A584-7633-4E88-BF5F-40BB7CDFEF1D}"/>
    <pc:docChg chg="modSld">
      <pc:chgData name="Masaki Suzuki" userId="2c4feb2ed34ad1a7" providerId="Windows Live" clId="Web-{AAB0A584-7633-4E88-BF5F-40BB7CDFEF1D}" dt="2021-03-15T03:31:20.520" v="2283" actId="20577"/>
      <pc:docMkLst>
        <pc:docMk/>
      </pc:docMkLst>
      <pc:sldChg chg="modSp">
        <pc:chgData name="Masaki Suzuki" userId="2c4feb2ed34ad1a7" providerId="Windows Live" clId="Web-{AAB0A584-7633-4E88-BF5F-40BB7CDFEF1D}" dt="2021-03-15T01:08:50.320" v="2" actId="20577"/>
        <pc:sldMkLst>
          <pc:docMk/>
          <pc:sldMk cId="0" sldId="256"/>
        </pc:sldMkLst>
        <pc:spChg chg="mod">
          <ac:chgData name="Masaki Suzuki" userId="2c4feb2ed34ad1a7" providerId="Windows Live" clId="Web-{AAB0A584-7633-4E88-BF5F-40BB7CDFEF1D}" dt="2021-03-15T01:08:50.320" v="2" actId="20577"/>
          <ac:spMkLst>
            <pc:docMk/>
            <pc:sldMk cId="0" sldId="256"/>
            <ac:spMk id="106" creationId="{00000000-0000-0000-0000-000000000000}"/>
          </ac:spMkLst>
        </pc:spChg>
      </pc:sldChg>
      <pc:sldChg chg="addSp delSp modSp">
        <pc:chgData name="Masaki Suzuki" userId="2c4feb2ed34ad1a7" providerId="Windows Live" clId="Web-{AAB0A584-7633-4E88-BF5F-40BB7CDFEF1D}" dt="2021-03-15T01:12:05.918" v="98" actId="1076"/>
        <pc:sldMkLst>
          <pc:docMk/>
          <pc:sldMk cId="0" sldId="257"/>
        </pc:sldMkLst>
        <pc:spChg chg="add del mod">
          <ac:chgData name="Masaki Suzuki" userId="2c4feb2ed34ad1a7" providerId="Windows Live" clId="Web-{AAB0A584-7633-4E88-BF5F-40BB7CDFEF1D}" dt="2021-03-15T01:11:45.324" v="89"/>
          <ac:spMkLst>
            <pc:docMk/>
            <pc:sldMk cId="0" sldId="257"/>
            <ac:spMk id="2" creationId="{FFF2ED51-AF43-4FF0-B46D-E85F791A2659}"/>
          </ac:spMkLst>
        </pc:spChg>
        <pc:spChg chg="add mod">
          <ac:chgData name="Masaki Suzuki" userId="2c4feb2ed34ad1a7" providerId="Windows Live" clId="Web-{AAB0A584-7633-4E88-BF5F-40BB7CDFEF1D}" dt="2021-03-15T01:12:05.918" v="98" actId="1076"/>
          <ac:spMkLst>
            <pc:docMk/>
            <pc:sldMk cId="0" sldId="257"/>
            <ac:spMk id="15" creationId="{365D21EB-7C07-44A1-A21E-F6A944E2E7A0}"/>
          </ac:spMkLst>
        </pc:spChg>
        <pc:spChg chg="mod">
          <ac:chgData name="Masaki Suzuki" userId="2c4feb2ed34ad1a7" providerId="Windows Live" clId="Web-{AAB0A584-7633-4E88-BF5F-40BB7CDFEF1D}" dt="2021-03-15T01:10:33.666" v="78" actId="20577"/>
          <ac:spMkLst>
            <pc:docMk/>
            <pc:sldMk cId="0" sldId="257"/>
            <ac:spMk id="122" creationId="{00000000-0000-0000-0000-000000000000}"/>
          </ac:spMkLst>
        </pc:spChg>
      </pc:sldChg>
      <pc:sldChg chg="addSp delSp modSp">
        <pc:chgData name="Masaki Suzuki" userId="2c4feb2ed34ad1a7" providerId="Windows Live" clId="Web-{AAB0A584-7633-4E88-BF5F-40BB7CDFEF1D}" dt="2021-03-15T01:22:04.820" v="309" actId="20577"/>
        <pc:sldMkLst>
          <pc:docMk/>
          <pc:sldMk cId="0" sldId="260"/>
        </pc:sldMkLst>
        <pc:spChg chg="add mod">
          <ac:chgData name="Masaki Suzuki" userId="2c4feb2ed34ad1a7" providerId="Windows Live" clId="Web-{AAB0A584-7633-4E88-BF5F-40BB7CDFEF1D}" dt="2021-03-15T01:14:44.968" v="146" actId="1076"/>
          <ac:spMkLst>
            <pc:docMk/>
            <pc:sldMk cId="0" sldId="260"/>
            <ac:spMk id="17" creationId="{E41FE600-F1DA-4688-9A2F-A5B5C9F3F906}"/>
          </ac:spMkLst>
        </pc:spChg>
        <pc:spChg chg="add mod">
          <ac:chgData name="Masaki Suzuki" userId="2c4feb2ed34ad1a7" providerId="Windows Live" clId="Web-{AAB0A584-7633-4E88-BF5F-40BB7CDFEF1D}" dt="2021-03-15T01:22:01.460" v="307" actId="1076"/>
          <ac:spMkLst>
            <pc:docMk/>
            <pc:sldMk cId="0" sldId="260"/>
            <ac:spMk id="18" creationId="{73DCF173-0793-404F-8508-B2629790F3EB}"/>
          </ac:spMkLst>
        </pc:spChg>
        <pc:spChg chg="mod">
          <ac:chgData name="Masaki Suzuki" userId="2c4feb2ed34ad1a7" providerId="Windows Live" clId="Web-{AAB0A584-7633-4E88-BF5F-40BB7CDFEF1D}" dt="2021-03-15T01:22:04.820" v="309" actId="20577"/>
          <ac:spMkLst>
            <pc:docMk/>
            <pc:sldMk cId="0" sldId="260"/>
            <ac:spMk id="173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13:34.185" v="133" actId="1076"/>
          <ac:spMkLst>
            <pc:docMk/>
            <pc:sldMk cId="0" sldId="260"/>
            <ac:spMk id="179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13:37.076" v="134" actId="1076"/>
          <ac:spMkLst>
            <pc:docMk/>
            <pc:sldMk cId="0" sldId="260"/>
            <ac:spMk id="180" creationId="{00000000-0000-0000-0000-000000000000}"/>
          </ac:spMkLst>
        </pc:spChg>
        <pc:picChg chg="add">
          <ac:chgData name="Masaki Suzuki" userId="2c4feb2ed34ad1a7" providerId="Windows Live" clId="Web-{AAB0A584-7633-4E88-BF5F-40BB7CDFEF1D}" dt="2021-03-15T01:12:31.199" v="100"/>
          <ac:picMkLst>
            <pc:docMk/>
            <pc:sldMk cId="0" sldId="260"/>
            <ac:picMk id="2" creationId="{42C235CE-9B55-4446-AAB3-E7AAAF8F6968}"/>
          </ac:picMkLst>
        </pc:picChg>
        <pc:picChg chg="del">
          <ac:chgData name="Masaki Suzuki" userId="2c4feb2ed34ad1a7" providerId="Windows Live" clId="Web-{AAB0A584-7633-4E88-BF5F-40BB7CDFEF1D}" dt="2021-03-15T01:12:17.152" v="99"/>
          <ac:picMkLst>
            <pc:docMk/>
            <pc:sldMk cId="0" sldId="260"/>
            <ac:picMk id="181" creationId="{00000000-0000-0000-0000-000000000000}"/>
          </ac:picMkLst>
        </pc:picChg>
      </pc:sldChg>
      <pc:sldChg chg="modSp">
        <pc:chgData name="Masaki Suzuki" userId="2c4feb2ed34ad1a7" providerId="Windows Live" clId="Web-{AAB0A584-7633-4E88-BF5F-40BB7CDFEF1D}" dt="2021-03-15T01:15:22.875" v="155" actId="20577"/>
        <pc:sldMkLst>
          <pc:docMk/>
          <pc:sldMk cId="0" sldId="261"/>
        </pc:sldMkLst>
        <pc:spChg chg="mod">
          <ac:chgData name="Masaki Suzuki" userId="2c4feb2ed34ad1a7" providerId="Windows Live" clId="Web-{AAB0A584-7633-4E88-BF5F-40BB7CDFEF1D}" dt="2021-03-15T01:15:22.875" v="155" actId="20577"/>
          <ac:spMkLst>
            <pc:docMk/>
            <pc:sldMk cId="0" sldId="261"/>
            <ac:spMk id="186" creationId="{00000000-0000-0000-0000-000000000000}"/>
          </ac:spMkLst>
        </pc:spChg>
      </pc:sldChg>
      <pc:sldChg chg="delSp modSp">
        <pc:chgData name="Masaki Suzuki" userId="2c4feb2ed34ad1a7" providerId="Windows Live" clId="Web-{AAB0A584-7633-4E88-BF5F-40BB7CDFEF1D}" dt="2021-03-15T01:16:37.360" v="193" actId="14100"/>
        <pc:sldMkLst>
          <pc:docMk/>
          <pc:sldMk cId="0" sldId="262"/>
        </pc:sldMkLst>
        <pc:spChg chg="mod">
          <ac:chgData name="Masaki Suzuki" userId="2c4feb2ed34ad1a7" providerId="Windows Live" clId="Web-{AAB0A584-7633-4E88-BF5F-40BB7CDFEF1D}" dt="2021-03-15T01:16:37.360" v="193" actId="14100"/>
          <ac:spMkLst>
            <pc:docMk/>
            <pc:sldMk cId="0" sldId="262"/>
            <ac:spMk id="193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16:06.469" v="177"/>
          <ac:spMkLst>
            <pc:docMk/>
            <pc:sldMk cId="0" sldId="262"/>
            <ac:spMk id="196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16:16.360" v="181"/>
          <ac:spMkLst>
            <pc:docMk/>
            <pc:sldMk cId="0" sldId="262"/>
            <ac:spMk id="19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16:02.860" v="176"/>
          <ac:spMkLst>
            <pc:docMk/>
            <pc:sldMk cId="0" sldId="262"/>
            <ac:spMk id="199" creationId="{00000000-0000-0000-0000-000000000000}"/>
          </ac:spMkLst>
        </pc:spChg>
      </pc:sldChg>
      <pc:sldChg chg="addSp delSp modSp">
        <pc:chgData name="Masaki Suzuki" userId="2c4feb2ed34ad1a7" providerId="Windows Live" clId="Web-{AAB0A584-7633-4E88-BF5F-40BB7CDFEF1D}" dt="2021-03-15T01:37:06.900" v="680" actId="1076"/>
        <pc:sldMkLst>
          <pc:docMk/>
          <pc:sldMk cId="0" sldId="263"/>
        </pc:sldMkLst>
        <pc:spChg chg="add mod">
          <ac:chgData name="Masaki Suzuki" userId="2c4feb2ed34ad1a7" providerId="Windows Live" clId="Web-{AAB0A584-7633-4E88-BF5F-40BB7CDFEF1D}" dt="2021-03-15T01:29:32.672" v="554" actId="20577"/>
          <ac:spMkLst>
            <pc:docMk/>
            <pc:sldMk cId="0" sldId="263"/>
            <ac:spMk id="2" creationId="{DC593FD8-6C71-4B69-A2AA-C8514B2A6CEE}"/>
          </ac:spMkLst>
        </pc:spChg>
        <pc:spChg chg="add del mod">
          <ac:chgData name="Masaki Suzuki" userId="2c4feb2ed34ad1a7" providerId="Windows Live" clId="Web-{AAB0A584-7633-4E88-BF5F-40BB7CDFEF1D}" dt="2021-03-15T01:24:39.010" v="350" actId="20577"/>
          <ac:spMkLst>
            <pc:docMk/>
            <pc:sldMk cId="0" sldId="263"/>
            <ac:spMk id="4" creationId="{419B4A73-3B11-421D-B507-1F70C6120342}"/>
          </ac:spMkLst>
        </pc:spChg>
        <pc:spChg chg="add del mod">
          <ac:chgData name="Masaki Suzuki" userId="2c4feb2ed34ad1a7" providerId="Windows Live" clId="Web-{AAB0A584-7633-4E88-BF5F-40BB7CDFEF1D}" dt="2021-03-15T01:24:13.729" v="342"/>
          <ac:spMkLst>
            <pc:docMk/>
            <pc:sldMk cId="0" sldId="263"/>
            <ac:spMk id="5" creationId="{1620123D-B71C-4AA7-A80B-E25BB92E5F31}"/>
          </ac:spMkLst>
        </pc:spChg>
        <pc:spChg chg="del mod">
          <ac:chgData name="Masaki Suzuki" userId="2c4feb2ed34ad1a7" providerId="Windows Live" clId="Web-{AAB0A584-7633-4E88-BF5F-40BB7CDFEF1D}" dt="2021-03-15T01:23:00.040" v="310"/>
          <ac:spMkLst>
            <pc:docMk/>
            <pc:sldMk cId="0" sldId="263"/>
            <ac:spMk id="204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29:17.625" v="551" actId="14100"/>
          <ac:spMkLst>
            <pc:docMk/>
            <pc:sldMk cId="0" sldId="263"/>
            <ac:spMk id="207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1:20:01.146" v="262"/>
          <ac:spMkLst>
            <pc:docMk/>
            <pc:sldMk cId="0" sldId="263"/>
            <ac:spMk id="208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19:04.957" v="240"/>
          <ac:spMkLst>
            <pc:docMk/>
            <pc:sldMk cId="0" sldId="263"/>
            <ac:spMk id="210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1:37:06.900" v="680" actId="1076"/>
          <ac:picMkLst>
            <pc:docMk/>
            <pc:sldMk cId="0" sldId="263"/>
            <ac:picMk id="6" creationId="{9E8EC85B-79E7-410B-9E20-7823A8984EF7}"/>
          </ac:picMkLst>
        </pc:picChg>
        <pc:picChg chg="mod">
          <ac:chgData name="Masaki Suzuki" userId="2c4feb2ed34ad1a7" providerId="Windows Live" clId="Web-{AAB0A584-7633-4E88-BF5F-40BB7CDFEF1D}" dt="2021-03-15T01:25:56.418" v="394" actId="1076"/>
          <ac:picMkLst>
            <pc:docMk/>
            <pc:sldMk cId="0" sldId="263"/>
            <ac:picMk id="205" creationId="{00000000-0000-0000-0000-000000000000}"/>
          </ac:picMkLst>
        </pc:picChg>
        <pc:picChg chg="mod">
          <ac:chgData name="Masaki Suzuki" userId="2c4feb2ed34ad1a7" providerId="Windows Live" clId="Web-{AAB0A584-7633-4E88-BF5F-40BB7CDFEF1D}" dt="2021-03-15T01:25:35.293" v="386" actId="1076"/>
          <ac:picMkLst>
            <pc:docMk/>
            <pc:sldMk cId="0" sldId="263"/>
            <ac:picMk id="206" creationId="{00000000-0000-0000-0000-000000000000}"/>
          </ac:picMkLst>
        </pc:picChg>
        <pc:picChg chg="del mod">
          <ac:chgData name="Masaki Suzuki" userId="2c4feb2ed34ad1a7" providerId="Windows Live" clId="Web-{AAB0A584-7633-4E88-BF5F-40BB7CDFEF1D}" dt="2021-03-15T01:29:23.703" v="552"/>
          <ac:picMkLst>
            <pc:docMk/>
            <pc:sldMk cId="0" sldId="263"/>
            <ac:picMk id="209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1:36:12.321" v="678" actId="1076"/>
        <pc:sldMkLst>
          <pc:docMk/>
          <pc:sldMk cId="0" sldId="264"/>
        </pc:sldMkLst>
        <pc:spChg chg="mod">
          <ac:chgData name="Masaki Suzuki" userId="2c4feb2ed34ad1a7" providerId="Windows Live" clId="Web-{AAB0A584-7633-4E88-BF5F-40BB7CDFEF1D}" dt="2021-03-15T01:27:02.732" v="449" actId="20577"/>
          <ac:spMkLst>
            <pc:docMk/>
            <pc:sldMk cId="0" sldId="264"/>
            <ac:spMk id="215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28:56.047" v="546" actId="14100"/>
          <ac:spMkLst>
            <pc:docMk/>
            <pc:sldMk cId="0" sldId="264"/>
            <ac:spMk id="216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28:53.265" v="545" actId="1076"/>
          <ac:spMkLst>
            <pc:docMk/>
            <pc:sldMk cId="0" sldId="264"/>
            <ac:spMk id="219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26:51.888" v="444"/>
          <ac:spMkLst>
            <pc:docMk/>
            <pc:sldMk cId="0" sldId="264"/>
            <ac:spMk id="222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27:33.217" v="456"/>
          <ac:spMkLst>
            <pc:docMk/>
            <pc:sldMk cId="0" sldId="264"/>
            <ac:spMk id="223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1:27:31.936" v="455"/>
          <ac:spMkLst>
            <pc:docMk/>
            <pc:sldMk cId="0" sldId="264"/>
            <ac:spMk id="224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1:27:42.405" v="461"/>
          <ac:spMkLst>
            <pc:docMk/>
            <pc:sldMk cId="0" sldId="264"/>
            <ac:spMk id="225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27:40.639" v="460"/>
          <ac:spMkLst>
            <pc:docMk/>
            <pc:sldMk cId="0" sldId="264"/>
            <ac:spMk id="226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1:29:05.250" v="549"/>
          <ac:spMkLst>
            <pc:docMk/>
            <pc:sldMk cId="0" sldId="264"/>
            <ac:spMk id="22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27:38.639" v="459"/>
          <ac:spMkLst>
            <pc:docMk/>
            <pc:sldMk cId="0" sldId="264"/>
            <ac:spMk id="228" creationId="{00000000-0000-0000-0000-000000000000}"/>
          </ac:spMkLst>
        </pc:spChg>
        <pc:picChg chg="del">
          <ac:chgData name="Masaki Suzuki" userId="2c4feb2ed34ad1a7" providerId="Windows Live" clId="Web-{AAB0A584-7633-4E88-BF5F-40BB7CDFEF1D}" dt="2021-03-15T01:26:54.607" v="445"/>
          <ac:picMkLst>
            <pc:docMk/>
            <pc:sldMk cId="0" sldId="264"/>
            <ac:picMk id="2" creationId="{B6414D89-B8CE-4266-909D-B208F62F1724}"/>
          </ac:picMkLst>
        </pc:picChg>
        <pc:picChg chg="add mod">
          <ac:chgData name="Masaki Suzuki" userId="2c4feb2ed34ad1a7" providerId="Windows Live" clId="Web-{AAB0A584-7633-4E88-BF5F-40BB7CDFEF1D}" dt="2021-03-15T01:36:12.321" v="678" actId="1076"/>
          <ac:picMkLst>
            <pc:docMk/>
            <pc:sldMk cId="0" sldId="264"/>
            <ac:picMk id="3" creationId="{F9A78ED8-1899-4557-A43F-3C083537EB9C}"/>
          </ac:picMkLst>
        </pc:picChg>
        <pc:picChg chg="mod">
          <ac:chgData name="Masaki Suzuki" userId="2c4feb2ed34ad1a7" providerId="Windows Live" clId="Web-{AAB0A584-7633-4E88-BF5F-40BB7CDFEF1D}" dt="2021-03-15T01:29:00.437" v="547" actId="1076"/>
          <ac:picMkLst>
            <pc:docMk/>
            <pc:sldMk cId="0" sldId="264"/>
            <ac:picMk id="217" creationId="{00000000-0000-0000-0000-000000000000}"/>
          </ac:picMkLst>
        </pc:picChg>
        <pc:picChg chg="mod">
          <ac:chgData name="Masaki Suzuki" userId="2c4feb2ed34ad1a7" providerId="Windows Live" clId="Web-{AAB0A584-7633-4E88-BF5F-40BB7CDFEF1D}" dt="2021-03-15T01:27:25.764" v="451" actId="1076"/>
          <ac:picMkLst>
            <pc:docMk/>
            <pc:sldMk cId="0" sldId="264"/>
            <ac:picMk id="218" creationId="{00000000-0000-0000-0000-000000000000}"/>
          </ac:picMkLst>
        </pc:picChg>
        <pc:picChg chg="del">
          <ac:chgData name="Masaki Suzuki" userId="2c4feb2ed34ad1a7" providerId="Windows Live" clId="Web-{AAB0A584-7633-4E88-BF5F-40BB7CDFEF1D}" dt="2021-03-15T01:27:46.623" v="463"/>
          <ac:picMkLst>
            <pc:docMk/>
            <pc:sldMk cId="0" sldId="264"/>
            <ac:picMk id="220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2:05:41.105" v="1408" actId="20577"/>
        <pc:sldMkLst>
          <pc:docMk/>
          <pc:sldMk cId="0" sldId="265"/>
        </pc:sldMkLst>
        <pc:spChg chg="add mod">
          <ac:chgData name="Masaki Suzuki" userId="2c4feb2ed34ad1a7" providerId="Windows Live" clId="Web-{AAB0A584-7633-4E88-BF5F-40BB7CDFEF1D}" dt="2021-03-15T02:05:41.105" v="1408" actId="20577"/>
          <ac:spMkLst>
            <pc:docMk/>
            <pc:sldMk cId="0" sldId="265"/>
            <ac:spMk id="3" creationId="{3CB21E07-D58C-456C-86C7-C3C437854117}"/>
          </ac:spMkLst>
        </pc:spChg>
        <pc:spChg chg="add del mod">
          <ac:chgData name="Masaki Suzuki" userId="2c4feb2ed34ad1a7" providerId="Windows Live" clId="Web-{AAB0A584-7633-4E88-BF5F-40BB7CDFEF1D}" dt="2021-03-15T01:47:03.630" v="805"/>
          <ac:spMkLst>
            <pc:docMk/>
            <pc:sldMk cId="0" sldId="265"/>
            <ac:spMk id="9" creationId="{D59839B6-92B8-4D5A-A27E-0BAC49BFFEFE}"/>
          </ac:spMkLst>
        </pc:spChg>
        <pc:spChg chg="add mod">
          <ac:chgData name="Masaki Suzuki" userId="2c4feb2ed34ad1a7" providerId="Windows Live" clId="Web-{AAB0A584-7633-4E88-BF5F-40BB7CDFEF1D}" dt="2021-03-15T01:47:28.209" v="808" actId="14100"/>
          <ac:spMkLst>
            <pc:docMk/>
            <pc:sldMk cId="0" sldId="265"/>
            <ac:spMk id="10" creationId="{97AC5247-2560-4D94-8381-44CD6DF41853}"/>
          </ac:spMkLst>
        </pc:spChg>
        <pc:spChg chg="add mod">
          <ac:chgData name="Masaki Suzuki" userId="2c4feb2ed34ad1a7" providerId="Windows Live" clId="Web-{AAB0A584-7633-4E88-BF5F-40BB7CDFEF1D}" dt="2021-03-15T01:47:45.272" v="811" actId="1076"/>
          <ac:spMkLst>
            <pc:docMk/>
            <pc:sldMk cId="0" sldId="265"/>
            <ac:spMk id="27" creationId="{F2E08355-BE56-4CEA-BF9B-AB0D277B1B33}"/>
          </ac:spMkLst>
        </pc:spChg>
        <pc:spChg chg="mod">
          <ac:chgData name="Masaki Suzuki" userId="2c4feb2ed34ad1a7" providerId="Windows Live" clId="Web-{AAB0A584-7633-4E88-BF5F-40BB7CDFEF1D}" dt="2021-03-15T01:39:26.215" v="784" actId="20577"/>
          <ac:spMkLst>
            <pc:docMk/>
            <pc:sldMk cId="0" sldId="265"/>
            <ac:spMk id="233" creationId="{00000000-0000-0000-0000-000000000000}"/>
          </ac:spMkLst>
        </pc:spChg>
        <pc:spChg chg="add del mod">
          <ac:chgData name="Masaki Suzuki" userId="2c4feb2ed34ad1a7" providerId="Windows Live" clId="Web-{AAB0A584-7633-4E88-BF5F-40BB7CDFEF1D}" dt="2021-03-15T01:47:51.069" v="813" actId="20577"/>
          <ac:spMkLst>
            <pc:docMk/>
            <pc:sldMk cId="0" sldId="265"/>
            <ac:spMk id="235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0:37.845" v="601"/>
          <ac:spMkLst>
            <pc:docMk/>
            <pc:sldMk cId="0" sldId="265"/>
            <ac:spMk id="23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3:14.895" v="666"/>
          <ac:spMkLst>
            <pc:docMk/>
            <pc:sldMk cId="0" sldId="265"/>
            <ac:spMk id="238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3:13.755" v="665"/>
          <ac:spMkLst>
            <pc:docMk/>
            <pc:sldMk cId="0" sldId="265"/>
            <ac:spMk id="239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3:17.208" v="667"/>
          <ac:spMkLst>
            <pc:docMk/>
            <pc:sldMk cId="0" sldId="265"/>
            <ac:spMk id="240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3:18.161" v="668"/>
          <ac:spMkLst>
            <pc:docMk/>
            <pc:sldMk cId="0" sldId="265"/>
            <ac:spMk id="241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9:29.590" v="785"/>
          <ac:spMkLst>
            <pc:docMk/>
            <pc:sldMk cId="0" sldId="265"/>
            <ac:spMk id="242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29:59.907" v="568"/>
          <ac:spMkLst>
            <pc:docMk/>
            <pc:sldMk cId="0" sldId="265"/>
            <ac:spMk id="243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0:46.924" v="604"/>
          <ac:spMkLst>
            <pc:docMk/>
            <pc:sldMk cId="0" sldId="265"/>
            <ac:spMk id="24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2:56.379" v="649"/>
          <ac:spMkLst>
            <pc:docMk/>
            <pc:sldMk cId="0" sldId="265"/>
            <ac:spMk id="245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1:30:45.361" v="603" actId="1076"/>
          <ac:picMkLst>
            <pc:docMk/>
            <pc:sldMk cId="0" sldId="265"/>
            <ac:picMk id="2" creationId="{D1AB2A08-D781-4CAE-98EC-39746D9F1FFA}"/>
          </ac:picMkLst>
        </pc:picChg>
        <pc:picChg chg="add del mod">
          <ac:chgData name="Masaki Suzuki" userId="2c4feb2ed34ad1a7" providerId="Windows Live" clId="Web-{AAB0A584-7633-4E88-BF5F-40BB7CDFEF1D}" dt="2021-03-15T01:34:49.803" v="673"/>
          <ac:picMkLst>
            <pc:docMk/>
            <pc:sldMk cId="0" sldId="265"/>
            <ac:picMk id="4" creationId="{904FA389-3B17-445E-B494-B79203FD6234}"/>
          </ac:picMkLst>
        </pc:picChg>
        <pc:picChg chg="add mod">
          <ac:chgData name="Masaki Suzuki" userId="2c4feb2ed34ad1a7" providerId="Windows Live" clId="Web-{AAB0A584-7633-4E88-BF5F-40BB7CDFEF1D}" dt="2021-03-15T01:46:15.254" v="797" actId="1076"/>
          <ac:picMkLst>
            <pc:docMk/>
            <pc:sldMk cId="0" sldId="265"/>
            <ac:picMk id="5" creationId="{0E8EF6F5-C6E4-4CAD-8D43-8BBB2F81D34C}"/>
          </ac:picMkLst>
        </pc:picChg>
        <pc:picChg chg="add del mod">
          <ac:chgData name="Masaki Suzuki" userId="2c4feb2ed34ad1a7" providerId="Windows Live" clId="Web-{AAB0A584-7633-4E88-BF5F-40BB7CDFEF1D}" dt="2021-03-15T01:45:28.706" v="791"/>
          <ac:picMkLst>
            <pc:docMk/>
            <pc:sldMk cId="0" sldId="265"/>
            <ac:picMk id="6" creationId="{52EC746F-1BC7-4F03-B95E-946621B10E42}"/>
          </ac:picMkLst>
        </pc:picChg>
        <pc:picChg chg="add del mod">
          <ac:chgData name="Masaki Suzuki" userId="2c4feb2ed34ad1a7" providerId="Windows Live" clId="Web-{AAB0A584-7633-4E88-BF5F-40BB7CDFEF1D}" dt="2021-03-15T01:45:52.707" v="794"/>
          <ac:picMkLst>
            <pc:docMk/>
            <pc:sldMk cId="0" sldId="265"/>
            <ac:picMk id="7" creationId="{E5BA6611-D92F-461B-811B-F865BEE3CB10}"/>
          </ac:picMkLst>
        </pc:picChg>
        <pc:picChg chg="add mod">
          <ac:chgData name="Masaki Suzuki" userId="2c4feb2ed34ad1a7" providerId="Windows Live" clId="Web-{AAB0A584-7633-4E88-BF5F-40BB7CDFEF1D}" dt="2021-03-15T01:46:11.098" v="796" actId="1076"/>
          <ac:picMkLst>
            <pc:docMk/>
            <pc:sldMk cId="0" sldId="265"/>
            <ac:picMk id="8" creationId="{489BBE21-7DCA-4E81-B879-787266D5E14B}"/>
          </ac:picMkLst>
        </pc:picChg>
        <pc:picChg chg="del mod">
          <ac:chgData name="Masaki Suzuki" userId="2c4feb2ed34ad1a7" providerId="Windows Live" clId="Web-{AAB0A584-7633-4E88-BF5F-40BB7CDFEF1D}" dt="2021-03-15T01:29:43.266" v="557"/>
          <ac:picMkLst>
            <pc:docMk/>
            <pc:sldMk cId="0" sldId="265"/>
            <ac:picMk id="234" creationId="{00000000-0000-0000-0000-000000000000}"/>
          </ac:picMkLst>
        </pc:picChg>
        <pc:picChg chg="mod">
          <ac:chgData name="Masaki Suzuki" userId="2c4feb2ed34ad1a7" providerId="Windows Live" clId="Web-{AAB0A584-7633-4E88-BF5F-40BB7CDFEF1D}" dt="2021-03-15T01:29:51.345" v="560" actId="1076"/>
          <ac:picMkLst>
            <pc:docMk/>
            <pc:sldMk cId="0" sldId="265"/>
            <ac:picMk id="236" creationId="{00000000-0000-0000-0000-000000000000}"/>
          </ac:picMkLst>
        </pc:picChg>
      </pc:sldChg>
      <pc:sldChg chg="delSp modSp">
        <pc:chgData name="Masaki Suzuki" userId="2c4feb2ed34ad1a7" providerId="Windows Live" clId="Web-{AAB0A584-7633-4E88-BF5F-40BB7CDFEF1D}" dt="2021-03-15T02:05:28.323" v="1401" actId="20577"/>
        <pc:sldMkLst>
          <pc:docMk/>
          <pc:sldMk cId="0" sldId="266"/>
        </pc:sldMkLst>
        <pc:spChg chg="mod">
          <ac:chgData name="Masaki Suzuki" userId="2c4feb2ed34ad1a7" providerId="Windows Live" clId="Web-{AAB0A584-7633-4E88-BF5F-40BB7CDFEF1D}" dt="2021-03-15T02:05:10.370" v="1383" actId="20577"/>
          <ac:spMkLst>
            <pc:docMk/>
            <pc:sldMk cId="0" sldId="266"/>
            <ac:spMk id="250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05:28.323" v="1401" actId="20577"/>
          <ac:spMkLst>
            <pc:docMk/>
            <pc:sldMk cId="0" sldId="266"/>
            <ac:spMk id="252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50:04.337" v="904" actId="20577"/>
          <ac:spMkLst>
            <pc:docMk/>
            <pc:sldMk cId="0" sldId="266"/>
            <ac:spMk id="25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48:35.288" v="814"/>
          <ac:spMkLst>
            <pc:docMk/>
            <pc:sldMk cId="0" sldId="266"/>
            <ac:spMk id="256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49:42.508" v="876"/>
          <ac:spMkLst>
            <pc:docMk/>
            <pc:sldMk cId="0" sldId="266"/>
            <ac:spMk id="25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48:36.679" v="815"/>
          <ac:spMkLst>
            <pc:docMk/>
            <pc:sldMk cId="0" sldId="266"/>
            <ac:spMk id="258" creationId="{00000000-0000-0000-0000-000000000000}"/>
          </ac:spMkLst>
        </pc:spChg>
        <pc:picChg chg="del">
          <ac:chgData name="Masaki Suzuki" userId="2c4feb2ed34ad1a7" providerId="Windows Live" clId="Web-{AAB0A584-7633-4E88-BF5F-40BB7CDFEF1D}" dt="2021-03-15T01:48:37.991" v="816"/>
          <ac:picMkLst>
            <pc:docMk/>
            <pc:sldMk cId="0" sldId="266"/>
            <ac:picMk id="3" creationId="{57B14DD8-6535-4789-846D-61E1584C7372}"/>
          </ac:picMkLst>
        </pc:picChg>
      </pc:sldChg>
      <pc:sldChg chg="addSp delSp modSp">
        <pc:chgData name="Masaki Suzuki" userId="2c4feb2ed34ad1a7" providerId="Windows Live" clId="Web-{AAB0A584-7633-4E88-BF5F-40BB7CDFEF1D}" dt="2021-03-15T02:02:14.117" v="1271" actId="14100"/>
        <pc:sldMkLst>
          <pc:docMk/>
          <pc:sldMk cId="0" sldId="267"/>
        </pc:sldMkLst>
        <pc:spChg chg="mod">
          <ac:chgData name="Masaki Suzuki" userId="2c4feb2ed34ad1a7" providerId="Windows Live" clId="Web-{AAB0A584-7633-4E88-BF5F-40BB7CDFEF1D}" dt="2021-03-15T01:50:58.807" v="918" actId="20577"/>
          <ac:spMkLst>
            <pc:docMk/>
            <pc:sldMk cId="0" sldId="267"/>
            <ac:spMk id="263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57:43.127" v="1128" actId="20577"/>
          <ac:spMkLst>
            <pc:docMk/>
            <pc:sldMk cId="0" sldId="267"/>
            <ac:spMk id="265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02:14.117" v="1271" actId="14100"/>
          <ac:spMkLst>
            <pc:docMk/>
            <pc:sldMk cId="0" sldId="267"/>
            <ac:spMk id="268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57:22.720" v="1126" actId="1076"/>
          <ac:spMkLst>
            <pc:docMk/>
            <pc:sldMk cId="0" sldId="267"/>
            <ac:spMk id="269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1:25.010" v="957"/>
          <ac:spMkLst>
            <pc:docMk/>
            <pc:sldMk cId="0" sldId="267"/>
            <ac:spMk id="270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2:22.168" v="1006"/>
          <ac:spMkLst>
            <pc:docMk/>
            <pc:sldMk cId="0" sldId="267"/>
            <ac:spMk id="271" creationId="{00000000-0000-0000-0000-000000000000}"/>
          </ac:spMkLst>
        </pc:spChg>
        <pc:picChg chg="add mod ord">
          <ac:chgData name="Masaki Suzuki" userId="2c4feb2ed34ad1a7" providerId="Windows Live" clId="Web-{AAB0A584-7633-4E88-BF5F-40BB7CDFEF1D}" dt="2021-03-15T01:57:06.923" v="1122"/>
          <ac:picMkLst>
            <pc:docMk/>
            <pc:sldMk cId="0" sldId="267"/>
            <ac:picMk id="2" creationId="{DCBA8AEB-B925-4FA5-A250-51695660897F}"/>
          </ac:picMkLst>
        </pc:picChg>
        <pc:picChg chg="del">
          <ac:chgData name="Masaki Suzuki" userId="2c4feb2ed34ad1a7" providerId="Windows Live" clId="Web-{AAB0A584-7633-4E88-BF5F-40BB7CDFEF1D}" dt="2021-03-15T01:56:03.469" v="1116"/>
          <ac:picMkLst>
            <pc:docMk/>
            <pc:sldMk cId="0" sldId="267"/>
            <ac:picMk id="266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2:06:31.184" v="1412" actId="20577"/>
        <pc:sldMkLst>
          <pc:docMk/>
          <pc:sldMk cId="0" sldId="268"/>
        </pc:sldMkLst>
        <pc:spChg chg="mod">
          <ac:chgData name="Masaki Suzuki" userId="2c4feb2ed34ad1a7" providerId="Windows Live" clId="Web-{AAB0A584-7633-4E88-BF5F-40BB7CDFEF1D}" dt="2021-03-15T02:01:40.522" v="1260" actId="20577"/>
          <ac:spMkLst>
            <pc:docMk/>
            <pc:sldMk cId="0" sldId="268"/>
            <ac:spMk id="276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06:31.184" v="1412" actId="20577"/>
          <ac:spMkLst>
            <pc:docMk/>
            <pc:sldMk cId="0" sldId="268"/>
            <ac:spMk id="278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03:01.164" v="1295" actId="20577"/>
          <ac:spMkLst>
            <pc:docMk/>
            <pc:sldMk cId="0" sldId="268"/>
            <ac:spMk id="280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0:24.286" v="1233"/>
          <ac:spMkLst>
            <pc:docMk/>
            <pc:sldMk cId="0" sldId="268"/>
            <ac:spMk id="283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0:22.802" v="1232"/>
          <ac:spMkLst>
            <pc:docMk/>
            <pc:sldMk cId="0" sldId="268"/>
            <ac:spMk id="28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8:09.487" v="1130"/>
          <ac:spMkLst>
            <pc:docMk/>
            <pc:sldMk cId="0" sldId="268"/>
            <ac:spMk id="285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8:37.941" v="1153"/>
          <ac:spMkLst>
            <pc:docMk/>
            <pc:sldMk cId="0" sldId="268"/>
            <ac:spMk id="286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8:38.909" v="1154"/>
          <ac:spMkLst>
            <pc:docMk/>
            <pc:sldMk cId="0" sldId="268"/>
            <ac:spMk id="28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8:39.487" v="1155"/>
          <ac:spMkLst>
            <pc:docMk/>
            <pc:sldMk cId="0" sldId="268"/>
            <ac:spMk id="288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8:58.597" v="1161"/>
          <ac:spMkLst>
            <pc:docMk/>
            <pc:sldMk cId="0" sldId="268"/>
            <ac:spMk id="289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2:00:40.568" v="1235" actId="1076"/>
          <ac:picMkLst>
            <pc:docMk/>
            <pc:sldMk cId="0" sldId="268"/>
            <ac:picMk id="2" creationId="{2339256B-517A-4DCF-924F-7F945720D15D}"/>
          </ac:picMkLst>
        </pc:picChg>
        <pc:picChg chg="del">
          <ac:chgData name="Masaki Suzuki" userId="2c4feb2ed34ad1a7" providerId="Windows Live" clId="Web-{AAB0A584-7633-4E88-BF5F-40BB7CDFEF1D}" dt="2021-03-15T02:00:21.755" v="1231"/>
          <ac:picMkLst>
            <pc:docMk/>
            <pc:sldMk cId="0" sldId="268"/>
            <ac:picMk id="281" creationId="{00000000-0000-0000-0000-000000000000}"/>
          </ac:picMkLst>
        </pc:picChg>
        <pc:picChg chg="del">
          <ac:chgData name="Masaki Suzuki" userId="2c4feb2ed34ad1a7" providerId="Windows Live" clId="Web-{AAB0A584-7633-4E88-BF5F-40BB7CDFEF1D}" dt="2021-03-15T02:00:19.567" v="1230"/>
          <ac:picMkLst>
            <pc:docMk/>
            <pc:sldMk cId="0" sldId="268"/>
            <ac:picMk id="282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2:08:43.093" v="1447" actId="20577"/>
        <pc:sldMkLst>
          <pc:docMk/>
          <pc:sldMk cId="0" sldId="269"/>
        </pc:sldMkLst>
        <pc:spChg chg="mod">
          <ac:chgData name="Masaki Suzuki" userId="2c4feb2ed34ad1a7" providerId="Windows Live" clId="Web-{AAB0A584-7633-4E88-BF5F-40BB7CDFEF1D}" dt="2021-03-15T02:06:50.231" v="1418" actId="20577"/>
          <ac:spMkLst>
            <pc:docMk/>
            <pc:sldMk cId="0" sldId="269"/>
            <ac:spMk id="294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04:41.291" v="1364" actId="20577"/>
          <ac:spMkLst>
            <pc:docMk/>
            <pc:sldMk cId="0" sldId="269"/>
            <ac:spMk id="296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08:43.093" v="1447" actId="20577"/>
          <ac:spMkLst>
            <pc:docMk/>
            <pc:sldMk cId="0" sldId="269"/>
            <ac:spMk id="298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8:32.561" v="1441"/>
          <ac:spMkLst>
            <pc:docMk/>
            <pc:sldMk cId="0" sldId="269"/>
            <ac:spMk id="300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3:35.353" v="1314"/>
          <ac:spMkLst>
            <pc:docMk/>
            <pc:sldMk cId="0" sldId="269"/>
            <ac:spMk id="301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2:08:30.655" v="1440" actId="1076"/>
          <ac:picMkLst>
            <pc:docMk/>
            <pc:sldMk cId="0" sldId="269"/>
            <ac:picMk id="2" creationId="{152DCE48-5343-4B14-AF51-5BD7109941FD}"/>
          </ac:picMkLst>
        </pc:picChg>
        <pc:picChg chg="del">
          <ac:chgData name="Masaki Suzuki" userId="2c4feb2ed34ad1a7" providerId="Windows Live" clId="Web-{AAB0A584-7633-4E88-BF5F-40BB7CDFEF1D}" dt="2021-03-15T02:08:27.358" v="1438"/>
          <ac:picMkLst>
            <pc:docMk/>
            <pc:sldMk cId="0" sldId="269"/>
            <ac:picMk id="299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2:16:24.977" v="1679" actId="20577"/>
        <pc:sldMkLst>
          <pc:docMk/>
          <pc:sldMk cId="0" sldId="270"/>
        </pc:sldMkLst>
        <pc:spChg chg="mod">
          <ac:chgData name="Masaki Suzuki" userId="2c4feb2ed34ad1a7" providerId="Windows Live" clId="Web-{AAB0A584-7633-4E88-BF5F-40BB7CDFEF1D}" dt="2021-03-15T02:07:40.014" v="1434" actId="20577"/>
          <ac:spMkLst>
            <pc:docMk/>
            <pc:sldMk cId="0" sldId="270"/>
            <ac:spMk id="307" creationId="{00000000-0000-0000-0000-000000000000}"/>
          </ac:spMkLst>
        </pc:spChg>
        <pc:spChg chg="add del mod">
          <ac:chgData name="Masaki Suzuki" userId="2c4feb2ed34ad1a7" providerId="Windows Live" clId="Web-{AAB0A584-7633-4E88-BF5F-40BB7CDFEF1D}" dt="2021-03-15T02:09:32.891" v="1489" actId="20577"/>
          <ac:spMkLst>
            <pc:docMk/>
            <pc:sldMk cId="0" sldId="270"/>
            <ac:spMk id="309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16:24.977" v="1679" actId="20577"/>
          <ac:spMkLst>
            <pc:docMk/>
            <pc:sldMk cId="0" sldId="270"/>
            <ac:spMk id="311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2:09:42.375" v="1493"/>
          <ac:spMkLst>
            <pc:docMk/>
            <pc:sldMk cId="0" sldId="270"/>
            <ac:spMk id="313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9:44.110" v="1494"/>
          <ac:spMkLst>
            <pc:docMk/>
            <pc:sldMk cId="0" sldId="270"/>
            <ac:spMk id="31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9:39.719" v="1491"/>
          <ac:spMkLst>
            <pc:docMk/>
            <pc:sldMk cId="0" sldId="270"/>
            <ac:spMk id="315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9:41.500" v="1492"/>
          <ac:spMkLst>
            <pc:docMk/>
            <pc:sldMk cId="0" sldId="270"/>
            <ac:spMk id="31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9:38.531" v="1490"/>
          <ac:spMkLst>
            <pc:docMk/>
            <pc:sldMk cId="0" sldId="270"/>
            <ac:spMk id="318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2:11:52.143" v="1497" actId="14100"/>
          <ac:picMkLst>
            <pc:docMk/>
            <pc:sldMk cId="0" sldId="270"/>
            <ac:picMk id="2" creationId="{9B18940C-7D27-4A65-B3DC-57092D8A8FE7}"/>
          </ac:picMkLst>
        </pc:picChg>
        <pc:picChg chg="del">
          <ac:chgData name="Masaki Suzuki" userId="2c4feb2ed34ad1a7" providerId="Windows Live" clId="Web-{AAB0A584-7633-4E88-BF5F-40BB7CDFEF1D}" dt="2021-03-15T02:07:45.232" v="1436"/>
          <ac:picMkLst>
            <pc:docMk/>
            <pc:sldMk cId="0" sldId="270"/>
            <ac:picMk id="306" creationId="{00000000-0000-0000-0000-000000000000}"/>
          </ac:picMkLst>
        </pc:picChg>
        <pc:picChg chg="del">
          <ac:chgData name="Masaki Suzuki" userId="2c4feb2ed34ad1a7" providerId="Windows Live" clId="Web-{AAB0A584-7633-4E88-BF5F-40BB7CDFEF1D}" dt="2021-03-15T02:07:44.732" v="1435"/>
          <ac:picMkLst>
            <pc:docMk/>
            <pc:sldMk cId="0" sldId="270"/>
            <ac:picMk id="312" creationId="{00000000-0000-0000-0000-000000000000}"/>
          </ac:picMkLst>
        </pc:picChg>
      </pc:sldChg>
      <pc:sldChg chg="delSp modSp">
        <pc:chgData name="Masaki Suzuki" userId="2c4feb2ed34ad1a7" providerId="Windows Live" clId="Web-{AAB0A584-7633-4E88-BF5F-40BB7CDFEF1D}" dt="2021-03-15T02:18:41.058" v="1739" actId="20577"/>
        <pc:sldMkLst>
          <pc:docMk/>
          <pc:sldMk cId="0" sldId="271"/>
        </pc:sldMkLst>
        <pc:spChg chg="mod">
          <ac:chgData name="Masaki Suzuki" userId="2c4feb2ed34ad1a7" providerId="Windows Live" clId="Web-{AAB0A584-7633-4E88-BF5F-40BB7CDFEF1D}" dt="2021-03-15T02:18:41.058" v="1739" actId="20577"/>
          <ac:spMkLst>
            <pc:docMk/>
            <pc:sldMk cId="0" sldId="271"/>
            <ac:spMk id="323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18:21.573" v="1737" actId="20577"/>
          <ac:spMkLst>
            <pc:docMk/>
            <pc:sldMk cId="0" sldId="271"/>
            <ac:spMk id="325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15:16.944" v="1644" actId="20577"/>
          <ac:spMkLst>
            <pc:docMk/>
            <pc:sldMk cId="0" sldId="271"/>
            <ac:spMk id="32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13:08.739" v="1532"/>
          <ac:spMkLst>
            <pc:docMk/>
            <pc:sldMk cId="0" sldId="271"/>
            <ac:spMk id="329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13:26.114" v="1544"/>
          <ac:spMkLst>
            <pc:docMk/>
            <pc:sldMk cId="0" sldId="271"/>
            <ac:spMk id="330" creationId="{00000000-0000-0000-0000-000000000000}"/>
          </ac:spMkLst>
        </pc:spChg>
        <pc:picChg chg="del">
          <ac:chgData name="Masaki Suzuki" userId="2c4feb2ed34ad1a7" providerId="Windows Live" clId="Web-{AAB0A584-7633-4E88-BF5F-40BB7CDFEF1D}" dt="2021-03-15T02:15:54.711" v="1658"/>
          <ac:picMkLst>
            <pc:docMk/>
            <pc:sldMk cId="0" sldId="271"/>
            <ac:picMk id="328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2:20:24.622" v="1777" actId="20577"/>
        <pc:sldMkLst>
          <pc:docMk/>
          <pc:sldMk cId="0" sldId="272"/>
        </pc:sldMkLst>
        <pc:spChg chg="add del mod">
          <ac:chgData name="Masaki Suzuki" userId="2c4feb2ed34ad1a7" providerId="Windows Live" clId="Web-{AAB0A584-7633-4E88-BF5F-40BB7CDFEF1D}" dt="2021-03-15T02:20:24.622" v="1777" actId="20577"/>
          <ac:spMkLst>
            <pc:docMk/>
            <pc:sldMk cId="0" sldId="272"/>
            <ac:spMk id="3" creationId="{163415A1-F6BA-4993-A9B8-6C1CE5C104F0}"/>
          </ac:spMkLst>
        </pc:spChg>
        <pc:spChg chg="del">
          <ac:chgData name="Masaki Suzuki" userId="2c4feb2ed34ad1a7" providerId="Windows Live" clId="Web-{AAB0A584-7633-4E88-BF5F-40BB7CDFEF1D}" dt="2021-03-15T02:19:37.512" v="1749"/>
          <ac:spMkLst>
            <pc:docMk/>
            <pc:sldMk cId="0" sldId="272"/>
            <ac:spMk id="336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17:44.010" v="1728" actId="20577"/>
          <ac:spMkLst>
            <pc:docMk/>
            <pc:sldMk cId="0" sldId="272"/>
            <ac:spMk id="339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19:29.184" v="1748" actId="14100"/>
          <ac:spMkLst>
            <pc:docMk/>
            <pc:sldMk cId="0" sldId="272"/>
            <ac:spMk id="340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19:19.777" v="1746"/>
          <ac:spMkLst>
            <pc:docMk/>
            <pc:sldMk cId="0" sldId="272"/>
            <ac:spMk id="341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19:21.933" v="1747"/>
          <ac:spMkLst>
            <pc:docMk/>
            <pc:sldMk cId="0" sldId="272"/>
            <ac:spMk id="342" creationId="{00000000-0000-0000-0000-000000000000}"/>
          </ac:spMkLst>
        </pc:spChg>
        <pc:spChg chg="add del">
          <ac:chgData name="Masaki Suzuki" userId="2c4feb2ed34ad1a7" providerId="Windows Live" clId="Web-{AAB0A584-7633-4E88-BF5F-40BB7CDFEF1D}" dt="2021-03-15T02:20:01.106" v="1754"/>
          <ac:spMkLst>
            <pc:docMk/>
            <pc:sldMk cId="0" sldId="272"/>
            <ac:spMk id="343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17:14.400" v="1720"/>
          <ac:spMkLst>
            <pc:docMk/>
            <pc:sldMk cId="0" sldId="272"/>
            <ac:spMk id="34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17:15.681" v="1721"/>
          <ac:spMkLst>
            <pc:docMk/>
            <pc:sldMk cId="0" sldId="272"/>
            <ac:spMk id="345" creationId="{00000000-0000-0000-0000-000000000000}"/>
          </ac:spMkLst>
        </pc:spChg>
        <pc:picChg chg="del">
          <ac:chgData name="Masaki Suzuki" userId="2c4feb2ed34ad1a7" providerId="Windows Live" clId="Web-{AAB0A584-7633-4E88-BF5F-40BB7CDFEF1D}" dt="2021-03-15T02:19:18.215" v="1745"/>
          <ac:picMkLst>
            <pc:docMk/>
            <pc:sldMk cId="0" sldId="272"/>
            <ac:picMk id="335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3:02:28.494" v="2125" actId="20577"/>
        <pc:sldMkLst>
          <pc:docMk/>
          <pc:sldMk cId="0" sldId="273"/>
        </pc:sldMkLst>
        <pc:spChg chg="add mod">
          <ac:chgData name="Masaki Suzuki" userId="2c4feb2ed34ad1a7" providerId="Windows Live" clId="Web-{AAB0A584-7633-4E88-BF5F-40BB7CDFEF1D}" dt="2021-03-15T03:02:28.494" v="2125" actId="20577"/>
          <ac:spMkLst>
            <pc:docMk/>
            <pc:sldMk cId="0" sldId="273"/>
            <ac:spMk id="3" creationId="{41B6E82B-6D9B-4BBB-B277-69B8CA0B91C3}"/>
          </ac:spMkLst>
        </pc:spChg>
        <pc:spChg chg="mod">
          <ac:chgData name="Masaki Suzuki" userId="2c4feb2ed34ad1a7" providerId="Windows Live" clId="Web-{AAB0A584-7633-4E88-BF5F-40BB7CDFEF1D}" dt="2021-03-15T03:02:14.056" v="2123" actId="20577"/>
          <ac:spMkLst>
            <pc:docMk/>
            <pc:sldMk cId="0" sldId="273"/>
            <ac:spMk id="350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25:40.909" v="1975" actId="20577"/>
          <ac:spMkLst>
            <pc:docMk/>
            <pc:sldMk cId="0" sldId="273"/>
            <ac:spMk id="352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1:26.920" v="1853"/>
          <ac:spMkLst>
            <pc:docMk/>
            <pc:sldMk cId="0" sldId="273"/>
            <ac:spMk id="354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3:01:33.868" v="2106"/>
          <ac:spMkLst>
            <pc:docMk/>
            <pc:sldMk cId="0" sldId="273"/>
            <ac:spMk id="355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2:21:35.327" v="1855" actId="1076"/>
          <ac:picMkLst>
            <pc:docMk/>
            <pc:sldMk cId="0" sldId="273"/>
            <ac:picMk id="2" creationId="{0ABE893C-5261-4583-9731-706F2263B320}"/>
          </ac:picMkLst>
        </pc:picChg>
        <pc:picChg chg="add mod">
          <ac:chgData name="Masaki Suzuki" userId="2c4feb2ed34ad1a7" providerId="Windows Live" clId="Web-{AAB0A584-7633-4E88-BF5F-40BB7CDFEF1D}" dt="2021-03-15T03:00:07.898" v="2078" actId="1076"/>
          <ac:picMkLst>
            <pc:docMk/>
            <pc:sldMk cId="0" sldId="273"/>
            <ac:picMk id="4" creationId="{3299CA1B-86CF-4C26-8085-5B66127D8E24}"/>
          </ac:picMkLst>
        </pc:picChg>
        <pc:picChg chg="add del mod">
          <ac:chgData name="Masaki Suzuki" userId="2c4feb2ed34ad1a7" providerId="Windows Live" clId="Web-{AAB0A584-7633-4E88-BF5F-40BB7CDFEF1D}" dt="2021-03-15T02:20:29.716" v="1778" actId="1076"/>
          <ac:picMkLst>
            <pc:docMk/>
            <pc:sldMk cId="0" sldId="273"/>
            <ac:picMk id="351" creationId="{00000000-0000-0000-0000-000000000000}"/>
          </ac:picMkLst>
        </pc:picChg>
        <pc:picChg chg="del">
          <ac:chgData name="Masaki Suzuki" userId="2c4feb2ed34ad1a7" providerId="Windows Live" clId="Web-{AAB0A584-7633-4E88-BF5F-40BB7CDFEF1D}" dt="2021-03-15T02:19:11.464" v="1744"/>
          <ac:picMkLst>
            <pc:docMk/>
            <pc:sldMk cId="0" sldId="273"/>
            <ac:picMk id="353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3:10:29.720" v="2151" actId="20577"/>
        <pc:sldMkLst>
          <pc:docMk/>
          <pc:sldMk cId="0" sldId="274"/>
        </pc:sldMkLst>
        <pc:spChg chg="mod">
          <ac:chgData name="Masaki Suzuki" userId="2c4feb2ed34ad1a7" providerId="Windows Live" clId="Web-{AAB0A584-7633-4E88-BF5F-40BB7CDFEF1D}" dt="2021-03-15T03:01:12.696" v="2105" actId="20577"/>
          <ac:spMkLst>
            <pc:docMk/>
            <pc:sldMk cId="0" sldId="274"/>
            <ac:spMk id="360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3:00:20.742" v="2080" actId="1076"/>
          <ac:spMkLst>
            <pc:docMk/>
            <pc:sldMk cId="0" sldId="274"/>
            <ac:spMk id="362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3:10:29.720" v="2151" actId="20577"/>
          <ac:spMkLst>
            <pc:docMk/>
            <pc:sldMk cId="0" sldId="274"/>
            <ac:spMk id="36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7:19.005" v="2031"/>
          <ac:spMkLst>
            <pc:docMk/>
            <pc:sldMk cId="0" sldId="274"/>
            <ac:spMk id="366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7:46.662" v="2048"/>
          <ac:spMkLst>
            <pc:docMk/>
            <pc:sldMk cId="0" sldId="274"/>
            <ac:spMk id="36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6:28.364" v="1988"/>
          <ac:spMkLst>
            <pc:docMk/>
            <pc:sldMk cId="0" sldId="274"/>
            <ac:spMk id="368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6:27.176" v="1987"/>
          <ac:spMkLst>
            <pc:docMk/>
            <pc:sldMk cId="0" sldId="274"/>
            <ac:spMk id="369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6:30.410" v="1989"/>
          <ac:spMkLst>
            <pc:docMk/>
            <pc:sldMk cId="0" sldId="274"/>
            <ac:spMk id="370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6:30.442" v="1990"/>
          <ac:spMkLst>
            <pc:docMk/>
            <pc:sldMk cId="0" sldId="274"/>
            <ac:spMk id="371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7:20.083" v="2032"/>
          <ac:spMkLst>
            <pc:docMk/>
            <pc:sldMk cId="0" sldId="274"/>
            <ac:spMk id="372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7:21.005" v="2033"/>
          <ac:spMkLst>
            <pc:docMk/>
            <pc:sldMk cId="0" sldId="274"/>
            <ac:spMk id="373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7:21.552" v="2034"/>
          <ac:spMkLst>
            <pc:docMk/>
            <pc:sldMk cId="0" sldId="274"/>
            <ac:spMk id="37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7:17.364" v="2030"/>
          <ac:spMkLst>
            <pc:docMk/>
            <pc:sldMk cId="0" sldId="274"/>
            <ac:spMk id="375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2:28:55.023" v="2050" actId="1076"/>
          <ac:picMkLst>
            <pc:docMk/>
            <pc:sldMk cId="0" sldId="274"/>
            <ac:picMk id="2" creationId="{68539DFF-2FA1-446C-BFF1-7D38DD4A617A}"/>
          </ac:picMkLst>
        </pc:picChg>
        <pc:picChg chg="mod">
          <ac:chgData name="Masaki Suzuki" userId="2c4feb2ed34ad1a7" providerId="Windows Live" clId="Web-{AAB0A584-7633-4E88-BF5F-40BB7CDFEF1D}" dt="2021-03-15T03:00:16.914" v="2079" actId="1076"/>
          <ac:picMkLst>
            <pc:docMk/>
            <pc:sldMk cId="0" sldId="274"/>
            <ac:picMk id="361" creationId="{00000000-0000-0000-0000-000000000000}"/>
          </ac:picMkLst>
        </pc:picChg>
        <pc:picChg chg="mod">
          <ac:chgData name="Masaki Suzuki" userId="2c4feb2ed34ad1a7" providerId="Windows Live" clId="Web-{AAB0A584-7633-4E88-BF5F-40BB7CDFEF1D}" dt="2021-03-15T03:00:26.399" v="2082" actId="1076"/>
          <ac:picMkLst>
            <pc:docMk/>
            <pc:sldMk cId="0" sldId="274"/>
            <ac:picMk id="363" creationId="{00000000-0000-0000-0000-000000000000}"/>
          </ac:picMkLst>
        </pc:picChg>
        <pc:picChg chg="del">
          <ac:chgData name="Masaki Suzuki" userId="2c4feb2ed34ad1a7" providerId="Windows Live" clId="Web-{AAB0A584-7633-4E88-BF5F-40BB7CDFEF1D}" dt="2021-03-15T02:27:16.021" v="2029"/>
          <ac:picMkLst>
            <pc:docMk/>
            <pc:sldMk cId="0" sldId="274"/>
            <ac:picMk id="365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3:31:20.520" v="2283" actId="20577"/>
        <pc:sldMkLst>
          <pc:docMk/>
          <pc:sldMk cId="0" sldId="275"/>
        </pc:sldMkLst>
        <pc:spChg chg="del">
          <ac:chgData name="Masaki Suzuki" userId="2c4feb2ed34ad1a7" providerId="Windows Live" clId="Web-{AAB0A584-7633-4E88-BF5F-40BB7CDFEF1D}" dt="2021-03-15T03:13:33.660" v="2158"/>
          <ac:spMkLst>
            <pc:docMk/>
            <pc:sldMk cId="0" sldId="275"/>
            <ac:spMk id="13" creationId="{2A978657-369D-464D-8BA6-EB5B6FD64F5D}"/>
          </ac:spMkLst>
        </pc:spChg>
        <pc:spChg chg="mod">
          <ac:chgData name="Masaki Suzuki" userId="2c4feb2ed34ad1a7" providerId="Windows Live" clId="Web-{AAB0A584-7633-4E88-BF5F-40BB7CDFEF1D}" dt="2021-03-15T03:23:30.591" v="2231" actId="20577"/>
          <ac:spMkLst>
            <pc:docMk/>
            <pc:sldMk cId="0" sldId="275"/>
            <ac:spMk id="380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3:31:05.598" v="2278" actId="14100"/>
          <ac:spMkLst>
            <pc:docMk/>
            <pc:sldMk cId="0" sldId="275"/>
            <ac:spMk id="382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3:31:20.520" v="2283" actId="20577"/>
          <ac:spMkLst>
            <pc:docMk/>
            <pc:sldMk cId="0" sldId="275"/>
            <ac:spMk id="384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3:13:37.223" v="2160"/>
          <ac:spMkLst>
            <pc:docMk/>
            <pc:sldMk cId="0" sldId="275"/>
            <ac:spMk id="386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3:13:40.520" v="2162"/>
          <ac:spMkLst>
            <pc:docMk/>
            <pc:sldMk cId="0" sldId="275"/>
            <ac:spMk id="38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3:13:32.192" v="2156"/>
          <ac:spMkLst>
            <pc:docMk/>
            <pc:sldMk cId="0" sldId="275"/>
            <ac:spMk id="388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3:14:06.505" v="2167" actId="20577"/>
          <ac:spMkLst>
            <pc:docMk/>
            <pc:sldMk cId="0" sldId="275"/>
            <ac:spMk id="389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3:13:33.004" v="2157"/>
          <ac:spMkLst>
            <pc:docMk/>
            <pc:sldMk cId="0" sldId="275"/>
            <ac:spMk id="390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3:22:48.153" v="2221" actId="14100"/>
          <ac:picMkLst>
            <pc:docMk/>
            <pc:sldMk cId="0" sldId="275"/>
            <ac:picMk id="2" creationId="{E3F5AD69-329B-4E25-8932-DD43D96A0D98}"/>
          </ac:picMkLst>
        </pc:picChg>
        <pc:picChg chg="mod">
          <ac:chgData name="Masaki Suzuki" userId="2c4feb2ed34ad1a7" providerId="Windows Live" clId="Web-{AAB0A584-7633-4E88-BF5F-40BB7CDFEF1D}" dt="2021-03-15T03:13:26.676" v="2154" actId="1076"/>
          <ac:picMkLst>
            <pc:docMk/>
            <pc:sldMk cId="0" sldId="275"/>
            <ac:picMk id="381" creationId="{00000000-0000-0000-0000-000000000000}"/>
          </ac:picMkLst>
        </pc:picChg>
        <pc:picChg chg="mod">
          <ac:chgData name="Masaki Suzuki" userId="2c4feb2ed34ad1a7" providerId="Windows Live" clId="Web-{AAB0A584-7633-4E88-BF5F-40BB7CDFEF1D}" dt="2021-03-15T03:18:29.977" v="2168" actId="1076"/>
          <ac:picMkLst>
            <pc:docMk/>
            <pc:sldMk cId="0" sldId="275"/>
            <ac:picMk id="383" creationId="{00000000-0000-0000-0000-000000000000}"/>
          </ac:picMkLst>
        </pc:picChg>
        <pc:picChg chg="del">
          <ac:chgData name="Masaki Suzuki" userId="2c4feb2ed34ad1a7" providerId="Windows Live" clId="Web-{AAB0A584-7633-4E88-BF5F-40BB7CDFEF1D}" dt="2021-03-15T03:13:46.645" v="2165"/>
          <ac:picMkLst>
            <pc:docMk/>
            <pc:sldMk cId="0" sldId="275"/>
            <ac:picMk id="385" creationId="{00000000-0000-0000-0000-000000000000}"/>
          </ac:picMkLst>
        </pc:picChg>
      </pc:sldChg>
    </pc:docChg>
  </pc:docChgLst>
  <pc:docChgLst>
    <pc:chgData name="ゲスト ユーザー" providerId="Windows Live" clId="Web-{823F87B7-7FC9-4E40-9072-70CA1F1C2198}"/>
    <pc:docChg chg="modSld">
      <pc:chgData name="ゲスト ユーザー" userId="" providerId="Windows Live" clId="Web-{823F87B7-7FC9-4E40-9072-70CA1F1C2198}" dt="2021-03-25T01:01:05.153" v="43" actId="1076"/>
      <pc:docMkLst>
        <pc:docMk/>
      </pc:docMkLst>
      <pc:sldChg chg="addSp modSp">
        <pc:chgData name="ゲスト ユーザー" userId="" providerId="Windows Live" clId="Web-{823F87B7-7FC9-4E40-9072-70CA1F1C2198}" dt="2021-03-25T01:01:05.153" v="43" actId="1076"/>
        <pc:sldMkLst>
          <pc:docMk/>
          <pc:sldMk cId="156761354" sldId="320"/>
        </pc:sldMkLst>
        <pc:spChg chg="add mod">
          <ac:chgData name="ゲスト ユーザー" userId="" providerId="Windows Live" clId="Web-{823F87B7-7FC9-4E40-9072-70CA1F1C2198}" dt="2021-03-25T01:00:56.919" v="39" actId="1076"/>
          <ac:spMkLst>
            <pc:docMk/>
            <pc:sldMk cId="156761354" sldId="320"/>
            <ac:spMk id="3" creationId="{19F5730B-6DFF-4CC9-BF23-D77ECE2909C0}"/>
          </ac:spMkLst>
        </pc:spChg>
        <pc:spChg chg="add mod">
          <ac:chgData name="ゲスト ユーザー" userId="" providerId="Windows Live" clId="Web-{823F87B7-7FC9-4E40-9072-70CA1F1C2198}" dt="2021-03-25T01:01:02.169" v="41" actId="1076"/>
          <ac:spMkLst>
            <pc:docMk/>
            <pc:sldMk cId="156761354" sldId="320"/>
            <ac:spMk id="11" creationId="{EEBFB800-4669-4945-986C-09FEFA41F24C}"/>
          </ac:spMkLst>
        </pc:spChg>
        <pc:spChg chg="add mod">
          <ac:chgData name="ゲスト ユーザー" userId="" providerId="Windows Live" clId="Web-{823F87B7-7FC9-4E40-9072-70CA1F1C2198}" dt="2021-03-25T01:01:05.153" v="43" actId="1076"/>
          <ac:spMkLst>
            <pc:docMk/>
            <pc:sldMk cId="156761354" sldId="320"/>
            <ac:spMk id="12" creationId="{5DFAC35D-512E-4CE1-86F9-DDE75238BD74}"/>
          </ac:spMkLst>
        </pc:spChg>
      </pc:sldChg>
      <pc:sldChg chg="addSp modSp">
        <pc:chgData name="ゲスト ユーザー" userId="" providerId="Windows Live" clId="Web-{823F87B7-7FC9-4E40-9072-70CA1F1C2198}" dt="2021-03-25T00:30:00.573" v="23" actId="20577"/>
        <pc:sldMkLst>
          <pc:docMk/>
          <pc:sldMk cId="2740459347" sldId="346"/>
        </pc:sldMkLst>
        <pc:spChg chg="mod">
          <ac:chgData name="ゲスト ユーザー" userId="" providerId="Windows Live" clId="Web-{823F87B7-7FC9-4E40-9072-70CA1F1C2198}" dt="2021-03-25T00:29:21.978" v="2" actId="20577"/>
          <ac:spMkLst>
            <pc:docMk/>
            <pc:sldMk cId="2740459347" sldId="346"/>
            <ac:spMk id="3" creationId="{41B6E82B-6D9B-4BBB-B277-69B8CA0B91C3}"/>
          </ac:spMkLst>
        </pc:spChg>
        <pc:spChg chg="mod">
          <ac:chgData name="ゲスト ユーザー" userId="" providerId="Windows Live" clId="Web-{823F87B7-7FC9-4E40-9072-70CA1F1C2198}" dt="2021-03-25T00:30:00.573" v="23" actId="20577"/>
          <ac:spMkLst>
            <pc:docMk/>
            <pc:sldMk cId="2740459347" sldId="346"/>
            <ac:spMk id="6" creationId="{A37D0B3E-E398-46E3-862F-CB12BB9ACA59}"/>
          </ac:spMkLst>
        </pc:spChg>
        <pc:picChg chg="add mod">
          <ac:chgData name="ゲスト ユーザー" userId="" providerId="Windows Live" clId="Web-{823F87B7-7FC9-4E40-9072-70CA1F1C2198}" dt="2021-03-25T00:29:08.306" v="1" actId="14100"/>
          <ac:picMkLst>
            <pc:docMk/>
            <pc:sldMk cId="2740459347" sldId="346"/>
            <ac:picMk id="4" creationId="{C7A666BF-AFD5-48C5-A410-EBDC7FEF1B2D}"/>
          </ac:picMkLst>
        </pc:picChg>
      </pc:sldChg>
      <pc:sldChg chg="addSp modSp">
        <pc:chgData name="ゲスト ユーザー" userId="" providerId="Windows Live" clId="Web-{823F87B7-7FC9-4E40-9072-70CA1F1C2198}" dt="2021-03-25T00:30:34.902" v="25" actId="1076"/>
        <pc:sldMkLst>
          <pc:docMk/>
          <pc:sldMk cId="3051177208" sldId="350"/>
        </pc:sldMkLst>
        <pc:picChg chg="add mod">
          <ac:chgData name="ゲスト ユーザー" userId="" providerId="Windows Live" clId="Web-{823F87B7-7FC9-4E40-9072-70CA1F1C2198}" dt="2021-03-25T00:30:34.902" v="25" actId="1076"/>
          <ac:picMkLst>
            <pc:docMk/>
            <pc:sldMk cId="3051177208" sldId="350"/>
            <ac:picMk id="4" creationId="{D1CBABE2-91E6-418B-A7A8-DE740F0B0B13}"/>
          </ac:picMkLst>
        </pc:picChg>
      </pc:sldChg>
    </pc:docChg>
  </pc:docChgLst>
  <pc:docChgLst>
    <pc:chgData name="ゲスト ユーザー" providerId="Windows Live" clId="Web-{FDD48489-4098-4B6B-9ED2-AD11EA58D177}"/>
    <pc:docChg chg="addSld modSld">
      <pc:chgData name="ゲスト ユーザー" userId="" providerId="Windows Live" clId="Web-{FDD48489-4098-4B6B-9ED2-AD11EA58D177}" dt="2021-03-22T08:31:55.109" v="468"/>
      <pc:docMkLst>
        <pc:docMk/>
      </pc:docMkLst>
      <pc:sldChg chg="addSp modSp">
        <pc:chgData name="ゲスト ユーザー" userId="" providerId="Windows Live" clId="Web-{FDD48489-4098-4B6B-9ED2-AD11EA58D177}" dt="2021-03-22T07:49:06.694" v="17" actId="14100"/>
        <pc:sldMkLst>
          <pc:docMk/>
          <pc:sldMk cId="0" sldId="263"/>
        </pc:sldMkLst>
        <pc:spChg chg="add mod">
          <ac:chgData name="ゲスト ユーザー" userId="" providerId="Windows Live" clId="Web-{FDD48489-4098-4B6B-9ED2-AD11EA58D177}" dt="2021-03-22T07:48:20.849" v="3" actId="14100"/>
          <ac:spMkLst>
            <pc:docMk/>
            <pc:sldMk cId="0" sldId="263"/>
            <ac:spMk id="3" creationId="{A5C00813-D336-421A-89C8-2A6C579D8047}"/>
          </ac:spMkLst>
        </pc:spChg>
        <pc:spChg chg="add mod">
          <ac:chgData name="ゲスト ユーザー" userId="" providerId="Windows Live" clId="Web-{FDD48489-4098-4B6B-9ED2-AD11EA58D177}" dt="2021-03-22T07:49:06.694" v="17" actId="14100"/>
          <ac:spMkLst>
            <pc:docMk/>
            <pc:sldMk cId="0" sldId="263"/>
            <ac:spMk id="5" creationId="{7A96316F-803C-479C-9255-1A64E37D91EE}"/>
          </ac:spMkLst>
        </pc:spChg>
      </pc:sldChg>
      <pc:sldChg chg="modSp">
        <pc:chgData name="ゲスト ユーザー" userId="" providerId="Windows Live" clId="Web-{FDD48489-4098-4B6B-9ED2-AD11EA58D177}" dt="2021-03-22T07:49:18.584" v="18" actId="1076"/>
        <pc:sldMkLst>
          <pc:docMk/>
          <pc:sldMk cId="0" sldId="264"/>
        </pc:sldMkLst>
        <pc:picChg chg="mod">
          <ac:chgData name="ゲスト ユーザー" userId="" providerId="Windows Live" clId="Web-{FDD48489-4098-4B6B-9ED2-AD11EA58D177}" dt="2021-03-22T07:49:18.584" v="18" actId="1076"/>
          <ac:picMkLst>
            <pc:docMk/>
            <pc:sldMk cId="0" sldId="264"/>
            <ac:picMk id="3" creationId="{F9A78ED8-1899-4557-A43F-3C083537EB9C}"/>
          </ac:picMkLst>
        </pc:picChg>
      </pc:sldChg>
      <pc:sldChg chg="modSp">
        <pc:chgData name="ゲスト ユーザー" userId="" providerId="Windows Live" clId="Web-{FDD48489-4098-4B6B-9ED2-AD11EA58D177}" dt="2021-03-22T07:49:37.397" v="19" actId="14100"/>
        <pc:sldMkLst>
          <pc:docMk/>
          <pc:sldMk cId="0" sldId="266"/>
        </pc:sldMkLst>
        <pc:spChg chg="mod">
          <ac:chgData name="ゲスト ユーザー" userId="" providerId="Windows Live" clId="Web-{FDD48489-4098-4B6B-9ED2-AD11EA58D177}" dt="2021-03-22T07:49:37.397" v="19" actId="14100"/>
          <ac:spMkLst>
            <pc:docMk/>
            <pc:sldMk cId="0" sldId="266"/>
            <ac:spMk id="254" creationId="{00000000-0000-0000-0000-000000000000}"/>
          </ac:spMkLst>
        </pc:spChg>
      </pc:sldChg>
      <pc:sldChg chg="modSp">
        <pc:chgData name="ゲスト ユーザー" userId="" providerId="Windows Live" clId="Web-{FDD48489-4098-4B6B-9ED2-AD11EA58D177}" dt="2021-03-22T07:55:54.468" v="117" actId="20577"/>
        <pc:sldMkLst>
          <pc:docMk/>
          <pc:sldMk cId="0" sldId="267"/>
        </pc:sldMkLst>
        <pc:spChg chg="mod">
          <ac:chgData name="ゲスト ユーザー" userId="" providerId="Windows Live" clId="Web-{FDD48489-4098-4B6B-9ED2-AD11EA58D177}" dt="2021-03-22T07:55:54.468" v="117" actId="20577"/>
          <ac:spMkLst>
            <pc:docMk/>
            <pc:sldMk cId="0" sldId="267"/>
            <ac:spMk id="268" creationId="{00000000-0000-0000-0000-000000000000}"/>
          </ac:spMkLst>
        </pc:spChg>
      </pc:sldChg>
      <pc:sldChg chg="addSp modSp">
        <pc:chgData name="ゲスト ユーザー" userId="" providerId="Windows Live" clId="Web-{FDD48489-4098-4B6B-9ED2-AD11EA58D177}" dt="2021-03-22T07:56:11.140" v="120" actId="20577"/>
        <pc:sldMkLst>
          <pc:docMk/>
          <pc:sldMk cId="0" sldId="268"/>
        </pc:sldMkLst>
        <pc:spChg chg="add mod">
          <ac:chgData name="ゲスト ユーザー" userId="" providerId="Windows Live" clId="Web-{FDD48489-4098-4B6B-9ED2-AD11EA58D177}" dt="2021-03-22T07:54:42.935" v="60"/>
          <ac:spMkLst>
            <pc:docMk/>
            <pc:sldMk cId="0" sldId="268"/>
            <ac:spMk id="4" creationId="{1356C01A-CA7E-421D-B38F-C23FDF764C8B}"/>
          </ac:spMkLst>
        </pc:spChg>
        <pc:spChg chg="add mod">
          <ac:chgData name="ゲスト ユーザー" userId="" providerId="Windows Live" clId="Web-{FDD48489-4098-4B6B-9ED2-AD11EA58D177}" dt="2021-03-22T07:53:46.012" v="53" actId="14100"/>
          <ac:spMkLst>
            <pc:docMk/>
            <pc:sldMk cId="0" sldId="268"/>
            <ac:spMk id="5" creationId="{44601B0E-5A78-41A2-9E31-6897B62909B0}"/>
          </ac:spMkLst>
        </pc:spChg>
        <pc:spChg chg="mod">
          <ac:chgData name="ゲスト ユーザー" userId="" providerId="Windows Live" clId="Web-{FDD48489-4098-4B6B-9ED2-AD11EA58D177}" dt="2021-03-22T07:56:11.140" v="120" actId="20577"/>
          <ac:spMkLst>
            <pc:docMk/>
            <pc:sldMk cId="0" sldId="268"/>
            <ac:spMk id="278" creationId="{00000000-0000-0000-0000-000000000000}"/>
          </ac:spMkLst>
        </pc:spChg>
        <pc:spChg chg="mod">
          <ac:chgData name="ゲスト ユーザー" userId="" providerId="Windows Live" clId="Web-{FDD48489-4098-4B6B-9ED2-AD11EA58D177}" dt="2021-03-22T07:51:13.931" v="32" actId="20577"/>
          <ac:spMkLst>
            <pc:docMk/>
            <pc:sldMk cId="0" sldId="268"/>
            <ac:spMk id="280" creationId="{00000000-0000-0000-0000-000000000000}"/>
          </ac:spMkLst>
        </pc:spChg>
        <pc:picChg chg="mod">
          <ac:chgData name="ゲスト ユーザー" userId="" providerId="Windows Live" clId="Web-{FDD48489-4098-4B6B-9ED2-AD11EA58D177}" dt="2021-03-22T07:51:51.307" v="35" actId="1076"/>
          <ac:picMkLst>
            <pc:docMk/>
            <pc:sldMk cId="0" sldId="268"/>
            <ac:picMk id="3" creationId="{F9C7FFEE-53A3-4234-B3BD-E923B1A4863F}"/>
          </ac:picMkLst>
        </pc:picChg>
      </pc:sldChg>
      <pc:sldChg chg="modSp">
        <pc:chgData name="ゲスト ユーザー" userId="" providerId="Windows Live" clId="Web-{FDD48489-4098-4B6B-9ED2-AD11EA58D177}" dt="2021-03-22T07:56:23.125" v="125" actId="20577"/>
        <pc:sldMkLst>
          <pc:docMk/>
          <pc:sldMk cId="0" sldId="269"/>
        </pc:sldMkLst>
        <pc:spChg chg="mod">
          <ac:chgData name="ゲスト ユーザー" userId="" providerId="Windows Live" clId="Web-{FDD48489-4098-4B6B-9ED2-AD11EA58D177}" dt="2021-03-22T07:56:23.125" v="125" actId="20577"/>
          <ac:spMkLst>
            <pc:docMk/>
            <pc:sldMk cId="0" sldId="269"/>
            <ac:spMk id="296" creationId="{00000000-0000-0000-0000-000000000000}"/>
          </ac:spMkLst>
        </pc:spChg>
      </pc:sldChg>
      <pc:sldChg chg="modSp">
        <pc:chgData name="ゲスト ユーザー" userId="" providerId="Windows Live" clId="Web-{FDD48489-4098-4B6B-9ED2-AD11EA58D177}" dt="2021-03-22T08:13:52.007" v="347" actId="20577"/>
        <pc:sldMkLst>
          <pc:docMk/>
          <pc:sldMk cId="0" sldId="274"/>
        </pc:sldMkLst>
        <pc:spChg chg="mod">
          <ac:chgData name="ゲスト ユーザー" userId="" providerId="Windows Live" clId="Web-{FDD48489-4098-4B6B-9ED2-AD11EA58D177}" dt="2021-03-22T08:13:52.007" v="347" actId="20577"/>
          <ac:spMkLst>
            <pc:docMk/>
            <pc:sldMk cId="0" sldId="274"/>
            <ac:spMk id="362" creationId="{00000000-0000-0000-0000-000000000000}"/>
          </ac:spMkLst>
        </pc:spChg>
      </pc:sldChg>
      <pc:sldChg chg="modSp">
        <pc:chgData name="ゲスト ユーザー" userId="" providerId="Windows Live" clId="Web-{FDD48489-4098-4B6B-9ED2-AD11EA58D177}" dt="2021-03-22T08:13:32.788" v="346" actId="20577"/>
        <pc:sldMkLst>
          <pc:docMk/>
          <pc:sldMk cId="0" sldId="275"/>
        </pc:sldMkLst>
        <pc:spChg chg="mod">
          <ac:chgData name="ゲスト ユーザー" userId="" providerId="Windows Live" clId="Web-{FDD48489-4098-4B6B-9ED2-AD11EA58D177}" dt="2021-03-22T08:13:32.788" v="346" actId="20577"/>
          <ac:spMkLst>
            <pc:docMk/>
            <pc:sldMk cId="0" sldId="275"/>
            <ac:spMk id="384" creationId="{00000000-0000-0000-0000-000000000000}"/>
          </ac:spMkLst>
        </pc:spChg>
      </pc:sldChg>
      <pc:sldChg chg="modSp">
        <pc:chgData name="ゲスト ユーザー" userId="" providerId="Windows Live" clId="Web-{FDD48489-4098-4B6B-9ED2-AD11EA58D177}" dt="2021-03-22T08:06:11.700" v="227" actId="20577"/>
        <pc:sldMkLst>
          <pc:docMk/>
          <pc:sldMk cId="0" sldId="277"/>
        </pc:sldMkLst>
        <pc:spChg chg="mod">
          <ac:chgData name="ゲスト ユーザー" userId="" providerId="Windows Live" clId="Web-{FDD48489-4098-4B6B-9ED2-AD11EA58D177}" dt="2021-03-22T08:06:11.700" v="227" actId="20577"/>
          <ac:spMkLst>
            <pc:docMk/>
            <pc:sldMk cId="0" sldId="277"/>
            <ac:spMk id="409" creationId="{00000000-0000-0000-0000-000000000000}"/>
          </ac:spMkLst>
        </pc:spChg>
      </pc:sldChg>
      <pc:sldChg chg="addSp delSp modSp">
        <pc:chgData name="ゲスト ユーザー" userId="" providerId="Windows Live" clId="Web-{FDD48489-4098-4B6B-9ED2-AD11EA58D177}" dt="2021-03-22T08:03:25.947" v="163"/>
        <pc:sldMkLst>
          <pc:docMk/>
          <pc:sldMk cId="0" sldId="278"/>
        </pc:sldMkLst>
        <pc:spChg chg="add mod">
          <ac:chgData name="ゲスト ユーザー" userId="" providerId="Windows Live" clId="Web-{FDD48489-4098-4B6B-9ED2-AD11EA58D177}" dt="2021-03-22T08:03:20.103" v="162"/>
          <ac:spMkLst>
            <pc:docMk/>
            <pc:sldMk cId="0" sldId="278"/>
            <ac:spMk id="5" creationId="{70E14437-4B68-44C7-AC23-831AF17B010D}"/>
          </ac:spMkLst>
        </pc:spChg>
        <pc:spChg chg="add mod">
          <ac:chgData name="ゲスト ユーザー" userId="" providerId="Windows Live" clId="Web-{FDD48489-4098-4B6B-9ED2-AD11EA58D177}" dt="2021-03-22T08:03:25.947" v="163"/>
          <ac:spMkLst>
            <pc:docMk/>
            <pc:sldMk cId="0" sldId="278"/>
            <ac:spMk id="11" creationId="{08CA1571-D13E-4DD2-8324-B21A4396F41A}"/>
          </ac:spMkLst>
        </pc:spChg>
        <pc:picChg chg="add mod">
          <ac:chgData name="ゲスト ユーザー" userId="" providerId="Windows Live" clId="Web-{FDD48489-4098-4B6B-9ED2-AD11EA58D177}" dt="2021-03-22T07:59:16.019" v="129" actId="1076"/>
          <ac:picMkLst>
            <pc:docMk/>
            <pc:sldMk cId="0" sldId="278"/>
            <ac:picMk id="2" creationId="{9CB1352F-408A-459E-BC68-B1DA8E977502}"/>
          </ac:picMkLst>
        </pc:picChg>
        <pc:picChg chg="add mod">
          <ac:chgData name="ゲスト ユーザー" userId="" providerId="Windows Live" clId="Web-{FDD48489-4098-4B6B-9ED2-AD11EA58D177}" dt="2021-03-22T08:01:10.725" v="138" actId="1076"/>
          <ac:picMkLst>
            <pc:docMk/>
            <pc:sldMk cId="0" sldId="278"/>
            <ac:picMk id="3" creationId="{97C7888D-5044-4CE5-8F1E-38EB931C182B}"/>
          </ac:picMkLst>
        </pc:picChg>
        <pc:picChg chg="add del mod">
          <ac:chgData name="ゲスト ユーザー" userId="" providerId="Windows Live" clId="Web-{FDD48489-4098-4B6B-9ED2-AD11EA58D177}" dt="2021-03-22T08:01:50.476" v="145"/>
          <ac:picMkLst>
            <pc:docMk/>
            <pc:sldMk cId="0" sldId="278"/>
            <ac:picMk id="4" creationId="{5BB9ACD4-53D2-425C-95E2-1DC68859E92A}"/>
          </ac:picMkLst>
        </pc:picChg>
        <pc:picChg chg="add mod ord">
          <ac:chgData name="ゲスト ユーザー" userId="" providerId="Windows Live" clId="Web-{FDD48489-4098-4B6B-9ED2-AD11EA58D177}" dt="2021-03-22T08:02:51.759" v="158"/>
          <ac:picMkLst>
            <pc:docMk/>
            <pc:sldMk cId="0" sldId="278"/>
            <ac:picMk id="6" creationId="{212891BF-BA14-47B2-BB93-D1226624EC66}"/>
          </ac:picMkLst>
        </pc:picChg>
      </pc:sldChg>
      <pc:sldChg chg="addSp delSp modSp">
        <pc:chgData name="ゲスト ユーザー" userId="" providerId="Windows Live" clId="Web-{FDD48489-4098-4B6B-9ED2-AD11EA58D177}" dt="2021-03-22T08:12:39.334" v="342" actId="20577"/>
        <pc:sldMkLst>
          <pc:docMk/>
          <pc:sldMk cId="0" sldId="279"/>
        </pc:sldMkLst>
        <pc:spChg chg="add del mod">
          <ac:chgData name="ゲスト ユーザー" userId="" providerId="Windows Live" clId="Web-{FDD48489-4098-4B6B-9ED2-AD11EA58D177}" dt="2021-03-22T08:09:41.893" v="271"/>
          <ac:spMkLst>
            <pc:docMk/>
            <pc:sldMk cId="0" sldId="279"/>
            <ac:spMk id="3" creationId="{0E255918-DC53-46B3-A964-7CC74950C2DB}"/>
          </ac:spMkLst>
        </pc:spChg>
        <pc:spChg chg="add mod">
          <ac:chgData name="ゲスト ユーザー" userId="" providerId="Windows Live" clId="Web-{FDD48489-4098-4B6B-9ED2-AD11EA58D177}" dt="2021-03-22T08:10:24.862" v="276" actId="14100"/>
          <ac:spMkLst>
            <pc:docMk/>
            <pc:sldMk cId="0" sldId="279"/>
            <ac:spMk id="4" creationId="{B0C55C97-F726-484D-9A5B-B07FAB70C196}"/>
          </ac:spMkLst>
        </pc:spChg>
        <pc:spChg chg="mod">
          <ac:chgData name="ゲスト ユーザー" userId="" providerId="Windows Live" clId="Web-{FDD48489-4098-4B6B-9ED2-AD11EA58D177}" dt="2021-03-22T08:11:56.505" v="336" actId="20577"/>
          <ac:spMkLst>
            <pc:docMk/>
            <pc:sldMk cId="0" sldId="279"/>
            <ac:spMk id="430" creationId="{00000000-0000-0000-0000-000000000000}"/>
          </ac:spMkLst>
        </pc:spChg>
        <pc:spChg chg="mod">
          <ac:chgData name="ゲスト ユーザー" userId="" providerId="Windows Live" clId="Web-{FDD48489-4098-4B6B-9ED2-AD11EA58D177}" dt="2021-03-22T08:12:39.334" v="342" actId="20577"/>
          <ac:spMkLst>
            <pc:docMk/>
            <pc:sldMk cId="0" sldId="279"/>
            <ac:spMk id="432" creationId="{00000000-0000-0000-0000-000000000000}"/>
          </ac:spMkLst>
        </pc:spChg>
        <pc:picChg chg="mod">
          <ac:chgData name="ゲスト ユーザー" userId="" providerId="Windows Live" clId="Web-{FDD48489-4098-4B6B-9ED2-AD11EA58D177}" dt="2021-03-22T08:11:46.473" v="333" actId="1076"/>
          <ac:picMkLst>
            <pc:docMk/>
            <pc:sldMk cId="0" sldId="279"/>
            <ac:picMk id="429" creationId="{00000000-0000-0000-0000-000000000000}"/>
          </ac:picMkLst>
        </pc:picChg>
        <pc:picChg chg="mod">
          <ac:chgData name="ゲスト ユーザー" userId="" providerId="Windows Live" clId="Web-{FDD48489-4098-4B6B-9ED2-AD11EA58D177}" dt="2021-03-22T08:12:04.146" v="338" actId="1076"/>
          <ac:picMkLst>
            <pc:docMk/>
            <pc:sldMk cId="0" sldId="279"/>
            <ac:picMk id="431" creationId="{00000000-0000-0000-0000-000000000000}"/>
          </ac:picMkLst>
        </pc:picChg>
      </pc:sldChg>
      <pc:sldChg chg="modSp">
        <pc:chgData name="ゲスト ユーザー" userId="" providerId="Windows Live" clId="Web-{FDD48489-4098-4B6B-9ED2-AD11EA58D177}" dt="2021-03-22T08:14:30.946" v="348" actId="20577"/>
        <pc:sldMkLst>
          <pc:docMk/>
          <pc:sldMk cId="156761354" sldId="320"/>
        </pc:sldMkLst>
        <pc:spChg chg="mod">
          <ac:chgData name="ゲスト ユーザー" userId="" providerId="Windows Live" clId="Web-{FDD48489-4098-4B6B-9ED2-AD11EA58D177}" dt="2021-03-22T08:14:30.946" v="348" actId="20577"/>
          <ac:spMkLst>
            <pc:docMk/>
            <pc:sldMk cId="156761354" sldId="320"/>
            <ac:spMk id="3" creationId="{41B6E82B-6D9B-4BBB-B277-69B8CA0B91C3}"/>
          </ac:spMkLst>
        </pc:spChg>
      </pc:sldChg>
      <pc:sldChg chg="modSp">
        <pc:chgData name="ゲスト ユーザー" userId="" providerId="Windows Live" clId="Web-{FDD48489-4098-4B6B-9ED2-AD11EA58D177}" dt="2021-03-22T08:15:45.119" v="372" actId="20577"/>
        <pc:sldMkLst>
          <pc:docMk/>
          <pc:sldMk cId="562492338" sldId="322"/>
        </pc:sldMkLst>
        <pc:spChg chg="mod">
          <ac:chgData name="ゲスト ユーザー" userId="" providerId="Windows Live" clId="Web-{FDD48489-4098-4B6B-9ED2-AD11EA58D177}" dt="2021-03-22T08:15:45.119" v="372" actId="20577"/>
          <ac:spMkLst>
            <pc:docMk/>
            <pc:sldMk cId="562492338" sldId="322"/>
            <ac:spMk id="3" creationId="{41B6E82B-6D9B-4BBB-B277-69B8CA0B91C3}"/>
          </ac:spMkLst>
        </pc:spChg>
      </pc:sldChg>
      <pc:sldChg chg="modSp">
        <pc:chgData name="ゲスト ユーザー" userId="" providerId="Windows Live" clId="Web-{FDD48489-4098-4B6B-9ED2-AD11EA58D177}" dt="2021-03-22T08:19:20.671" v="398" actId="20577"/>
        <pc:sldMkLst>
          <pc:docMk/>
          <pc:sldMk cId="2202833139" sldId="323"/>
        </pc:sldMkLst>
        <pc:spChg chg="mod">
          <ac:chgData name="ゲスト ユーザー" userId="" providerId="Windows Live" clId="Web-{FDD48489-4098-4B6B-9ED2-AD11EA58D177}" dt="2021-03-22T08:19:20.671" v="398" actId="20577"/>
          <ac:spMkLst>
            <pc:docMk/>
            <pc:sldMk cId="2202833139" sldId="323"/>
            <ac:spMk id="3" creationId="{41B6E82B-6D9B-4BBB-B277-69B8CA0B91C3}"/>
          </ac:spMkLst>
        </pc:spChg>
      </pc:sldChg>
      <pc:sldChg chg="addSp modSp">
        <pc:chgData name="ゲスト ユーザー" userId="" providerId="Windows Live" clId="Web-{FDD48489-4098-4B6B-9ED2-AD11EA58D177}" dt="2021-03-22T08:23:27.364" v="408" actId="14100"/>
        <pc:sldMkLst>
          <pc:docMk/>
          <pc:sldMk cId="2287875244" sldId="326"/>
        </pc:sldMkLst>
        <pc:spChg chg="add mod">
          <ac:chgData name="ゲスト ユーザー" userId="" providerId="Windows Live" clId="Web-{FDD48489-4098-4B6B-9ED2-AD11EA58D177}" dt="2021-03-22T08:23:27.364" v="408" actId="14100"/>
          <ac:spMkLst>
            <pc:docMk/>
            <pc:sldMk cId="2287875244" sldId="326"/>
            <ac:spMk id="5" creationId="{F460A356-991B-4C3E-9645-B395CDBBCDDE}"/>
          </ac:spMkLst>
        </pc:spChg>
      </pc:sldChg>
      <pc:sldChg chg="modSp">
        <pc:chgData name="ゲスト ユーザー" userId="" providerId="Windows Live" clId="Web-{FDD48489-4098-4B6B-9ED2-AD11EA58D177}" dt="2021-03-22T08:24:59.506" v="418" actId="20577"/>
        <pc:sldMkLst>
          <pc:docMk/>
          <pc:sldMk cId="2539985523" sldId="329"/>
        </pc:sldMkLst>
        <pc:spChg chg="mod">
          <ac:chgData name="ゲスト ユーザー" userId="" providerId="Windows Live" clId="Web-{FDD48489-4098-4B6B-9ED2-AD11EA58D177}" dt="2021-03-22T08:24:59.506" v="418" actId="20577"/>
          <ac:spMkLst>
            <pc:docMk/>
            <pc:sldMk cId="2539985523" sldId="329"/>
            <ac:spMk id="3" creationId="{41B6E82B-6D9B-4BBB-B277-69B8CA0B91C3}"/>
          </ac:spMkLst>
        </pc:spChg>
      </pc:sldChg>
      <pc:sldChg chg="modSp">
        <pc:chgData name="ゲスト ユーザー" userId="" providerId="Windows Live" clId="Web-{FDD48489-4098-4B6B-9ED2-AD11EA58D177}" dt="2021-03-22T08:26:13.242" v="421" actId="20577"/>
        <pc:sldMkLst>
          <pc:docMk/>
          <pc:sldMk cId="2026746202" sldId="330"/>
        </pc:sldMkLst>
        <pc:spChg chg="mod">
          <ac:chgData name="ゲスト ユーザー" userId="" providerId="Windows Live" clId="Web-{FDD48489-4098-4B6B-9ED2-AD11EA58D177}" dt="2021-03-22T08:26:13.242" v="421" actId="20577"/>
          <ac:spMkLst>
            <pc:docMk/>
            <pc:sldMk cId="2026746202" sldId="330"/>
            <ac:spMk id="3" creationId="{41B6E82B-6D9B-4BBB-B277-69B8CA0B91C3}"/>
          </ac:spMkLst>
        </pc:spChg>
      </pc:sldChg>
      <pc:sldChg chg="modSp">
        <pc:chgData name="ゲスト ユーザー" userId="" providerId="Windows Live" clId="Web-{FDD48489-4098-4B6B-9ED2-AD11EA58D177}" dt="2021-03-22T08:25:24.820" v="420" actId="14100"/>
        <pc:sldMkLst>
          <pc:docMk/>
          <pc:sldMk cId="3785275960" sldId="331"/>
        </pc:sldMkLst>
        <pc:spChg chg="mod">
          <ac:chgData name="ゲスト ユーザー" userId="" providerId="Windows Live" clId="Web-{FDD48489-4098-4B6B-9ED2-AD11EA58D177}" dt="2021-03-22T08:25:24.820" v="420" actId="14100"/>
          <ac:spMkLst>
            <pc:docMk/>
            <pc:sldMk cId="3785275960" sldId="331"/>
            <ac:spMk id="6" creationId="{A37D0B3E-E398-46E3-862F-CB12BB9ACA59}"/>
          </ac:spMkLst>
        </pc:spChg>
      </pc:sldChg>
      <pc:sldChg chg="modSp">
        <pc:chgData name="ゲスト ユーザー" userId="" providerId="Windows Live" clId="Web-{FDD48489-4098-4B6B-9ED2-AD11EA58D177}" dt="2021-03-22T08:22:29.034" v="405" actId="20577"/>
        <pc:sldMkLst>
          <pc:docMk/>
          <pc:sldMk cId="1515517985" sldId="333"/>
        </pc:sldMkLst>
        <pc:spChg chg="mod">
          <ac:chgData name="ゲスト ユーザー" userId="" providerId="Windows Live" clId="Web-{FDD48489-4098-4B6B-9ED2-AD11EA58D177}" dt="2021-03-22T08:18:45.123" v="396" actId="20577"/>
          <ac:spMkLst>
            <pc:docMk/>
            <pc:sldMk cId="1515517985" sldId="333"/>
            <ac:spMk id="3" creationId="{41B6E82B-6D9B-4BBB-B277-69B8CA0B91C3}"/>
          </ac:spMkLst>
        </pc:spChg>
        <pc:spChg chg="mod">
          <ac:chgData name="ゲスト ユーザー" userId="" providerId="Windows Live" clId="Web-{FDD48489-4098-4B6B-9ED2-AD11EA58D177}" dt="2021-03-22T08:22:29.034" v="405" actId="20577"/>
          <ac:spMkLst>
            <pc:docMk/>
            <pc:sldMk cId="1515517985" sldId="333"/>
            <ac:spMk id="6" creationId="{A37D0B3E-E398-46E3-862F-CB12BB9ACA59}"/>
          </ac:spMkLst>
        </pc:spChg>
        <pc:picChg chg="mod">
          <ac:chgData name="ゲスト ユーザー" userId="" providerId="Windows Live" clId="Web-{FDD48489-4098-4B6B-9ED2-AD11EA58D177}" dt="2021-03-22T08:17:20.434" v="387" actId="1076"/>
          <ac:picMkLst>
            <pc:docMk/>
            <pc:sldMk cId="1515517985" sldId="333"/>
            <ac:picMk id="5" creationId="{2123D3A6-0369-433D-BE08-D625094BE9F6}"/>
          </ac:picMkLst>
        </pc:picChg>
      </pc:sldChg>
      <pc:sldChg chg="modSp">
        <pc:chgData name="ゲスト ユーザー" userId="" providerId="Windows Live" clId="Web-{FDD48489-4098-4B6B-9ED2-AD11EA58D177}" dt="2021-03-22T08:27:03.384" v="425" actId="20577"/>
        <pc:sldMkLst>
          <pc:docMk/>
          <pc:sldMk cId="1769068483" sldId="334"/>
        </pc:sldMkLst>
        <pc:spChg chg="mod">
          <ac:chgData name="ゲスト ユーザー" userId="" providerId="Windows Live" clId="Web-{FDD48489-4098-4B6B-9ED2-AD11EA58D177}" dt="2021-03-22T08:27:03.384" v="425" actId="20577"/>
          <ac:spMkLst>
            <pc:docMk/>
            <pc:sldMk cId="1769068483" sldId="334"/>
            <ac:spMk id="3" creationId="{41B6E82B-6D9B-4BBB-B277-69B8CA0B91C3}"/>
          </ac:spMkLst>
        </pc:spChg>
      </pc:sldChg>
      <pc:sldChg chg="modSp">
        <pc:chgData name="ゲスト ユーザー" userId="" providerId="Windows Live" clId="Web-{FDD48489-4098-4B6B-9ED2-AD11EA58D177}" dt="2021-03-22T08:24:36.975" v="415" actId="20577"/>
        <pc:sldMkLst>
          <pc:docMk/>
          <pc:sldMk cId="3150105958" sldId="336"/>
        </pc:sldMkLst>
        <pc:spChg chg="mod">
          <ac:chgData name="ゲスト ユーザー" userId="" providerId="Windows Live" clId="Web-{FDD48489-4098-4B6B-9ED2-AD11EA58D177}" dt="2021-03-22T08:24:36.975" v="415" actId="20577"/>
          <ac:spMkLst>
            <pc:docMk/>
            <pc:sldMk cId="3150105958" sldId="336"/>
            <ac:spMk id="4" creationId="{F76CB4E3-2CAA-4681-AF78-9D9173C6BB5A}"/>
          </ac:spMkLst>
        </pc:spChg>
      </pc:sldChg>
      <pc:sldChg chg="delSp modSp add replId">
        <pc:chgData name="ゲスト ユーザー" userId="" providerId="Windows Live" clId="Web-{FDD48489-4098-4B6B-9ED2-AD11EA58D177}" dt="2021-03-22T08:31:55.109" v="468"/>
        <pc:sldMkLst>
          <pc:docMk/>
          <pc:sldMk cId="2230528558" sldId="338"/>
        </pc:sldMkLst>
        <pc:spChg chg="mod">
          <ac:chgData name="ゲスト ユーザー" userId="" providerId="Windows Live" clId="Web-{FDD48489-4098-4B6B-9ED2-AD11EA58D177}" dt="2021-03-22T08:28:32.730" v="445" actId="20577"/>
          <ac:spMkLst>
            <pc:docMk/>
            <pc:sldMk cId="2230528558" sldId="338"/>
            <ac:spMk id="3" creationId="{41B6E82B-6D9B-4BBB-B277-69B8CA0B91C3}"/>
          </ac:spMkLst>
        </pc:spChg>
        <pc:spChg chg="mod">
          <ac:chgData name="ゲスト ユーザー" userId="" providerId="Windows Live" clId="Web-{FDD48489-4098-4B6B-9ED2-AD11EA58D177}" dt="2021-03-22T08:31:52.922" v="467" actId="20577"/>
          <ac:spMkLst>
            <pc:docMk/>
            <pc:sldMk cId="2230528558" sldId="338"/>
            <ac:spMk id="6" creationId="{A37D0B3E-E398-46E3-862F-CB12BB9ACA59}"/>
          </ac:spMkLst>
        </pc:spChg>
        <pc:spChg chg="mod">
          <ac:chgData name="ゲスト ユーザー" userId="" providerId="Windows Live" clId="Web-{FDD48489-4098-4B6B-9ED2-AD11EA58D177}" dt="2021-03-22T08:28:17.120" v="436" actId="20577"/>
          <ac:spMkLst>
            <pc:docMk/>
            <pc:sldMk cId="2230528558" sldId="338"/>
            <ac:spMk id="350" creationId="{00000000-0000-0000-0000-000000000000}"/>
          </ac:spMkLst>
        </pc:spChg>
        <pc:picChg chg="del">
          <ac:chgData name="ゲスト ユーザー" userId="" providerId="Windows Live" clId="Web-{FDD48489-4098-4B6B-9ED2-AD11EA58D177}" dt="2021-03-22T08:31:55.109" v="468"/>
          <ac:picMkLst>
            <pc:docMk/>
            <pc:sldMk cId="2230528558" sldId="338"/>
            <ac:picMk id="4" creationId="{7EE1246B-0E52-42A4-B7E0-2BE862B52D5F}"/>
          </ac:picMkLst>
        </pc:picChg>
      </pc:sldChg>
    </pc:docChg>
  </pc:docChgLst>
  <pc:docChgLst>
    <pc:chgData name="ゲスト ユーザー" providerId="Windows Live" clId="Web-{1193C2C8-0C29-465E-86BA-C85B6E568B0A}"/>
    <pc:docChg chg="modSld">
      <pc:chgData name="ゲスト ユーザー" userId="" providerId="Windows Live" clId="Web-{1193C2C8-0C29-465E-86BA-C85B6E568B0A}" dt="2021-03-04T08:59:38.029" v="6"/>
      <pc:docMkLst>
        <pc:docMk/>
      </pc:docMkLst>
      <pc:sldChg chg="addSp delSp modSp">
        <pc:chgData name="ゲスト ユーザー" userId="" providerId="Windows Live" clId="Web-{1193C2C8-0C29-465E-86BA-C85B6E568B0A}" dt="2021-03-04T08:59:38.029" v="6"/>
        <pc:sldMkLst>
          <pc:docMk/>
          <pc:sldMk cId="0" sldId="257"/>
        </pc:sldMkLst>
        <pc:spChg chg="add del mod">
          <ac:chgData name="ゲスト ユーザー" userId="" providerId="Windows Live" clId="Web-{1193C2C8-0C29-465E-86BA-C85B6E568B0A}" dt="2021-03-04T08:59:38.029" v="6"/>
          <ac:spMkLst>
            <pc:docMk/>
            <pc:sldMk cId="0" sldId="257"/>
            <ac:spMk id="13" creationId="{48EF17EB-5A40-4E70-B1F0-F8709F8DED3D}"/>
          </ac:spMkLst>
        </pc:spChg>
      </pc:sldChg>
    </pc:docChg>
  </pc:docChgLst>
  <pc:docChgLst>
    <pc:chgData name="ゲスト ユーザー" providerId="Windows Live" clId="Web-{C583B653-D557-4848-A484-92B873675025}"/>
    <pc:docChg chg="delSld modSld">
      <pc:chgData name="ゲスト ユーザー" userId="" providerId="Windows Live" clId="Web-{C583B653-D557-4848-A484-92B873675025}" dt="2021-03-25T08:51:28.001" v="1424" actId="1076"/>
      <pc:docMkLst>
        <pc:docMk/>
      </pc:docMkLst>
      <pc:sldChg chg="addSp modSp">
        <pc:chgData name="ゲスト ユーザー" userId="" providerId="Windows Live" clId="Web-{C583B653-D557-4848-A484-92B873675025}" dt="2021-03-25T08:46:22.963" v="1409" actId="1076"/>
        <pc:sldMkLst>
          <pc:docMk/>
          <pc:sldMk cId="0" sldId="272"/>
        </pc:sldMkLst>
        <pc:spChg chg="add mod">
          <ac:chgData name="ゲスト ユーザー" userId="" providerId="Windows Live" clId="Web-{C583B653-D557-4848-A484-92B873675025}" dt="2021-03-25T08:46:22.963" v="1409" actId="1076"/>
          <ac:spMkLst>
            <pc:docMk/>
            <pc:sldMk cId="0" sldId="272"/>
            <ac:spMk id="12" creationId="{EEFA4054-00FC-4ACA-BE94-34122333F8B7}"/>
          </ac:spMkLst>
        </pc:spChg>
        <pc:spChg chg="mod">
          <ac:chgData name="ゲスト ユーザー" userId="" providerId="Windows Live" clId="Web-{C583B653-D557-4848-A484-92B873675025}" dt="2021-03-25T08:46:11.697" v="1407" actId="14100"/>
          <ac:spMkLst>
            <pc:docMk/>
            <pc:sldMk cId="0" sldId="272"/>
            <ac:spMk id="340" creationId="{00000000-0000-0000-0000-000000000000}"/>
          </ac:spMkLst>
        </pc:spChg>
      </pc:sldChg>
      <pc:sldChg chg="addSp delSp modSp">
        <pc:chgData name="ゲスト ユーザー" userId="" providerId="Windows Live" clId="Web-{C583B653-D557-4848-A484-92B873675025}" dt="2021-03-25T08:42:19.911" v="1365" actId="14100"/>
        <pc:sldMkLst>
          <pc:docMk/>
          <pc:sldMk cId="3276162484" sldId="321"/>
        </pc:sldMkLst>
        <pc:spChg chg="mod">
          <ac:chgData name="ゲスト ユーザー" userId="" providerId="Windows Live" clId="Web-{C583B653-D557-4848-A484-92B873675025}" dt="2021-03-25T08:42:19.911" v="1365" actId="14100"/>
          <ac:spMkLst>
            <pc:docMk/>
            <pc:sldMk cId="3276162484" sldId="321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8:42:00.551" v="1363" actId="14100"/>
          <ac:spMkLst>
            <pc:docMk/>
            <pc:sldMk cId="3276162484" sldId="321"/>
            <ac:spMk id="4" creationId="{59D282B1-BBBF-4A80-B193-BBE7DB3CC307}"/>
          </ac:spMkLst>
        </pc:spChg>
        <pc:spChg chg="del mod">
          <ac:chgData name="ゲスト ユーザー" userId="" providerId="Windows Live" clId="Web-{C583B653-D557-4848-A484-92B873675025}" dt="2021-03-25T08:41:09.831" v="1355"/>
          <ac:spMkLst>
            <pc:docMk/>
            <pc:sldMk cId="3276162484" sldId="321"/>
            <ac:spMk id="352" creationId="{00000000-0000-0000-0000-000000000000}"/>
          </ac:spMkLst>
        </pc:spChg>
      </pc:sldChg>
      <pc:sldChg chg="modSp">
        <pc:chgData name="ゲスト ユーザー" userId="" providerId="Windows Live" clId="Web-{C583B653-D557-4848-A484-92B873675025}" dt="2021-03-25T08:51:28.001" v="1424" actId="1076"/>
        <pc:sldMkLst>
          <pc:docMk/>
          <pc:sldMk cId="562492338" sldId="322"/>
        </pc:sldMkLst>
        <pc:spChg chg="mod">
          <ac:chgData name="ゲスト ユーザー" userId="" providerId="Windows Live" clId="Web-{C583B653-D557-4848-A484-92B873675025}" dt="2021-03-25T08:51:19.938" v="1422" actId="20577"/>
          <ac:spMkLst>
            <pc:docMk/>
            <pc:sldMk cId="562492338" sldId="322"/>
            <ac:spMk id="3" creationId="{41B6E82B-6D9B-4BBB-B277-69B8CA0B91C3}"/>
          </ac:spMkLst>
        </pc:spChg>
        <pc:spChg chg="mod">
          <ac:chgData name="ゲスト ユーザー" userId="" providerId="Windows Live" clId="Web-{C583B653-D557-4848-A484-92B873675025}" dt="2021-03-25T08:50:56.359" v="1419" actId="1076"/>
          <ac:spMkLst>
            <pc:docMk/>
            <pc:sldMk cId="562492338" sldId="322"/>
            <ac:spMk id="7" creationId="{42EC0032-42C7-44A0-848B-97AE8AD9FB23}"/>
          </ac:spMkLst>
        </pc:spChg>
        <pc:spChg chg="mod">
          <ac:chgData name="ゲスト ユーザー" userId="" providerId="Windows Live" clId="Web-{C583B653-D557-4848-A484-92B873675025}" dt="2021-03-25T08:51:23.360" v="1423" actId="1076"/>
          <ac:spMkLst>
            <pc:docMk/>
            <pc:sldMk cId="562492338" sldId="322"/>
            <ac:spMk id="12" creationId="{58CA6078-ED0B-4C91-AA48-D21B66B5E595}"/>
          </ac:spMkLst>
        </pc:spChg>
        <pc:spChg chg="mod">
          <ac:chgData name="ゲスト ユーザー" userId="" providerId="Windows Live" clId="Web-{C583B653-D557-4848-A484-92B873675025}" dt="2021-03-25T08:51:28.001" v="1424" actId="1076"/>
          <ac:spMkLst>
            <pc:docMk/>
            <pc:sldMk cId="562492338" sldId="322"/>
            <ac:spMk id="13" creationId="{36309310-D8CF-4B53-8396-EDE45A4C6E0E}"/>
          </ac:spMkLst>
        </pc:spChg>
      </pc:sldChg>
      <pc:sldChg chg="addSp delSp modSp">
        <pc:chgData name="ゲスト ユーザー" userId="" providerId="Windows Live" clId="Web-{C583B653-D557-4848-A484-92B873675025}" dt="2021-03-25T04:46:52.408" v="151" actId="1076"/>
        <pc:sldMkLst>
          <pc:docMk/>
          <pc:sldMk cId="2287875244" sldId="326"/>
        </pc:sldMkLst>
        <pc:spChg chg="mod">
          <ac:chgData name="ゲスト ユーザー" userId="" providerId="Windows Live" clId="Web-{C583B653-D557-4848-A484-92B873675025}" dt="2021-03-25T04:44:22.968" v="100" actId="20577"/>
          <ac:spMkLst>
            <pc:docMk/>
            <pc:sldMk cId="2287875244" sldId="326"/>
            <ac:spMk id="3" creationId="{41B6E82B-6D9B-4BBB-B277-69B8CA0B91C3}"/>
          </ac:spMkLst>
        </pc:spChg>
        <pc:spChg chg="mod">
          <ac:chgData name="ゲスト ユーザー" userId="" providerId="Windows Live" clId="Web-{C583B653-D557-4848-A484-92B873675025}" dt="2021-03-25T04:25:17.775" v="53" actId="20577"/>
          <ac:spMkLst>
            <pc:docMk/>
            <pc:sldMk cId="2287875244" sldId="326"/>
            <ac:spMk id="6" creationId="{26D9CFD5-9606-4498-B0C4-186961BD070F}"/>
          </ac:spMkLst>
        </pc:spChg>
        <pc:spChg chg="add mod">
          <ac:chgData name="ゲスト ユーザー" userId="" providerId="Windows Live" clId="Web-{C583B653-D557-4848-A484-92B873675025}" dt="2021-03-25T04:24:46.962" v="48" actId="1076"/>
          <ac:spMkLst>
            <pc:docMk/>
            <pc:sldMk cId="2287875244" sldId="326"/>
            <ac:spMk id="8" creationId="{55477C9C-1ABB-4DB3-9A01-13A85873D62C}"/>
          </ac:spMkLst>
        </pc:spChg>
        <pc:spChg chg="add mod">
          <ac:chgData name="ゲスト ユーザー" userId="" providerId="Windows Live" clId="Web-{C583B653-D557-4848-A484-92B873675025}" dt="2021-03-25T04:43:15.201" v="76" actId="1076"/>
          <ac:spMkLst>
            <pc:docMk/>
            <pc:sldMk cId="2287875244" sldId="326"/>
            <ac:spMk id="9" creationId="{62E5B905-80E0-486D-91A8-B94B544A9218}"/>
          </ac:spMkLst>
        </pc:spChg>
        <pc:spChg chg="add mod">
          <ac:chgData name="ゲスト ユーザー" userId="" providerId="Windows Live" clId="Web-{C583B653-D557-4848-A484-92B873675025}" dt="2021-03-25T04:42:56.076" v="71" actId="1076"/>
          <ac:spMkLst>
            <pc:docMk/>
            <pc:sldMk cId="2287875244" sldId="326"/>
            <ac:spMk id="12" creationId="{33F7AD9D-591A-400B-AE4A-199EF276889D}"/>
          </ac:spMkLst>
        </pc:spChg>
        <pc:spChg chg="add mod">
          <ac:chgData name="ゲスト ユーザー" userId="" providerId="Windows Live" clId="Web-{C583B653-D557-4848-A484-92B873675025}" dt="2021-03-25T04:43:45.327" v="83" actId="1076"/>
          <ac:spMkLst>
            <pc:docMk/>
            <pc:sldMk cId="2287875244" sldId="326"/>
            <ac:spMk id="13" creationId="{B2124659-3C11-47B5-84E0-2230D25AAB67}"/>
          </ac:spMkLst>
        </pc:spChg>
        <pc:spChg chg="add mod">
          <ac:chgData name="ゲスト ユーザー" userId="" providerId="Windows Live" clId="Web-{C583B653-D557-4848-A484-92B873675025}" dt="2021-03-25T04:44:01.671" v="87" actId="1076"/>
          <ac:spMkLst>
            <pc:docMk/>
            <pc:sldMk cId="2287875244" sldId="326"/>
            <ac:spMk id="14" creationId="{BC44B692-8399-4D40-9B91-C9D7608F38B4}"/>
          </ac:spMkLst>
        </pc:spChg>
        <pc:spChg chg="add mod">
          <ac:chgData name="ゲスト ユーザー" userId="" providerId="Windows Live" clId="Web-{C583B653-D557-4848-A484-92B873675025}" dt="2021-03-25T04:44:57.375" v="114" actId="1076"/>
          <ac:spMkLst>
            <pc:docMk/>
            <pc:sldMk cId="2287875244" sldId="326"/>
            <ac:spMk id="15" creationId="{C8789C96-4BC0-4E69-B503-B773B12F4ADA}"/>
          </ac:spMkLst>
        </pc:spChg>
        <pc:spChg chg="add mod">
          <ac:chgData name="ゲスト ユーザー" userId="" providerId="Windows Live" clId="Web-{C583B653-D557-4848-A484-92B873675025}" dt="2021-03-25T04:45:24.813" v="124" actId="1076"/>
          <ac:spMkLst>
            <pc:docMk/>
            <pc:sldMk cId="2287875244" sldId="326"/>
            <ac:spMk id="16" creationId="{8D3857B1-1EFE-44EC-BE35-0E5F38F906FC}"/>
          </ac:spMkLst>
        </pc:spChg>
        <pc:spChg chg="add del mod">
          <ac:chgData name="ゲスト ユーザー" userId="" providerId="Windows Live" clId="Web-{C583B653-D557-4848-A484-92B873675025}" dt="2021-03-25T04:45:15.656" v="122"/>
          <ac:spMkLst>
            <pc:docMk/>
            <pc:sldMk cId="2287875244" sldId="326"/>
            <ac:spMk id="17" creationId="{9F1996AD-9299-438C-992C-159FBD20DD98}"/>
          </ac:spMkLst>
        </pc:spChg>
        <pc:spChg chg="add mod">
          <ac:chgData name="ゲスト ユーザー" userId="" providerId="Windows Live" clId="Web-{C583B653-D557-4848-A484-92B873675025}" dt="2021-03-25T04:45:38.141" v="127" actId="1076"/>
          <ac:spMkLst>
            <pc:docMk/>
            <pc:sldMk cId="2287875244" sldId="326"/>
            <ac:spMk id="18" creationId="{3FF38A97-2C57-4AB1-AB1C-EC86C1114E36}"/>
          </ac:spMkLst>
        </pc:spChg>
        <pc:spChg chg="add mod">
          <ac:chgData name="ゲスト ユーザー" userId="" providerId="Windows Live" clId="Web-{C583B653-D557-4848-A484-92B873675025}" dt="2021-03-25T04:45:47.563" v="129" actId="1076"/>
          <ac:spMkLst>
            <pc:docMk/>
            <pc:sldMk cId="2287875244" sldId="326"/>
            <ac:spMk id="19" creationId="{EF761811-A5A2-40CF-AFDF-3B85917B7E9E}"/>
          </ac:spMkLst>
        </pc:spChg>
        <pc:spChg chg="add del mod">
          <ac:chgData name="ゲスト ユーザー" userId="" providerId="Windows Live" clId="Web-{C583B653-D557-4848-A484-92B873675025}" dt="2021-03-25T04:46:26.360" v="140"/>
          <ac:spMkLst>
            <pc:docMk/>
            <pc:sldMk cId="2287875244" sldId="326"/>
            <ac:spMk id="20" creationId="{5B6CB42F-370F-4BFD-A382-6F43153E0A82}"/>
          </ac:spMkLst>
        </pc:spChg>
        <pc:spChg chg="add mod">
          <ac:chgData name="ゲスト ユーザー" userId="" providerId="Windows Live" clId="Web-{C583B653-D557-4848-A484-92B873675025}" dt="2021-03-25T04:46:52.408" v="151" actId="1076"/>
          <ac:spMkLst>
            <pc:docMk/>
            <pc:sldMk cId="2287875244" sldId="326"/>
            <ac:spMk id="21" creationId="{D23B547B-B0BE-4AAA-95ED-68DF21F6B35E}"/>
          </ac:spMkLst>
        </pc:spChg>
      </pc:sldChg>
      <pc:sldChg chg="addSp delSp modSp">
        <pc:chgData name="ゲスト ユーザー" userId="" providerId="Windows Live" clId="Web-{C583B653-D557-4848-A484-92B873675025}" dt="2021-03-25T08:49:18.514" v="1417" actId="20577"/>
        <pc:sldMkLst>
          <pc:docMk/>
          <pc:sldMk cId="438134143" sldId="328"/>
        </pc:sldMkLst>
        <pc:spChg chg="mod">
          <ac:chgData name="ゲスト ユーザー" userId="" providerId="Windows Live" clId="Web-{C583B653-D557-4848-A484-92B873675025}" dt="2021-03-25T08:49:18.514" v="1417" actId="20577"/>
          <ac:spMkLst>
            <pc:docMk/>
            <pc:sldMk cId="438134143" sldId="328"/>
            <ac:spMk id="3" creationId="{41B6E82B-6D9B-4BBB-B277-69B8CA0B91C3}"/>
          </ac:spMkLst>
        </pc:spChg>
        <pc:spChg chg="mod">
          <ac:chgData name="ゲスト ユーザー" userId="" providerId="Windows Live" clId="Web-{C583B653-D557-4848-A484-92B873675025}" dt="2021-03-25T04:48:17.128" v="167" actId="14100"/>
          <ac:spMkLst>
            <pc:docMk/>
            <pc:sldMk cId="438134143" sldId="328"/>
            <ac:spMk id="4" creationId="{F76CB4E3-2CAA-4681-AF78-9D9173C6BB5A}"/>
          </ac:spMkLst>
        </pc:spChg>
        <pc:spChg chg="add del mod">
          <ac:chgData name="ゲスト ユーザー" userId="" providerId="Windows Live" clId="Web-{C583B653-D557-4848-A484-92B873675025}" dt="2021-03-25T04:51:02.615" v="218"/>
          <ac:spMkLst>
            <pc:docMk/>
            <pc:sldMk cId="438134143" sldId="328"/>
            <ac:spMk id="6" creationId="{66BD89DB-3F42-4CB9-B929-720F2D0A3997}"/>
          </ac:spMkLst>
        </pc:spChg>
        <pc:spChg chg="add mod">
          <ac:chgData name="ゲスト ユーザー" userId="" providerId="Windows Live" clId="Web-{C583B653-D557-4848-A484-92B873675025}" dt="2021-03-25T08:48:55.638" v="1415" actId="1076"/>
          <ac:spMkLst>
            <pc:docMk/>
            <pc:sldMk cId="438134143" sldId="328"/>
            <ac:spMk id="10" creationId="{6F4170D3-2CDB-4E46-8E1E-3E6DACB88BBB}"/>
          </ac:spMkLst>
        </pc:spChg>
        <pc:spChg chg="add mod">
          <ac:chgData name="ゲスト ユーザー" userId="" providerId="Windows Live" clId="Web-{C583B653-D557-4848-A484-92B873675025}" dt="2021-03-25T04:48:27.487" v="169" actId="1076"/>
          <ac:spMkLst>
            <pc:docMk/>
            <pc:sldMk cId="438134143" sldId="328"/>
            <ac:spMk id="11" creationId="{99544E55-CF71-4D25-AEF5-0F89B5665567}"/>
          </ac:spMkLst>
        </pc:spChg>
      </pc:sldChg>
      <pc:sldChg chg="addSp modSp">
        <pc:chgData name="ゲスト ユーザー" userId="" providerId="Windows Live" clId="Web-{C583B653-D557-4848-A484-92B873675025}" dt="2021-03-25T05:07:33.615" v="476" actId="1076"/>
        <pc:sldMkLst>
          <pc:docMk/>
          <pc:sldMk cId="2539985523" sldId="329"/>
        </pc:sldMkLst>
        <pc:spChg chg="mod">
          <ac:chgData name="ゲスト ユーザー" userId="" providerId="Windows Live" clId="Web-{C583B653-D557-4848-A484-92B873675025}" dt="2021-03-25T05:06:56.880" v="459" actId="20577"/>
          <ac:spMkLst>
            <pc:docMk/>
            <pc:sldMk cId="2539985523" sldId="329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4:54:56.603" v="254" actId="1076"/>
          <ac:spMkLst>
            <pc:docMk/>
            <pc:sldMk cId="2539985523" sldId="329"/>
            <ac:spMk id="7" creationId="{056376E6-ADBA-4091-A37C-D9F54CC1052E}"/>
          </ac:spMkLst>
        </pc:spChg>
        <pc:spChg chg="add mod">
          <ac:chgData name="ゲスト ユーザー" userId="" providerId="Windows Live" clId="Web-{C583B653-D557-4848-A484-92B873675025}" dt="2021-03-25T04:54:35.415" v="250" actId="1076"/>
          <ac:spMkLst>
            <pc:docMk/>
            <pc:sldMk cId="2539985523" sldId="329"/>
            <ac:spMk id="9" creationId="{510B5B88-7801-4BFD-B5A3-9E5D8C4EA089}"/>
          </ac:spMkLst>
        </pc:spChg>
        <pc:spChg chg="add mod">
          <ac:chgData name="ゲスト ユーザー" userId="" providerId="Windows Live" clId="Web-{C583B653-D557-4848-A484-92B873675025}" dt="2021-03-25T05:07:20.849" v="470" actId="14100"/>
          <ac:spMkLst>
            <pc:docMk/>
            <pc:sldMk cId="2539985523" sldId="329"/>
            <ac:spMk id="11" creationId="{E1BCB2C0-EAA3-44F0-B63E-3FFC2566749F}"/>
          </ac:spMkLst>
        </pc:spChg>
        <pc:spChg chg="add mod">
          <ac:chgData name="ゲスト ユーザー" userId="" providerId="Windows Live" clId="Web-{C583B653-D557-4848-A484-92B873675025}" dt="2021-03-25T05:06:56.958" v="461" actId="1076"/>
          <ac:spMkLst>
            <pc:docMk/>
            <pc:sldMk cId="2539985523" sldId="329"/>
            <ac:spMk id="12" creationId="{3BED4868-01EB-44DB-A479-DD8A0C14A54C}"/>
          </ac:spMkLst>
        </pc:spChg>
        <pc:spChg chg="add mod">
          <ac:chgData name="ゲスト ユーザー" userId="" providerId="Windows Live" clId="Web-{C583B653-D557-4848-A484-92B873675025}" dt="2021-03-25T05:07:26.240" v="472" actId="1076"/>
          <ac:spMkLst>
            <pc:docMk/>
            <pc:sldMk cId="2539985523" sldId="329"/>
            <ac:spMk id="15" creationId="{929FC3A2-3C00-43A4-A2AC-6B8ED1257AFD}"/>
          </ac:spMkLst>
        </pc:spChg>
        <pc:spChg chg="add mod">
          <ac:chgData name="ゲスト ユーザー" userId="" providerId="Windows Live" clId="Web-{C583B653-D557-4848-A484-92B873675025}" dt="2021-03-25T05:07:29.959" v="474" actId="1076"/>
          <ac:spMkLst>
            <pc:docMk/>
            <pc:sldMk cId="2539985523" sldId="329"/>
            <ac:spMk id="16" creationId="{31C69468-09F1-4F43-AB58-1B0B02C80E88}"/>
          </ac:spMkLst>
        </pc:spChg>
        <pc:spChg chg="add mod">
          <ac:chgData name="ゲスト ユーザー" userId="" providerId="Windows Live" clId="Web-{C583B653-D557-4848-A484-92B873675025}" dt="2021-03-25T05:07:33.615" v="476" actId="1076"/>
          <ac:spMkLst>
            <pc:docMk/>
            <pc:sldMk cId="2539985523" sldId="329"/>
            <ac:spMk id="17" creationId="{B9896799-1B13-4501-9D1A-2C0C404EBFC2}"/>
          </ac:spMkLst>
        </pc:spChg>
      </pc:sldChg>
      <pc:sldChg chg="addSp delSp modSp">
        <pc:chgData name="ゲスト ユーザー" userId="" providerId="Windows Live" clId="Web-{C583B653-D557-4848-A484-92B873675025}" dt="2021-03-25T07:26:22.876" v="570" actId="20577"/>
        <pc:sldMkLst>
          <pc:docMk/>
          <pc:sldMk cId="2026746202" sldId="330"/>
        </pc:sldMkLst>
        <pc:spChg chg="del mod">
          <ac:chgData name="ゲスト ユーザー" userId="" providerId="Windows Live" clId="Web-{C583B653-D557-4848-A484-92B873675025}" dt="2021-03-25T04:55:36.854" v="263"/>
          <ac:spMkLst>
            <pc:docMk/>
            <pc:sldMk cId="2026746202" sldId="330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26:22.876" v="570" actId="20577"/>
          <ac:spMkLst>
            <pc:docMk/>
            <pc:sldMk cId="2026746202" sldId="330"/>
            <ac:spMk id="7" creationId="{93007182-CB31-47D9-8D8A-EFA5996A2CA1}"/>
          </ac:spMkLst>
        </pc:spChg>
        <pc:spChg chg="add mod">
          <ac:chgData name="ゲスト ユーザー" userId="" providerId="Windows Live" clId="Web-{C583B653-D557-4848-A484-92B873675025}" dt="2021-03-25T04:56:27.167" v="275" actId="1076"/>
          <ac:spMkLst>
            <pc:docMk/>
            <pc:sldMk cId="2026746202" sldId="330"/>
            <ac:spMk id="9" creationId="{41F2906C-B8D8-4D43-ACC9-87B2836D6640}"/>
          </ac:spMkLst>
        </pc:spChg>
        <pc:spChg chg="add mod">
          <ac:chgData name="ゲスト ユーザー" userId="" providerId="Windows Live" clId="Web-{C583B653-D557-4848-A484-92B873675025}" dt="2021-03-25T04:56:36.120" v="277" actId="1076"/>
          <ac:spMkLst>
            <pc:docMk/>
            <pc:sldMk cId="2026746202" sldId="330"/>
            <ac:spMk id="11" creationId="{313F3025-0415-4570-A482-7D1261DD577E}"/>
          </ac:spMkLst>
        </pc:spChg>
        <pc:spChg chg="add mod">
          <ac:chgData name="ゲスト ユーザー" userId="" providerId="Windows Live" clId="Web-{C583B653-D557-4848-A484-92B873675025}" dt="2021-03-25T04:57:23.309" v="284" actId="1076"/>
          <ac:spMkLst>
            <pc:docMk/>
            <pc:sldMk cId="2026746202" sldId="330"/>
            <ac:spMk id="13" creationId="{09415368-890A-4431-AD53-26AEDB1A281A}"/>
          </ac:spMkLst>
        </pc:spChg>
        <pc:spChg chg="add mod">
          <ac:chgData name="ゲスト ユーザー" userId="" providerId="Windows Live" clId="Web-{C583B653-D557-4848-A484-92B873675025}" dt="2021-03-25T05:07:52.459" v="482" actId="1076"/>
          <ac:spMkLst>
            <pc:docMk/>
            <pc:sldMk cId="2026746202" sldId="330"/>
            <ac:spMk id="15" creationId="{BB9C45AF-58C1-4648-A6B5-D936395DA4EF}"/>
          </ac:spMkLst>
        </pc:spChg>
        <pc:spChg chg="mod">
          <ac:chgData name="ゲスト ユーザー" userId="" providerId="Windows Live" clId="Web-{C583B653-D557-4848-A484-92B873675025}" dt="2021-03-25T04:56:43.699" v="279" actId="20577"/>
          <ac:spMkLst>
            <pc:docMk/>
            <pc:sldMk cId="2026746202" sldId="330"/>
            <ac:spMk id="350" creationId="{00000000-0000-0000-0000-000000000000}"/>
          </ac:spMkLst>
        </pc:spChg>
      </pc:sldChg>
      <pc:sldChg chg="addSp delSp modSp">
        <pc:chgData name="ゲスト ユーザー" userId="" providerId="Windows Live" clId="Web-{C583B653-D557-4848-A484-92B873675025}" dt="2021-03-25T07:19:31.648" v="496" actId="1076"/>
        <pc:sldMkLst>
          <pc:docMk/>
          <pc:sldMk cId="3785275960" sldId="331"/>
        </pc:sldMkLst>
        <pc:spChg chg="mod">
          <ac:chgData name="ゲスト ユーザー" userId="" providerId="Windows Live" clId="Web-{C583B653-D557-4848-A484-92B873675025}" dt="2021-03-25T04:58:21.872" v="306" actId="20577"/>
          <ac:spMkLst>
            <pc:docMk/>
            <pc:sldMk cId="3785275960" sldId="331"/>
            <ac:spMk id="3" creationId="{41B6E82B-6D9B-4BBB-B277-69B8CA0B91C3}"/>
          </ac:spMkLst>
        </pc:spChg>
        <pc:spChg chg="del mod">
          <ac:chgData name="ゲスト ユーザー" userId="" providerId="Windows Live" clId="Web-{C583B653-D557-4848-A484-92B873675025}" dt="2021-03-25T05:01:55.250" v="354"/>
          <ac:spMkLst>
            <pc:docMk/>
            <pc:sldMk cId="3785275960" sldId="331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4:58:04.825" v="299" actId="1076"/>
          <ac:spMkLst>
            <pc:docMk/>
            <pc:sldMk cId="3785275960" sldId="331"/>
            <ac:spMk id="7" creationId="{86CC8488-9916-494F-89EB-649CA88CB33D}"/>
          </ac:spMkLst>
        </pc:spChg>
        <pc:spChg chg="add mod">
          <ac:chgData name="ゲスト ユーザー" userId="" providerId="Windows Live" clId="Web-{C583B653-D557-4848-A484-92B873675025}" dt="2021-03-25T04:57:50.965" v="291" actId="20577"/>
          <ac:spMkLst>
            <pc:docMk/>
            <pc:sldMk cId="3785275960" sldId="331"/>
            <ac:spMk id="10" creationId="{2C5BD787-032B-458C-AFA4-5EBCC4E5A9FD}"/>
          </ac:spMkLst>
        </pc:spChg>
        <pc:spChg chg="add del mod">
          <ac:chgData name="ゲスト ユーザー" userId="" providerId="Windows Live" clId="Web-{C583B653-D557-4848-A484-92B873675025}" dt="2021-03-25T05:08:51.710" v="495" actId="1076"/>
          <ac:spMkLst>
            <pc:docMk/>
            <pc:sldMk cId="3785275960" sldId="331"/>
            <ac:spMk id="12" creationId="{E063BC9A-3A5A-4E75-B787-2A2AAC8D8317}"/>
          </ac:spMkLst>
        </pc:spChg>
        <pc:spChg chg="add mod">
          <ac:chgData name="ゲスト ユーザー" userId="" providerId="Windows Live" clId="Web-{C583B653-D557-4848-A484-92B873675025}" dt="2021-03-25T04:58:16.263" v="304" actId="20577"/>
          <ac:spMkLst>
            <pc:docMk/>
            <pc:sldMk cId="3785275960" sldId="331"/>
            <ac:spMk id="13" creationId="{06C9B88F-7DBF-41E9-B6F0-37DFB81C1518}"/>
          </ac:spMkLst>
        </pc:spChg>
        <pc:spChg chg="add mod">
          <ac:chgData name="ゲスト ユーザー" userId="" providerId="Windows Live" clId="Web-{C583B653-D557-4848-A484-92B873675025}" dt="2021-03-25T04:58:50.169" v="310" actId="1076"/>
          <ac:spMkLst>
            <pc:docMk/>
            <pc:sldMk cId="3785275960" sldId="331"/>
            <ac:spMk id="15" creationId="{F044EE06-6517-4C3B-8030-B7FC203D954F}"/>
          </ac:spMkLst>
        </pc:spChg>
        <pc:spChg chg="add del mod">
          <ac:chgData name="ゲスト ユーザー" userId="" providerId="Windows Live" clId="Web-{C583B653-D557-4848-A484-92B873675025}" dt="2021-03-25T05:00:11.499" v="329"/>
          <ac:spMkLst>
            <pc:docMk/>
            <pc:sldMk cId="3785275960" sldId="331"/>
            <ac:spMk id="17" creationId="{7E6355EE-1503-44D9-8F46-AD7D43E87E87}"/>
          </ac:spMkLst>
        </pc:spChg>
        <pc:spChg chg="add mod">
          <ac:chgData name="ゲスト ユーザー" userId="" providerId="Windows Live" clId="Web-{C583B653-D557-4848-A484-92B873675025}" dt="2021-03-25T04:59:13.904" v="319" actId="1076"/>
          <ac:spMkLst>
            <pc:docMk/>
            <pc:sldMk cId="3785275960" sldId="331"/>
            <ac:spMk id="18" creationId="{A367CA89-C9DF-412B-BC49-2B5B93E913BD}"/>
          </ac:spMkLst>
        </pc:spChg>
        <pc:spChg chg="add mod">
          <ac:chgData name="ゲスト ユーザー" userId="" providerId="Windows Live" clId="Web-{C583B653-D557-4848-A484-92B873675025}" dt="2021-03-25T07:19:31.648" v="496" actId="1076"/>
          <ac:spMkLst>
            <pc:docMk/>
            <pc:sldMk cId="3785275960" sldId="331"/>
            <ac:spMk id="19" creationId="{B316F3E0-A2FE-470A-BA76-0CE201DEA2C9}"/>
          </ac:spMkLst>
        </pc:spChg>
        <pc:spChg chg="add mod">
          <ac:chgData name="ゲスト ユーザー" userId="" providerId="Windows Live" clId="Web-{C583B653-D557-4848-A484-92B873675025}" dt="2021-03-25T05:08:23.554" v="489" actId="1076"/>
          <ac:spMkLst>
            <pc:docMk/>
            <pc:sldMk cId="3785275960" sldId="331"/>
            <ac:spMk id="20" creationId="{ADEC169C-934E-44EA-9C12-A07DD7459933}"/>
          </ac:spMkLst>
        </pc:spChg>
        <pc:spChg chg="add mod">
          <ac:chgData name="ゲスト ユーザー" userId="" providerId="Windows Live" clId="Web-{C583B653-D557-4848-A484-92B873675025}" dt="2021-03-25T05:01:57.110" v="355" actId="1076"/>
          <ac:spMkLst>
            <pc:docMk/>
            <pc:sldMk cId="3785275960" sldId="331"/>
            <ac:spMk id="21" creationId="{2A614F58-6869-4203-B793-36B202460EA2}"/>
          </ac:spMkLst>
        </pc:spChg>
        <pc:spChg chg="add mod">
          <ac:chgData name="ゲスト ユーザー" userId="" providerId="Windows Live" clId="Web-{C583B653-D557-4848-A484-92B873675025}" dt="2021-03-25T05:08:14.147" v="486" actId="14100"/>
          <ac:spMkLst>
            <pc:docMk/>
            <pc:sldMk cId="3785275960" sldId="331"/>
            <ac:spMk id="23" creationId="{44C9C6DB-8CDC-40A7-8B0B-C656A4DAD5ED}"/>
          </ac:spMkLst>
        </pc:spChg>
        <pc:spChg chg="add mod">
          <ac:chgData name="ゲスト ユーザー" userId="" providerId="Windows Live" clId="Web-{C583B653-D557-4848-A484-92B873675025}" dt="2021-03-25T05:08:42.257" v="494" actId="14100"/>
          <ac:spMkLst>
            <pc:docMk/>
            <pc:sldMk cId="3785275960" sldId="331"/>
            <ac:spMk id="26" creationId="{21A6A30F-D407-4D1E-B3B6-22A1A00DB89C}"/>
          </ac:spMkLst>
        </pc:spChg>
        <pc:spChg chg="mod">
          <ac:chgData name="ゲスト ユーザー" userId="" providerId="Windows Live" clId="Web-{C583B653-D557-4848-A484-92B873675025}" dt="2021-03-25T04:57:59.856" v="298" actId="20577"/>
          <ac:spMkLst>
            <pc:docMk/>
            <pc:sldMk cId="3785275960" sldId="331"/>
            <ac:spMk id="350" creationId="{00000000-0000-0000-0000-000000000000}"/>
          </ac:spMkLst>
        </pc:spChg>
      </pc:sldChg>
      <pc:sldChg chg="addSp delSp modSp">
        <pc:chgData name="ゲスト ユーザー" userId="" providerId="Windows Live" clId="Web-{C583B653-D557-4848-A484-92B873675025}" dt="2021-03-25T07:28:53.457" v="577" actId="20577"/>
        <pc:sldMkLst>
          <pc:docMk/>
          <pc:sldMk cId="2809793291" sldId="332"/>
        </pc:sldMkLst>
        <pc:spChg chg="del mod">
          <ac:chgData name="ゲスト ユーザー" userId="" providerId="Windows Live" clId="Web-{C583B653-D557-4848-A484-92B873675025}" dt="2021-03-25T05:02:53.220" v="366"/>
          <ac:spMkLst>
            <pc:docMk/>
            <pc:sldMk cId="2809793291" sldId="332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7:20:10.649" v="503" actId="20577"/>
          <ac:spMkLst>
            <pc:docMk/>
            <pc:sldMk cId="2809793291" sldId="332"/>
            <ac:spMk id="3" creationId="{762F6D51-5A5A-49FA-A8DF-F5DC2C44ADCC}"/>
          </ac:spMkLst>
        </pc:spChg>
        <pc:spChg chg="mod">
          <ac:chgData name="ゲスト ユーザー" userId="" providerId="Windows Live" clId="Web-{C583B653-D557-4848-A484-92B873675025}" dt="2021-03-25T05:05:01.722" v="446" actId="20577"/>
          <ac:spMkLst>
            <pc:docMk/>
            <pc:sldMk cId="2809793291" sldId="332"/>
            <ac:spMk id="4" creationId="{88EF6A4C-9608-4401-A9C9-AC4F681DC086}"/>
          </ac:spMkLst>
        </pc:spChg>
        <pc:spChg chg="del mod">
          <ac:chgData name="ゲスト ユーザー" userId="" providerId="Windows Live" clId="Web-{C583B653-D557-4848-A484-92B873675025}" dt="2021-03-25T05:02:08.719" v="359"/>
          <ac:spMkLst>
            <pc:docMk/>
            <pc:sldMk cId="2809793291" sldId="332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21:12.166" v="509" actId="14100"/>
          <ac:spMkLst>
            <pc:docMk/>
            <pc:sldMk cId="2809793291" sldId="332"/>
            <ac:spMk id="6" creationId="{E7030A35-AC7D-411B-BE6E-D8097BDC1036}"/>
          </ac:spMkLst>
        </pc:spChg>
        <pc:spChg chg="add mod">
          <ac:chgData name="ゲスト ユーザー" userId="" providerId="Windows Live" clId="Web-{C583B653-D557-4848-A484-92B873675025}" dt="2021-03-25T05:01:32.828" v="349" actId="1076"/>
          <ac:spMkLst>
            <pc:docMk/>
            <pc:sldMk cId="2809793291" sldId="332"/>
            <ac:spMk id="8" creationId="{31BB200E-3830-4DC7-989E-845A9202B084}"/>
          </ac:spMkLst>
        </pc:spChg>
        <pc:spChg chg="add mod">
          <ac:chgData name="ゲスト ユーザー" userId="" providerId="Windows Live" clId="Web-{C583B653-D557-4848-A484-92B873675025}" dt="2021-03-25T07:28:53.457" v="577" actId="20577"/>
          <ac:spMkLst>
            <pc:docMk/>
            <pc:sldMk cId="2809793291" sldId="332"/>
            <ac:spMk id="12" creationId="{7A798780-7ADD-42DF-926A-40661511132F}"/>
          </ac:spMkLst>
        </pc:spChg>
        <pc:spChg chg="add mod">
          <ac:chgData name="ゲスト ユーザー" userId="" providerId="Windows Live" clId="Web-{C583B653-D557-4848-A484-92B873675025}" dt="2021-03-25T07:28:46.566" v="575" actId="20577"/>
          <ac:spMkLst>
            <pc:docMk/>
            <pc:sldMk cId="2809793291" sldId="332"/>
            <ac:spMk id="14" creationId="{5EF39FBF-6282-49B6-9EBB-2EAA8B24A01B}"/>
          </ac:spMkLst>
        </pc:spChg>
        <pc:spChg chg="add mod">
          <ac:chgData name="ゲスト ユーザー" userId="" providerId="Windows Live" clId="Web-{C583B653-D557-4848-A484-92B873675025}" dt="2021-03-25T07:28:50.426" v="576"/>
          <ac:spMkLst>
            <pc:docMk/>
            <pc:sldMk cId="2809793291" sldId="332"/>
            <ac:spMk id="16" creationId="{7694B4F4-903B-427A-BE4F-E88FFE025479}"/>
          </ac:spMkLst>
        </pc:spChg>
        <pc:spChg chg="add mod">
          <ac:chgData name="ゲスト ユーザー" userId="" providerId="Windows Live" clId="Web-{C583B653-D557-4848-A484-92B873675025}" dt="2021-03-25T07:21:29.385" v="514" actId="14100"/>
          <ac:spMkLst>
            <pc:docMk/>
            <pc:sldMk cId="2809793291" sldId="332"/>
            <ac:spMk id="17" creationId="{3A4F3F1F-ACDA-453B-8813-4F37CD571985}"/>
          </ac:spMkLst>
        </pc:spChg>
        <pc:picChg chg="mod">
          <ac:chgData name="ゲスト ユーザー" userId="" providerId="Windows Live" clId="Web-{C583B653-D557-4848-A484-92B873675025}" dt="2021-03-25T05:01:27.797" v="346" actId="14100"/>
          <ac:picMkLst>
            <pc:docMk/>
            <pc:sldMk cId="2809793291" sldId="332"/>
            <ac:picMk id="7" creationId="{B81B4463-1E51-4129-A767-05992C091F1E}"/>
          </ac:picMkLst>
        </pc:picChg>
        <pc:picChg chg="mod">
          <ac:chgData name="ゲスト ユーザー" userId="" providerId="Windows Live" clId="Web-{C583B653-D557-4848-A484-92B873675025}" dt="2021-03-25T05:01:31.422" v="348" actId="1076"/>
          <ac:picMkLst>
            <pc:docMk/>
            <pc:sldMk cId="2809793291" sldId="332"/>
            <ac:picMk id="9" creationId="{1F77E276-CBB2-4D45-AA3B-EFBC63A37032}"/>
          </ac:picMkLst>
        </pc:picChg>
      </pc:sldChg>
      <pc:sldChg chg="addSp modSp">
        <pc:chgData name="ゲスト ユーザー" userId="" providerId="Windows Live" clId="Web-{C583B653-D557-4848-A484-92B873675025}" dt="2021-03-25T04:24:10.242" v="46" actId="14100"/>
        <pc:sldMkLst>
          <pc:docMk/>
          <pc:sldMk cId="1515517985" sldId="333"/>
        </pc:sldMkLst>
        <pc:spChg chg="mod">
          <ac:chgData name="ゲスト ユーザー" userId="" providerId="Windows Live" clId="Web-{C583B653-D557-4848-A484-92B873675025}" dt="2021-03-25T04:20:50.629" v="5" actId="20577"/>
          <ac:spMkLst>
            <pc:docMk/>
            <pc:sldMk cId="1515517985" sldId="333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4:22:49.381" v="29" actId="1076"/>
          <ac:spMkLst>
            <pc:docMk/>
            <pc:sldMk cId="1515517985" sldId="333"/>
            <ac:spMk id="6" creationId="{444C62F8-D2D0-4400-844A-8C95FE296F62}"/>
          </ac:spMkLst>
        </pc:spChg>
        <pc:spChg chg="mod">
          <ac:chgData name="ゲスト ユーザー" userId="" providerId="Windows Live" clId="Web-{C583B653-D557-4848-A484-92B873675025}" dt="2021-03-25T04:23:14.100" v="33" actId="20577"/>
          <ac:spMkLst>
            <pc:docMk/>
            <pc:sldMk cId="1515517985" sldId="333"/>
            <ac:spMk id="10" creationId="{F23E8DA3-6141-4280-8B6C-BEB0BAD1F5EA}"/>
          </ac:spMkLst>
        </pc:spChg>
        <pc:spChg chg="mod">
          <ac:chgData name="ゲスト ユーザー" userId="" providerId="Windows Live" clId="Web-{C583B653-D557-4848-A484-92B873675025}" dt="2021-03-25T04:24:10.242" v="46" actId="14100"/>
          <ac:spMkLst>
            <pc:docMk/>
            <pc:sldMk cId="1515517985" sldId="333"/>
            <ac:spMk id="13" creationId="{8CF219A9-F971-4A9A-93AA-E74281D4E453}"/>
          </ac:spMkLst>
        </pc:spChg>
        <pc:spChg chg="add mod">
          <ac:chgData name="ゲスト ユーザー" userId="" providerId="Windows Live" clId="Web-{C583B653-D557-4848-A484-92B873675025}" dt="2021-03-25T04:21:47.192" v="19" actId="1076"/>
          <ac:spMkLst>
            <pc:docMk/>
            <pc:sldMk cId="1515517985" sldId="333"/>
            <ac:spMk id="14" creationId="{59E8FD82-51ED-4A8D-B9DF-AB1566DB3BA3}"/>
          </ac:spMkLst>
        </pc:spChg>
        <pc:spChg chg="add mod">
          <ac:chgData name="ゲスト ユーザー" userId="" providerId="Windows Live" clId="Web-{C583B653-D557-4848-A484-92B873675025}" dt="2021-03-25T04:22:07.505" v="23" actId="20577"/>
          <ac:spMkLst>
            <pc:docMk/>
            <pc:sldMk cId="1515517985" sldId="333"/>
            <ac:spMk id="15" creationId="{6463C07B-A621-49D2-9B3C-94A4A3E296C5}"/>
          </ac:spMkLst>
        </pc:spChg>
        <pc:spChg chg="add mod">
          <ac:chgData name="ゲスト ユーザー" userId="" providerId="Windows Live" clId="Web-{C583B653-D557-4848-A484-92B873675025}" dt="2021-03-25T04:23:44.617" v="43" actId="20577"/>
          <ac:spMkLst>
            <pc:docMk/>
            <pc:sldMk cId="1515517985" sldId="333"/>
            <ac:spMk id="16" creationId="{E63586F1-4887-4C2E-83BA-B734B284DA93}"/>
          </ac:spMkLst>
        </pc:spChg>
        <pc:spChg chg="add mod">
          <ac:chgData name="ゲスト ユーザー" userId="" providerId="Windows Live" clId="Web-{C583B653-D557-4848-A484-92B873675025}" dt="2021-03-25T04:24:03.289" v="45" actId="1076"/>
          <ac:spMkLst>
            <pc:docMk/>
            <pc:sldMk cId="1515517985" sldId="333"/>
            <ac:spMk id="17" creationId="{018E36FD-E36B-43AA-A9EC-9ED989561ABE}"/>
          </ac:spMkLst>
        </pc:spChg>
      </pc:sldChg>
      <pc:sldChg chg="addSp delSp modSp">
        <pc:chgData name="ゲスト ユーザー" userId="" providerId="Windows Live" clId="Web-{C583B653-D557-4848-A484-92B873675025}" dt="2021-03-25T07:26:42.142" v="572" actId="1076"/>
        <pc:sldMkLst>
          <pc:docMk/>
          <pc:sldMk cId="1769068483" sldId="334"/>
        </pc:sldMkLst>
        <pc:spChg chg="mod">
          <ac:chgData name="ゲスト ユーザー" userId="" providerId="Windows Live" clId="Web-{C583B653-D557-4848-A484-92B873675025}" dt="2021-03-25T04:52:15.007" v="220" actId="14100"/>
          <ac:spMkLst>
            <pc:docMk/>
            <pc:sldMk cId="1769068483" sldId="334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4:52:45.788" v="229" actId="14100"/>
          <ac:spMkLst>
            <pc:docMk/>
            <pc:sldMk cId="1769068483" sldId="334"/>
            <ac:spMk id="4" creationId="{3704ECCA-929D-497C-AAA7-221A5CD16308}"/>
          </ac:spMkLst>
        </pc:spChg>
        <pc:spChg chg="del mod">
          <ac:chgData name="ゲスト ユーザー" userId="" providerId="Windows Live" clId="Web-{C583B653-D557-4848-A484-92B873675025}" dt="2021-03-25T04:52:38.320" v="226"/>
          <ac:spMkLst>
            <pc:docMk/>
            <pc:sldMk cId="1769068483" sldId="334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4:53:19.164" v="235" actId="20577"/>
          <ac:spMkLst>
            <pc:docMk/>
            <pc:sldMk cId="1769068483" sldId="334"/>
            <ac:spMk id="7" creationId="{114FCFD1-B522-46AD-B187-34364BE77FF0}"/>
          </ac:spMkLst>
        </pc:spChg>
        <pc:spChg chg="add">
          <ac:chgData name="ゲスト ユーザー" userId="" providerId="Windows Live" clId="Web-{C583B653-D557-4848-A484-92B873675025}" dt="2021-03-25T04:53:49.461" v="240"/>
          <ac:spMkLst>
            <pc:docMk/>
            <pc:sldMk cId="1769068483" sldId="334"/>
            <ac:spMk id="8" creationId="{5B0A4895-9EED-4538-880A-D68134E14E03}"/>
          </ac:spMkLst>
        </pc:spChg>
        <pc:spChg chg="add mod">
          <ac:chgData name="ゲスト ユーザー" userId="" providerId="Windows Live" clId="Web-{C583B653-D557-4848-A484-92B873675025}" dt="2021-03-25T07:26:42.142" v="572" actId="1076"/>
          <ac:spMkLst>
            <pc:docMk/>
            <pc:sldMk cId="1769068483" sldId="334"/>
            <ac:spMk id="9" creationId="{F87183E1-F148-4E23-BFC8-AC5276C0E7C7}"/>
          </ac:spMkLst>
        </pc:spChg>
        <pc:spChg chg="mod">
          <ac:chgData name="ゲスト ユーザー" userId="" providerId="Windows Live" clId="Web-{C583B653-D557-4848-A484-92B873675025}" dt="2021-03-25T04:53:31.008" v="237" actId="20577"/>
          <ac:spMkLst>
            <pc:docMk/>
            <pc:sldMk cId="1769068483" sldId="334"/>
            <ac:spMk id="15" creationId="{D6505006-B74D-41DB-B680-AF00B5DFC417}"/>
          </ac:spMkLst>
        </pc:spChg>
        <pc:spChg chg="mod">
          <ac:chgData name="ゲスト ユーザー" userId="" providerId="Windows Live" clId="Web-{C583B653-D557-4848-A484-92B873675025}" dt="2021-03-25T04:53:37.805" v="239" actId="20577"/>
          <ac:spMkLst>
            <pc:docMk/>
            <pc:sldMk cId="1769068483" sldId="334"/>
            <ac:spMk id="16" creationId="{32A9F19A-F72F-4AA5-953F-B63A5077B24E}"/>
          </ac:spMkLst>
        </pc:spChg>
        <pc:spChg chg="add mod">
          <ac:chgData name="ゲスト ユーザー" userId="" providerId="Windows Live" clId="Web-{C583B653-D557-4848-A484-92B873675025}" dt="2021-03-25T04:54:01.196" v="243" actId="1076"/>
          <ac:spMkLst>
            <pc:docMk/>
            <pc:sldMk cId="1769068483" sldId="334"/>
            <ac:spMk id="19" creationId="{F76688B6-D802-4502-9018-251183AB95F7}"/>
          </ac:spMkLst>
        </pc:spChg>
      </pc:sldChg>
      <pc:sldChg chg="addSp delSp modSp">
        <pc:chgData name="ゲスト ユーザー" userId="" providerId="Windows Live" clId="Web-{C583B653-D557-4848-A484-92B873675025}" dt="2021-03-25T07:22:54.434" v="535" actId="1076"/>
        <pc:sldMkLst>
          <pc:docMk/>
          <pc:sldMk cId="2444299485" sldId="335"/>
        </pc:sldMkLst>
        <pc:spChg chg="mod">
          <ac:chgData name="ゲスト ユーザー" userId="" providerId="Windows Live" clId="Web-{C583B653-D557-4848-A484-92B873675025}" dt="2021-03-25T07:22:14.589" v="523" actId="20577"/>
          <ac:spMkLst>
            <pc:docMk/>
            <pc:sldMk cId="2444299485" sldId="335"/>
            <ac:spMk id="3" creationId="{41B6E82B-6D9B-4BBB-B277-69B8CA0B91C3}"/>
          </ac:spMkLst>
        </pc:spChg>
        <pc:spChg chg="del mod">
          <ac:chgData name="ゲスト ユーザー" userId="" providerId="Windows Live" clId="Web-{C583B653-D557-4848-A484-92B873675025}" dt="2021-03-25T05:05:47.535" v="456"/>
          <ac:spMkLst>
            <pc:docMk/>
            <pc:sldMk cId="2444299485" sldId="335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20:35.774" v="505" actId="1076"/>
          <ac:spMkLst>
            <pc:docMk/>
            <pc:sldMk cId="2444299485" sldId="335"/>
            <ac:spMk id="6" creationId="{C85E5B65-AA0C-430A-8D84-E57E993835D7}"/>
          </ac:spMkLst>
        </pc:spChg>
        <pc:spChg chg="add mod">
          <ac:chgData name="ゲスト ユーザー" userId="" providerId="Windows Live" clId="Web-{C583B653-D557-4848-A484-92B873675025}" dt="2021-03-25T05:05:28.176" v="452" actId="1076"/>
          <ac:spMkLst>
            <pc:docMk/>
            <pc:sldMk cId="2444299485" sldId="335"/>
            <ac:spMk id="7" creationId="{CF0786C2-FBB3-42C2-8091-2667B3DE52BD}"/>
          </ac:spMkLst>
        </pc:spChg>
        <pc:spChg chg="add mod">
          <ac:chgData name="ゲスト ユーザー" userId="" providerId="Windows Live" clId="Web-{C583B653-D557-4848-A484-92B873675025}" dt="2021-03-25T05:05:53.536" v="458" actId="14100"/>
          <ac:spMkLst>
            <pc:docMk/>
            <pc:sldMk cId="2444299485" sldId="335"/>
            <ac:spMk id="8" creationId="{012BAD32-F499-4BAE-B3A9-A15602A16C9A}"/>
          </ac:spMkLst>
        </pc:spChg>
        <pc:spChg chg="add mod">
          <ac:chgData name="ゲスト ユーザー" userId="" providerId="Windows Live" clId="Web-{C583B653-D557-4848-A484-92B873675025}" dt="2021-03-25T07:22:28.105" v="527" actId="1076"/>
          <ac:spMkLst>
            <pc:docMk/>
            <pc:sldMk cId="2444299485" sldId="335"/>
            <ac:spMk id="9" creationId="{B67A5A28-3548-4342-8115-35A4A5833209}"/>
          </ac:spMkLst>
        </pc:spChg>
        <pc:spChg chg="add mod">
          <ac:chgData name="ゲスト ユーザー" userId="" providerId="Windows Live" clId="Web-{C583B653-D557-4848-A484-92B873675025}" dt="2021-03-25T07:22:32.761" v="529" actId="1076"/>
          <ac:spMkLst>
            <pc:docMk/>
            <pc:sldMk cId="2444299485" sldId="335"/>
            <ac:spMk id="14" creationId="{7B1A4FEF-7337-4458-9FBE-99C6CCF43A4B}"/>
          </ac:spMkLst>
        </pc:spChg>
        <pc:spChg chg="add mod">
          <ac:chgData name="ゲスト ユーザー" userId="" providerId="Windows Live" clId="Web-{C583B653-D557-4848-A484-92B873675025}" dt="2021-03-25T07:22:47.668" v="533" actId="14100"/>
          <ac:spMkLst>
            <pc:docMk/>
            <pc:sldMk cId="2444299485" sldId="335"/>
            <ac:spMk id="15" creationId="{B5424360-4454-4E13-86BD-A3C923041E50}"/>
          </ac:spMkLst>
        </pc:spChg>
        <pc:spChg chg="add mod">
          <ac:chgData name="ゲスト ユーザー" userId="" providerId="Windows Live" clId="Web-{C583B653-D557-4848-A484-92B873675025}" dt="2021-03-25T07:22:54.434" v="535" actId="1076"/>
          <ac:spMkLst>
            <pc:docMk/>
            <pc:sldMk cId="2444299485" sldId="335"/>
            <ac:spMk id="16" creationId="{067127F7-D212-4B8A-932B-2D9346CF6C85}"/>
          </ac:spMkLst>
        </pc:spChg>
      </pc:sldChg>
      <pc:sldChg chg="del">
        <pc:chgData name="ゲスト ユーザー" userId="" providerId="Windows Live" clId="Web-{C583B653-D557-4848-A484-92B873675025}" dt="2021-03-25T04:51:51.131" v="219"/>
        <pc:sldMkLst>
          <pc:docMk/>
          <pc:sldMk cId="3150105958" sldId="336"/>
        </pc:sldMkLst>
      </pc:sldChg>
      <pc:sldChg chg="addSp delSp modSp">
        <pc:chgData name="ゲスト ユーザー" userId="" providerId="Windows Live" clId="Web-{C583B653-D557-4848-A484-92B873675025}" dt="2021-03-25T07:32:29.133" v="604" actId="20577"/>
        <pc:sldMkLst>
          <pc:docMk/>
          <pc:sldMk cId="960304463" sldId="337"/>
        </pc:sldMkLst>
        <pc:spChg chg="mod">
          <ac:chgData name="ゲスト ユーザー" userId="" providerId="Windows Live" clId="Web-{C583B653-D557-4848-A484-92B873675025}" dt="2021-03-25T07:23:12.106" v="536" actId="20577"/>
          <ac:spMkLst>
            <pc:docMk/>
            <pc:sldMk cId="960304463" sldId="337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7:23:32.356" v="539" actId="1076"/>
          <ac:spMkLst>
            <pc:docMk/>
            <pc:sldMk cId="960304463" sldId="337"/>
            <ac:spMk id="4" creationId="{6F4A29B6-E47C-4F66-8552-4F20BCCCA4F7}"/>
          </ac:spMkLst>
        </pc:spChg>
        <pc:spChg chg="del mod">
          <ac:chgData name="ゲスト ユーザー" userId="" providerId="Windows Live" clId="Web-{C583B653-D557-4848-A484-92B873675025}" dt="2021-03-25T07:32:18.414" v="602"/>
          <ac:spMkLst>
            <pc:docMk/>
            <pc:sldMk cId="960304463" sldId="337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24:04.576" v="543"/>
          <ac:spMkLst>
            <pc:docMk/>
            <pc:sldMk cId="960304463" sldId="337"/>
            <ac:spMk id="7" creationId="{CADCEE30-E3CC-4A6B-96D7-387B6D66267D}"/>
          </ac:spMkLst>
        </pc:spChg>
        <pc:spChg chg="add mod">
          <ac:chgData name="ゲスト ユーザー" userId="" providerId="Windows Live" clId="Web-{C583B653-D557-4848-A484-92B873675025}" dt="2021-03-25T07:24:13.873" v="546"/>
          <ac:spMkLst>
            <pc:docMk/>
            <pc:sldMk cId="960304463" sldId="337"/>
            <ac:spMk id="11" creationId="{A051CF7C-3D1A-434E-B1D8-A3AF2C13C1B6}"/>
          </ac:spMkLst>
        </pc:spChg>
        <pc:spChg chg="add mod">
          <ac:chgData name="ゲスト ユーザー" userId="" providerId="Windows Live" clId="Web-{C583B653-D557-4848-A484-92B873675025}" dt="2021-03-25T07:24:43.202" v="550" actId="1076"/>
          <ac:spMkLst>
            <pc:docMk/>
            <pc:sldMk cId="960304463" sldId="337"/>
            <ac:spMk id="13" creationId="{8AC2B27C-75C4-4EE0-9DD6-53C0F26C7F68}"/>
          </ac:spMkLst>
        </pc:spChg>
        <pc:spChg chg="add mod">
          <ac:chgData name="ゲスト ユーザー" userId="" providerId="Windows Live" clId="Web-{C583B653-D557-4848-A484-92B873675025}" dt="2021-03-25T07:25:13.530" v="559" actId="14100"/>
          <ac:spMkLst>
            <pc:docMk/>
            <pc:sldMk cId="960304463" sldId="337"/>
            <ac:spMk id="15" creationId="{C47FA332-5B3A-48DA-ACC0-0CFB6E6F78EA}"/>
          </ac:spMkLst>
        </pc:spChg>
        <pc:spChg chg="add mod">
          <ac:chgData name="ゲスト ユーザー" userId="" providerId="Windows Live" clId="Web-{C583B653-D557-4848-A484-92B873675025}" dt="2021-03-25T07:32:29.133" v="604" actId="20577"/>
          <ac:spMkLst>
            <pc:docMk/>
            <pc:sldMk cId="960304463" sldId="337"/>
            <ac:spMk id="17" creationId="{BD1C2ED5-2F6E-40D9-BD3B-099BD37BD205}"/>
          </ac:spMkLst>
        </pc:spChg>
        <pc:picChg chg="mod">
          <ac:chgData name="ゲスト ユーザー" userId="" providerId="Windows Live" clId="Web-{C583B653-D557-4848-A484-92B873675025}" dt="2021-03-25T07:24:48.858" v="553" actId="1076"/>
          <ac:picMkLst>
            <pc:docMk/>
            <pc:sldMk cId="960304463" sldId="337"/>
            <ac:picMk id="8" creationId="{01E1D39B-D608-4D8C-A843-18C92376637E}"/>
          </ac:picMkLst>
        </pc:picChg>
      </pc:sldChg>
      <pc:sldChg chg="addSp delSp modSp">
        <pc:chgData name="ゲスト ユーザー" userId="" providerId="Windows Live" clId="Web-{C583B653-D557-4848-A484-92B873675025}" dt="2021-03-25T07:33:25.869" v="618" actId="14100"/>
        <pc:sldMkLst>
          <pc:docMk/>
          <pc:sldMk cId="2230528558" sldId="338"/>
        </pc:sldMkLst>
        <pc:spChg chg="del mod">
          <ac:chgData name="ゲスト ユーザー" userId="" providerId="Windows Live" clId="Web-{C583B653-D557-4848-A484-92B873675025}" dt="2021-03-25T07:32:51.337" v="609"/>
          <ac:spMkLst>
            <pc:docMk/>
            <pc:sldMk cId="2230528558" sldId="338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25:33.250" v="563" actId="20577"/>
          <ac:spMkLst>
            <pc:docMk/>
            <pc:sldMk cId="2230528558" sldId="338"/>
            <ac:spMk id="7" creationId="{D4809FD7-3632-4056-87FA-121EBBB58946}"/>
          </ac:spMkLst>
        </pc:spChg>
        <pc:spChg chg="add mod">
          <ac:chgData name="ゲスト ユーザー" userId="" providerId="Windows Live" clId="Web-{C583B653-D557-4848-A484-92B873675025}" dt="2021-03-25T07:25:59.344" v="568" actId="1076"/>
          <ac:spMkLst>
            <pc:docMk/>
            <pc:sldMk cId="2230528558" sldId="338"/>
            <ac:spMk id="9" creationId="{BA03715E-EAB1-4634-BCF0-EBA02AE57BEB}"/>
          </ac:spMkLst>
        </pc:spChg>
        <pc:spChg chg="add mod">
          <ac:chgData name="ゲスト ユーザー" userId="" providerId="Windows Live" clId="Web-{C583B653-D557-4848-A484-92B873675025}" dt="2021-03-25T07:33:25.869" v="618" actId="14100"/>
          <ac:spMkLst>
            <pc:docMk/>
            <pc:sldMk cId="2230528558" sldId="338"/>
            <ac:spMk id="11" creationId="{01BE4907-15A1-4293-A7DC-3E3C90364632}"/>
          </ac:spMkLst>
        </pc:spChg>
      </pc:sldChg>
      <pc:sldChg chg="addSp modSp">
        <pc:chgData name="ゲスト ユーザー" userId="" providerId="Windows Live" clId="Web-{C583B653-D557-4848-A484-92B873675025}" dt="2021-03-25T07:29:45.630" v="579" actId="1076"/>
        <pc:sldMkLst>
          <pc:docMk/>
          <pc:sldMk cId="412491998" sldId="339"/>
        </pc:sldMkLst>
        <pc:spChg chg="add mod">
          <ac:chgData name="ゲスト ユーザー" userId="" providerId="Windows Live" clId="Web-{C583B653-D557-4848-A484-92B873675025}" dt="2021-03-25T07:29:45.630" v="579" actId="1076"/>
          <ac:spMkLst>
            <pc:docMk/>
            <pc:sldMk cId="412491998" sldId="339"/>
            <ac:spMk id="4" creationId="{A595D048-759C-496E-98FD-34ABC4C0CDC1}"/>
          </ac:spMkLst>
        </pc:spChg>
      </pc:sldChg>
      <pc:sldChg chg="addSp delSp modSp">
        <pc:chgData name="ゲスト ユーザー" userId="" providerId="Windows Live" clId="Web-{C583B653-D557-4848-A484-92B873675025}" dt="2021-03-25T07:35:33.184" v="632" actId="1076"/>
        <pc:sldMkLst>
          <pc:docMk/>
          <pc:sldMk cId="1695572539" sldId="340"/>
        </pc:sldMkLst>
        <pc:spChg chg="mod">
          <ac:chgData name="ゲスト ユーザー" userId="" providerId="Windows Live" clId="Web-{C583B653-D557-4848-A484-92B873675025}" dt="2021-03-25T07:33:50.182" v="619" actId="20577"/>
          <ac:spMkLst>
            <pc:docMk/>
            <pc:sldMk cId="1695572539" sldId="340"/>
            <ac:spMk id="6" creationId="{A37D0B3E-E398-46E3-862F-CB12BB9ACA59}"/>
          </ac:spMkLst>
        </pc:spChg>
        <pc:spChg chg="add del mod">
          <ac:chgData name="ゲスト ユーザー" userId="" providerId="Windows Live" clId="Web-{C583B653-D557-4848-A484-92B873675025}" dt="2021-03-25T07:30:04.537" v="583"/>
          <ac:spMkLst>
            <pc:docMk/>
            <pc:sldMk cId="1695572539" sldId="340"/>
            <ac:spMk id="9" creationId="{41046307-0D0E-4189-B70C-E4CCF4070599}"/>
          </ac:spMkLst>
        </pc:spChg>
        <pc:spChg chg="add mod">
          <ac:chgData name="ゲスト ユーザー" userId="" providerId="Windows Live" clId="Web-{C583B653-D557-4848-A484-92B873675025}" dt="2021-03-25T07:30:25.740" v="590" actId="1076"/>
          <ac:spMkLst>
            <pc:docMk/>
            <pc:sldMk cId="1695572539" sldId="340"/>
            <ac:spMk id="11" creationId="{E7DEB14A-2D55-4264-9712-1C52E05C3CC7}"/>
          </ac:spMkLst>
        </pc:spChg>
        <pc:spChg chg="add mod">
          <ac:chgData name="ゲスト ユーザー" userId="" providerId="Windows Live" clId="Web-{C583B653-D557-4848-A484-92B873675025}" dt="2021-03-25T07:30:46.037" v="592" actId="1076"/>
          <ac:spMkLst>
            <pc:docMk/>
            <pc:sldMk cId="1695572539" sldId="340"/>
            <ac:spMk id="13" creationId="{2B8D13DC-B376-4377-AA8B-CC4D9E31107C}"/>
          </ac:spMkLst>
        </pc:spChg>
        <pc:spChg chg="add mod">
          <ac:chgData name="ゲスト ユーザー" userId="" providerId="Windows Live" clId="Web-{C583B653-D557-4848-A484-92B873675025}" dt="2021-03-25T07:33:57.120" v="620" actId="1076"/>
          <ac:spMkLst>
            <pc:docMk/>
            <pc:sldMk cId="1695572539" sldId="340"/>
            <ac:spMk id="15" creationId="{5D934572-373D-4265-9C60-E9CC6083CE1E}"/>
          </ac:spMkLst>
        </pc:spChg>
        <pc:spChg chg="add mod">
          <ac:chgData name="ゲスト ユーザー" userId="" providerId="Windows Live" clId="Web-{C583B653-D557-4848-A484-92B873675025}" dt="2021-03-25T07:34:32.870" v="626" actId="1076"/>
          <ac:spMkLst>
            <pc:docMk/>
            <pc:sldMk cId="1695572539" sldId="340"/>
            <ac:spMk id="18" creationId="{D99F64BA-CBA9-4CCA-B5CA-8DA893FF7B28}"/>
          </ac:spMkLst>
        </pc:spChg>
        <pc:spChg chg="add mod">
          <ac:chgData name="ゲスト ユーザー" userId="" providerId="Windows Live" clId="Web-{C583B653-D557-4848-A484-92B873675025}" dt="2021-03-25T07:35:33.184" v="632" actId="1076"/>
          <ac:spMkLst>
            <pc:docMk/>
            <pc:sldMk cId="1695572539" sldId="340"/>
            <ac:spMk id="19" creationId="{4DD353CE-87EE-40EE-B665-A7D93DD25C55}"/>
          </ac:spMkLst>
        </pc:spChg>
      </pc:sldChg>
      <pc:sldChg chg="addSp delSp modSp">
        <pc:chgData name="ゲスト ユーザー" userId="" providerId="Windows Live" clId="Web-{C583B653-D557-4848-A484-92B873675025}" dt="2021-03-25T07:43:49.086" v="732" actId="1076"/>
        <pc:sldMkLst>
          <pc:docMk/>
          <pc:sldMk cId="1440077837" sldId="341"/>
        </pc:sldMkLst>
        <pc:spChg chg="mod">
          <ac:chgData name="ゲスト ユーザー" userId="" providerId="Windows Live" clId="Web-{C583B653-D557-4848-A484-92B873675025}" dt="2021-03-25T07:41:03.004" v="693" actId="14100"/>
          <ac:spMkLst>
            <pc:docMk/>
            <pc:sldMk cId="1440077837" sldId="341"/>
            <ac:spMk id="3" creationId="{41B6E82B-6D9B-4BBB-B277-69B8CA0B91C3}"/>
          </ac:spMkLst>
        </pc:spChg>
        <pc:spChg chg="add del">
          <ac:chgData name="ゲスト ユーザー" userId="" providerId="Windows Live" clId="Web-{C583B653-D557-4848-A484-92B873675025}" dt="2021-03-25T07:37:01.202" v="635"/>
          <ac:spMkLst>
            <pc:docMk/>
            <pc:sldMk cId="1440077837" sldId="341"/>
            <ac:spMk id="4" creationId="{6F1722ED-266B-4B46-8DA7-8F2F5DC2F20C}"/>
          </ac:spMkLst>
        </pc:spChg>
        <pc:spChg chg="del mod">
          <ac:chgData name="ゲスト ユーザー" userId="" providerId="Windows Live" clId="Web-{C583B653-D557-4848-A484-92B873675025}" dt="2021-03-25T07:41:27.254" v="700"/>
          <ac:spMkLst>
            <pc:docMk/>
            <pc:sldMk cId="1440077837" sldId="341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37:25.999" v="644" actId="1076"/>
          <ac:spMkLst>
            <pc:docMk/>
            <pc:sldMk cId="1440077837" sldId="341"/>
            <ac:spMk id="7" creationId="{5B68E033-7901-4E26-A3E7-88B799FD4FFD}"/>
          </ac:spMkLst>
        </pc:spChg>
        <pc:spChg chg="add del mod">
          <ac:chgData name="ゲスト ユーザー" userId="" providerId="Windows Live" clId="Web-{C583B653-D557-4848-A484-92B873675025}" dt="2021-03-25T07:41:59.708" v="708"/>
          <ac:spMkLst>
            <pc:docMk/>
            <pc:sldMk cId="1440077837" sldId="341"/>
            <ac:spMk id="8" creationId="{A51C5F59-B347-405D-88B3-41BDB2693C3E}"/>
          </ac:spMkLst>
        </pc:spChg>
        <pc:spChg chg="add mod">
          <ac:chgData name="ゲスト ユーザー" userId="" providerId="Windows Live" clId="Web-{C583B653-D557-4848-A484-92B873675025}" dt="2021-03-25T07:42:16.240" v="712" actId="1076"/>
          <ac:spMkLst>
            <pc:docMk/>
            <pc:sldMk cId="1440077837" sldId="341"/>
            <ac:spMk id="9" creationId="{C5839DF1-CF12-4493-9EAC-924FB64DC002}"/>
          </ac:spMkLst>
        </pc:spChg>
        <pc:spChg chg="add mod">
          <ac:chgData name="ゲスト ユーザー" userId="" providerId="Windows Live" clId="Web-{C583B653-D557-4848-A484-92B873675025}" dt="2021-03-25T07:43:49.086" v="732" actId="1076"/>
          <ac:spMkLst>
            <pc:docMk/>
            <pc:sldMk cId="1440077837" sldId="341"/>
            <ac:spMk id="10" creationId="{1BB98F7E-6F49-44C9-BAA6-6F45EF8D3BDC}"/>
          </ac:spMkLst>
        </pc:spChg>
        <pc:spChg chg="add mod">
          <ac:chgData name="ゲスト ユーザー" userId="" providerId="Windows Live" clId="Web-{C583B653-D557-4848-A484-92B873675025}" dt="2021-03-25T07:37:35.499" v="647" actId="20577"/>
          <ac:spMkLst>
            <pc:docMk/>
            <pc:sldMk cId="1440077837" sldId="341"/>
            <ac:spMk id="18" creationId="{10DA3F76-D8C3-4A14-91BD-179515917C4A}"/>
          </ac:spMkLst>
        </pc:spChg>
        <pc:spChg chg="add del">
          <ac:chgData name="ゲスト ユーザー" userId="" providerId="Windows Live" clId="Web-{C583B653-D557-4848-A484-92B873675025}" dt="2021-03-25T07:37:46.718" v="649"/>
          <ac:spMkLst>
            <pc:docMk/>
            <pc:sldMk cId="1440077837" sldId="341"/>
            <ac:spMk id="19" creationId="{C81C29DC-CDC5-44F2-A462-0CD3E45E0881}"/>
          </ac:spMkLst>
        </pc:spChg>
        <pc:spChg chg="add del mod">
          <ac:chgData name="ゲスト ユーザー" userId="" providerId="Windows Live" clId="Web-{C583B653-D557-4848-A484-92B873675025}" dt="2021-03-25T07:42:47.194" v="717" actId="1076"/>
          <ac:spMkLst>
            <pc:docMk/>
            <pc:sldMk cId="1440077837" sldId="341"/>
            <ac:spMk id="21" creationId="{265244CC-F98E-44BC-8A19-9BAA2DCB9FF1}"/>
          </ac:spMkLst>
        </pc:spChg>
        <pc:spChg chg="add mod">
          <ac:chgData name="ゲスト ユーザー" userId="" providerId="Windows Live" clId="Web-{C583B653-D557-4848-A484-92B873675025}" dt="2021-03-25T07:42:43.631" v="716" actId="1076"/>
          <ac:spMkLst>
            <pc:docMk/>
            <pc:sldMk cId="1440077837" sldId="341"/>
            <ac:spMk id="22" creationId="{35886BEA-59C6-4D30-97E6-1857BF792E1F}"/>
          </ac:spMkLst>
        </pc:spChg>
        <pc:spChg chg="add mod">
          <ac:chgData name="ゲスト ユーザー" userId="" providerId="Windows Live" clId="Web-{C583B653-D557-4848-A484-92B873675025}" dt="2021-03-25T07:42:58.163" v="720" actId="1076"/>
          <ac:spMkLst>
            <pc:docMk/>
            <pc:sldMk cId="1440077837" sldId="341"/>
            <ac:spMk id="23" creationId="{A13383DA-F049-44FB-B33A-93F0F5C3A682}"/>
          </ac:spMkLst>
        </pc:spChg>
        <pc:spChg chg="add mod">
          <ac:chgData name="ゲスト ユーザー" userId="" providerId="Windows Live" clId="Web-{C583B653-D557-4848-A484-92B873675025}" dt="2021-03-25T07:42:38.584" v="715" actId="1076"/>
          <ac:spMkLst>
            <pc:docMk/>
            <pc:sldMk cId="1440077837" sldId="341"/>
            <ac:spMk id="24" creationId="{DE8B9F2D-8818-43E6-B983-CE5A61BB1794}"/>
          </ac:spMkLst>
        </pc:spChg>
        <pc:spChg chg="add mod">
          <ac:chgData name="ゲスト ユーザー" userId="" providerId="Windows Live" clId="Web-{C583B653-D557-4848-A484-92B873675025}" dt="2021-03-25T07:42:54.162" v="719" actId="1076"/>
          <ac:spMkLst>
            <pc:docMk/>
            <pc:sldMk cId="1440077837" sldId="341"/>
            <ac:spMk id="25" creationId="{6A4C7EBD-D714-419F-B6FF-32D91E2F929C}"/>
          </ac:spMkLst>
        </pc:spChg>
        <pc:spChg chg="add mod">
          <ac:chgData name="ゲスト ユーザー" userId="" providerId="Windows Live" clId="Web-{C583B653-D557-4848-A484-92B873675025}" dt="2021-03-25T07:43:18.835" v="725" actId="1076"/>
          <ac:spMkLst>
            <pc:docMk/>
            <pc:sldMk cId="1440077837" sldId="341"/>
            <ac:spMk id="27" creationId="{A4114CDC-3C4E-4BE8-BC4D-F9378D3A7889}"/>
          </ac:spMkLst>
        </pc:spChg>
        <pc:picChg chg="mod">
          <ac:chgData name="ゲスト ユーザー" userId="" providerId="Windows Live" clId="Web-{C583B653-D557-4848-A484-92B873675025}" dt="2021-03-25T07:41:02.910" v="691" actId="1076"/>
          <ac:picMkLst>
            <pc:docMk/>
            <pc:sldMk cId="1440077837" sldId="341"/>
            <ac:picMk id="2" creationId="{0ABE893C-5261-4583-9731-706F2263B320}"/>
          </ac:picMkLst>
        </pc:picChg>
        <pc:picChg chg="mod">
          <ac:chgData name="ゲスト ユーザー" userId="" providerId="Windows Live" clId="Web-{C583B653-D557-4848-A484-92B873675025}" dt="2021-03-25T07:41:02.957" v="692" actId="1076"/>
          <ac:picMkLst>
            <pc:docMk/>
            <pc:sldMk cId="1440077837" sldId="341"/>
            <ac:picMk id="5" creationId="{2123D3A6-0369-433D-BE08-D625094BE9F6}"/>
          </ac:picMkLst>
        </pc:picChg>
        <pc:picChg chg="ord">
          <ac:chgData name="ゲスト ユーザー" userId="" providerId="Windows Live" clId="Web-{C583B653-D557-4848-A484-92B873675025}" dt="2021-03-25T07:41:02.176" v="688"/>
          <ac:picMkLst>
            <pc:docMk/>
            <pc:sldMk cId="1440077837" sldId="341"/>
            <ac:picMk id="12" creationId="{79EFE0AE-7EB6-40E8-B399-FD9D922B5D41}"/>
          </ac:picMkLst>
        </pc:picChg>
        <pc:picChg chg="ord">
          <ac:chgData name="ゲスト ユーザー" userId="" providerId="Windows Live" clId="Web-{C583B653-D557-4848-A484-92B873675025}" dt="2021-03-25T07:41:02.566" v="689"/>
          <ac:picMkLst>
            <pc:docMk/>
            <pc:sldMk cId="1440077837" sldId="341"/>
            <ac:picMk id="13" creationId="{6673E968-EC8F-4F15-B38A-9DB9254A8B18}"/>
          </ac:picMkLst>
        </pc:picChg>
      </pc:sldChg>
      <pc:sldChg chg="addSp delSp modSp">
        <pc:chgData name="ゲスト ユーザー" userId="" providerId="Windows Live" clId="Web-{C583B653-D557-4848-A484-92B873675025}" dt="2021-03-25T07:49:19.530" v="797" actId="1076"/>
        <pc:sldMkLst>
          <pc:docMk/>
          <pc:sldMk cId="3076179711" sldId="342"/>
        </pc:sldMkLst>
        <pc:spChg chg="del mod">
          <ac:chgData name="ゲスト ユーザー" userId="" providerId="Windows Live" clId="Web-{C583B653-D557-4848-A484-92B873675025}" dt="2021-03-25T07:46:38.089" v="771"/>
          <ac:spMkLst>
            <pc:docMk/>
            <pc:sldMk cId="3076179711" sldId="342"/>
            <ac:spMk id="3" creationId="{41B6E82B-6D9B-4BBB-B277-69B8CA0B91C3}"/>
          </ac:spMkLst>
        </pc:spChg>
        <pc:spChg chg="del mod">
          <ac:chgData name="ゲスト ユーザー" userId="" providerId="Windows Live" clId="Web-{C583B653-D557-4848-A484-92B873675025}" dt="2021-03-25T07:45:46.338" v="758"/>
          <ac:spMkLst>
            <pc:docMk/>
            <pc:sldMk cId="3076179711" sldId="342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44:16.086" v="739" actId="20577"/>
          <ac:spMkLst>
            <pc:docMk/>
            <pc:sldMk cId="3076179711" sldId="342"/>
            <ac:spMk id="7" creationId="{4D3416FC-F774-4FFF-9B90-B3B24DA1FBFC}"/>
          </ac:spMkLst>
        </pc:spChg>
        <pc:spChg chg="add mod">
          <ac:chgData name="ゲスト ユーザー" userId="" providerId="Windows Live" clId="Web-{C583B653-D557-4848-A484-92B873675025}" dt="2021-03-25T07:46:01.104" v="762" actId="14100"/>
          <ac:spMkLst>
            <pc:docMk/>
            <pc:sldMk cId="3076179711" sldId="342"/>
            <ac:spMk id="9" creationId="{F5991510-E17F-44C6-BD29-5657A77B3134}"/>
          </ac:spMkLst>
        </pc:spChg>
        <pc:spChg chg="add mod">
          <ac:chgData name="ゲスト ユーザー" userId="" providerId="Windows Live" clId="Web-{C583B653-D557-4848-A484-92B873675025}" dt="2021-03-25T07:46:51.464" v="774" actId="20577"/>
          <ac:spMkLst>
            <pc:docMk/>
            <pc:sldMk cId="3076179711" sldId="342"/>
            <ac:spMk id="11" creationId="{8EB80C0C-D35E-44F2-9E97-F78EE24895DD}"/>
          </ac:spMkLst>
        </pc:spChg>
        <pc:spChg chg="add mod">
          <ac:chgData name="ゲスト ユーザー" userId="" providerId="Windows Live" clId="Web-{C583B653-D557-4848-A484-92B873675025}" dt="2021-03-25T07:48:10.388" v="781" actId="1076"/>
          <ac:spMkLst>
            <pc:docMk/>
            <pc:sldMk cId="3076179711" sldId="342"/>
            <ac:spMk id="13" creationId="{E3B76617-8CA3-4FE5-99E6-60407EF82AAF}"/>
          </ac:spMkLst>
        </pc:spChg>
        <pc:spChg chg="add mod">
          <ac:chgData name="ゲスト ユーザー" userId="" providerId="Windows Live" clId="Web-{C583B653-D557-4848-A484-92B873675025}" dt="2021-03-25T07:48:52.311" v="789" actId="1076"/>
          <ac:spMkLst>
            <pc:docMk/>
            <pc:sldMk cId="3076179711" sldId="342"/>
            <ac:spMk id="15" creationId="{0E2367D4-93E9-42B7-9556-3FDA39CAB300}"/>
          </ac:spMkLst>
        </pc:spChg>
        <pc:spChg chg="add mod">
          <ac:chgData name="ゲスト ユーザー" userId="" providerId="Windows Live" clId="Web-{C583B653-D557-4848-A484-92B873675025}" dt="2021-03-25T07:49:19.530" v="797" actId="1076"/>
          <ac:spMkLst>
            <pc:docMk/>
            <pc:sldMk cId="3076179711" sldId="342"/>
            <ac:spMk id="18" creationId="{3F1F124C-D2EF-4435-A88D-29F534A9D48B}"/>
          </ac:spMkLst>
        </pc:spChg>
        <pc:picChg chg="mod">
          <ac:chgData name="ゲスト ユーザー" userId="" providerId="Windows Live" clId="Web-{C583B653-D557-4848-A484-92B873675025}" dt="2021-03-25T07:45:19.478" v="751" actId="1076"/>
          <ac:picMkLst>
            <pc:docMk/>
            <pc:sldMk cId="3076179711" sldId="342"/>
            <ac:picMk id="2" creationId="{0ABE893C-5261-4583-9731-706F2263B320}"/>
          </ac:picMkLst>
        </pc:picChg>
        <pc:picChg chg="mod">
          <ac:chgData name="ゲスト ユーザー" userId="" providerId="Windows Live" clId="Web-{C583B653-D557-4848-A484-92B873675025}" dt="2021-03-25T07:46:05.135" v="764" actId="1076"/>
          <ac:picMkLst>
            <pc:docMk/>
            <pc:sldMk cId="3076179711" sldId="342"/>
            <ac:picMk id="5" creationId="{2123D3A6-0369-433D-BE08-D625094BE9F6}"/>
          </ac:picMkLst>
        </pc:picChg>
      </pc:sldChg>
      <pc:sldChg chg="addSp modSp">
        <pc:chgData name="ゲスト ユーザー" userId="" providerId="Windows Live" clId="Web-{C583B653-D557-4848-A484-92B873675025}" dt="2021-03-25T07:52:31.284" v="836" actId="1076"/>
        <pc:sldMkLst>
          <pc:docMk/>
          <pc:sldMk cId="732794299" sldId="343"/>
        </pc:sldMkLst>
        <pc:spChg chg="mod">
          <ac:chgData name="ゲスト ユーザー" userId="" providerId="Windows Live" clId="Web-{C583B653-D557-4848-A484-92B873675025}" dt="2021-03-25T07:49:37.859" v="800" actId="14100"/>
          <ac:spMkLst>
            <pc:docMk/>
            <pc:sldMk cId="732794299" sldId="343"/>
            <ac:spMk id="3" creationId="{41B6E82B-6D9B-4BBB-B277-69B8CA0B91C3}"/>
          </ac:spMkLst>
        </pc:spChg>
        <pc:spChg chg="add">
          <ac:chgData name="ゲスト ユーザー" userId="" providerId="Windows Live" clId="Web-{C583B653-D557-4848-A484-92B873675025}" dt="2021-03-25T07:49:58.734" v="810"/>
          <ac:spMkLst>
            <pc:docMk/>
            <pc:sldMk cId="732794299" sldId="343"/>
            <ac:spMk id="4" creationId="{8305418B-A050-44D0-8152-F9C790BEBB6D}"/>
          </ac:spMkLst>
        </pc:spChg>
        <pc:spChg chg="mod">
          <ac:chgData name="ゲスト ユーザー" userId="" providerId="Windows Live" clId="Web-{C583B653-D557-4848-A484-92B873675025}" dt="2021-03-25T07:50:54.282" v="811" actId="20577"/>
          <ac:spMkLst>
            <pc:docMk/>
            <pc:sldMk cId="732794299" sldId="343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51:31.986" v="817" actId="20577"/>
          <ac:spMkLst>
            <pc:docMk/>
            <pc:sldMk cId="732794299" sldId="343"/>
            <ac:spMk id="9" creationId="{FFE1157C-5AFD-4317-8779-456EB4CE9A7D}"/>
          </ac:spMkLst>
        </pc:spChg>
        <pc:spChg chg="add mod">
          <ac:chgData name="ゲスト ユーザー" userId="" providerId="Windows Live" clId="Web-{C583B653-D557-4848-A484-92B873675025}" dt="2021-03-25T07:51:48.565" v="822" actId="1076"/>
          <ac:spMkLst>
            <pc:docMk/>
            <pc:sldMk cId="732794299" sldId="343"/>
            <ac:spMk id="11" creationId="{0BA5CD07-464B-4D9D-BBA5-1A1BE7EDE756}"/>
          </ac:spMkLst>
        </pc:spChg>
        <pc:spChg chg="add mod">
          <ac:chgData name="ゲスト ユーザー" userId="" providerId="Windows Live" clId="Web-{C583B653-D557-4848-A484-92B873675025}" dt="2021-03-25T07:52:09.112" v="832" actId="1076"/>
          <ac:spMkLst>
            <pc:docMk/>
            <pc:sldMk cId="732794299" sldId="343"/>
            <ac:spMk id="14" creationId="{526A77FA-2FC2-46C9-923D-E532E3DA9ADE}"/>
          </ac:spMkLst>
        </pc:spChg>
        <pc:spChg chg="add mod">
          <ac:chgData name="ゲスト ユーザー" userId="" providerId="Windows Live" clId="Web-{C583B653-D557-4848-A484-92B873675025}" dt="2021-03-25T07:52:31.284" v="836" actId="1076"/>
          <ac:spMkLst>
            <pc:docMk/>
            <pc:sldMk cId="732794299" sldId="343"/>
            <ac:spMk id="15" creationId="{F39E1833-AC54-4B31-AFC1-D9B28A1EE5E2}"/>
          </ac:spMkLst>
        </pc:spChg>
      </pc:sldChg>
      <pc:sldChg chg="addSp delSp modSp">
        <pc:chgData name="ゲスト ユーザー" userId="" providerId="Windows Live" clId="Web-{C583B653-D557-4848-A484-92B873675025}" dt="2021-03-25T08:12:26.841" v="1026" actId="20577"/>
        <pc:sldMkLst>
          <pc:docMk/>
          <pc:sldMk cId="3758271538" sldId="344"/>
        </pc:sldMkLst>
        <pc:spChg chg="mod">
          <ac:chgData name="ゲスト ユーザー" userId="" providerId="Windows Live" clId="Web-{C583B653-D557-4848-A484-92B873675025}" dt="2021-03-25T08:11:04.871" v="1015" actId="14100"/>
          <ac:spMkLst>
            <pc:docMk/>
            <pc:sldMk cId="3758271538" sldId="344"/>
            <ac:spMk id="3" creationId="{41B6E82B-6D9B-4BBB-B277-69B8CA0B91C3}"/>
          </ac:spMkLst>
        </pc:spChg>
        <pc:spChg chg="del mod">
          <ac:chgData name="ゲスト ユーザー" userId="" providerId="Windows Live" clId="Web-{C583B653-D557-4848-A484-92B873675025}" dt="2021-03-25T07:55:45.132" v="920"/>
          <ac:spMkLst>
            <pc:docMk/>
            <pc:sldMk cId="3758271538" sldId="344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8:12:26.841" v="1026" actId="20577"/>
          <ac:spMkLst>
            <pc:docMk/>
            <pc:sldMk cId="3758271538" sldId="344"/>
            <ac:spMk id="9" creationId="{8DDED78E-9163-4246-BF1B-C79639A904B0}"/>
          </ac:spMkLst>
        </pc:spChg>
        <pc:spChg chg="add mod">
          <ac:chgData name="ゲスト ユーザー" userId="" providerId="Windows Live" clId="Web-{C583B653-D557-4848-A484-92B873675025}" dt="2021-03-25T08:12:08.466" v="1023" actId="1076"/>
          <ac:spMkLst>
            <pc:docMk/>
            <pc:sldMk cId="3758271538" sldId="344"/>
            <ac:spMk id="11" creationId="{8CAF886C-97EE-4CAC-A817-C6B97E028932}"/>
          </ac:spMkLst>
        </pc:spChg>
        <pc:spChg chg="add mod">
          <ac:chgData name="ゲスト ユーザー" userId="" providerId="Windows Live" clId="Web-{C583B653-D557-4848-A484-92B873675025}" dt="2021-03-25T08:12:01.637" v="1021" actId="1076"/>
          <ac:spMkLst>
            <pc:docMk/>
            <pc:sldMk cId="3758271538" sldId="344"/>
            <ac:spMk id="13" creationId="{5FC92634-74C8-488D-AABB-C0B36B06C7AE}"/>
          </ac:spMkLst>
        </pc:spChg>
        <pc:spChg chg="add mod">
          <ac:chgData name="ゲスト ユーザー" userId="" providerId="Windows Live" clId="Web-{C583B653-D557-4848-A484-92B873675025}" dt="2021-03-25T08:12:11.653" v="1024" actId="1076"/>
          <ac:spMkLst>
            <pc:docMk/>
            <pc:sldMk cId="3758271538" sldId="344"/>
            <ac:spMk id="14" creationId="{E4BF48FF-F909-4757-B103-BB882844199C}"/>
          </ac:spMkLst>
        </pc:spChg>
        <pc:spChg chg="add mod">
          <ac:chgData name="ゲスト ユーザー" userId="" providerId="Windows Live" clId="Web-{C583B653-D557-4848-A484-92B873675025}" dt="2021-03-25T08:12:04.747" v="1022" actId="1076"/>
          <ac:spMkLst>
            <pc:docMk/>
            <pc:sldMk cId="3758271538" sldId="344"/>
            <ac:spMk id="16" creationId="{89F14545-DF3B-4FFC-800C-63B8EF3C6635}"/>
          </ac:spMkLst>
        </pc:spChg>
        <pc:spChg chg="add mod">
          <ac:chgData name="ゲスト ユーザー" userId="" providerId="Windows Live" clId="Web-{C583B653-D557-4848-A484-92B873675025}" dt="2021-03-25T08:12:17.450" v="1025" actId="1076"/>
          <ac:spMkLst>
            <pc:docMk/>
            <pc:sldMk cId="3758271538" sldId="344"/>
            <ac:spMk id="18" creationId="{BEAC1480-EFE6-4317-8B55-D5251684754F}"/>
          </ac:spMkLst>
        </pc:spChg>
        <pc:spChg chg="add mod">
          <ac:chgData name="ゲスト ユーザー" userId="" providerId="Windows Live" clId="Web-{C583B653-D557-4848-A484-92B873675025}" dt="2021-03-25T08:11:34.106" v="1017" actId="1076"/>
          <ac:spMkLst>
            <pc:docMk/>
            <pc:sldMk cId="3758271538" sldId="344"/>
            <ac:spMk id="19" creationId="{E3076163-B73C-45DD-A638-E969741E3466}"/>
          </ac:spMkLst>
        </pc:spChg>
        <pc:spChg chg="add mod">
          <ac:chgData name="ゲスト ユーザー" userId="" providerId="Windows Live" clId="Web-{C583B653-D557-4848-A484-92B873675025}" dt="2021-03-25T08:11:44.684" v="1019" actId="1076"/>
          <ac:spMkLst>
            <pc:docMk/>
            <pc:sldMk cId="3758271538" sldId="344"/>
            <ac:spMk id="20" creationId="{456CF860-43FB-4B9E-90FB-A5C2C9845C10}"/>
          </ac:spMkLst>
        </pc:spChg>
        <pc:spChg chg="add mod">
          <ac:chgData name="ゲスト ユーザー" userId="" providerId="Windows Live" clId="Web-{C583B653-D557-4848-A484-92B873675025}" dt="2021-03-25T08:11:38.856" v="1018" actId="1076"/>
          <ac:spMkLst>
            <pc:docMk/>
            <pc:sldMk cId="3758271538" sldId="344"/>
            <ac:spMk id="21" creationId="{EEDF1CCB-8218-46FF-B24E-5034C00A7FB2}"/>
          </ac:spMkLst>
        </pc:spChg>
        <pc:spChg chg="add del mod">
          <ac:chgData name="ゲスト ユーザー" userId="" providerId="Windows Live" clId="Web-{C583B653-D557-4848-A484-92B873675025}" dt="2021-03-25T08:09:33.650" v="1002"/>
          <ac:spMkLst>
            <pc:docMk/>
            <pc:sldMk cId="3758271538" sldId="344"/>
            <ac:spMk id="22" creationId="{524E81AE-0F93-4FAF-8E68-04E454C2A78A}"/>
          </ac:spMkLst>
        </pc:spChg>
        <pc:spChg chg="add mod">
          <ac:chgData name="ゲスト ユーザー" userId="" providerId="Windows Live" clId="Web-{C583B653-D557-4848-A484-92B873675025}" dt="2021-03-25T08:04:33.643" v="958" actId="20577"/>
          <ac:spMkLst>
            <pc:docMk/>
            <pc:sldMk cId="3758271538" sldId="344"/>
            <ac:spMk id="24" creationId="{2BC37A90-121B-43B3-AFE0-18F9BBC90AA7}"/>
          </ac:spMkLst>
        </pc:spChg>
        <pc:picChg chg="mod">
          <ac:chgData name="ゲスト ユーザー" userId="" providerId="Windows Live" clId="Web-{C583B653-D557-4848-A484-92B873675025}" dt="2021-03-25T07:54:54.537" v="900" actId="1076"/>
          <ac:picMkLst>
            <pc:docMk/>
            <pc:sldMk cId="3758271538" sldId="344"/>
            <ac:picMk id="2" creationId="{0ABE893C-5261-4583-9731-706F2263B320}"/>
          </ac:picMkLst>
        </pc:picChg>
        <pc:picChg chg="mod">
          <ac:chgData name="ゲスト ユーザー" userId="" providerId="Windows Live" clId="Web-{C583B653-D557-4848-A484-92B873675025}" dt="2021-03-25T08:11:53.778" v="1020" actId="1076"/>
          <ac:picMkLst>
            <pc:docMk/>
            <pc:sldMk cId="3758271538" sldId="344"/>
            <ac:picMk id="4" creationId="{CE4BF0F7-294D-4EF5-AE05-6BDFCA4E3533}"/>
          </ac:picMkLst>
        </pc:picChg>
        <pc:picChg chg="mod">
          <ac:chgData name="ゲスト ユーザー" userId="" providerId="Windows Live" clId="Web-{C583B653-D557-4848-A484-92B873675025}" dt="2021-03-25T07:54:52.490" v="899" actId="1076"/>
          <ac:picMkLst>
            <pc:docMk/>
            <pc:sldMk cId="3758271538" sldId="344"/>
            <ac:picMk id="5" creationId="{2123D3A6-0369-433D-BE08-D625094BE9F6}"/>
          </ac:picMkLst>
        </pc:picChg>
      </pc:sldChg>
      <pc:sldChg chg="addSp delSp modSp">
        <pc:chgData name="ゲスト ユーザー" userId="" providerId="Windows Live" clId="Web-{C583B653-D557-4848-A484-92B873675025}" dt="2021-03-25T08:13:06.154" v="1029" actId="1076"/>
        <pc:sldMkLst>
          <pc:docMk/>
          <pc:sldMk cId="206003480" sldId="345"/>
        </pc:sldMkLst>
        <pc:spChg chg="add mod">
          <ac:chgData name="ゲスト ユーザー" userId="" providerId="Windows Live" clId="Web-{C583B653-D557-4848-A484-92B873675025}" dt="2021-03-25T08:04:50.769" v="960" actId="1076"/>
          <ac:spMkLst>
            <pc:docMk/>
            <pc:sldMk cId="206003480" sldId="345"/>
            <ac:spMk id="4" creationId="{1500C920-D798-439C-8A6D-CAB7CC0B9D8C}"/>
          </ac:spMkLst>
        </pc:spChg>
        <pc:spChg chg="del mod">
          <ac:chgData name="ゲスト ユーザー" userId="" providerId="Windows Live" clId="Web-{C583B653-D557-4848-A484-92B873675025}" dt="2021-03-25T08:06:02.177" v="972"/>
          <ac:spMkLst>
            <pc:docMk/>
            <pc:sldMk cId="206003480" sldId="345"/>
            <ac:spMk id="6" creationId="{A37D0B3E-E398-46E3-862F-CB12BB9ACA59}"/>
          </ac:spMkLst>
        </pc:spChg>
        <pc:spChg chg="add del mod">
          <ac:chgData name="ゲスト ユーザー" userId="" providerId="Windows Live" clId="Web-{C583B653-D557-4848-A484-92B873675025}" dt="2021-03-25T08:06:04.505" v="973"/>
          <ac:spMkLst>
            <pc:docMk/>
            <pc:sldMk cId="206003480" sldId="345"/>
            <ac:spMk id="7" creationId="{BB2843E5-7CC6-45AC-A3F9-AEC2389FD526}"/>
          </ac:spMkLst>
        </pc:spChg>
        <pc:spChg chg="add mod">
          <ac:chgData name="ゲスト ユーザー" userId="" providerId="Windows Live" clId="Web-{C583B653-D557-4848-A484-92B873675025}" dt="2021-03-25T08:13:01.358" v="1028" actId="20577"/>
          <ac:spMkLst>
            <pc:docMk/>
            <pc:sldMk cId="206003480" sldId="345"/>
            <ac:spMk id="8" creationId="{376E6E5A-F250-4C24-95B0-F65EBB001630}"/>
          </ac:spMkLst>
        </pc:spChg>
        <pc:spChg chg="add mod">
          <ac:chgData name="ゲスト ユーザー" userId="" providerId="Windows Live" clId="Web-{C583B653-D557-4848-A484-92B873675025}" dt="2021-03-25T08:13:06.154" v="1029" actId="1076"/>
          <ac:spMkLst>
            <pc:docMk/>
            <pc:sldMk cId="206003480" sldId="345"/>
            <ac:spMk id="15" creationId="{8EA1D4B6-433B-4EC3-816C-2AEB5EED5C38}"/>
          </ac:spMkLst>
        </pc:spChg>
      </pc:sldChg>
      <pc:sldChg chg="addSp delSp modSp">
        <pc:chgData name="ゲスト ユーザー" userId="" providerId="Windows Live" clId="Web-{C583B653-D557-4848-A484-92B873675025}" dt="2021-03-25T08:13:56.296" v="1040" actId="1076"/>
        <pc:sldMkLst>
          <pc:docMk/>
          <pc:sldMk cId="2740459347" sldId="346"/>
        </pc:sldMkLst>
        <pc:spChg chg="mod">
          <ac:chgData name="ゲスト ユーザー" userId="" providerId="Windows Live" clId="Web-{C583B653-D557-4848-A484-92B873675025}" dt="2021-03-25T08:12:52.248" v="1027" actId="20577"/>
          <ac:spMkLst>
            <pc:docMk/>
            <pc:sldMk cId="2740459347" sldId="346"/>
            <ac:spMk id="3" creationId="{41B6E82B-6D9B-4BBB-B277-69B8CA0B91C3}"/>
          </ac:spMkLst>
        </pc:spChg>
        <pc:spChg chg="del mod">
          <ac:chgData name="ゲスト ユーザー" userId="" providerId="Windows Live" clId="Web-{C583B653-D557-4848-A484-92B873675025}" dt="2021-03-25T08:07:25.116" v="984"/>
          <ac:spMkLst>
            <pc:docMk/>
            <pc:sldMk cId="2740459347" sldId="346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8:06:41.318" v="978" actId="1076"/>
          <ac:spMkLst>
            <pc:docMk/>
            <pc:sldMk cId="2740459347" sldId="346"/>
            <ac:spMk id="7" creationId="{009BBF30-933B-4F9B-8D62-CF7BBE07B721}"/>
          </ac:spMkLst>
        </pc:spChg>
        <pc:spChg chg="add mod">
          <ac:chgData name="ゲスト ユーザー" userId="" providerId="Windows Live" clId="Web-{C583B653-D557-4848-A484-92B873675025}" dt="2021-03-25T08:08:07.992" v="993" actId="14100"/>
          <ac:spMkLst>
            <pc:docMk/>
            <pc:sldMk cId="2740459347" sldId="346"/>
            <ac:spMk id="9" creationId="{35374F80-3A61-4388-B358-F4B425E7EF6B}"/>
          </ac:spMkLst>
        </pc:spChg>
        <pc:spChg chg="add mod">
          <ac:chgData name="ゲスト ユーザー" userId="" providerId="Windows Live" clId="Web-{C583B653-D557-4848-A484-92B873675025}" dt="2021-03-25T08:08:27.117" v="997" actId="1076"/>
          <ac:spMkLst>
            <pc:docMk/>
            <pc:sldMk cId="2740459347" sldId="346"/>
            <ac:spMk id="11" creationId="{4823709B-A595-489C-A6E3-D093500850BE}"/>
          </ac:spMkLst>
        </pc:spChg>
        <pc:spChg chg="add mod">
          <ac:chgData name="ゲスト ユーザー" userId="" providerId="Windows Live" clId="Web-{C583B653-D557-4848-A484-92B873675025}" dt="2021-03-25T08:08:45.930" v="999" actId="1076"/>
          <ac:spMkLst>
            <pc:docMk/>
            <pc:sldMk cId="2740459347" sldId="346"/>
            <ac:spMk id="13" creationId="{7C0778D3-7584-4CD2-9FD6-8D167DB404D2}"/>
          </ac:spMkLst>
        </pc:spChg>
        <pc:spChg chg="add mod">
          <ac:chgData name="ゲスト ユーザー" userId="" providerId="Windows Live" clId="Web-{C583B653-D557-4848-A484-92B873675025}" dt="2021-03-25T08:13:37.530" v="1034" actId="1076"/>
          <ac:spMkLst>
            <pc:docMk/>
            <pc:sldMk cId="2740459347" sldId="346"/>
            <ac:spMk id="15" creationId="{C32F56A8-6682-4BC2-B8D9-4B8706BCD3E6}"/>
          </ac:spMkLst>
        </pc:spChg>
        <pc:spChg chg="add mod">
          <ac:chgData name="ゲスト ユーザー" userId="" providerId="Windows Live" clId="Web-{C583B653-D557-4848-A484-92B873675025}" dt="2021-03-25T08:13:56.296" v="1040" actId="1076"/>
          <ac:spMkLst>
            <pc:docMk/>
            <pc:sldMk cId="2740459347" sldId="346"/>
            <ac:spMk id="18" creationId="{49B62F95-A624-4D8C-8290-FF4F3D10171E}"/>
          </ac:spMkLst>
        </pc:spChg>
        <pc:picChg chg="mod">
          <ac:chgData name="ゲスト ユーザー" userId="" providerId="Windows Live" clId="Web-{C583B653-D557-4848-A484-92B873675025}" dt="2021-03-25T08:08:12.758" v="995" actId="1076"/>
          <ac:picMkLst>
            <pc:docMk/>
            <pc:sldMk cId="2740459347" sldId="346"/>
            <ac:picMk id="5" creationId="{2123D3A6-0369-433D-BE08-D625094BE9F6}"/>
          </ac:picMkLst>
        </pc:picChg>
      </pc:sldChg>
      <pc:sldChg chg="addSp delSp modSp">
        <pc:chgData name="ゲスト ユーザー" userId="" providerId="Windows Live" clId="Web-{C583B653-D557-4848-A484-92B873675025}" dt="2021-03-25T08:23:53.809" v="1208"/>
        <pc:sldMkLst>
          <pc:docMk/>
          <pc:sldMk cId="3478011051" sldId="347"/>
        </pc:sldMkLst>
        <pc:spChg chg="mod">
          <ac:chgData name="ゲスト ユーザー" userId="" providerId="Windows Live" clId="Web-{C583B653-D557-4848-A484-92B873675025}" dt="2021-03-25T08:15:31.923" v="1064" actId="20577"/>
          <ac:spMkLst>
            <pc:docMk/>
            <pc:sldMk cId="3478011051" sldId="347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8:15:36.814" v="1065" actId="1076"/>
          <ac:spMkLst>
            <pc:docMk/>
            <pc:sldMk cId="3478011051" sldId="347"/>
            <ac:spMk id="8" creationId="{A7B785D5-02F5-443F-8629-1A3C900CB4BF}"/>
          </ac:spMkLst>
        </pc:spChg>
        <pc:spChg chg="add mod">
          <ac:chgData name="ゲスト ユーザー" userId="" providerId="Windows Live" clId="Web-{C583B653-D557-4848-A484-92B873675025}" dt="2021-03-25T08:14:44.188" v="1051" actId="20577"/>
          <ac:spMkLst>
            <pc:docMk/>
            <pc:sldMk cId="3478011051" sldId="347"/>
            <ac:spMk id="10" creationId="{34EB2B4C-877C-4D77-8079-00B64FE700BD}"/>
          </ac:spMkLst>
        </pc:spChg>
        <pc:spChg chg="add del">
          <ac:chgData name="ゲスト ユーザー" userId="" providerId="Windows Live" clId="Web-{C583B653-D557-4848-A484-92B873675025}" dt="2021-03-25T08:14:51.125" v="1053"/>
          <ac:spMkLst>
            <pc:docMk/>
            <pc:sldMk cId="3478011051" sldId="347"/>
            <ac:spMk id="12" creationId="{4E40579E-759D-4A8D-AD4C-DBDEC8A662D9}"/>
          </ac:spMkLst>
        </pc:spChg>
        <pc:spChg chg="add del">
          <ac:chgData name="ゲスト ユーザー" userId="" providerId="Windows Live" clId="Web-{C583B653-D557-4848-A484-92B873675025}" dt="2021-03-25T08:23:53.809" v="1208"/>
          <ac:spMkLst>
            <pc:docMk/>
            <pc:sldMk cId="3478011051" sldId="347"/>
            <ac:spMk id="14" creationId="{84F8A868-41E5-44B6-842B-E4E1D79582C9}"/>
          </ac:spMkLst>
        </pc:spChg>
        <pc:spChg chg="add mod">
          <ac:chgData name="ゲスト ユーザー" userId="" providerId="Windows Live" clId="Web-{C583B653-D557-4848-A484-92B873675025}" dt="2021-03-25T08:15:02.173" v="1057" actId="20577"/>
          <ac:spMkLst>
            <pc:docMk/>
            <pc:sldMk cId="3478011051" sldId="347"/>
            <ac:spMk id="15" creationId="{547823E8-E102-4C25-B4DF-9D2F6E916487}"/>
          </ac:spMkLst>
        </pc:spChg>
        <pc:spChg chg="add mod">
          <ac:chgData name="ゲスト ユーザー" userId="" providerId="Windows Live" clId="Web-{C583B653-D557-4848-A484-92B873675025}" dt="2021-03-25T08:15:43.861" v="1066" actId="1076"/>
          <ac:spMkLst>
            <pc:docMk/>
            <pc:sldMk cId="3478011051" sldId="347"/>
            <ac:spMk id="16" creationId="{2AA6CE26-4DE1-4D47-83D5-5B142AA7BA7E}"/>
          </ac:spMkLst>
        </pc:spChg>
      </pc:sldChg>
      <pc:sldChg chg="addSp delSp modSp">
        <pc:chgData name="ゲスト ユーザー" userId="" providerId="Windows Live" clId="Web-{C583B653-D557-4848-A484-92B873675025}" dt="2021-03-25T08:38:12.468" v="1303" actId="14100"/>
        <pc:sldMkLst>
          <pc:docMk/>
          <pc:sldMk cId="1252576902" sldId="348"/>
        </pc:sldMkLst>
        <pc:spChg chg="mod">
          <ac:chgData name="ゲスト ユーザー" userId="" providerId="Windows Live" clId="Web-{C583B653-D557-4848-A484-92B873675025}" dt="2021-03-25T08:26:48.203" v="1232" actId="20577"/>
          <ac:spMkLst>
            <pc:docMk/>
            <pc:sldMk cId="1252576902" sldId="348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8:16:28.440" v="1070" actId="20577"/>
          <ac:spMkLst>
            <pc:docMk/>
            <pc:sldMk cId="1252576902" sldId="348"/>
            <ac:spMk id="4" creationId="{32B89408-2B27-411B-8A5F-11EA094C436E}"/>
          </ac:spMkLst>
        </pc:spChg>
        <pc:spChg chg="del mod">
          <ac:chgData name="ゲスト ユーザー" userId="" providerId="Windows Live" clId="Web-{C583B653-D557-4848-A484-92B873675025}" dt="2021-03-25T08:24:22.294" v="1213"/>
          <ac:spMkLst>
            <pc:docMk/>
            <pc:sldMk cId="1252576902" sldId="348"/>
            <ac:spMk id="6" creationId="{A37D0B3E-E398-46E3-862F-CB12BB9ACA59}"/>
          </ac:spMkLst>
        </pc:spChg>
        <pc:spChg chg="add del mod">
          <ac:chgData name="ゲスト ユーザー" userId="" providerId="Windows Live" clId="Web-{C583B653-D557-4848-A484-92B873675025}" dt="2021-03-25T08:24:51.357" v="1218"/>
          <ac:spMkLst>
            <pc:docMk/>
            <pc:sldMk cId="1252576902" sldId="348"/>
            <ac:spMk id="9" creationId="{DB474283-6969-4122-BC81-7F1AECF60254}"/>
          </ac:spMkLst>
        </pc:spChg>
        <pc:spChg chg="add mod">
          <ac:chgData name="ゲスト ユーザー" userId="" providerId="Windows Live" clId="Web-{C583B653-D557-4848-A484-92B873675025}" dt="2021-03-25T08:16:46.362" v="1074" actId="20577"/>
          <ac:spMkLst>
            <pc:docMk/>
            <pc:sldMk cId="1252576902" sldId="348"/>
            <ac:spMk id="10" creationId="{D73813BF-307A-4C7A-BC9C-2E1938762CF9}"/>
          </ac:spMkLst>
        </pc:spChg>
        <pc:spChg chg="add mod">
          <ac:chgData name="ゲスト ユーザー" userId="" providerId="Windows Live" clId="Web-{C583B653-D557-4848-A484-92B873675025}" dt="2021-03-25T08:25:55.124" v="1231" actId="20577"/>
          <ac:spMkLst>
            <pc:docMk/>
            <pc:sldMk cId="1252576902" sldId="348"/>
            <ac:spMk id="12" creationId="{E3A449DD-606B-412B-88F8-B818B9A8848B}"/>
          </ac:spMkLst>
        </pc:spChg>
        <pc:spChg chg="add del mod">
          <ac:chgData name="ゲスト ユーザー" userId="" providerId="Windows Live" clId="Web-{C583B653-D557-4848-A484-92B873675025}" dt="2021-03-25T08:29:46.395" v="1239"/>
          <ac:spMkLst>
            <pc:docMk/>
            <pc:sldMk cId="1252576902" sldId="348"/>
            <ac:spMk id="16" creationId="{BEC01AC7-0344-473F-A4AC-3E85A0B115BE}"/>
          </ac:spMkLst>
        </pc:spChg>
        <pc:spChg chg="add del mod">
          <ac:chgData name="ゲスト ユーザー" userId="" providerId="Windows Live" clId="Web-{C583B653-D557-4848-A484-92B873675025}" dt="2021-03-25T08:35:15.480" v="1299"/>
          <ac:spMkLst>
            <pc:docMk/>
            <pc:sldMk cId="1252576902" sldId="348"/>
            <ac:spMk id="17" creationId="{F21793FA-C786-4A21-A31C-E985D8233768}"/>
          </ac:spMkLst>
        </pc:spChg>
        <pc:spChg chg="add del mod">
          <ac:chgData name="ゲスト ユーザー" userId="" providerId="Windows Live" clId="Web-{C583B653-D557-4848-A484-92B873675025}" dt="2021-03-25T08:34:39.870" v="1290"/>
          <ac:spMkLst>
            <pc:docMk/>
            <pc:sldMk cId="1252576902" sldId="348"/>
            <ac:spMk id="18" creationId="{32507A7F-29FC-4520-AB77-9145F1CB515F}"/>
          </ac:spMkLst>
        </pc:spChg>
        <pc:spChg chg="add del mod">
          <ac:chgData name="ゲスト ユーザー" userId="" providerId="Windows Live" clId="Web-{C583B653-D557-4848-A484-92B873675025}" dt="2021-03-25T08:33:35.196" v="1281"/>
          <ac:spMkLst>
            <pc:docMk/>
            <pc:sldMk cId="1252576902" sldId="348"/>
            <ac:spMk id="19" creationId="{CF318E71-C5D0-4DC0-98D2-CA51F5E96FF9}"/>
          </ac:spMkLst>
        </pc:spChg>
        <pc:picChg chg="mod">
          <ac:chgData name="ゲスト ユーザー" userId="" providerId="Windows Live" clId="Web-{C583B653-D557-4848-A484-92B873675025}" dt="2021-03-25T08:23:17.996" v="1202" actId="1076"/>
          <ac:picMkLst>
            <pc:docMk/>
            <pc:sldMk cId="1252576902" sldId="348"/>
            <ac:picMk id="2" creationId="{0ABE893C-5261-4583-9731-706F2263B320}"/>
          </ac:picMkLst>
        </pc:picChg>
        <pc:picChg chg="mod">
          <ac:chgData name="ゲスト ユーザー" userId="" providerId="Windows Live" clId="Web-{C583B653-D557-4848-A484-92B873675025}" dt="2021-03-25T08:23:36.652" v="1206" actId="1076"/>
          <ac:picMkLst>
            <pc:docMk/>
            <pc:sldMk cId="1252576902" sldId="348"/>
            <ac:picMk id="5" creationId="{2123D3A6-0369-433D-BE08-D625094BE9F6}"/>
          </ac:picMkLst>
        </pc:picChg>
        <pc:picChg chg="del">
          <ac:chgData name="ゲスト ユーザー" userId="" providerId="Windows Live" clId="Web-{C583B653-D557-4848-A484-92B873675025}" dt="2021-03-25T08:29:13.206" v="1233"/>
          <ac:picMkLst>
            <pc:docMk/>
            <pc:sldMk cId="1252576902" sldId="348"/>
            <ac:picMk id="7" creationId="{40B2CA00-8CB5-402D-85B2-C48CEFFD0425}"/>
          </ac:picMkLst>
        </pc:picChg>
        <pc:picChg chg="add del mod">
          <ac:chgData name="ゲスト ユーザー" userId="" providerId="Windows Live" clId="Web-{C583B653-D557-4848-A484-92B873675025}" dt="2021-03-25T08:38:03.374" v="1300"/>
          <ac:picMkLst>
            <pc:docMk/>
            <pc:sldMk cId="1252576902" sldId="348"/>
            <ac:picMk id="14" creationId="{5E2F542B-A031-4B8A-BF38-72E7AD49E4A7}"/>
          </ac:picMkLst>
        </pc:picChg>
        <pc:picChg chg="add mod">
          <ac:chgData name="ゲスト ユーザー" userId="" providerId="Windows Live" clId="Web-{C583B653-D557-4848-A484-92B873675025}" dt="2021-03-25T08:38:12.468" v="1303" actId="14100"/>
          <ac:picMkLst>
            <pc:docMk/>
            <pc:sldMk cId="1252576902" sldId="348"/>
            <ac:picMk id="20" creationId="{A1D6F462-A744-427E-942E-8AA51E3F8A70}"/>
          </ac:picMkLst>
        </pc:picChg>
      </pc:sldChg>
      <pc:sldChg chg="addSp delSp modSp">
        <pc:chgData name="ゲスト ユーザー" userId="" providerId="Windows Live" clId="Web-{C583B653-D557-4848-A484-92B873675025}" dt="2021-03-25T08:43:21.568" v="1383" actId="1076"/>
        <pc:sldMkLst>
          <pc:docMk/>
          <pc:sldMk cId="1983677846" sldId="349"/>
        </pc:sldMkLst>
        <pc:spChg chg="mod">
          <ac:chgData name="ゲスト ユーザー" userId="" providerId="Windows Live" clId="Web-{C583B653-D557-4848-A484-92B873675025}" dt="2021-03-25T08:43:21.568" v="1383" actId="1076"/>
          <ac:spMkLst>
            <pc:docMk/>
            <pc:sldMk cId="1983677846" sldId="349"/>
            <ac:spMk id="3" creationId="{41B6E82B-6D9B-4BBB-B277-69B8CA0B91C3}"/>
          </ac:spMkLst>
        </pc:spChg>
        <pc:spChg chg="del mod">
          <ac:chgData name="ゲスト ユーザー" userId="" providerId="Windows Live" clId="Web-{C583B653-D557-4848-A484-92B873675025}" dt="2021-03-25T08:42:50.146" v="1373"/>
          <ac:spMkLst>
            <pc:docMk/>
            <pc:sldMk cId="1983677846" sldId="349"/>
            <ac:spMk id="6" creationId="{A37D0B3E-E398-46E3-862F-CB12BB9ACA59}"/>
          </ac:spMkLst>
        </pc:spChg>
        <pc:spChg chg="add del mod">
          <ac:chgData name="ゲスト ユーザー" userId="" providerId="Windows Live" clId="Web-{C583B653-D557-4848-A484-92B873675025}" dt="2021-03-25T08:42:29.536" v="1369"/>
          <ac:spMkLst>
            <pc:docMk/>
            <pc:sldMk cId="1983677846" sldId="349"/>
            <ac:spMk id="7" creationId="{D5DE6D64-F5B7-4410-A40B-CAF9BAFAAFB2}"/>
          </ac:spMkLst>
        </pc:spChg>
        <pc:spChg chg="add mod">
          <ac:chgData name="ゲスト ユーザー" userId="" providerId="Windows Live" clId="Web-{C583B653-D557-4848-A484-92B873675025}" dt="2021-03-25T08:43:08.865" v="1379" actId="14100"/>
          <ac:spMkLst>
            <pc:docMk/>
            <pc:sldMk cId="1983677846" sldId="349"/>
            <ac:spMk id="8" creationId="{49F937B6-C496-433C-9B86-8FFA5958DE85}"/>
          </ac:spMkLst>
        </pc:spChg>
        <pc:picChg chg="mod">
          <ac:chgData name="ゲスト ユーザー" userId="" providerId="Windows Live" clId="Web-{C583B653-D557-4848-A484-92B873675025}" dt="2021-03-25T08:43:13.740" v="1380" actId="1076"/>
          <ac:picMkLst>
            <pc:docMk/>
            <pc:sldMk cId="1983677846" sldId="349"/>
            <ac:picMk id="2" creationId="{0ABE893C-5261-4583-9731-706F2263B320}"/>
          </ac:picMkLst>
        </pc:picChg>
      </pc:sldChg>
      <pc:sldChg chg="addSp delSp modSp">
        <pc:chgData name="ゲスト ユーザー" userId="" providerId="Windows Live" clId="Web-{C583B653-D557-4848-A484-92B873675025}" dt="2021-03-25T08:39:40.939" v="1321" actId="20577"/>
        <pc:sldMkLst>
          <pc:docMk/>
          <pc:sldMk cId="3051177208" sldId="350"/>
        </pc:sldMkLst>
        <pc:spChg chg="mod">
          <ac:chgData name="ゲスト ユーザー" userId="" providerId="Windows Live" clId="Web-{C583B653-D557-4848-A484-92B873675025}" dt="2021-03-25T08:39:04.016" v="1311" actId="14100"/>
          <ac:spMkLst>
            <pc:docMk/>
            <pc:sldMk cId="3051177208" sldId="350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8:39:40.939" v="1321" actId="20577"/>
          <ac:spMkLst>
            <pc:docMk/>
            <pc:sldMk cId="3051177208" sldId="350"/>
            <ac:spMk id="5" creationId="{704674E9-7EDA-4E6A-B0C9-99C977CC20B4}"/>
          </ac:spMkLst>
        </pc:spChg>
        <pc:spChg chg="del mod">
          <ac:chgData name="ゲスト ユーザー" userId="" providerId="Windows Live" clId="Web-{C583B653-D557-4848-A484-92B873675025}" dt="2021-03-25T08:39:31.610" v="1318"/>
          <ac:spMkLst>
            <pc:docMk/>
            <pc:sldMk cId="3051177208" sldId="350"/>
            <ac:spMk id="352" creationId="{00000000-0000-0000-0000-000000000000}"/>
          </ac:spMkLst>
        </pc:spChg>
      </pc:sldChg>
      <pc:sldChg chg="addSp delSp modSp">
        <pc:chgData name="ゲスト ユーザー" userId="" providerId="Windows Live" clId="Web-{C583B653-D557-4848-A484-92B873675025}" dt="2021-03-25T08:40:48.721" v="1351" actId="1076"/>
        <pc:sldMkLst>
          <pc:docMk/>
          <pc:sldMk cId="2411830664" sldId="351"/>
        </pc:sldMkLst>
        <pc:spChg chg="add mod">
          <ac:chgData name="ゲスト ユーザー" userId="" providerId="Windows Live" clId="Web-{C583B653-D557-4848-A484-92B873675025}" dt="2021-03-25T08:40:48.721" v="1351" actId="1076"/>
          <ac:spMkLst>
            <pc:docMk/>
            <pc:sldMk cId="2411830664" sldId="351"/>
            <ac:spMk id="5" creationId="{A4A75FDD-CD3D-4B36-8531-0C20A00EC4C5}"/>
          </ac:spMkLst>
        </pc:spChg>
        <pc:spChg chg="del mod">
          <ac:chgData name="ゲスト ユーザー" userId="" providerId="Windows Live" clId="Web-{C583B653-D557-4848-A484-92B873675025}" dt="2021-03-25T08:40:28.033" v="1344"/>
          <ac:spMkLst>
            <pc:docMk/>
            <pc:sldMk cId="2411830664" sldId="351"/>
            <ac:spMk id="8" creationId="{021A3727-A1BF-4060-B535-29DED661C0D2}"/>
          </ac:spMkLst>
        </pc:spChg>
      </pc:sldChg>
    </pc:docChg>
  </pc:docChgLst>
  <pc:docChgLst>
    <pc:chgData name="ゲスト ユーザー" providerId="Windows Live" clId="Web-{8846571E-8DFE-4D4E-A3F5-132AFF5D2AA4}"/>
    <pc:docChg chg="addSld delSld modSld">
      <pc:chgData name="ゲスト ユーザー" userId="" providerId="Windows Live" clId="Web-{8846571E-8DFE-4D4E-A3F5-132AFF5D2AA4}" dt="2021-03-24T09:03:28.804" v="804" actId="1076"/>
      <pc:docMkLst>
        <pc:docMk/>
      </pc:docMkLst>
      <pc:sldChg chg="addSp delSp modSp">
        <pc:chgData name="ゲスト ユーザー" userId="" providerId="Windows Live" clId="Web-{8846571E-8DFE-4D4E-A3F5-132AFF5D2AA4}" dt="2021-03-24T07:57:45.004" v="142"/>
        <pc:sldMkLst>
          <pc:docMk/>
          <pc:sldMk cId="0" sldId="264"/>
        </pc:sldMkLst>
        <pc:spChg chg="add mod">
          <ac:chgData name="ゲスト ユーザー" userId="" providerId="Windows Live" clId="Web-{8846571E-8DFE-4D4E-A3F5-132AFF5D2AA4}" dt="2021-03-24T07:57:40.129" v="141" actId="1076"/>
          <ac:spMkLst>
            <pc:docMk/>
            <pc:sldMk cId="0" sldId="264"/>
            <ac:spMk id="4" creationId="{F674C21E-91AF-47DA-9903-602EF1FC97F5}"/>
          </ac:spMkLst>
        </pc:spChg>
        <pc:spChg chg="add del mod">
          <ac:chgData name="ゲスト ユーザー" userId="" providerId="Windows Live" clId="Web-{8846571E-8DFE-4D4E-A3F5-132AFF5D2AA4}" dt="2021-03-24T07:57:45.004" v="142"/>
          <ac:spMkLst>
            <pc:docMk/>
            <pc:sldMk cId="0" sldId="264"/>
            <ac:spMk id="5" creationId="{C6FA6A73-84D9-4200-BA93-09CB1058D2B4}"/>
          </ac:spMkLst>
        </pc:spChg>
      </pc:sldChg>
      <pc:sldChg chg="addSp modSp">
        <pc:chgData name="ゲスト ユーザー" userId="" providerId="Windows Live" clId="Web-{8846571E-8DFE-4D4E-A3F5-132AFF5D2AA4}" dt="2021-03-24T07:46:30.315" v="36"/>
        <pc:sldMkLst>
          <pc:docMk/>
          <pc:sldMk cId="0" sldId="266"/>
        </pc:sldMkLst>
        <pc:spChg chg="mod">
          <ac:chgData name="ゲスト ユーザー" userId="" providerId="Windows Live" clId="Web-{8846571E-8DFE-4D4E-A3F5-132AFF5D2AA4}" dt="2021-03-24T07:37:54.155" v="1" actId="20577"/>
          <ac:spMkLst>
            <pc:docMk/>
            <pc:sldMk cId="0" sldId="266"/>
            <ac:spMk id="3" creationId="{B2C0A272-8324-43AD-97D9-29FDE43E74B6}"/>
          </ac:spMkLst>
        </pc:spChg>
        <pc:spChg chg="mod">
          <ac:chgData name="ゲスト ユーザー" userId="" providerId="Windows Live" clId="Web-{8846571E-8DFE-4D4E-A3F5-132AFF5D2AA4}" dt="2021-03-24T07:37:57.327" v="2" actId="1076"/>
          <ac:spMkLst>
            <pc:docMk/>
            <pc:sldMk cId="0" sldId="266"/>
            <ac:spMk id="5" creationId="{B2F655E2-832D-4AA5-A1C6-1E28CC370559}"/>
          </ac:spMkLst>
        </pc:spChg>
        <pc:spChg chg="add mod">
          <ac:chgData name="ゲスト ユーザー" userId="" providerId="Windows Live" clId="Web-{8846571E-8DFE-4D4E-A3F5-132AFF5D2AA4}" dt="2021-03-24T07:46:30.315" v="36"/>
          <ac:spMkLst>
            <pc:docMk/>
            <pc:sldMk cId="0" sldId="266"/>
            <ac:spMk id="7" creationId="{0EA34A95-2067-45C7-91CE-71AB9C77BE80}"/>
          </ac:spMkLst>
        </pc:spChg>
        <pc:spChg chg="mod">
          <ac:chgData name="ゲスト ユーザー" userId="" providerId="Windows Live" clId="Web-{8846571E-8DFE-4D4E-A3F5-132AFF5D2AA4}" dt="2021-03-24T07:38:00.467" v="3" actId="1076"/>
          <ac:spMkLst>
            <pc:docMk/>
            <pc:sldMk cId="0" sldId="266"/>
            <ac:spMk id="12" creationId="{19351962-200A-47CA-84D9-60CFB93A7B5E}"/>
          </ac:spMkLst>
        </pc:spChg>
        <pc:picChg chg="add mod">
          <ac:chgData name="ゲスト ユーザー" userId="" providerId="Windows Live" clId="Web-{8846571E-8DFE-4D4E-A3F5-132AFF5D2AA4}" dt="2021-03-24T07:43:41.520" v="24" actId="14100"/>
          <ac:picMkLst>
            <pc:docMk/>
            <pc:sldMk cId="0" sldId="266"/>
            <ac:picMk id="4" creationId="{EE188207-E15A-484F-BA4F-F16A94E79743}"/>
          </ac:picMkLst>
        </pc:picChg>
        <pc:picChg chg="add mod">
          <ac:chgData name="ゲスト ユーザー" userId="" providerId="Windows Live" clId="Web-{8846571E-8DFE-4D4E-A3F5-132AFF5D2AA4}" dt="2021-03-24T07:44:08.239" v="30" actId="1076"/>
          <ac:picMkLst>
            <pc:docMk/>
            <pc:sldMk cId="0" sldId="266"/>
            <ac:picMk id="6" creationId="{C4CE73CB-6821-47EA-AFCA-77514C4C1015}"/>
          </ac:picMkLst>
        </pc:picChg>
      </pc:sldChg>
      <pc:sldChg chg="addSp modSp">
        <pc:chgData name="ゲスト ユーザー" userId="" providerId="Windows Live" clId="Web-{8846571E-8DFE-4D4E-A3F5-132AFF5D2AA4}" dt="2021-03-24T07:49:09.304" v="63" actId="14100"/>
        <pc:sldMkLst>
          <pc:docMk/>
          <pc:sldMk cId="0" sldId="267"/>
        </pc:sldMkLst>
        <pc:spChg chg="mod">
          <ac:chgData name="ゲスト ユーザー" userId="" providerId="Windows Live" clId="Web-{8846571E-8DFE-4D4E-A3F5-132AFF5D2AA4}" dt="2021-03-24T07:49:09.304" v="63" actId="14100"/>
          <ac:spMkLst>
            <pc:docMk/>
            <pc:sldMk cId="0" sldId="267"/>
            <ac:spMk id="4" creationId="{34578D91-2B82-46CC-9C49-97C90BCF7E6E}"/>
          </ac:spMkLst>
        </pc:spChg>
        <pc:spChg chg="add mod">
          <ac:chgData name="ゲスト ユーザー" userId="" providerId="Windows Live" clId="Web-{8846571E-8DFE-4D4E-A3F5-132AFF5D2AA4}" dt="2021-03-24T07:38:58.922" v="10" actId="1076"/>
          <ac:spMkLst>
            <pc:docMk/>
            <pc:sldMk cId="0" sldId="267"/>
            <ac:spMk id="6" creationId="{E11F5F69-BE51-4D2C-848D-BB709A42E2E5}"/>
          </ac:spMkLst>
        </pc:spChg>
        <pc:spChg chg="add mod">
          <ac:chgData name="ゲスト ユーザー" userId="" providerId="Windows Live" clId="Web-{8846571E-8DFE-4D4E-A3F5-132AFF5D2AA4}" dt="2021-03-24T07:49:04.006" v="62" actId="1076"/>
          <ac:spMkLst>
            <pc:docMk/>
            <pc:sldMk cId="0" sldId="267"/>
            <ac:spMk id="7" creationId="{7A28B015-CBF9-42C7-8191-29717336EFD0}"/>
          </ac:spMkLst>
        </pc:spChg>
        <pc:spChg chg="add mod">
          <ac:chgData name="ゲスト ユーザー" userId="" providerId="Windows Live" clId="Web-{8846571E-8DFE-4D4E-A3F5-132AFF5D2AA4}" dt="2021-03-24T07:40:02.876" v="21" actId="1076"/>
          <ac:spMkLst>
            <pc:docMk/>
            <pc:sldMk cId="0" sldId="267"/>
            <ac:spMk id="14" creationId="{E19E0C26-B27B-4350-B4F8-EFAE0217D53C}"/>
          </ac:spMkLst>
        </pc:spChg>
        <pc:spChg chg="mod">
          <ac:chgData name="ゲスト ユーザー" userId="" providerId="Windows Live" clId="Web-{8846571E-8DFE-4D4E-A3F5-132AFF5D2AA4}" dt="2021-03-24T07:39:44.282" v="17" actId="20577"/>
          <ac:spMkLst>
            <pc:docMk/>
            <pc:sldMk cId="0" sldId="267"/>
            <ac:spMk id="268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7:50:10.680" v="70" actId="1076"/>
        <pc:sldMkLst>
          <pc:docMk/>
          <pc:sldMk cId="0" sldId="269"/>
        </pc:sldMkLst>
        <pc:spChg chg="mod">
          <ac:chgData name="ゲスト ユーザー" userId="" providerId="Windows Live" clId="Web-{8846571E-8DFE-4D4E-A3F5-132AFF5D2AA4}" dt="2021-03-24T07:47:52.817" v="46" actId="1076"/>
          <ac:spMkLst>
            <pc:docMk/>
            <pc:sldMk cId="0" sldId="269"/>
            <ac:spMk id="4" creationId="{7E6FB8B1-538B-412F-A076-D59EC383FC77}"/>
          </ac:spMkLst>
        </pc:spChg>
        <pc:spChg chg="add mod">
          <ac:chgData name="ゲスト ユーザー" userId="" providerId="Windows Live" clId="Web-{8846571E-8DFE-4D4E-A3F5-132AFF5D2AA4}" dt="2021-03-24T07:48:33.756" v="54" actId="1076"/>
          <ac:spMkLst>
            <pc:docMk/>
            <pc:sldMk cId="0" sldId="269"/>
            <ac:spMk id="5" creationId="{BD998766-54C1-416A-9028-956BE0ACC0C7}"/>
          </ac:spMkLst>
        </pc:spChg>
        <pc:spChg chg="add mod">
          <ac:chgData name="ゲスト ユーザー" userId="" providerId="Windows Live" clId="Web-{8846571E-8DFE-4D4E-A3F5-132AFF5D2AA4}" dt="2021-03-24T07:50:10.680" v="70" actId="1076"/>
          <ac:spMkLst>
            <pc:docMk/>
            <pc:sldMk cId="0" sldId="269"/>
            <ac:spMk id="6" creationId="{C20A2E22-E814-492E-84E6-DDC84C69B972}"/>
          </ac:spMkLst>
        </pc:spChg>
        <pc:spChg chg="add mod">
          <ac:chgData name="ゲスト ユーザー" userId="" providerId="Windows Live" clId="Web-{8846571E-8DFE-4D4E-A3F5-132AFF5D2AA4}" dt="2021-03-24T07:48:28.521" v="52" actId="1076"/>
          <ac:spMkLst>
            <pc:docMk/>
            <pc:sldMk cId="0" sldId="269"/>
            <ac:spMk id="10" creationId="{ED16119C-E658-4D4D-9C78-98405362636E}"/>
          </ac:spMkLst>
        </pc:spChg>
        <pc:spChg chg="add del mod">
          <ac:chgData name="ゲスト ユーザー" userId="" providerId="Windows Live" clId="Web-{8846571E-8DFE-4D4E-A3F5-132AFF5D2AA4}" dt="2021-03-24T07:48:20.646" v="51"/>
          <ac:spMkLst>
            <pc:docMk/>
            <pc:sldMk cId="0" sldId="269"/>
            <ac:spMk id="11" creationId="{144048E8-2D43-4E67-9D28-321659929852}"/>
          </ac:spMkLst>
        </pc:spChg>
        <pc:picChg chg="mod">
          <ac:chgData name="ゲスト ユーザー" userId="" providerId="Windows Live" clId="Web-{8846571E-8DFE-4D4E-A3F5-132AFF5D2AA4}" dt="2021-03-24T07:47:58.395" v="47" actId="1076"/>
          <ac:picMkLst>
            <pc:docMk/>
            <pc:sldMk cId="0" sldId="269"/>
            <ac:picMk id="2" creationId="{152DCE48-5343-4B14-AF51-5BD7109941FD}"/>
          </ac:picMkLst>
        </pc:picChg>
      </pc:sldChg>
      <pc:sldChg chg="addSp modSp">
        <pc:chgData name="ゲスト ユーザー" userId="" providerId="Windows Live" clId="Web-{8846571E-8DFE-4D4E-A3F5-132AFF5D2AA4}" dt="2021-03-24T07:51:00.009" v="76" actId="1076"/>
        <pc:sldMkLst>
          <pc:docMk/>
          <pc:sldMk cId="0" sldId="270"/>
        </pc:sldMkLst>
        <pc:spChg chg="add mod">
          <ac:chgData name="ゲスト ユーザー" userId="" providerId="Windows Live" clId="Web-{8846571E-8DFE-4D4E-A3F5-132AFF5D2AA4}" dt="2021-03-24T07:50:44.134" v="74" actId="20577"/>
          <ac:spMkLst>
            <pc:docMk/>
            <pc:sldMk cId="0" sldId="270"/>
            <ac:spMk id="4" creationId="{C224BECD-90D3-4F72-B7BA-6757008D3C98}"/>
          </ac:spMkLst>
        </pc:spChg>
        <pc:spChg chg="add mod">
          <ac:chgData name="ゲスト ユーザー" userId="" providerId="Windows Live" clId="Web-{8846571E-8DFE-4D4E-A3F5-132AFF5D2AA4}" dt="2021-03-24T07:51:00.009" v="76" actId="1076"/>
          <ac:spMkLst>
            <pc:docMk/>
            <pc:sldMk cId="0" sldId="270"/>
            <ac:spMk id="5" creationId="{2F264041-F514-4F86-9A37-C2DE83F1E47C}"/>
          </ac:spMkLst>
        </pc:spChg>
      </pc:sldChg>
      <pc:sldChg chg="addSp modSp">
        <pc:chgData name="ゲスト ユーザー" userId="" providerId="Windows Live" clId="Web-{8846571E-8DFE-4D4E-A3F5-132AFF5D2AA4}" dt="2021-03-24T07:52:24.980" v="97" actId="1076"/>
        <pc:sldMkLst>
          <pc:docMk/>
          <pc:sldMk cId="0" sldId="272"/>
        </pc:sldMkLst>
        <pc:spChg chg="add mod">
          <ac:chgData name="ゲスト ユーザー" userId="" providerId="Windows Live" clId="Web-{8846571E-8DFE-4D4E-A3F5-132AFF5D2AA4}" dt="2021-03-24T07:52:01.792" v="91" actId="20577"/>
          <ac:spMkLst>
            <pc:docMk/>
            <pc:sldMk cId="0" sldId="272"/>
            <ac:spMk id="5" creationId="{E00D3937-E34A-4993-90BD-77E4DD3152CE}"/>
          </ac:spMkLst>
        </pc:spChg>
        <pc:spChg chg="add mod">
          <ac:chgData name="ゲスト ユーザー" userId="" providerId="Windows Live" clId="Web-{8846571E-8DFE-4D4E-A3F5-132AFF5D2AA4}" dt="2021-03-24T07:52:24.980" v="97" actId="1076"/>
          <ac:spMkLst>
            <pc:docMk/>
            <pc:sldMk cId="0" sldId="272"/>
            <ac:spMk id="6" creationId="{7989CBD6-4D5D-4758-97FA-CB7C66A88D1A}"/>
          </ac:spMkLst>
        </pc:spChg>
        <pc:spChg chg="add mod">
          <ac:chgData name="ゲスト ユーザー" userId="" providerId="Windows Live" clId="Web-{8846571E-8DFE-4D4E-A3F5-132AFF5D2AA4}" dt="2021-03-24T07:52:13.511" v="95" actId="20577"/>
          <ac:spMkLst>
            <pc:docMk/>
            <pc:sldMk cId="0" sldId="272"/>
            <ac:spMk id="11" creationId="{051EE1CC-74F4-4550-8C9F-280FB4C4C5A9}"/>
          </ac:spMkLst>
        </pc:spChg>
      </pc:sldChg>
      <pc:sldChg chg="addSp delSp modSp">
        <pc:chgData name="ゲスト ユーザー" userId="" providerId="Windows Live" clId="Web-{8846571E-8DFE-4D4E-A3F5-132AFF5D2AA4}" dt="2021-03-24T07:59:08.334" v="151" actId="1076"/>
        <pc:sldMkLst>
          <pc:docMk/>
          <pc:sldMk cId="0" sldId="274"/>
        </pc:sldMkLst>
        <pc:spChg chg="add del mod">
          <ac:chgData name="ゲスト ユーザー" userId="" providerId="Windows Live" clId="Web-{8846571E-8DFE-4D4E-A3F5-132AFF5D2AA4}" dt="2021-03-24T07:56:02.157" v="127"/>
          <ac:spMkLst>
            <pc:docMk/>
            <pc:sldMk cId="0" sldId="274"/>
            <ac:spMk id="2" creationId="{4D00DDE6-05DD-49EC-9EBD-1892F9DE439F}"/>
          </ac:spMkLst>
        </pc:spChg>
        <pc:spChg chg="add">
          <ac:chgData name="ゲスト ユーザー" userId="" providerId="Windows Live" clId="Web-{8846571E-8DFE-4D4E-A3F5-132AFF5D2AA4}" dt="2021-03-24T07:53:22.653" v="99"/>
          <ac:spMkLst>
            <pc:docMk/>
            <pc:sldMk cId="0" sldId="274"/>
            <ac:spMk id="3" creationId="{C75C80B6-7FA5-44AC-95BA-140D6E3A6891}"/>
          </ac:spMkLst>
        </pc:spChg>
        <pc:spChg chg="add del mod">
          <ac:chgData name="ゲスト ユーザー" userId="" providerId="Windows Live" clId="Web-{8846571E-8DFE-4D4E-A3F5-132AFF5D2AA4}" dt="2021-03-24T07:53:54.639" v="103"/>
          <ac:spMkLst>
            <pc:docMk/>
            <pc:sldMk cId="0" sldId="274"/>
            <ac:spMk id="4" creationId="{A82ECDD2-F21F-469A-B306-1F3BF972F1A9}"/>
          </ac:spMkLst>
        </pc:spChg>
        <pc:spChg chg="add mod">
          <ac:chgData name="ゲスト ユーザー" userId="" providerId="Windows Live" clId="Web-{8846571E-8DFE-4D4E-A3F5-132AFF5D2AA4}" dt="2021-03-24T07:59:00.740" v="149" actId="20577"/>
          <ac:spMkLst>
            <pc:docMk/>
            <pc:sldMk cId="0" sldId="274"/>
            <ac:spMk id="5" creationId="{25734FC7-FC12-4833-A34C-803A89A89ABD}"/>
          </ac:spMkLst>
        </pc:spChg>
        <pc:spChg chg="add mod">
          <ac:chgData name="ゲスト ユーザー" userId="" providerId="Windows Live" clId="Web-{8846571E-8DFE-4D4E-A3F5-132AFF5D2AA4}" dt="2021-03-24T07:55:18.156" v="121" actId="1076"/>
          <ac:spMkLst>
            <pc:docMk/>
            <pc:sldMk cId="0" sldId="274"/>
            <ac:spMk id="8" creationId="{F0232120-45CD-4445-A9FA-543026AEC744}"/>
          </ac:spMkLst>
        </pc:spChg>
        <pc:spChg chg="add mod">
          <ac:chgData name="ゲスト ユーザー" userId="" providerId="Windows Live" clId="Web-{8846571E-8DFE-4D4E-A3F5-132AFF5D2AA4}" dt="2021-03-24T07:56:06.939" v="128" actId="1076"/>
          <ac:spMkLst>
            <pc:docMk/>
            <pc:sldMk cId="0" sldId="274"/>
            <ac:spMk id="10" creationId="{A89E1E69-270F-4ECA-BFF5-20936D256151}"/>
          </ac:spMkLst>
        </pc:spChg>
        <pc:spChg chg="add mod">
          <ac:chgData name="ゲスト ユーザー" userId="" providerId="Windows Live" clId="Web-{8846571E-8DFE-4D4E-A3F5-132AFF5D2AA4}" dt="2021-03-24T07:59:05.240" v="150" actId="1076"/>
          <ac:spMkLst>
            <pc:docMk/>
            <pc:sldMk cId="0" sldId="274"/>
            <ac:spMk id="12" creationId="{3C922ED0-892C-4BAB-B1C1-4D4E58690AA2}"/>
          </ac:spMkLst>
        </pc:spChg>
        <pc:spChg chg="add mod">
          <ac:chgData name="ゲスト ユーザー" userId="" providerId="Windows Live" clId="Web-{8846571E-8DFE-4D4E-A3F5-132AFF5D2AA4}" dt="2021-03-24T07:59:08.334" v="151" actId="1076"/>
          <ac:spMkLst>
            <pc:docMk/>
            <pc:sldMk cId="0" sldId="274"/>
            <ac:spMk id="19" creationId="{D94FE0F3-B4E6-4556-A94E-7353D8B8FF41}"/>
          </ac:spMkLst>
        </pc:spChg>
        <pc:spChg chg="add mod">
          <ac:chgData name="ゲスト ユーザー" userId="" providerId="Windows Live" clId="Web-{8846571E-8DFE-4D4E-A3F5-132AFF5D2AA4}" dt="2021-03-24T07:56:17.408" v="132" actId="1076"/>
          <ac:spMkLst>
            <pc:docMk/>
            <pc:sldMk cId="0" sldId="274"/>
            <ac:spMk id="22" creationId="{7FD3D77E-2338-4D5A-A3CF-33AF8064AE98}"/>
          </ac:spMkLst>
        </pc:spChg>
        <pc:spChg chg="add mod">
          <ac:chgData name="ゲスト ユーザー" userId="" providerId="Windows Live" clId="Web-{8846571E-8DFE-4D4E-A3F5-132AFF5D2AA4}" dt="2021-03-24T07:58:16.317" v="146" actId="20577"/>
          <ac:spMkLst>
            <pc:docMk/>
            <pc:sldMk cId="0" sldId="274"/>
            <ac:spMk id="23" creationId="{0EE9AC49-2F1C-4E09-BD17-6907D5625F28}"/>
          </ac:spMkLst>
        </pc:spChg>
        <pc:spChg chg="del mod">
          <ac:chgData name="ゲスト ユーザー" userId="" providerId="Windows Live" clId="Web-{8846571E-8DFE-4D4E-A3F5-132AFF5D2AA4}" dt="2021-03-24T07:54:16.733" v="108"/>
          <ac:spMkLst>
            <pc:docMk/>
            <pc:sldMk cId="0" sldId="274"/>
            <ac:spMk id="362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8:10:28.944" v="282" actId="1076"/>
        <pc:sldMkLst>
          <pc:docMk/>
          <pc:sldMk cId="0" sldId="275"/>
        </pc:sldMkLst>
        <pc:spChg chg="add mod">
          <ac:chgData name="ゲスト ユーザー" userId="" providerId="Windows Live" clId="Web-{8846571E-8DFE-4D4E-A3F5-132AFF5D2AA4}" dt="2021-03-24T08:02:53.418" v="193" actId="1076"/>
          <ac:spMkLst>
            <pc:docMk/>
            <pc:sldMk cId="0" sldId="275"/>
            <ac:spMk id="2" creationId="{73849659-D6BA-45AF-A217-B5485E484EAB}"/>
          </ac:spMkLst>
        </pc:spChg>
        <pc:spChg chg="add mod">
          <ac:chgData name="ゲスト ユーザー" userId="" providerId="Windows Live" clId="Web-{8846571E-8DFE-4D4E-A3F5-132AFF5D2AA4}" dt="2021-03-24T08:09:06.224" v="264" actId="1076"/>
          <ac:spMkLst>
            <pc:docMk/>
            <pc:sldMk cId="0" sldId="275"/>
            <ac:spMk id="4" creationId="{BCA1B16C-1037-4E96-B5DF-16B1EEF3AC01}"/>
          </ac:spMkLst>
        </pc:spChg>
        <pc:spChg chg="add mod">
          <ac:chgData name="ゲスト ユーザー" userId="" providerId="Windows Live" clId="Web-{8846571E-8DFE-4D4E-A3F5-132AFF5D2AA4}" dt="2021-03-24T08:09:43.240" v="270" actId="1076"/>
          <ac:spMkLst>
            <pc:docMk/>
            <pc:sldMk cId="0" sldId="275"/>
            <ac:spMk id="5" creationId="{0EF34555-3408-44C4-A67D-CC6D59821871}"/>
          </ac:spMkLst>
        </pc:spChg>
        <pc:spChg chg="add mod">
          <ac:chgData name="ゲスト ユーザー" userId="" providerId="Windows Live" clId="Web-{8846571E-8DFE-4D4E-A3F5-132AFF5D2AA4}" dt="2021-03-24T08:06:28.970" v="235" actId="14100"/>
          <ac:spMkLst>
            <pc:docMk/>
            <pc:sldMk cId="0" sldId="275"/>
            <ac:spMk id="6" creationId="{525E8D88-BCFD-45B0-8EB5-8C27DB072355}"/>
          </ac:spMkLst>
        </pc:spChg>
        <pc:spChg chg="add mod ord">
          <ac:chgData name="ゲスト ユーザー" userId="" providerId="Windows Live" clId="Web-{8846571E-8DFE-4D4E-A3F5-132AFF5D2AA4}" dt="2021-03-24T08:10:03.538" v="280" actId="20577"/>
          <ac:spMkLst>
            <pc:docMk/>
            <pc:sldMk cId="0" sldId="275"/>
            <ac:spMk id="7" creationId="{86293F0A-BB75-4F42-BD1B-F068F4A991CD}"/>
          </ac:spMkLst>
        </pc:spChg>
        <pc:spChg chg="add mod">
          <ac:chgData name="ゲスト ユーザー" userId="" providerId="Windows Live" clId="Web-{8846571E-8DFE-4D4E-A3F5-132AFF5D2AA4}" dt="2021-03-24T08:10:28.944" v="282" actId="1076"/>
          <ac:spMkLst>
            <pc:docMk/>
            <pc:sldMk cId="0" sldId="275"/>
            <ac:spMk id="8" creationId="{A5D6772C-E031-4185-B146-F6D7ECCBB0B0}"/>
          </ac:spMkLst>
        </pc:spChg>
        <pc:spChg chg="add mod">
          <ac:chgData name="ゲスト ユーザー" userId="" providerId="Windows Live" clId="Web-{8846571E-8DFE-4D4E-A3F5-132AFF5D2AA4}" dt="2021-03-24T08:09:53.115" v="272" actId="1076"/>
          <ac:spMkLst>
            <pc:docMk/>
            <pc:sldMk cId="0" sldId="275"/>
            <ac:spMk id="15" creationId="{F04BA7A3-7109-4227-9B4B-8833D18C94C5}"/>
          </ac:spMkLst>
        </pc:spChg>
        <pc:spChg chg="add del">
          <ac:chgData name="ゲスト ユーザー" userId="" providerId="Windows Live" clId="Web-{8846571E-8DFE-4D4E-A3F5-132AFF5D2AA4}" dt="2021-03-24T08:04:51.155" v="225"/>
          <ac:spMkLst>
            <pc:docMk/>
            <pc:sldMk cId="0" sldId="275"/>
            <ac:spMk id="16" creationId="{EE3CF2F2-C27E-4AD4-A17D-9B1F140EEBBA}"/>
          </ac:spMkLst>
        </pc:spChg>
        <pc:spChg chg="add mod">
          <ac:chgData name="ゲスト ユーザー" userId="" providerId="Windows Live" clId="Web-{8846571E-8DFE-4D4E-A3F5-132AFF5D2AA4}" dt="2021-03-24T08:09:48.334" v="271" actId="1076"/>
          <ac:spMkLst>
            <pc:docMk/>
            <pc:sldMk cId="0" sldId="275"/>
            <ac:spMk id="17" creationId="{B19F4CD0-D52A-48C1-9B58-5C71D06B7E82}"/>
          </ac:spMkLst>
        </pc:spChg>
        <pc:spChg chg="mod">
          <ac:chgData name="ゲスト ユーザー" userId="" providerId="Windows Live" clId="Web-{8846571E-8DFE-4D4E-A3F5-132AFF5D2AA4}" dt="2021-03-24T08:02:33.823" v="191" actId="20577"/>
          <ac:spMkLst>
            <pc:docMk/>
            <pc:sldMk cId="0" sldId="275"/>
            <ac:spMk id="380" creationId="{00000000-0000-0000-0000-000000000000}"/>
          </ac:spMkLst>
        </pc:spChg>
        <pc:spChg chg="del mod">
          <ac:chgData name="ゲスト ユーザー" userId="" providerId="Windows Live" clId="Web-{8846571E-8DFE-4D4E-A3F5-132AFF5D2AA4}" dt="2021-03-24T08:03:32.403" v="201"/>
          <ac:spMkLst>
            <pc:docMk/>
            <pc:sldMk cId="0" sldId="275"/>
            <ac:spMk id="382" creationId="{00000000-0000-0000-0000-000000000000}"/>
          </ac:spMkLst>
        </pc:spChg>
        <pc:spChg chg="del mod">
          <ac:chgData name="ゲスト ユーザー" userId="" providerId="Windows Live" clId="Web-{8846571E-8DFE-4D4E-A3F5-132AFF5D2AA4}" dt="2021-03-24T08:08:38.035" v="257"/>
          <ac:spMkLst>
            <pc:docMk/>
            <pc:sldMk cId="0" sldId="275"/>
            <ac:spMk id="384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8:12:46.807" v="313" actId="1076"/>
        <pc:sldMkLst>
          <pc:docMk/>
          <pc:sldMk cId="0" sldId="276"/>
        </pc:sldMkLst>
        <pc:spChg chg="add mod">
          <ac:chgData name="ゲスト ユーザー" userId="" providerId="Windows Live" clId="Web-{8846571E-8DFE-4D4E-A3F5-132AFF5D2AA4}" dt="2021-03-24T08:12:46.807" v="313" actId="1076"/>
          <ac:spMkLst>
            <pc:docMk/>
            <pc:sldMk cId="0" sldId="276"/>
            <ac:spMk id="4" creationId="{509DB487-DDCB-4B93-966E-560C9FAB117D}"/>
          </ac:spMkLst>
        </pc:spChg>
        <pc:spChg chg="add mod">
          <ac:chgData name="ゲスト ユーザー" userId="" providerId="Windows Live" clId="Web-{8846571E-8DFE-4D4E-A3F5-132AFF5D2AA4}" dt="2021-03-24T08:12:28.775" v="310" actId="20577"/>
          <ac:spMkLst>
            <pc:docMk/>
            <pc:sldMk cId="0" sldId="276"/>
            <ac:spMk id="5" creationId="{875CF5C6-84C5-4297-B30A-AC3CF62B8131}"/>
          </ac:spMkLst>
        </pc:spChg>
        <pc:spChg chg="add del mod">
          <ac:chgData name="ゲスト ユーザー" userId="" providerId="Windows Live" clId="Web-{8846571E-8DFE-4D4E-A3F5-132AFF5D2AA4}" dt="2021-03-24T08:10:56.429" v="285"/>
          <ac:spMkLst>
            <pc:docMk/>
            <pc:sldMk cId="0" sldId="276"/>
            <ac:spMk id="6" creationId="{ABBCE84D-7634-4B8F-B1B3-667FF24E8806}"/>
          </ac:spMkLst>
        </pc:spChg>
        <pc:spChg chg="add del mod">
          <ac:chgData name="ゲスト ユーザー" userId="" providerId="Windows Live" clId="Web-{8846571E-8DFE-4D4E-A3F5-132AFF5D2AA4}" dt="2021-03-24T08:11:18.789" v="290"/>
          <ac:spMkLst>
            <pc:docMk/>
            <pc:sldMk cId="0" sldId="276"/>
            <ac:spMk id="7" creationId="{571572CD-9518-4EFA-90C3-D47EF836B224}"/>
          </ac:spMkLst>
        </pc:spChg>
        <pc:spChg chg="add del mod ord">
          <ac:chgData name="ゲスト ユーザー" userId="" providerId="Windows Live" clId="Web-{8846571E-8DFE-4D4E-A3F5-132AFF5D2AA4}" dt="2021-03-24T08:12:11.619" v="302"/>
          <ac:spMkLst>
            <pc:docMk/>
            <pc:sldMk cId="0" sldId="276"/>
            <ac:spMk id="9" creationId="{FE2880B0-25F9-452A-BA71-2FDBF789E4FD}"/>
          </ac:spMkLst>
        </pc:spChg>
        <pc:spChg chg="add mod">
          <ac:chgData name="ゲスト ユーザー" userId="" providerId="Windows Live" clId="Web-{8846571E-8DFE-4D4E-A3F5-132AFF5D2AA4}" dt="2021-03-24T08:12:41.963" v="312" actId="1076"/>
          <ac:spMkLst>
            <pc:docMk/>
            <pc:sldMk cId="0" sldId="276"/>
            <ac:spMk id="11" creationId="{3D6DCF38-AB4C-4FC1-85E3-A66C63FE2D42}"/>
          </ac:spMkLst>
        </pc:spChg>
        <pc:spChg chg="del mod">
          <ac:chgData name="ゲスト ユーザー" userId="" providerId="Windows Live" clId="Web-{8846571E-8DFE-4D4E-A3F5-132AFF5D2AA4}" dt="2021-03-24T08:07:32.112" v="242"/>
          <ac:spMkLst>
            <pc:docMk/>
            <pc:sldMk cId="0" sldId="276"/>
            <ac:spMk id="398" creationId="{00000000-0000-0000-0000-000000000000}"/>
          </ac:spMkLst>
        </pc:spChg>
        <pc:spChg chg="add del mod">
          <ac:chgData name="ゲスト ユーザー" userId="" providerId="Windows Live" clId="Web-{8846571E-8DFE-4D4E-A3F5-132AFF5D2AA4}" dt="2021-03-24T08:11:51.853" v="297"/>
          <ac:spMkLst>
            <pc:docMk/>
            <pc:sldMk cId="0" sldId="276"/>
            <ac:spMk id="399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8:24:21.356" v="375" actId="1076"/>
        <pc:sldMkLst>
          <pc:docMk/>
          <pc:sldMk cId="0" sldId="277"/>
        </pc:sldMkLst>
        <pc:spChg chg="del mod">
          <ac:chgData name="ゲスト ユーザー" userId="" providerId="Windows Live" clId="Web-{8846571E-8DFE-4D4E-A3F5-132AFF5D2AA4}" dt="2021-03-24T08:16:16.734" v="355"/>
          <ac:spMkLst>
            <pc:docMk/>
            <pc:sldMk cId="0" sldId="277"/>
            <ac:spMk id="4" creationId="{65253635-9B94-4514-B42C-0392E0672EB1}"/>
          </ac:spMkLst>
        </pc:spChg>
        <pc:spChg chg="add mod">
          <ac:chgData name="ゲスト ユーザー" userId="" providerId="Windows Live" clId="Web-{8846571E-8DFE-4D4E-A3F5-132AFF5D2AA4}" dt="2021-03-24T08:15:44.702" v="347" actId="14100"/>
          <ac:spMkLst>
            <pc:docMk/>
            <pc:sldMk cId="0" sldId="277"/>
            <ac:spMk id="5" creationId="{456C64A5-F7DD-44E2-9877-91C5B2CB8E27}"/>
          </ac:spMkLst>
        </pc:spChg>
        <pc:spChg chg="add mod">
          <ac:chgData name="ゲスト ユーザー" userId="" providerId="Windows Live" clId="Web-{8846571E-8DFE-4D4E-A3F5-132AFF5D2AA4}" dt="2021-03-24T08:16:19.844" v="356" actId="1076"/>
          <ac:spMkLst>
            <pc:docMk/>
            <pc:sldMk cId="0" sldId="277"/>
            <ac:spMk id="6" creationId="{722CA801-6320-4688-9E4A-74B19C286CB8}"/>
          </ac:spMkLst>
        </pc:spChg>
        <pc:spChg chg="add mod">
          <ac:chgData name="ゲスト ユーザー" userId="" providerId="Windows Live" clId="Web-{8846571E-8DFE-4D4E-A3F5-132AFF5D2AA4}" dt="2021-03-24T08:17:05.079" v="363" actId="1076"/>
          <ac:spMkLst>
            <pc:docMk/>
            <pc:sldMk cId="0" sldId="277"/>
            <ac:spMk id="7" creationId="{502254FE-C35A-4DA6-A383-808E41F369DA}"/>
          </ac:spMkLst>
        </pc:spChg>
        <pc:spChg chg="add mod">
          <ac:chgData name="ゲスト ユーザー" userId="" providerId="Windows Live" clId="Web-{8846571E-8DFE-4D4E-A3F5-132AFF5D2AA4}" dt="2021-03-24T08:17:33.002" v="365" actId="1076"/>
          <ac:spMkLst>
            <pc:docMk/>
            <pc:sldMk cId="0" sldId="277"/>
            <ac:spMk id="8" creationId="{F7B7586A-7C39-408B-9C45-8C092C21A30E}"/>
          </ac:spMkLst>
        </pc:spChg>
        <pc:spChg chg="add mod">
          <ac:chgData name="ゲスト ユーザー" userId="" providerId="Windows Live" clId="Web-{8846571E-8DFE-4D4E-A3F5-132AFF5D2AA4}" dt="2021-03-24T08:17:45.346" v="373" actId="20577"/>
          <ac:spMkLst>
            <pc:docMk/>
            <pc:sldMk cId="0" sldId="277"/>
            <ac:spMk id="17" creationId="{245FDAD6-5E21-4226-AE77-307244A306FC}"/>
          </ac:spMkLst>
        </pc:spChg>
        <pc:spChg chg="add mod">
          <ac:chgData name="ゲスト ユーザー" userId="" providerId="Windows Live" clId="Web-{8846571E-8DFE-4D4E-A3F5-132AFF5D2AA4}" dt="2021-03-24T08:24:21.356" v="375" actId="1076"/>
          <ac:spMkLst>
            <pc:docMk/>
            <pc:sldMk cId="0" sldId="277"/>
            <ac:spMk id="18" creationId="{ECB61333-33AE-4359-B033-3FD678A2B863}"/>
          </ac:spMkLst>
        </pc:spChg>
        <pc:spChg chg="del mod">
          <ac:chgData name="ゲスト ユーザー" userId="" providerId="Windows Live" clId="Web-{8846571E-8DFE-4D4E-A3F5-132AFF5D2AA4}" dt="2021-03-24T08:14:16.778" v="334"/>
          <ac:spMkLst>
            <pc:docMk/>
            <pc:sldMk cId="0" sldId="277"/>
            <ac:spMk id="409" creationId="{00000000-0000-0000-0000-000000000000}"/>
          </ac:spMkLst>
        </pc:spChg>
        <pc:picChg chg="mod">
          <ac:chgData name="ゲスト ユーザー" userId="" providerId="Windows Live" clId="Web-{8846571E-8DFE-4D4E-A3F5-132AFF5D2AA4}" dt="2021-03-24T08:16:24.078" v="357" actId="14100"/>
          <ac:picMkLst>
            <pc:docMk/>
            <pc:sldMk cId="0" sldId="277"/>
            <ac:picMk id="3" creationId="{E8DB7EB4-3374-4E77-91CE-4A7F75A43710}"/>
          </ac:picMkLst>
        </pc:picChg>
        <pc:picChg chg="mod">
          <ac:chgData name="ゲスト ユーザー" userId="" providerId="Windows Live" clId="Web-{8846571E-8DFE-4D4E-A3F5-132AFF5D2AA4}" dt="2021-03-24T08:16:27.016" v="358" actId="14100"/>
          <ac:picMkLst>
            <pc:docMk/>
            <pc:sldMk cId="0" sldId="277"/>
            <ac:picMk id="408" creationId="{00000000-0000-0000-0000-000000000000}"/>
          </ac:picMkLst>
        </pc:picChg>
      </pc:sldChg>
      <pc:sldChg chg="addSp delSp modSp">
        <pc:chgData name="ゲスト ユーザー" userId="" providerId="Windows Live" clId="Web-{8846571E-8DFE-4D4E-A3F5-132AFF5D2AA4}" dt="2021-03-24T08:01:48.369" v="184" actId="20577"/>
        <pc:sldMkLst>
          <pc:docMk/>
          <pc:sldMk cId="0" sldId="278"/>
        </pc:sldMkLst>
        <pc:spChg chg="add mod">
          <ac:chgData name="ゲスト ユーザー" userId="" providerId="Windows Live" clId="Web-{8846571E-8DFE-4D4E-A3F5-132AFF5D2AA4}" dt="2021-03-24T07:59:54.788" v="160" actId="1076"/>
          <ac:spMkLst>
            <pc:docMk/>
            <pc:sldMk cId="0" sldId="278"/>
            <ac:spMk id="4" creationId="{38B3FE14-ED3F-4158-B35B-6B242BD0716A}"/>
          </ac:spMkLst>
        </pc:spChg>
        <pc:spChg chg="add mod">
          <ac:chgData name="ゲスト ユーザー" userId="" providerId="Windows Live" clId="Web-{8846571E-8DFE-4D4E-A3F5-132AFF5D2AA4}" dt="2021-03-24T08:00:04.742" v="162" actId="1076"/>
          <ac:spMkLst>
            <pc:docMk/>
            <pc:sldMk cId="0" sldId="278"/>
            <ac:spMk id="7" creationId="{C33AA89C-59D8-4AA3-8F54-05539DE01EC1}"/>
          </ac:spMkLst>
        </pc:spChg>
        <pc:spChg chg="add mod">
          <ac:chgData name="ゲスト ユーザー" userId="" providerId="Windows Live" clId="Web-{8846571E-8DFE-4D4E-A3F5-132AFF5D2AA4}" dt="2021-03-24T08:00:14.539" v="165" actId="20577"/>
          <ac:spMkLst>
            <pc:docMk/>
            <pc:sldMk cId="0" sldId="278"/>
            <ac:spMk id="16" creationId="{738B91F3-1803-494F-8573-7C9B0E21D7AC}"/>
          </ac:spMkLst>
        </pc:spChg>
        <pc:spChg chg="add del mod">
          <ac:chgData name="ゲスト ユーザー" userId="" providerId="Windows Live" clId="Web-{8846571E-8DFE-4D4E-A3F5-132AFF5D2AA4}" dt="2021-03-24T08:00:59.415" v="171"/>
          <ac:spMkLst>
            <pc:docMk/>
            <pc:sldMk cId="0" sldId="278"/>
            <ac:spMk id="17" creationId="{687B356A-0750-43A2-945B-28E0B950CB23}"/>
          </ac:spMkLst>
        </pc:spChg>
        <pc:spChg chg="add mod">
          <ac:chgData name="ゲスト ユーザー" userId="" providerId="Windows Live" clId="Web-{8846571E-8DFE-4D4E-A3F5-132AFF5D2AA4}" dt="2021-03-24T08:01:13.853" v="182" actId="20577"/>
          <ac:spMkLst>
            <pc:docMk/>
            <pc:sldMk cId="0" sldId="278"/>
            <ac:spMk id="18" creationId="{42D1A9CA-B67B-49AA-A870-F24200C27C1A}"/>
          </ac:spMkLst>
        </pc:spChg>
        <pc:spChg chg="mod">
          <ac:chgData name="ゲスト ユーザー" userId="" providerId="Windows Live" clId="Web-{8846571E-8DFE-4D4E-A3F5-132AFF5D2AA4}" dt="2021-03-24T07:59:45.538" v="155" actId="20577"/>
          <ac:spMkLst>
            <pc:docMk/>
            <pc:sldMk cId="0" sldId="278"/>
            <ac:spMk id="416" creationId="{00000000-0000-0000-0000-000000000000}"/>
          </ac:spMkLst>
        </pc:spChg>
        <pc:spChg chg="mod">
          <ac:chgData name="ゲスト ユーザー" userId="" providerId="Windows Live" clId="Web-{8846571E-8DFE-4D4E-A3F5-132AFF5D2AA4}" dt="2021-03-24T08:01:48.369" v="184" actId="20577"/>
          <ac:spMkLst>
            <pc:docMk/>
            <pc:sldMk cId="0" sldId="278"/>
            <ac:spMk id="418" creationId="{00000000-0000-0000-0000-000000000000}"/>
          </ac:spMkLst>
        </pc:spChg>
        <pc:spChg chg="mod">
          <ac:chgData name="ゲスト ユーザー" userId="" providerId="Windows Live" clId="Web-{8846571E-8DFE-4D4E-A3F5-132AFF5D2AA4}" dt="2021-03-24T07:59:49.085" v="159" actId="20577"/>
          <ac:spMkLst>
            <pc:docMk/>
            <pc:sldMk cId="0" sldId="278"/>
            <ac:spMk id="420" creationId="{00000000-0000-0000-0000-000000000000}"/>
          </ac:spMkLst>
        </pc:spChg>
      </pc:sldChg>
      <pc:sldChg chg="addSp modSp">
        <pc:chgData name="ゲスト ユーザー" userId="" providerId="Windows Live" clId="Web-{8846571E-8DFE-4D4E-A3F5-132AFF5D2AA4}" dt="2021-03-24T08:37:38.141" v="408" actId="1076"/>
        <pc:sldMkLst>
          <pc:docMk/>
          <pc:sldMk cId="0" sldId="279"/>
        </pc:sldMkLst>
        <pc:spChg chg="add mod">
          <ac:chgData name="ゲスト ユーザー" userId="" providerId="Windows Live" clId="Web-{8846571E-8DFE-4D4E-A3F5-132AFF5D2AA4}" dt="2021-03-24T08:24:39.450" v="378" actId="20577"/>
          <ac:spMkLst>
            <pc:docMk/>
            <pc:sldMk cId="0" sldId="279"/>
            <ac:spMk id="3" creationId="{33EABC35-8B12-4B7D-B259-6B65F98F6E4A}"/>
          </ac:spMkLst>
        </pc:spChg>
        <pc:spChg chg="add mod">
          <ac:chgData name="ゲスト ユーザー" userId="" providerId="Windows Live" clId="Web-{8846571E-8DFE-4D4E-A3F5-132AFF5D2AA4}" dt="2021-03-24T08:37:14.328" v="404" actId="1076"/>
          <ac:spMkLst>
            <pc:docMk/>
            <pc:sldMk cId="0" sldId="279"/>
            <ac:spMk id="5" creationId="{0A30311B-9907-4D4A-AD96-2D48158EA3DB}"/>
          </ac:spMkLst>
        </pc:spChg>
        <pc:spChg chg="add mod">
          <ac:chgData name="ゲスト ユーザー" userId="" providerId="Windows Live" clId="Web-{8846571E-8DFE-4D4E-A3F5-132AFF5D2AA4}" dt="2021-03-24T08:37:38.141" v="408" actId="1076"/>
          <ac:spMkLst>
            <pc:docMk/>
            <pc:sldMk cId="0" sldId="279"/>
            <ac:spMk id="6" creationId="{6F4D8232-94E2-4BC1-B98F-8ABFF8D2BF2E}"/>
          </ac:spMkLst>
        </pc:spChg>
        <pc:spChg chg="add mod">
          <ac:chgData name="ゲスト ユーザー" userId="" providerId="Windows Live" clId="Web-{8846571E-8DFE-4D4E-A3F5-132AFF5D2AA4}" dt="2021-03-24T08:37:24.328" v="405" actId="1076"/>
          <ac:spMkLst>
            <pc:docMk/>
            <pc:sldMk cId="0" sldId="279"/>
            <ac:spMk id="13" creationId="{F038165B-705F-4080-A03D-40015B02A86E}"/>
          </ac:spMkLst>
        </pc:spChg>
        <pc:spChg chg="add mod">
          <ac:chgData name="ゲスト ユーザー" userId="" providerId="Windows Live" clId="Web-{8846571E-8DFE-4D4E-A3F5-132AFF5D2AA4}" dt="2021-03-24T08:37:27.985" v="406" actId="1076"/>
          <ac:spMkLst>
            <pc:docMk/>
            <pc:sldMk cId="0" sldId="279"/>
            <ac:spMk id="14" creationId="{5DD97CB4-FCDA-4B13-A34F-40EA5D857292}"/>
          </ac:spMkLst>
        </pc:spChg>
        <pc:spChg chg="mod">
          <ac:chgData name="ゲスト ユーザー" userId="" providerId="Windows Live" clId="Web-{8846571E-8DFE-4D4E-A3F5-132AFF5D2AA4}" dt="2021-03-24T08:37:07.984" v="403" actId="14100"/>
          <ac:spMkLst>
            <pc:docMk/>
            <pc:sldMk cId="0" sldId="279"/>
            <ac:spMk id="432" creationId="{00000000-0000-0000-0000-000000000000}"/>
          </ac:spMkLst>
        </pc:spChg>
      </pc:sldChg>
      <pc:sldChg chg="modSp">
        <pc:chgData name="ゲスト ユーザー" userId="" providerId="Windows Live" clId="Web-{8846571E-8DFE-4D4E-A3F5-132AFF5D2AA4}" dt="2021-03-24T09:03:28.804" v="804" actId="1076"/>
        <pc:sldMkLst>
          <pc:docMk/>
          <pc:sldMk cId="0" sldId="318"/>
        </pc:sldMkLst>
        <pc:spChg chg="mod">
          <ac:chgData name="ゲスト ユーザー" userId="" providerId="Windows Live" clId="Web-{8846571E-8DFE-4D4E-A3F5-132AFF5D2AA4}" dt="2021-03-24T09:03:24.554" v="803" actId="1076"/>
          <ac:spMkLst>
            <pc:docMk/>
            <pc:sldMk cId="0" sldId="318"/>
            <ac:spMk id="13" creationId="{8616D2A9-70E3-4B41-B3F0-8FAC7800BE9E}"/>
          </ac:spMkLst>
        </pc:spChg>
        <pc:spChg chg="mod">
          <ac:chgData name="ゲスト ユーザー" userId="" providerId="Windows Live" clId="Web-{8846571E-8DFE-4D4E-A3F5-132AFF5D2AA4}" dt="2021-03-24T09:03:28.804" v="804" actId="1076"/>
          <ac:spMkLst>
            <pc:docMk/>
            <pc:sldMk cId="0" sldId="318"/>
            <ac:spMk id="1047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8:42:19.304" v="462" actId="1076"/>
        <pc:sldMkLst>
          <pc:docMk/>
          <pc:sldMk cId="156761354" sldId="320"/>
        </pc:sldMkLst>
        <pc:spChg chg="del mod">
          <ac:chgData name="ゲスト ユーザー" userId="" providerId="Windows Live" clId="Web-{8846571E-8DFE-4D4E-A3F5-132AFF5D2AA4}" dt="2021-03-24T08:38:43.955" v="419"/>
          <ac:spMkLst>
            <pc:docMk/>
            <pc:sldMk cId="156761354" sldId="320"/>
            <ac:spMk id="3" creationId="{41B6E82B-6D9B-4BBB-B277-69B8CA0B91C3}"/>
          </ac:spMkLst>
        </pc:spChg>
        <pc:spChg chg="add mod">
          <ac:chgData name="ゲスト ユーザー" userId="" providerId="Windows Live" clId="Web-{8846571E-8DFE-4D4E-A3F5-132AFF5D2AA4}" dt="2021-03-24T08:39:09.596" v="426" actId="14100"/>
          <ac:spMkLst>
            <pc:docMk/>
            <pc:sldMk cId="156761354" sldId="320"/>
            <ac:spMk id="5" creationId="{6E5513B4-3EB0-4366-AAAE-A1D117CFDA8F}"/>
          </ac:spMkLst>
        </pc:spChg>
        <pc:spChg chg="add mod">
          <ac:chgData name="ゲスト ユーザー" userId="" providerId="Windows Live" clId="Web-{8846571E-8DFE-4D4E-A3F5-132AFF5D2AA4}" dt="2021-03-24T08:39:36.831" v="429" actId="20577"/>
          <ac:spMkLst>
            <pc:docMk/>
            <pc:sldMk cId="156761354" sldId="320"/>
            <ac:spMk id="6" creationId="{BDEDF5BA-4D45-4172-B4C2-0B0B43BB014F}"/>
          </ac:spMkLst>
        </pc:spChg>
        <pc:spChg chg="add mod">
          <ac:chgData name="ゲスト ユーザー" userId="" providerId="Windows Live" clId="Web-{8846571E-8DFE-4D4E-A3F5-132AFF5D2AA4}" dt="2021-03-24T08:40:09.035" v="435" actId="1076"/>
          <ac:spMkLst>
            <pc:docMk/>
            <pc:sldMk cId="156761354" sldId="320"/>
            <ac:spMk id="7" creationId="{161A42B8-E554-4607-A31B-F8721C562C68}"/>
          </ac:spMkLst>
        </pc:spChg>
        <pc:spChg chg="add mod">
          <ac:chgData name="ゲスト ユーザー" userId="" providerId="Windows Live" clId="Web-{8846571E-8DFE-4D4E-A3F5-132AFF5D2AA4}" dt="2021-03-24T08:42:19.304" v="462" actId="1076"/>
          <ac:spMkLst>
            <pc:docMk/>
            <pc:sldMk cId="156761354" sldId="320"/>
            <ac:spMk id="14" creationId="{AC72C325-2D9A-4BDC-B476-CC989AEDBD0E}"/>
          </ac:spMkLst>
        </pc:spChg>
        <pc:spChg chg="del mod">
          <ac:chgData name="ゲスト ユーザー" userId="" providerId="Windows Live" clId="Web-{8846571E-8DFE-4D4E-A3F5-132AFF5D2AA4}" dt="2021-03-24T08:38:17.111" v="413"/>
          <ac:spMkLst>
            <pc:docMk/>
            <pc:sldMk cId="156761354" sldId="320"/>
            <ac:spMk id="352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8:44:47.527" v="493" actId="1076"/>
        <pc:sldMkLst>
          <pc:docMk/>
          <pc:sldMk cId="562492338" sldId="322"/>
        </pc:sldMkLst>
        <pc:spChg chg="mod">
          <ac:chgData name="ゲスト ユーザー" userId="" providerId="Windows Live" clId="Web-{8846571E-8DFE-4D4E-A3F5-132AFF5D2AA4}" dt="2021-03-24T08:41:21.990" v="451" actId="20577"/>
          <ac:spMkLst>
            <pc:docMk/>
            <pc:sldMk cId="562492338" sldId="322"/>
            <ac:spMk id="3" creationId="{41B6E82B-6D9B-4BBB-B277-69B8CA0B91C3}"/>
          </ac:spMkLst>
        </pc:spChg>
        <pc:spChg chg="del mod">
          <ac:chgData name="ゲスト ユーザー" userId="" providerId="Windows Live" clId="Web-{8846571E-8DFE-4D4E-A3F5-132AFF5D2AA4}" dt="2021-03-24T08:42:04.679" v="459"/>
          <ac:spMkLst>
            <pc:docMk/>
            <pc:sldMk cId="562492338" sldId="322"/>
            <ac:spMk id="4" creationId="{39AA1153-DD6D-4777-9FC6-FB12BD2D71AC}"/>
          </ac:spMkLst>
        </pc:spChg>
        <pc:spChg chg="add mod">
          <ac:chgData name="ゲスト ユーザー" userId="" providerId="Windows Live" clId="Web-{8846571E-8DFE-4D4E-A3F5-132AFF5D2AA4}" dt="2021-03-24T08:42:12.054" v="461" actId="20577"/>
          <ac:spMkLst>
            <pc:docMk/>
            <pc:sldMk cId="562492338" sldId="322"/>
            <ac:spMk id="5" creationId="{B4351390-FBC0-4A5A-98D4-94828C696D36}"/>
          </ac:spMkLst>
        </pc:spChg>
        <pc:spChg chg="add mod">
          <ac:chgData name="ゲスト ユーザー" userId="" providerId="Windows Live" clId="Web-{8846571E-8DFE-4D4E-A3F5-132AFF5D2AA4}" dt="2021-03-24T08:44:47.527" v="493" actId="1076"/>
          <ac:spMkLst>
            <pc:docMk/>
            <pc:sldMk cId="562492338" sldId="322"/>
            <ac:spMk id="7" creationId="{42EC0032-42C7-44A0-848B-97AE8AD9FB23}"/>
          </ac:spMkLst>
        </pc:spChg>
        <pc:spChg chg="add mod">
          <ac:chgData name="ゲスト ユーザー" userId="" providerId="Windows Live" clId="Web-{8846571E-8DFE-4D4E-A3F5-132AFF5D2AA4}" dt="2021-03-24T08:44:44.652" v="492" actId="1076"/>
          <ac:spMkLst>
            <pc:docMk/>
            <pc:sldMk cId="562492338" sldId="322"/>
            <ac:spMk id="9" creationId="{F579217A-062D-44D9-9940-1ECCF1B31195}"/>
          </ac:spMkLst>
        </pc:spChg>
        <pc:spChg chg="add mod">
          <ac:chgData name="ゲスト ユーザー" userId="" providerId="Windows Live" clId="Web-{8846571E-8DFE-4D4E-A3F5-132AFF5D2AA4}" dt="2021-03-24T08:42:52.180" v="472" actId="20577"/>
          <ac:spMkLst>
            <pc:docMk/>
            <pc:sldMk cId="562492338" sldId="322"/>
            <ac:spMk id="12" creationId="{58CA6078-ED0B-4C91-AA48-D21B66B5E595}"/>
          </ac:spMkLst>
        </pc:spChg>
        <pc:spChg chg="add mod">
          <ac:chgData name="ゲスト ユーザー" userId="" providerId="Windows Live" clId="Web-{8846571E-8DFE-4D4E-A3F5-132AFF5D2AA4}" dt="2021-03-24T08:43:37.369" v="477" actId="1076"/>
          <ac:spMkLst>
            <pc:docMk/>
            <pc:sldMk cId="562492338" sldId="322"/>
            <ac:spMk id="13" creationId="{36309310-D8CF-4B53-8396-EDE45A4C6E0E}"/>
          </ac:spMkLst>
        </pc:spChg>
        <pc:spChg chg="add del">
          <ac:chgData name="ゲスト ユーザー" userId="" providerId="Windows Live" clId="Web-{8846571E-8DFE-4D4E-A3F5-132AFF5D2AA4}" dt="2021-03-24T08:43:51.572" v="479"/>
          <ac:spMkLst>
            <pc:docMk/>
            <pc:sldMk cId="562492338" sldId="322"/>
            <ac:spMk id="14" creationId="{CAA7D57A-79CE-4631-ADFC-7F168ADC31D9}"/>
          </ac:spMkLst>
        </pc:spChg>
        <pc:spChg chg="add del mod">
          <ac:chgData name="ゲスト ユーザー" userId="" providerId="Windows Live" clId="Web-{8846571E-8DFE-4D4E-A3F5-132AFF5D2AA4}" dt="2021-03-24T08:44:04.479" v="482"/>
          <ac:spMkLst>
            <pc:docMk/>
            <pc:sldMk cId="562492338" sldId="322"/>
            <ac:spMk id="15" creationId="{32B08FF1-83D9-4BBD-A52C-73E11DCC1425}"/>
          </ac:spMkLst>
        </pc:spChg>
        <pc:spChg chg="add del">
          <ac:chgData name="ゲスト ユーザー" userId="" providerId="Windows Live" clId="Web-{8846571E-8DFE-4D4E-A3F5-132AFF5D2AA4}" dt="2021-03-24T08:44:20.385" v="484"/>
          <ac:spMkLst>
            <pc:docMk/>
            <pc:sldMk cId="562492338" sldId="322"/>
            <ac:spMk id="16" creationId="{3E339A16-0894-430A-88DC-984D248E412B}"/>
          </ac:spMkLst>
        </pc:spChg>
      </pc:sldChg>
      <pc:sldChg chg="addSp delSp modSp">
        <pc:chgData name="ゲスト ユーザー" userId="" providerId="Windows Live" clId="Web-{8846571E-8DFE-4D4E-A3F5-132AFF5D2AA4}" dt="2021-03-24T08:48:19.485" v="547" actId="1076"/>
        <pc:sldMkLst>
          <pc:docMk/>
          <pc:sldMk cId="2202833139" sldId="323"/>
        </pc:sldMkLst>
        <pc:spChg chg="mod">
          <ac:chgData name="ゲスト ユーザー" userId="" providerId="Windows Live" clId="Web-{8846571E-8DFE-4D4E-A3F5-132AFF5D2AA4}" dt="2021-03-24T08:45:13.215" v="501" actId="20577"/>
          <ac:spMkLst>
            <pc:docMk/>
            <pc:sldMk cId="2202833139" sldId="323"/>
            <ac:spMk id="3" creationId="{41B6E82B-6D9B-4BBB-B277-69B8CA0B91C3}"/>
          </ac:spMkLst>
        </pc:spChg>
        <pc:spChg chg="del">
          <ac:chgData name="ゲスト ユーザー" userId="" providerId="Windows Live" clId="Web-{8846571E-8DFE-4D4E-A3F5-132AFF5D2AA4}" dt="2021-03-24T08:47:59.781" v="539"/>
          <ac:spMkLst>
            <pc:docMk/>
            <pc:sldMk cId="2202833139" sldId="323"/>
            <ac:spMk id="4" creationId="{39AA1153-DD6D-4777-9FC6-FB12BD2D71AC}"/>
          </ac:spMkLst>
        </pc:spChg>
        <pc:spChg chg="add mod">
          <ac:chgData name="ゲスト ユーザー" userId="" providerId="Windows Live" clId="Web-{8846571E-8DFE-4D4E-A3F5-132AFF5D2AA4}" dt="2021-03-24T08:45:04.324" v="495" actId="1076"/>
          <ac:spMkLst>
            <pc:docMk/>
            <pc:sldMk cId="2202833139" sldId="323"/>
            <ac:spMk id="5" creationId="{5CC0E72F-8DC0-446E-BA58-BE445F97D632}"/>
          </ac:spMkLst>
        </pc:spChg>
        <pc:spChg chg="add mod">
          <ac:chgData name="ゲスト ユーザー" userId="" providerId="Windows Live" clId="Web-{8846571E-8DFE-4D4E-A3F5-132AFF5D2AA4}" dt="2021-03-24T08:45:41.637" v="504" actId="14100"/>
          <ac:spMkLst>
            <pc:docMk/>
            <pc:sldMk cId="2202833139" sldId="323"/>
            <ac:spMk id="7" creationId="{276C3C25-3488-49AC-8DC6-20ED88949B81}"/>
          </ac:spMkLst>
        </pc:spChg>
        <pc:spChg chg="add mod">
          <ac:chgData name="ゲスト ユーザー" userId="" providerId="Windows Live" clId="Web-{8846571E-8DFE-4D4E-A3F5-132AFF5D2AA4}" dt="2021-03-24T08:48:19.485" v="547" actId="1076"/>
          <ac:spMkLst>
            <pc:docMk/>
            <pc:sldMk cId="2202833139" sldId="323"/>
            <ac:spMk id="9" creationId="{1FBC46D4-C791-4F81-83AF-70A560CE7649}"/>
          </ac:spMkLst>
        </pc:spChg>
        <pc:spChg chg="add mod">
          <ac:chgData name="ゲスト ユーザー" userId="" providerId="Windows Live" clId="Web-{8846571E-8DFE-4D4E-A3F5-132AFF5D2AA4}" dt="2021-03-24T08:45:47.966" v="507" actId="14100"/>
          <ac:spMkLst>
            <pc:docMk/>
            <pc:sldMk cId="2202833139" sldId="323"/>
            <ac:spMk id="12" creationId="{81FFD6C6-D595-4B68-9FDB-D2A29C04AB00}"/>
          </ac:spMkLst>
        </pc:spChg>
        <pc:picChg chg="ord">
          <ac:chgData name="ゲスト ユーザー" userId="" providerId="Windows Live" clId="Web-{8846571E-8DFE-4D4E-A3F5-132AFF5D2AA4}" dt="2021-03-24T08:45:52.856" v="508"/>
          <ac:picMkLst>
            <pc:docMk/>
            <pc:sldMk cId="2202833139" sldId="323"/>
            <ac:picMk id="6" creationId="{12451420-339E-45D7-803F-8CBCFD811D30}"/>
          </ac:picMkLst>
        </pc:picChg>
      </pc:sldChg>
      <pc:sldChg chg="addSp delSp modSp">
        <pc:chgData name="ゲスト ユーザー" userId="" providerId="Windows Live" clId="Web-{8846571E-8DFE-4D4E-A3F5-132AFF5D2AA4}" dt="2021-03-24T08:52:21.413" v="616" actId="20577"/>
        <pc:sldMkLst>
          <pc:docMk/>
          <pc:sldMk cId="2287875244" sldId="326"/>
        </pc:sldMkLst>
        <pc:spChg chg="mod">
          <ac:chgData name="ゲスト ユーザー" userId="" providerId="Windows Live" clId="Web-{8846571E-8DFE-4D4E-A3F5-132AFF5D2AA4}" dt="2021-03-24T08:52:21.413" v="616" actId="20577"/>
          <ac:spMkLst>
            <pc:docMk/>
            <pc:sldMk cId="2287875244" sldId="326"/>
            <ac:spMk id="3" creationId="{41B6E82B-6D9B-4BBB-B277-69B8CA0B91C3}"/>
          </ac:spMkLst>
        </pc:spChg>
        <pc:spChg chg="add mod">
          <ac:chgData name="ゲスト ユーザー" userId="" providerId="Windows Live" clId="Web-{8846571E-8DFE-4D4E-A3F5-132AFF5D2AA4}" dt="2021-03-24T08:51:24.255" v="604" actId="14100"/>
          <ac:spMkLst>
            <pc:docMk/>
            <pc:sldMk cId="2287875244" sldId="326"/>
            <ac:spMk id="6" creationId="{26D9CFD5-9606-4498-B0C4-186961BD070F}"/>
          </ac:spMkLst>
        </pc:spChg>
        <pc:spChg chg="del mod">
          <ac:chgData name="ゲスト ユーザー" userId="" providerId="Windows Live" clId="Web-{8846571E-8DFE-4D4E-A3F5-132AFF5D2AA4}" dt="2021-03-24T08:50:00.113" v="567"/>
          <ac:spMkLst>
            <pc:docMk/>
            <pc:sldMk cId="2287875244" sldId="326"/>
            <ac:spMk id="9" creationId="{BE2A416C-C369-41CE-82FD-F00DAFDA2A2B}"/>
          </ac:spMkLst>
        </pc:spChg>
        <pc:spChg chg="mod">
          <ac:chgData name="ゲスト ユーザー" userId="" providerId="Windows Live" clId="Web-{8846571E-8DFE-4D4E-A3F5-132AFF5D2AA4}" dt="2021-03-24T08:49:11.033" v="561" actId="20577"/>
          <ac:spMkLst>
            <pc:docMk/>
            <pc:sldMk cId="2287875244" sldId="326"/>
            <ac:spMk id="350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8:58:40.860" v="768" actId="1076"/>
        <pc:sldMkLst>
          <pc:docMk/>
          <pc:sldMk cId="438134143" sldId="328"/>
        </pc:sldMkLst>
        <pc:spChg chg="mod">
          <ac:chgData name="ゲスト ユーザー" userId="" providerId="Windows Live" clId="Web-{8846571E-8DFE-4D4E-A3F5-132AFF5D2AA4}" dt="2021-03-24T08:58:40.860" v="768" actId="1076"/>
          <ac:spMkLst>
            <pc:docMk/>
            <pc:sldMk cId="438134143" sldId="328"/>
            <ac:spMk id="3" creationId="{41B6E82B-6D9B-4BBB-B277-69B8CA0B91C3}"/>
          </ac:spMkLst>
        </pc:spChg>
        <pc:spChg chg="mod">
          <ac:chgData name="ゲスト ユーザー" userId="" providerId="Windows Live" clId="Web-{8846571E-8DFE-4D4E-A3F5-132AFF5D2AA4}" dt="2021-03-24T08:57:44.999" v="764" actId="20577"/>
          <ac:spMkLst>
            <pc:docMk/>
            <pc:sldMk cId="438134143" sldId="328"/>
            <ac:spMk id="4" creationId="{F76CB4E3-2CAA-4681-AF78-9D9173C6BB5A}"/>
          </ac:spMkLst>
        </pc:spChg>
        <pc:spChg chg="del mod">
          <ac:chgData name="ゲスト ユーザー" userId="" providerId="Windows Live" clId="Web-{8846571E-8DFE-4D4E-A3F5-132AFF5D2AA4}" dt="2021-03-24T08:55:24.121" v="727"/>
          <ac:spMkLst>
            <pc:docMk/>
            <pc:sldMk cId="438134143" sldId="328"/>
            <ac:spMk id="6" creationId="{A37D0B3E-E398-46E3-862F-CB12BB9ACA59}"/>
          </ac:spMkLst>
        </pc:spChg>
        <pc:spChg chg="add mod">
          <ac:chgData name="ゲスト ユーザー" userId="" providerId="Windows Live" clId="Web-{8846571E-8DFE-4D4E-A3F5-132AFF5D2AA4}" dt="2021-03-24T08:58:35.110" v="767" actId="1076"/>
          <ac:spMkLst>
            <pc:docMk/>
            <pc:sldMk cId="438134143" sldId="328"/>
            <ac:spMk id="7" creationId="{17EF5583-B9B1-422D-A907-05B207FABADA}"/>
          </ac:spMkLst>
        </pc:spChg>
        <pc:spChg chg="mod">
          <ac:chgData name="ゲスト ユーザー" userId="" providerId="Windows Live" clId="Web-{8846571E-8DFE-4D4E-A3F5-132AFF5D2AA4}" dt="2021-03-24T08:58:21.312" v="765" actId="20577"/>
          <ac:spMkLst>
            <pc:docMk/>
            <pc:sldMk cId="438134143" sldId="328"/>
            <ac:spMk id="350" creationId="{00000000-0000-0000-0000-000000000000}"/>
          </ac:spMkLst>
        </pc:spChg>
        <pc:picChg chg="mod">
          <ac:chgData name="ゲスト ユーザー" userId="" providerId="Windows Live" clId="Web-{8846571E-8DFE-4D4E-A3F5-132AFF5D2AA4}" dt="2021-03-24T08:58:32.031" v="766" actId="1076"/>
          <ac:picMkLst>
            <pc:docMk/>
            <pc:sldMk cId="438134143" sldId="328"/>
            <ac:picMk id="5" creationId="{2123D3A6-0369-433D-BE08-D625094BE9F6}"/>
          </ac:picMkLst>
        </pc:picChg>
      </pc:sldChg>
      <pc:sldChg chg="modSp">
        <pc:chgData name="ゲスト ユーザー" userId="" providerId="Windows Live" clId="Web-{8846571E-8DFE-4D4E-A3F5-132AFF5D2AA4}" dt="2021-03-24T08:59:28.845" v="777" actId="20577"/>
        <pc:sldMkLst>
          <pc:docMk/>
          <pc:sldMk cId="2539985523" sldId="329"/>
        </pc:sldMkLst>
        <pc:spChg chg="mod">
          <ac:chgData name="ゲスト ユーザー" userId="" providerId="Windows Live" clId="Web-{8846571E-8DFE-4D4E-A3F5-132AFF5D2AA4}" dt="2021-03-24T08:59:28.845" v="777" actId="20577"/>
          <ac:spMkLst>
            <pc:docMk/>
            <pc:sldMk cId="2539985523" sldId="329"/>
            <ac:spMk id="350" creationId="{00000000-0000-0000-0000-000000000000}"/>
          </ac:spMkLst>
        </pc:spChg>
      </pc:sldChg>
      <pc:sldChg chg="modSp">
        <pc:chgData name="ゲスト ユーザー" userId="" providerId="Windows Live" clId="Web-{8846571E-8DFE-4D4E-A3F5-132AFF5D2AA4}" dt="2021-03-24T09:00:09.690" v="782" actId="20577"/>
        <pc:sldMkLst>
          <pc:docMk/>
          <pc:sldMk cId="2026746202" sldId="330"/>
        </pc:sldMkLst>
        <pc:spChg chg="mod">
          <ac:chgData name="ゲスト ユーザー" userId="" providerId="Windows Live" clId="Web-{8846571E-8DFE-4D4E-A3F5-132AFF5D2AA4}" dt="2021-03-24T08:59:53.002" v="778" actId="20577"/>
          <ac:spMkLst>
            <pc:docMk/>
            <pc:sldMk cId="2026746202" sldId="330"/>
            <ac:spMk id="3" creationId="{41B6E82B-6D9B-4BBB-B277-69B8CA0B91C3}"/>
          </ac:spMkLst>
        </pc:spChg>
        <pc:spChg chg="mod">
          <ac:chgData name="ゲスト ユーザー" userId="" providerId="Windows Live" clId="Web-{8846571E-8DFE-4D4E-A3F5-132AFF5D2AA4}" dt="2021-03-24T09:00:09.690" v="782" actId="20577"/>
          <ac:spMkLst>
            <pc:docMk/>
            <pc:sldMk cId="2026746202" sldId="330"/>
            <ac:spMk id="6" creationId="{A37D0B3E-E398-46E3-862F-CB12BB9ACA59}"/>
          </ac:spMkLst>
        </pc:spChg>
      </pc:sldChg>
      <pc:sldChg chg="addSp delSp modSp">
        <pc:chgData name="ゲスト ユーザー" userId="" providerId="Windows Live" clId="Web-{8846571E-8DFE-4D4E-A3F5-132AFF5D2AA4}" dt="2021-03-24T08:48:43.126" v="556" actId="14100"/>
        <pc:sldMkLst>
          <pc:docMk/>
          <pc:sldMk cId="1515517985" sldId="333"/>
        </pc:sldMkLst>
        <pc:spChg chg="mod">
          <ac:chgData name="ゲスト ユーザー" userId="" providerId="Windows Live" clId="Web-{8846571E-8DFE-4D4E-A3F5-132AFF5D2AA4}" dt="2021-03-24T08:47:34.531" v="538" actId="20577"/>
          <ac:spMkLst>
            <pc:docMk/>
            <pc:sldMk cId="1515517985" sldId="333"/>
            <ac:spMk id="3" creationId="{41B6E82B-6D9B-4BBB-B277-69B8CA0B91C3}"/>
          </ac:spMkLst>
        </pc:spChg>
        <pc:spChg chg="add mod">
          <ac:chgData name="ゲスト ユーザー" userId="" providerId="Windows Live" clId="Web-{8846571E-8DFE-4D4E-A3F5-132AFF5D2AA4}" dt="2021-03-24T08:48:43.126" v="556" actId="14100"/>
          <ac:spMkLst>
            <pc:docMk/>
            <pc:sldMk cId="1515517985" sldId="333"/>
            <ac:spMk id="4" creationId="{9D86D849-8D3F-4DCE-9186-AB7BF72969B7}"/>
          </ac:spMkLst>
        </pc:spChg>
        <pc:spChg chg="del">
          <ac:chgData name="ゲスト ユーザー" userId="" providerId="Windows Live" clId="Web-{8846571E-8DFE-4D4E-A3F5-132AFF5D2AA4}" dt="2021-03-24T08:48:27.126" v="548"/>
          <ac:spMkLst>
            <pc:docMk/>
            <pc:sldMk cId="1515517985" sldId="333"/>
            <ac:spMk id="6" creationId="{A37D0B3E-E398-46E3-862F-CB12BB9ACA59}"/>
          </ac:spMkLst>
        </pc:spChg>
        <pc:spChg chg="mod">
          <ac:chgData name="ゲスト ユーザー" userId="" providerId="Windows Live" clId="Web-{8846571E-8DFE-4D4E-A3F5-132AFF5D2AA4}" dt="2021-03-24T08:46:23.529" v="512" actId="20577"/>
          <ac:spMkLst>
            <pc:docMk/>
            <pc:sldMk cId="1515517985" sldId="333"/>
            <ac:spMk id="350" creationId="{00000000-0000-0000-0000-000000000000}"/>
          </ac:spMkLst>
        </pc:spChg>
      </pc:sldChg>
      <pc:sldChg chg="modSp">
        <pc:chgData name="ゲスト ユーザー" userId="" providerId="Windows Live" clId="Web-{8846571E-8DFE-4D4E-A3F5-132AFF5D2AA4}" dt="2021-03-24T08:59:19.642" v="775" actId="20577"/>
        <pc:sldMkLst>
          <pc:docMk/>
          <pc:sldMk cId="1769068483" sldId="334"/>
        </pc:sldMkLst>
        <pc:spChg chg="mod">
          <ac:chgData name="ゲスト ユーザー" userId="" providerId="Windows Live" clId="Web-{8846571E-8DFE-4D4E-A3F5-132AFF5D2AA4}" dt="2021-03-24T08:59:19.642" v="775" actId="20577"/>
          <ac:spMkLst>
            <pc:docMk/>
            <pc:sldMk cId="1769068483" sldId="334"/>
            <ac:spMk id="3" creationId="{41B6E82B-6D9B-4BBB-B277-69B8CA0B91C3}"/>
          </ac:spMkLst>
        </pc:spChg>
      </pc:sldChg>
      <pc:sldChg chg="modSp">
        <pc:chgData name="ゲスト ユーザー" userId="" providerId="Windows Live" clId="Web-{8846571E-8DFE-4D4E-A3F5-132AFF5D2AA4}" dt="2021-03-24T09:00:39.191" v="784" actId="20577"/>
        <pc:sldMkLst>
          <pc:docMk/>
          <pc:sldMk cId="960304463" sldId="337"/>
        </pc:sldMkLst>
        <pc:spChg chg="mod">
          <ac:chgData name="ゲスト ユーザー" userId="" providerId="Windows Live" clId="Web-{8846571E-8DFE-4D4E-A3F5-132AFF5D2AA4}" dt="2021-03-24T09:00:39.191" v="784" actId="20577"/>
          <ac:spMkLst>
            <pc:docMk/>
            <pc:sldMk cId="960304463" sldId="337"/>
            <ac:spMk id="3" creationId="{41B6E82B-6D9B-4BBB-B277-69B8CA0B91C3}"/>
          </ac:spMkLst>
        </pc:spChg>
      </pc:sldChg>
      <pc:sldChg chg="modSp">
        <pc:chgData name="ゲスト ユーザー" userId="" providerId="Windows Live" clId="Web-{8846571E-8DFE-4D4E-A3F5-132AFF5D2AA4}" dt="2021-03-24T09:01:08.442" v="785" actId="14100"/>
        <pc:sldMkLst>
          <pc:docMk/>
          <pc:sldMk cId="1695572539" sldId="340"/>
        </pc:sldMkLst>
        <pc:spChg chg="mod">
          <ac:chgData name="ゲスト ユーザー" userId="" providerId="Windows Live" clId="Web-{8846571E-8DFE-4D4E-A3F5-132AFF5D2AA4}" dt="2021-03-24T09:01:08.442" v="785" actId="14100"/>
          <ac:spMkLst>
            <pc:docMk/>
            <pc:sldMk cId="1695572539" sldId="340"/>
            <ac:spMk id="6" creationId="{A37D0B3E-E398-46E3-862F-CB12BB9ACA59}"/>
          </ac:spMkLst>
        </pc:spChg>
      </pc:sldChg>
      <pc:sldChg chg="modSp">
        <pc:chgData name="ゲスト ユーザー" userId="" providerId="Windows Live" clId="Web-{8846571E-8DFE-4D4E-A3F5-132AFF5D2AA4}" dt="2021-03-24T09:01:33.333" v="787" actId="14100"/>
        <pc:sldMkLst>
          <pc:docMk/>
          <pc:sldMk cId="732794299" sldId="343"/>
        </pc:sldMkLst>
        <pc:spChg chg="mod">
          <ac:chgData name="ゲスト ユーザー" userId="" providerId="Windows Live" clId="Web-{8846571E-8DFE-4D4E-A3F5-132AFF5D2AA4}" dt="2021-03-24T09:01:33.333" v="787" actId="14100"/>
          <ac:spMkLst>
            <pc:docMk/>
            <pc:sldMk cId="732794299" sldId="343"/>
            <ac:spMk id="3" creationId="{41B6E82B-6D9B-4BBB-B277-69B8CA0B91C3}"/>
          </ac:spMkLst>
        </pc:spChg>
        <pc:spChg chg="mod">
          <ac:chgData name="ゲスト ユーザー" userId="" providerId="Windows Live" clId="Web-{8846571E-8DFE-4D4E-A3F5-132AFF5D2AA4}" dt="2021-03-24T09:01:28.926" v="786" actId="14100"/>
          <ac:spMkLst>
            <pc:docMk/>
            <pc:sldMk cId="732794299" sldId="343"/>
            <ac:spMk id="6" creationId="{A37D0B3E-E398-46E3-862F-CB12BB9ACA59}"/>
          </ac:spMkLst>
        </pc:spChg>
      </pc:sldChg>
      <pc:sldChg chg="modSp">
        <pc:chgData name="ゲスト ユーザー" userId="" providerId="Windows Live" clId="Web-{8846571E-8DFE-4D4E-A3F5-132AFF5D2AA4}" dt="2021-03-24T09:01:51.255" v="796" actId="20577"/>
        <pc:sldMkLst>
          <pc:docMk/>
          <pc:sldMk cId="3758271538" sldId="344"/>
        </pc:sldMkLst>
        <pc:spChg chg="mod">
          <ac:chgData name="ゲスト ユーザー" userId="" providerId="Windows Live" clId="Web-{8846571E-8DFE-4D4E-A3F5-132AFF5D2AA4}" dt="2021-03-24T09:01:51.255" v="796" actId="20577"/>
          <ac:spMkLst>
            <pc:docMk/>
            <pc:sldMk cId="3758271538" sldId="344"/>
            <ac:spMk id="3" creationId="{41B6E82B-6D9B-4BBB-B277-69B8CA0B91C3}"/>
          </ac:spMkLst>
        </pc:spChg>
      </pc:sldChg>
      <pc:sldChg chg="modSp">
        <pc:chgData name="ゲスト ユーザー" userId="" providerId="Windows Live" clId="Web-{8846571E-8DFE-4D4E-A3F5-132AFF5D2AA4}" dt="2021-03-24T09:02:21.725" v="799" actId="14100"/>
        <pc:sldMkLst>
          <pc:docMk/>
          <pc:sldMk cId="2740459347" sldId="346"/>
        </pc:sldMkLst>
        <pc:spChg chg="mod">
          <ac:chgData name="ゲスト ユーザー" userId="" providerId="Windows Live" clId="Web-{8846571E-8DFE-4D4E-A3F5-132AFF5D2AA4}" dt="2021-03-24T09:02:18.053" v="797" actId="14100"/>
          <ac:spMkLst>
            <pc:docMk/>
            <pc:sldMk cId="2740459347" sldId="346"/>
            <ac:spMk id="3" creationId="{41B6E82B-6D9B-4BBB-B277-69B8CA0B91C3}"/>
          </ac:spMkLst>
        </pc:spChg>
        <pc:spChg chg="mod">
          <ac:chgData name="ゲスト ユーザー" userId="" providerId="Windows Live" clId="Web-{8846571E-8DFE-4D4E-A3F5-132AFF5D2AA4}" dt="2021-03-24T09:02:21.725" v="799" actId="14100"/>
          <ac:spMkLst>
            <pc:docMk/>
            <pc:sldMk cId="2740459347" sldId="346"/>
            <ac:spMk id="6" creationId="{A37D0B3E-E398-46E3-862F-CB12BB9ACA59}"/>
          </ac:spMkLst>
        </pc:spChg>
      </pc:sldChg>
      <pc:sldChg chg="modSp">
        <pc:chgData name="ゲスト ユーザー" userId="" providerId="Windows Live" clId="Web-{8846571E-8DFE-4D4E-A3F5-132AFF5D2AA4}" dt="2021-03-24T09:02:53.507" v="802" actId="20577"/>
        <pc:sldMkLst>
          <pc:docMk/>
          <pc:sldMk cId="3051177208" sldId="350"/>
        </pc:sldMkLst>
        <pc:spChg chg="mod">
          <ac:chgData name="ゲスト ユーザー" userId="" providerId="Windows Live" clId="Web-{8846571E-8DFE-4D4E-A3F5-132AFF5D2AA4}" dt="2021-03-24T09:02:53.507" v="802" actId="20577"/>
          <ac:spMkLst>
            <pc:docMk/>
            <pc:sldMk cId="3051177208" sldId="350"/>
            <ac:spMk id="352" creationId="{00000000-0000-0000-0000-000000000000}"/>
          </ac:spMkLst>
        </pc:spChg>
      </pc:sldChg>
      <pc:sldChg chg="add del replId">
        <pc:chgData name="ゲスト ユーザー" userId="" providerId="Windows Live" clId="Web-{8846571E-8DFE-4D4E-A3F5-132AFF5D2AA4}" dt="2021-03-24T07:54:45.312" v="114"/>
        <pc:sldMkLst>
          <pc:docMk/>
          <pc:sldMk cId="2818136962" sldId="353"/>
        </pc:sldMkLst>
      </pc:sldChg>
      <pc:sldChg chg="add del replId">
        <pc:chgData name="ゲスト ユーザー" userId="" providerId="Windows Live" clId="Web-{8846571E-8DFE-4D4E-A3F5-132AFF5D2AA4}" dt="2021-03-24T07:52:56.668" v="98"/>
        <pc:sldMkLst>
          <pc:docMk/>
          <pc:sldMk cId="3688423177" sldId="353"/>
        </pc:sldMkLst>
      </pc:sldChg>
      <pc:sldChg chg="add del replId">
        <pc:chgData name="ゲスト ユーザー" userId="" providerId="Windows Live" clId="Web-{8846571E-8DFE-4D4E-A3F5-132AFF5D2AA4}" dt="2021-03-24T07:54:57.734" v="116"/>
        <pc:sldMkLst>
          <pc:docMk/>
          <pc:sldMk cId="3902475140" sldId="353"/>
        </pc:sldMkLst>
      </pc:sldChg>
    </pc:docChg>
  </pc:docChgLst>
  <pc:docChgLst>
    <pc:chgData name="ゲスト ユーザー" providerId="Windows Live" clId="Web-{7F67AC55-F5DD-4847-B68D-5E7CC264B032}"/>
    <pc:docChg chg="modSld">
      <pc:chgData name="ゲスト ユーザー" userId="" providerId="Windows Live" clId="Web-{7F67AC55-F5DD-4847-B68D-5E7CC264B032}" dt="2021-04-03T08:15:19.803" v="159" actId="20577"/>
      <pc:docMkLst>
        <pc:docMk/>
      </pc:docMkLst>
      <pc:sldChg chg="addSp modSp">
        <pc:chgData name="ゲスト ユーザー" userId="" providerId="Windows Live" clId="Web-{7F67AC55-F5DD-4847-B68D-5E7CC264B032}" dt="2021-04-03T08:11:32.297" v="73" actId="20577"/>
        <pc:sldMkLst>
          <pc:docMk/>
          <pc:sldMk cId="0" sldId="315"/>
        </pc:sldMkLst>
        <pc:spChg chg="add mod">
          <ac:chgData name="ゲスト ユーザー" userId="" providerId="Windows Live" clId="Web-{7F67AC55-F5DD-4847-B68D-5E7CC264B032}" dt="2021-04-03T08:11:19.156" v="68" actId="20577"/>
          <ac:spMkLst>
            <pc:docMk/>
            <pc:sldMk cId="0" sldId="315"/>
            <ac:spMk id="2" creationId="{6F6F793C-D151-44D4-AC52-1A1239010C16}"/>
          </ac:spMkLst>
        </pc:spChg>
        <pc:spChg chg="add mod">
          <ac:chgData name="ゲスト ユーザー" userId="" providerId="Windows Live" clId="Web-{7F67AC55-F5DD-4847-B68D-5E7CC264B032}" dt="2021-04-03T08:11:32.297" v="73" actId="20577"/>
          <ac:spMkLst>
            <pc:docMk/>
            <pc:sldMk cId="0" sldId="315"/>
            <ac:spMk id="9" creationId="{FE97A3FA-FB6D-467B-B0B9-DC9CA59BF830}"/>
          </ac:spMkLst>
        </pc:spChg>
      </pc:sldChg>
      <pc:sldChg chg="addSp delSp modSp">
        <pc:chgData name="ゲスト ユーザー" userId="" providerId="Windows Live" clId="Web-{7F67AC55-F5DD-4847-B68D-5E7CC264B032}" dt="2021-04-03T08:10:59.468" v="62" actId="20577"/>
        <pc:sldMkLst>
          <pc:docMk/>
          <pc:sldMk cId="0" sldId="318"/>
        </pc:sldMkLst>
        <pc:spChg chg="add del">
          <ac:chgData name="ゲスト ユーザー" userId="" providerId="Windows Live" clId="Web-{7F67AC55-F5DD-4847-B68D-5E7CC264B032}" dt="2021-04-03T08:09:35.699" v="30"/>
          <ac:spMkLst>
            <pc:docMk/>
            <pc:sldMk cId="0" sldId="318"/>
            <ac:spMk id="2" creationId="{DBEEC3D8-F775-4160-8A34-9F4F63C86DF9}"/>
          </ac:spMkLst>
        </pc:spChg>
        <pc:spChg chg="add mod">
          <ac:chgData name="ゲスト ユーザー" userId="" providerId="Windows Live" clId="Web-{7F67AC55-F5DD-4847-B68D-5E7CC264B032}" dt="2021-04-03T08:10:00.528" v="39" actId="20577"/>
          <ac:spMkLst>
            <pc:docMk/>
            <pc:sldMk cId="0" sldId="318"/>
            <ac:spMk id="12" creationId="{D5B4F276-EE5E-4662-9911-D3C9173A5867}"/>
          </ac:spMkLst>
        </pc:spChg>
        <pc:spChg chg="add mod">
          <ac:chgData name="ゲスト ユーザー" userId="" providerId="Windows Live" clId="Web-{7F67AC55-F5DD-4847-B68D-5E7CC264B032}" dt="2021-04-03T08:10:20.809" v="46" actId="20577"/>
          <ac:spMkLst>
            <pc:docMk/>
            <pc:sldMk cId="0" sldId="318"/>
            <ac:spMk id="14" creationId="{0769B805-C007-4CDF-94C6-B3CA0A4FF5AC}"/>
          </ac:spMkLst>
        </pc:spChg>
        <pc:spChg chg="add mod">
          <ac:chgData name="ゲスト ユーザー" userId="" providerId="Windows Live" clId="Web-{7F67AC55-F5DD-4847-B68D-5E7CC264B032}" dt="2021-04-03T08:10:59.468" v="62" actId="20577"/>
          <ac:spMkLst>
            <pc:docMk/>
            <pc:sldMk cId="0" sldId="318"/>
            <ac:spMk id="15" creationId="{A12453A7-C124-4E4F-95EA-0C450D11530D}"/>
          </ac:spMkLst>
        </pc:spChg>
        <pc:spChg chg="add mod">
          <ac:chgData name="ゲスト ユーザー" userId="" providerId="Windows Live" clId="Web-{7F67AC55-F5DD-4847-B68D-5E7CC264B032}" dt="2021-04-03T08:10:45.700" v="56" actId="1076"/>
          <ac:spMkLst>
            <pc:docMk/>
            <pc:sldMk cId="0" sldId="318"/>
            <ac:spMk id="16" creationId="{E15F1E73-2495-41CB-A36E-3231240CAF3B}"/>
          </ac:spMkLst>
        </pc:spChg>
      </pc:sldChg>
      <pc:sldChg chg="addSp modSp">
        <pc:chgData name="ゲスト ユーザー" userId="" providerId="Windows Live" clId="Web-{7F67AC55-F5DD-4847-B68D-5E7CC264B032}" dt="2021-04-03T08:13:16.097" v="113" actId="20577"/>
        <pc:sldMkLst>
          <pc:docMk/>
          <pc:sldMk cId="3276162484" sldId="321"/>
        </pc:sldMkLst>
        <pc:spChg chg="add mod">
          <ac:chgData name="ゲスト ユーザー" userId="" providerId="Windows Live" clId="Web-{7F67AC55-F5DD-4847-B68D-5E7CC264B032}" dt="2021-04-03T08:08:59.042" v="17" actId="14100"/>
          <ac:spMkLst>
            <pc:docMk/>
            <pc:sldMk cId="3276162484" sldId="321"/>
            <ac:spMk id="5" creationId="{07F5C7D1-B609-4EBB-B216-431D75308B4A}"/>
          </ac:spMkLst>
        </pc:spChg>
        <pc:spChg chg="add mod">
          <ac:chgData name="ゲスト ユーザー" userId="" providerId="Windows Live" clId="Web-{7F67AC55-F5DD-4847-B68D-5E7CC264B032}" dt="2021-04-03T08:12:19.564" v="81" actId="20577"/>
          <ac:spMkLst>
            <pc:docMk/>
            <pc:sldMk cId="3276162484" sldId="321"/>
            <ac:spMk id="8" creationId="{16A37A96-A2BF-4C4A-A261-72B8E46F3D5D}"/>
          </ac:spMkLst>
        </pc:spChg>
        <pc:spChg chg="add mod">
          <ac:chgData name="ゲスト ユーザー" userId="" providerId="Windows Live" clId="Web-{7F67AC55-F5DD-4847-B68D-5E7CC264B032}" dt="2021-04-03T08:12:35.939" v="92" actId="20577"/>
          <ac:spMkLst>
            <pc:docMk/>
            <pc:sldMk cId="3276162484" sldId="321"/>
            <ac:spMk id="10" creationId="{DC3FDA54-E081-4D18-AB80-BF2D1DD6E5D8}"/>
          </ac:spMkLst>
        </pc:spChg>
        <pc:spChg chg="add mod">
          <ac:chgData name="ゲスト ユーザー" userId="" providerId="Windows Live" clId="Web-{7F67AC55-F5DD-4847-B68D-5E7CC264B032}" dt="2021-04-03T08:12:47.377" v="99" actId="20577"/>
          <ac:spMkLst>
            <pc:docMk/>
            <pc:sldMk cId="3276162484" sldId="321"/>
            <ac:spMk id="15" creationId="{C02C31D5-FF71-4BEB-808C-86E53B409A16}"/>
          </ac:spMkLst>
        </pc:spChg>
        <pc:spChg chg="add mod">
          <ac:chgData name="ゲスト ユーザー" userId="" providerId="Windows Live" clId="Web-{7F67AC55-F5DD-4847-B68D-5E7CC264B032}" dt="2021-04-03T08:13:03.237" v="106" actId="20577"/>
          <ac:spMkLst>
            <pc:docMk/>
            <pc:sldMk cId="3276162484" sldId="321"/>
            <ac:spMk id="16" creationId="{D9B78B4F-6ABF-4A40-87ED-DE1319494674}"/>
          </ac:spMkLst>
        </pc:spChg>
        <pc:spChg chg="add mod">
          <ac:chgData name="ゲスト ユーザー" userId="" providerId="Windows Live" clId="Web-{7F67AC55-F5DD-4847-B68D-5E7CC264B032}" dt="2021-04-03T08:13:16.097" v="113" actId="20577"/>
          <ac:spMkLst>
            <pc:docMk/>
            <pc:sldMk cId="3276162484" sldId="321"/>
            <ac:spMk id="17" creationId="{28938913-A208-4866-99D7-8C9EE4188216}"/>
          </ac:spMkLst>
        </pc:spChg>
      </pc:sldChg>
      <pc:sldChg chg="addSp modSp">
        <pc:chgData name="ゲスト ユーザー" userId="" providerId="Windows Live" clId="Web-{7F67AC55-F5DD-4847-B68D-5E7CC264B032}" dt="2021-04-03T08:15:19.803" v="159" actId="20577"/>
        <pc:sldMkLst>
          <pc:docMk/>
          <pc:sldMk cId="1252576902" sldId="348"/>
        </pc:sldMkLst>
        <pc:spChg chg="add mod">
          <ac:chgData name="ゲスト ユーザー" userId="" providerId="Windows Live" clId="Web-{7F67AC55-F5DD-4847-B68D-5E7CC264B032}" dt="2021-04-03T08:14:06.785" v="132" actId="20577"/>
          <ac:spMkLst>
            <pc:docMk/>
            <pc:sldMk cId="1252576902" sldId="348"/>
            <ac:spMk id="6" creationId="{AA5610CB-1593-4603-B3AE-9A406398C332}"/>
          </ac:spMkLst>
        </pc:spChg>
        <pc:spChg chg="add mod">
          <ac:chgData name="ゲスト ユーザー" userId="" providerId="Windows Live" clId="Web-{7F67AC55-F5DD-4847-B68D-5E7CC264B032}" dt="2021-04-03T08:14:19.661" v="136" actId="20577"/>
          <ac:spMkLst>
            <pc:docMk/>
            <pc:sldMk cId="1252576902" sldId="348"/>
            <ac:spMk id="7" creationId="{07ABB5BC-7326-4B1F-BA34-2A2ABADB4245}"/>
          </ac:spMkLst>
        </pc:spChg>
        <pc:spChg chg="add mod">
          <ac:chgData name="ゲスト ユーザー" userId="" providerId="Windows Live" clId="Web-{7F67AC55-F5DD-4847-B68D-5E7CC264B032}" dt="2021-04-03T08:14:32.739" v="140" actId="20577"/>
          <ac:spMkLst>
            <pc:docMk/>
            <pc:sldMk cId="1252576902" sldId="348"/>
            <ac:spMk id="14" creationId="{865BA2D9-1346-4E8B-BE3E-E09C59DA999F}"/>
          </ac:spMkLst>
        </pc:spChg>
        <pc:spChg chg="add mod">
          <ac:chgData name="ゲスト ユーザー" userId="" providerId="Windows Live" clId="Web-{7F67AC55-F5DD-4847-B68D-5E7CC264B032}" dt="2021-04-03T08:14:41.583" v="143" actId="20577"/>
          <ac:spMkLst>
            <pc:docMk/>
            <pc:sldMk cId="1252576902" sldId="348"/>
            <ac:spMk id="15" creationId="{E4124FAA-C396-48CA-A10F-7FD4899DF569}"/>
          </ac:spMkLst>
        </pc:spChg>
        <pc:spChg chg="add mod">
          <ac:chgData name="ゲスト ユーザー" userId="" providerId="Windows Live" clId="Web-{7F67AC55-F5DD-4847-B68D-5E7CC264B032}" dt="2021-04-03T08:14:51.740" v="145" actId="1076"/>
          <ac:spMkLst>
            <pc:docMk/>
            <pc:sldMk cId="1252576902" sldId="348"/>
            <ac:spMk id="16" creationId="{37502312-C4FB-4AB6-BEA1-B11799164A0D}"/>
          </ac:spMkLst>
        </pc:spChg>
        <pc:spChg chg="add mod">
          <ac:chgData name="ゲスト ユーザー" userId="" providerId="Windows Live" clId="Web-{7F67AC55-F5DD-4847-B68D-5E7CC264B032}" dt="2021-04-03T08:14:59.271" v="147" actId="1076"/>
          <ac:spMkLst>
            <pc:docMk/>
            <pc:sldMk cId="1252576902" sldId="348"/>
            <ac:spMk id="17" creationId="{753B23E1-BFE7-48EB-8B3B-47827494EC53}"/>
          </ac:spMkLst>
        </pc:spChg>
        <pc:spChg chg="add mod">
          <ac:chgData name="ゲスト ユーザー" userId="" providerId="Windows Live" clId="Web-{7F67AC55-F5DD-4847-B68D-5E7CC264B032}" dt="2021-04-03T08:15:07.271" v="149" actId="1076"/>
          <ac:spMkLst>
            <pc:docMk/>
            <pc:sldMk cId="1252576902" sldId="348"/>
            <ac:spMk id="18" creationId="{26541BBD-91FE-4E21-85BD-79E55C7A55AD}"/>
          </ac:spMkLst>
        </pc:spChg>
        <pc:spChg chg="add mod">
          <ac:chgData name="ゲスト ユーザー" userId="" providerId="Windows Live" clId="Web-{7F67AC55-F5DD-4847-B68D-5E7CC264B032}" dt="2021-04-03T08:15:19.803" v="159" actId="20577"/>
          <ac:spMkLst>
            <pc:docMk/>
            <pc:sldMk cId="1252576902" sldId="348"/>
            <ac:spMk id="19" creationId="{829D74B5-B434-40D9-B010-8845B155EF46}"/>
          </ac:spMkLst>
        </pc:spChg>
      </pc:sldChg>
      <pc:sldChg chg="addSp modSp">
        <pc:chgData name="ゲスト ユーザー" userId="" providerId="Windows Live" clId="Web-{7F67AC55-F5DD-4847-B68D-5E7CC264B032}" dt="2021-04-03T08:09:18.573" v="28" actId="1076"/>
        <pc:sldMkLst>
          <pc:docMk/>
          <pc:sldMk cId="1983677846" sldId="349"/>
        </pc:sldMkLst>
        <pc:spChg chg="add mod">
          <ac:chgData name="ゲスト ユーザー" userId="" providerId="Windows Live" clId="Web-{7F67AC55-F5DD-4847-B68D-5E7CC264B032}" dt="2021-04-03T08:09:18.573" v="28" actId="1076"/>
          <ac:spMkLst>
            <pc:docMk/>
            <pc:sldMk cId="1983677846" sldId="349"/>
            <ac:spMk id="6" creationId="{60C0474D-ABF6-45B7-BD82-1F4070A8901E}"/>
          </ac:spMkLst>
        </pc:spChg>
      </pc:sldChg>
      <pc:sldChg chg="addSp modSp">
        <pc:chgData name="ゲスト ユーザー" userId="" providerId="Windows Live" clId="Web-{7F67AC55-F5DD-4847-B68D-5E7CC264B032}" dt="2021-04-03T08:13:54.785" v="128" actId="20577"/>
        <pc:sldMkLst>
          <pc:docMk/>
          <pc:sldMk cId="3051177208" sldId="350"/>
        </pc:sldMkLst>
        <pc:spChg chg="add mod">
          <ac:chgData name="ゲスト ユーザー" userId="" providerId="Windows Live" clId="Web-{7F67AC55-F5DD-4847-B68D-5E7CC264B032}" dt="2021-04-03T08:13:54.785" v="128" actId="20577"/>
          <ac:spMkLst>
            <pc:docMk/>
            <pc:sldMk cId="3051177208" sldId="350"/>
            <ac:spMk id="6" creationId="{C611836D-095C-4F38-8C14-B290AA3782D0}"/>
          </ac:spMkLst>
        </pc:spChg>
      </pc:sldChg>
      <pc:sldChg chg="addSp modSp">
        <pc:chgData name="ゲスト ユーザー" userId="" providerId="Windows Live" clId="Web-{7F67AC55-F5DD-4847-B68D-5E7CC264B032}" dt="2021-04-03T08:13:37.191" v="121" actId="20577"/>
        <pc:sldMkLst>
          <pc:docMk/>
          <pc:sldMk cId="2411830664" sldId="351"/>
        </pc:sldMkLst>
        <pc:spChg chg="add mod">
          <ac:chgData name="ゲスト ユーザー" userId="" providerId="Windows Live" clId="Web-{7F67AC55-F5DD-4847-B68D-5E7CC264B032}" dt="2021-04-03T08:08:37.864" v="6" actId="14100"/>
          <ac:spMkLst>
            <pc:docMk/>
            <pc:sldMk cId="2411830664" sldId="351"/>
            <ac:spMk id="8" creationId="{B8ADF409-17EC-42A6-B5AD-5EE349D58D6F}"/>
          </ac:spMkLst>
        </pc:spChg>
        <pc:spChg chg="add mod">
          <ac:chgData name="ゲスト ユーザー" userId="" providerId="Windows Live" clId="Web-{7F67AC55-F5DD-4847-B68D-5E7CC264B032}" dt="2021-04-03T08:13:37.191" v="121" actId="20577"/>
          <ac:spMkLst>
            <pc:docMk/>
            <pc:sldMk cId="2411830664" sldId="351"/>
            <ac:spMk id="10" creationId="{608ECD14-ADDD-40AC-BD2A-99F4B467F0C0}"/>
          </ac:spMkLst>
        </pc:spChg>
      </pc:sldChg>
    </pc:docChg>
  </pc:docChgLst>
  <pc:docChgLst>
    <pc:chgData name="ゲスト ユーザー" providerId="Windows Live" clId="Web-{1A6A0F04-A9EA-40E3-9E3E-E1836731E81B}"/>
    <pc:docChg chg="addSld modSld">
      <pc:chgData name="ゲスト ユーザー" userId="" providerId="Windows Live" clId="Web-{1A6A0F04-A9EA-40E3-9E3E-E1836731E81B}" dt="2021-03-23T09:41:01.852" v="1132" actId="1076"/>
      <pc:docMkLst>
        <pc:docMk/>
      </pc:docMkLst>
      <pc:sldChg chg="modSp">
        <pc:chgData name="ゲスト ユーザー" userId="" providerId="Windows Live" clId="Web-{1A6A0F04-A9EA-40E3-9E3E-E1836731E81B}" dt="2021-03-23T08:00:33.968" v="792" actId="20577"/>
        <pc:sldMkLst>
          <pc:docMk/>
          <pc:sldMk cId="0" sldId="318"/>
        </pc:sldMkLst>
        <pc:spChg chg="mod">
          <ac:chgData name="ゲスト ユーザー" userId="" providerId="Windows Live" clId="Web-{1A6A0F04-A9EA-40E3-9E3E-E1836731E81B}" dt="2021-03-23T08:00:33.968" v="792" actId="20577"/>
          <ac:spMkLst>
            <pc:docMk/>
            <pc:sldMk cId="0" sldId="318"/>
            <ac:spMk id="1042" creationId="{00000000-0000-0000-0000-000000000000}"/>
          </ac:spMkLst>
        </pc:spChg>
      </pc:sldChg>
      <pc:sldChg chg="addSp modSp">
        <pc:chgData name="ゲスト ユーザー" userId="" providerId="Windows Live" clId="Web-{1A6A0F04-A9EA-40E3-9E3E-E1836731E81B}" dt="2021-03-23T04:36:33.238" v="80" actId="20577"/>
        <pc:sldMkLst>
          <pc:docMk/>
          <pc:sldMk cId="2230528558" sldId="338"/>
        </pc:sldMkLst>
        <pc:spChg chg="mod">
          <ac:chgData name="ゲスト ユーザー" userId="" providerId="Windows Live" clId="Web-{1A6A0F04-A9EA-40E3-9E3E-E1836731E81B}" dt="2021-03-23T04:34:49.660" v="2" actId="14100"/>
          <ac:spMkLst>
            <pc:docMk/>
            <pc:sldMk cId="2230528558" sldId="338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4:36:33.238" v="80" actId="20577"/>
          <ac:spMkLst>
            <pc:docMk/>
            <pc:sldMk cId="2230528558" sldId="338"/>
            <ac:spMk id="6" creationId="{A37D0B3E-E398-46E3-862F-CB12BB9ACA59}"/>
          </ac:spMkLst>
        </pc:spChg>
        <pc:picChg chg="add mod">
          <ac:chgData name="ゲスト ユーザー" userId="" providerId="Windows Live" clId="Web-{1A6A0F04-A9EA-40E3-9E3E-E1836731E81B}" dt="2021-03-23T04:35:01.816" v="5" actId="1076"/>
          <ac:picMkLst>
            <pc:docMk/>
            <pc:sldMk cId="2230528558" sldId="338"/>
            <ac:picMk id="4" creationId="{222225A6-AE1F-4E9B-B3AD-1879EBA63775}"/>
          </ac:picMkLst>
        </pc:picChg>
        <pc:picChg chg="mod">
          <ac:chgData name="ゲスト ユーザー" userId="" providerId="Windows Live" clId="Web-{1A6A0F04-A9EA-40E3-9E3E-E1836731E81B}" dt="2021-03-23T04:36:04.972" v="68" actId="1076"/>
          <ac:picMkLst>
            <pc:docMk/>
            <pc:sldMk cId="2230528558" sldId="338"/>
            <ac:picMk id="5" creationId="{2123D3A6-0369-433D-BE08-D625094BE9F6}"/>
          </ac:picMkLst>
        </pc:picChg>
      </pc:sldChg>
      <pc:sldChg chg="addSp delSp modSp add replId">
        <pc:chgData name="ゲスト ユーザー" userId="" providerId="Windows Live" clId="Web-{1A6A0F04-A9EA-40E3-9E3E-E1836731E81B}" dt="2021-03-23T04:59:55.293" v="241" actId="20577"/>
        <pc:sldMkLst>
          <pc:docMk/>
          <pc:sldMk cId="412491998" sldId="339"/>
        </pc:sldMkLst>
        <pc:spChg chg="mod">
          <ac:chgData name="ゲスト ユーザー" userId="" providerId="Windows Live" clId="Web-{1A6A0F04-A9EA-40E3-9E3E-E1836731E81B}" dt="2021-03-23T04:59:55.293" v="241" actId="20577"/>
          <ac:spMkLst>
            <pc:docMk/>
            <pc:sldMk cId="412491998" sldId="339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4:59:49.622" v="240" actId="20577"/>
          <ac:spMkLst>
            <pc:docMk/>
            <pc:sldMk cId="412491998" sldId="339"/>
            <ac:spMk id="6" creationId="{A37D0B3E-E398-46E3-862F-CB12BB9ACA59}"/>
          </ac:spMkLst>
        </pc:spChg>
        <pc:spChg chg="mod">
          <ac:chgData name="ゲスト ユーザー" userId="" providerId="Windows Live" clId="Web-{1A6A0F04-A9EA-40E3-9E3E-E1836731E81B}" dt="2021-03-23T04:37:43.894" v="156" actId="20577"/>
          <ac:spMkLst>
            <pc:docMk/>
            <pc:sldMk cId="412491998" sldId="339"/>
            <ac:spMk id="350" creationId="{00000000-0000-0000-0000-000000000000}"/>
          </ac:spMkLst>
        </pc:spChg>
        <pc:picChg chg="mod">
          <ac:chgData name="ゲスト ユーザー" userId="" providerId="Windows Live" clId="Web-{1A6A0F04-A9EA-40E3-9E3E-E1836731E81B}" dt="2021-03-23T04:37:27.113" v="138" actId="1076"/>
          <ac:picMkLst>
            <pc:docMk/>
            <pc:sldMk cId="412491998" sldId="339"/>
            <ac:picMk id="2" creationId="{0ABE893C-5261-4583-9731-706F2263B320}"/>
          </ac:picMkLst>
        </pc:picChg>
        <pc:picChg chg="del">
          <ac:chgData name="ゲスト ユーザー" userId="" providerId="Windows Live" clId="Web-{1A6A0F04-A9EA-40E3-9E3E-E1836731E81B}" dt="2021-03-23T04:58:07.842" v="158"/>
          <ac:picMkLst>
            <pc:docMk/>
            <pc:sldMk cId="412491998" sldId="339"/>
            <ac:picMk id="4" creationId="{222225A6-AE1F-4E9B-B3AD-1879EBA63775}"/>
          </ac:picMkLst>
        </pc:picChg>
        <pc:picChg chg="mod">
          <ac:chgData name="ゲスト ユーザー" userId="" providerId="Windows Live" clId="Web-{1A6A0F04-A9EA-40E3-9E3E-E1836731E81B}" dt="2021-03-23T04:36:54.363" v="86" actId="1076"/>
          <ac:picMkLst>
            <pc:docMk/>
            <pc:sldMk cId="412491998" sldId="339"/>
            <ac:picMk id="5" creationId="{2123D3A6-0369-433D-BE08-D625094BE9F6}"/>
          </ac:picMkLst>
        </pc:picChg>
        <pc:picChg chg="add mod">
          <ac:chgData name="ゲスト ユーザー" userId="" providerId="Windows Live" clId="Web-{1A6A0F04-A9EA-40E3-9E3E-E1836731E81B}" dt="2021-03-23T04:58:20.873" v="161" actId="14100"/>
          <ac:picMkLst>
            <pc:docMk/>
            <pc:sldMk cId="412491998" sldId="339"/>
            <ac:picMk id="7" creationId="{71A74191-9810-47F1-9561-E21ADA14582A}"/>
          </ac:picMkLst>
        </pc:picChg>
      </pc:sldChg>
      <pc:sldChg chg="addSp delSp modSp add replId">
        <pc:chgData name="ゲスト ユーザー" userId="" providerId="Windows Live" clId="Web-{1A6A0F04-A9EA-40E3-9E3E-E1836731E81B}" dt="2021-03-23T08:24:43.910" v="1005" actId="20577"/>
        <pc:sldMkLst>
          <pc:docMk/>
          <pc:sldMk cId="1695572539" sldId="340"/>
        </pc:sldMkLst>
        <pc:spChg chg="mod">
          <ac:chgData name="ゲスト ユーザー" userId="" providerId="Windows Live" clId="Web-{1A6A0F04-A9EA-40E3-9E3E-E1836731E81B}" dt="2021-03-23T06:31:07.221" v="523" actId="20577"/>
          <ac:spMkLst>
            <pc:docMk/>
            <pc:sldMk cId="1695572539" sldId="340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8:24:43.910" v="1005" actId="20577"/>
          <ac:spMkLst>
            <pc:docMk/>
            <pc:sldMk cId="1695572539" sldId="340"/>
            <ac:spMk id="6" creationId="{A37D0B3E-E398-46E3-862F-CB12BB9ACA59}"/>
          </ac:spMkLst>
        </pc:spChg>
        <pc:spChg chg="add mod">
          <ac:chgData name="ゲスト ユーザー" userId="" providerId="Windows Live" clId="Web-{1A6A0F04-A9EA-40E3-9E3E-E1836731E81B}" dt="2021-03-23T07:39:41.400" v="536" actId="14100"/>
          <ac:spMkLst>
            <pc:docMk/>
            <pc:sldMk cId="1695572539" sldId="340"/>
            <ac:spMk id="8" creationId="{5C2C8F06-DA3D-4904-A198-94EEEA2862AD}"/>
          </ac:spMkLst>
        </pc:spChg>
        <pc:spChg chg="mod">
          <ac:chgData name="ゲスト ユーザー" userId="" providerId="Windows Live" clId="Web-{1A6A0F04-A9EA-40E3-9E3E-E1836731E81B}" dt="2021-03-23T05:01:11.199" v="283" actId="20577"/>
          <ac:spMkLst>
            <pc:docMk/>
            <pc:sldMk cId="1695572539" sldId="340"/>
            <ac:spMk id="350" creationId="{00000000-0000-0000-0000-000000000000}"/>
          </ac:spMkLst>
        </pc:spChg>
        <pc:picChg chg="add mod">
          <ac:chgData name="ゲスト ユーザー" userId="" providerId="Windows Live" clId="Web-{1A6A0F04-A9EA-40E3-9E3E-E1836731E81B}" dt="2021-03-23T07:38:22.322" v="526" actId="1076"/>
          <ac:picMkLst>
            <pc:docMk/>
            <pc:sldMk cId="1695572539" sldId="340"/>
            <ac:picMk id="4" creationId="{00357C9D-30A2-4D19-8934-59DEF43D7C9D}"/>
          </ac:picMkLst>
        </pc:picChg>
        <pc:picChg chg="add mod">
          <ac:chgData name="ゲスト ユーザー" userId="" providerId="Windows Live" clId="Web-{1A6A0F04-A9EA-40E3-9E3E-E1836731E81B}" dt="2021-03-23T07:38:56.806" v="532" actId="1076"/>
          <ac:picMkLst>
            <pc:docMk/>
            <pc:sldMk cId="1695572539" sldId="340"/>
            <ac:picMk id="7" creationId="{6945FE81-547A-4024-A2C7-D82E2DE38EDA}"/>
          </ac:picMkLst>
        </pc:picChg>
        <pc:picChg chg="del">
          <ac:chgData name="ゲスト ユーザー" userId="" providerId="Windows Live" clId="Web-{1A6A0F04-A9EA-40E3-9E3E-E1836731E81B}" dt="2021-03-23T05:56:43.163" v="499"/>
          <ac:picMkLst>
            <pc:docMk/>
            <pc:sldMk cId="1695572539" sldId="340"/>
            <ac:picMk id="7" creationId="{71A74191-9810-47F1-9561-E21ADA14582A}"/>
          </ac:picMkLst>
        </pc:picChg>
      </pc:sldChg>
      <pc:sldChg chg="addSp delSp modSp add replId">
        <pc:chgData name="ゲスト ユーザー" userId="" providerId="Windows Live" clId="Web-{1A6A0F04-A9EA-40E3-9E3E-E1836731E81B}" dt="2021-03-23T08:24:31.676" v="1003" actId="20577"/>
        <pc:sldMkLst>
          <pc:docMk/>
          <pc:sldMk cId="1440077837" sldId="341"/>
        </pc:sldMkLst>
        <pc:spChg chg="mod">
          <ac:chgData name="ゲスト ユーザー" userId="" providerId="Windows Live" clId="Web-{1A6A0F04-A9EA-40E3-9E3E-E1836731E81B}" dt="2021-03-23T08:24:31.676" v="1003" actId="20577"/>
          <ac:spMkLst>
            <pc:docMk/>
            <pc:sldMk cId="1440077837" sldId="341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8:24:24.442" v="1002" actId="20577"/>
          <ac:spMkLst>
            <pc:docMk/>
            <pc:sldMk cId="1440077837" sldId="341"/>
            <ac:spMk id="6" creationId="{A37D0B3E-E398-46E3-862F-CB12BB9ACA59}"/>
          </ac:spMkLst>
        </pc:spChg>
        <pc:spChg chg="del mod">
          <ac:chgData name="ゲスト ユーザー" userId="" providerId="Windows Live" clId="Web-{1A6A0F04-A9EA-40E3-9E3E-E1836731E81B}" dt="2021-03-23T07:57:08.126" v="729"/>
          <ac:spMkLst>
            <pc:docMk/>
            <pc:sldMk cId="1440077837" sldId="341"/>
            <ac:spMk id="8" creationId="{5C2C8F06-DA3D-4904-A198-94EEEA2862AD}"/>
          </ac:spMkLst>
        </pc:spChg>
        <pc:spChg chg="add del">
          <ac:chgData name="ゲスト ユーザー" userId="" providerId="Windows Live" clId="Web-{1A6A0F04-A9EA-40E3-9E3E-E1836731E81B}" dt="2021-03-23T08:05:23.435" v="811"/>
          <ac:spMkLst>
            <pc:docMk/>
            <pc:sldMk cId="1440077837" sldId="341"/>
            <ac:spMk id="14" creationId="{2CD46A3D-D666-480B-AAAB-04516CE1CDEB}"/>
          </ac:spMkLst>
        </pc:spChg>
        <pc:spChg chg="add mod">
          <ac:chgData name="ゲスト ユーザー" userId="" providerId="Windows Live" clId="Web-{1A6A0F04-A9EA-40E3-9E3E-E1836731E81B}" dt="2021-03-23T08:06:20.669" v="818"/>
          <ac:spMkLst>
            <pc:docMk/>
            <pc:sldMk cId="1440077837" sldId="341"/>
            <ac:spMk id="15" creationId="{2294A72C-6CB4-4130-A013-B02FFD84F1C0}"/>
          </ac:spMkLst>
        </pc:spChg>
        <pc:spChg chg="add del mod">
          <ac:chgData name="ゲスト ユーザー" userId="" providerId="Windows Live" clId="Web-{1A6A0F04-A9EA-40E3-9E3E-E1836731E81B}" dt="2021-03-23T08:07:35.746" v="838"/>
          <ac:spMkLst>
            <pc:docMk/>
            <pc:sldMk cId="1440077837" sldId="341"/>
            <ac:spMk id="16" creationId="{A8155F50-6E52-4A70-AC88-6DB963D72514}"/>
          </ac:spMkLst>
        </pc:spChg>
        <pc:spChg chg="add mod">
          <ac:chgData name="ゲスト ユーザー" userId="" providerId="Windows Live" clId="Web-{1A6A0F04-A9EA-40E3-9E3E-E1836731E81B}" dt="2021-03-23T08:08:42.683" v="848" actId="14100"/>
          <ac:spMkLst>
            <pc:docMk/>
            <pc:sldMk cId="1440077837" sldId="341"/>
            <ac:spMk id="17" creationId="{1D0EE406-1F0B-41F3-A5C8-B1C53BC6E279}"/>
          </ac:spMkLst>
        </pc:spChg>
        <pc:spChg chg="mod">
          <ac:chgData name="ゲスト ユーザー" userId="" providerId="Windows Live" clId="Web-{1A6A0F04-A9EA-40E3-9E3E-E1836731E81B}" dt="2021-03-23T08:00:15.203" v="776" actId="20577"/>
          <ac:spMkLst>
            <pc:docMk/>
            <pc:sldMk cId="1440077837" sldId="341"/>
            <ac:spMk id="350" creationId="{00000000-0000-0000-0000-000000000000}"/>
          </ac:spMkLst>
        </pc:spChg>
        <pc:picChg chg="del">
          <ac:chgData name="ゲスト ユーザー" userId="" providerId="Windows Live" clId="Web-{1A6A0F04-A9EA-40E3-9E3E-E1836731E81B}" dt="2021-03-23T07:40:50.102" v="581"/>
          <ac:picMkLst>
            <pc:docMk/>
            <pc:sldMk cId="1440077837" sldId="341"/>
            <ac:picMk id="4" creationId="{00357C9D-30A2-4D19-8934-59DEF43D7C9D}"/>
          </ac:picMkLst>
        </pc:picChg>
        <pc:picChg chg="del">
          <ac:chgData name="ゲスト ユーザー" userId="" providerId="Windows Live" clId="Web-{1A6A0F04-A9EA-40E3-9E3E-E1836731E81B}" dt="2021-03-23T07:40:49.306" v="580"/>
          <ac:picMkLst>
            <pc:docMk/>
            <pc:sldMk cId="1440077837" sldId="341"/>
            <ac:picMk id="7" creationId="{6945FE81-547A-4024-A2C7-D82E2DE38EDA}"/>
          </ac:picMkLst>
        </pc:picChg>
        <pc:picChg chg="add del mod ord">
          <ac:chgData name="ゲスト ユーザー" userId="" providerId="Windows Live" clId="Web-{1A6A0F04-A9EA-40E3-9E3E-E1836731E81B}" dt="2021-03-23T07:45:32.678" v="650"/>
          <ac:picMkLst>
            <pc:docMk/>
            <pc:sldMk cId="1440077837" sldId="341"/>
            <ac:picMk id="9" creationId="{813151AF-451D-4528-85B1-2425040C3519}"/>
          </ac:picMkLst>
        </pc:picChg>
        <pc:picChg chg="add del mod ord">
          <ac:chgData name="ゲスト ユーザー" userId="" providerId="Windows Live" clId="Web-{1A6A0F04-A9EA-40E3-9E3E-E1836731E81B}" dt="2021-03-23T07:46:29.865" v="654"/>
          <ac:picMkLst>
            <pc:docMk/>
            <pc:sldMk cId="1440077837" sldId="341"/>
            <ac:picMk id="10" creationId="{832B332A-5072-4053-820A-6F5426142391}"/>
          </ac:picMkLst>
        </pc:picChg>
        <pc:picChg chg="add mod ord">
          <ac:chgData name="ゲスト ユーザー" userId="" providerId="Windows Live" clId="Web-{1A6A0F04-A9EA-40E3-9E3E-E1836731E81B}" dt="2021-03-23T08:08:20.246" v="843"/>
          <ac:picMkLst>
            <pc:docMk/>
            <pc:sldMk cId="1440077837" sldId="341"/>
            <ac:picMk id="11" creationId="{07B3A0D5-068C-4717-B7F4-28EB34508997}"/>
          </ac:picMkLst>
        </pc:picChg>
        <pc:picChg chg="add mod">
          <ac:chgData name="ゲスト ユーザー" userId="" providerId="Windows Live" clId="Web-{1A6A0F04-A9EA-40E3-9E3E-E1836731E81B}" dt="2021-03-23T08:05:04.904" v="808" actId="14100"/>
          <ac:picMkLst>
            <pc:docMk/>
            <pc:sldMk cId="1440077837" sldId="341"/>
            <ac:picMk id="12" creationId="{79EFE0AE-7EB6-40E8-B399-FD9D922B5D41}"/>
          </ac:picMkLst>
        </pc:picChg>
        <pc:picChg chg="add mod">
          <ac:chgData name="ゲスト ユーザー" userId="" providerId="Windows Live" clId="Web-{1A6A0F04-A9EA-40E3-9E3E-E1836731E81B}" dt="2021-03-23T08:04:38.873" v="805" actId="1076"/>
          <ac:picMkLst>
            <pc:docMk/>
            <pc:sldMk cId="1440077837" sldId="341"/>
            <ac:picMk id="13" creationId="{6673E968-EC8F-4F15-B38A-9DB9254A8B18}"/>
          </ac:picMkLst>
        </pc:picChg>
      </pc:sldChg>
      <pc:sldChg chg="addSp delSp modSp add replId">
        <pc:chgData name="ゲスト ユーザー" userId="" providerId="Windows Live" clId="Web-{1A6A0F04-A9EA-40E3-9E3E-E1836731E81B}" dt="2021-03-23T08:24:11.379" v="1001" actId="20577"/>
        <pc:sldMkLst>
          <pc:docMk/>
          <pc:sldMk cId="3076179711" sldId="342"/>
        </pc:sldMkLst>
        <pc:spChg chg="mod">
          <ac:chgData name="ゲスト ユーザー" userId="" providerId="Windows Live" clId="Web-{1A6A0F04-A9EA-40E3-9E3E-E1836731E81B}" dt="2021-03-23T08:23:49.129" v="998" actId="20577"/>
          <ac:spMkLst>
            <pc:docMk/>
            <pc:sldMk cId="3076179711" sldId="342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8:24:11.379" v="1001" actId="20577"/>
          <ac:spMkLst>
            <pc:docMk/>
            <pc:sldMk cId="3076179711" sldId="342"/>
            <ac:spMk id="6" creationId="{A37D0B3E-E398-46E3-862F-CB12BB9ACA59}"/>
          </ac:spMkLst>
        </pc:spChg>
        <pc:spChg chg="del">
          <ac:chgData name="ゲスト ユーザー" userId="" providerId="Windows Live" clId="Web-{1A6A0F04-A9EA-40E3-9E3E-E1836731E81B}" dt="2021-03-23T08:20:18.819" v="968"/>
          <ac:spMkLst>
            <pc:docMk/>
            <pc:sldMk cId="3076179711" sldId="342"/>
            <ac:spMk id="15" creationId="{2294A72C-6CB4-4130-A013-B02FFD84F1C0}"/>
          </ac:spMkLst>
        </pc:spChg>
        <pc:spChg chg="del">
          <ac:chgData name="ゲスト ユーザー" userId="" providerId="Windows Live" clId="Web-{1A6A0F04-A9EA-40E3-9E3E-E1836731E81B}" dt="2021-03-23T08:20:21.943" v="971"/>
          <ac:spMkLst>
            <pc:docMk/>
            <pc:sldMk cId="3076179711" sldId="342"/>
            <ac:spMk id="17" creationId="{1D0EE406-1F0B-41F3-A5C8-B1C53BC6E279}"/>
          </ac:spMkLst>
        </pc:spChg>
        <pc:spChg chg="mod">
          <ac:chgData name="ゲスト ユーザー" userId="" providerId="Windows Live" clId="Web-{1A6A0F04-A9EA-40E3-9E3E-E1836731E81B}" dt="2021-03-23T08:20:14.522" v="966" actId="20577"/>
          <ac:spMkLst>
            <pc:docMk/>
            <pc:sldMk cId="3076179711" sldId="342"/>
            <ac:spMk id="350" creationId="{00000000-0000-0000-0000-000000000000}"/>
          </ac:spMkLst>
        </pc:spChg>
        <pc:picChg chg="add mod">
          <ac:chgData name="ゲスト ユーザー" userId="" providerId="Windows Live" clId="Web-{1A6A0F04-A9EA-40E3-9E3E-E1836731E81B}" dt="2021-03-23T08:23:28.989" v="996" actId="1076"/>
          <ac:picMkLst>
            <pc:docMk/>
            <pc:sldMk cId="3076179711" sldId="342"/>
            <ac:picMk id="4" creationId="{C52B3FCC-1F2F-4F45-AB18-AC4F127CB674}"/>
          </ac:picMkLst>
        </pc:picChg>
        <pc:picChg chg="del">
          <ac:chgData name="ゲスト ユーザー" userId="" providerId="Windows Live" clId="Web-{1A6A0F04-A9EA-40E3-9E3E-E1836731E81B}" dt="2021-03-23T08:20:19.303" v="969"/>
          <ac:picMkLst>
            <pc:docMk/>
            <pc:sldMk cId="3076179711" sldId="342"/>
            <ac:picMk id="11" creationId="{07B3A0D5-068C-4717-B7F4-28EB34508997}"/>
          </ac:picMkLst>
        </pc:picChg>
        <pc:picChg chg="del">
          <ac:chgData name="ゲスト ユーザー" userId="" providerId="Windows Live" clId="Web-{1A6A0F04-A9EA-40E3-9E3E-E1836731E81B}" dt="2021-03-23T08:20:19.881" v="970"/>
          <ac:picMkLst>
            <pc:docMk/>
            <pc:sldMk cId="3076179711" sldId="342"/>
            <ac:picMk id="12" creationId="{79EFE0AE-7EB6-40E8-B399-FD9D922B5D41}"/>
          </ac:picMkLst>
        </pc:picChg>
        <pc:picChg chg="del">
          <ac:chgData name="ゲスト ユーザー" userId="" providerId="Windows Live" clId="Web-{1A6A0F04-A9EA-40E3-9E3E-E1836731E81B}" dt="2021-03-23T08:20:17.951" v="967"/>
          <ac:picMkLst>
            <pc:docMk/>
            <pc:sldMk cId="3076179711" sldId="342"/>
            <ac:picMk id="13" creationId="{6673E968-EC8F-4F15-B38A-9DB9254A8B18}"/>
          </ac:picMkLst>
        </pc:picChg>
      </pc:sldChg>
      <pc:sldChg chg="addSp delSp modSp add replId">
        <pc:chgData name="ゲスト ユーザー" userId="" providerId="Windows Live" clId="Web-{1A6A0F04-A9EA-40E3-9E3E-E1836731E81B}" dt="2021-03-23T08:35:27.256" v="1127" actId="20577"/>
        <pc:sldMkLst>
          <pc:docMk/>
          <pc:sldMk cId="732794299" sldId="343"/>
        </pc:sldMkLst>
        <pc:spChg chg="mod">
          <ac:chgData name="ゲスト ユーザー" userId="" providerId="Windows Live" clId="Web-{1A6A0F04-A9EA-40E3-9E3E-E1836731E81B}" dt="2021-03-23T08:27:17.534" v="1107" actId="20577"/>
          <ac:spMkLst>
            <pc:docMk/>
            <pc:sldMk cId="732794299" sldId="343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8:35:27.256" v="1127" actId="20577"/>
          <ac:spMkLst>
            <pc:docMk/>
            <pc:sldMk cId="732794299" sldId="343"/>
            <ac:spMk id="6" creationId="{A37D0B3E-E398-46E3-862F-CB12BB9ACA59}"/>
          </ac:spMkLst>
        </pc:spChg>
        <pc:picChg chg="del">
          <ac:chgData name="ゲスト ユーザー" userId="" providerId="Windows Live" clId="Web-{1A6A0F04-A9EA-40E3-9E3E-E1836731E81B}" dt="2021-03-23T08:27:26.925" v="1108"/>
          <ac:picMkLst>
            <pc:docMk/>
            <pc:sldMk cId="732794299" sldId="343"/>
            <ac:picMk id="4" creationId="{C52B3FCC-1F2F-4F45-AB18-AC4F127CB674}"/>
          </ac:picMkLst>
        </pc:picChg>
        <pc:picChg chg="add mod">
          <ac:chgData name="ゲスト ユーザー" userId="" providerId="Windows Live" clId="Web-{1A6A0F04-A9EA-40E3-9E3E-E1836731E81B}" dt="2021-03-23T08:27:43.181" v="1110" actId="1076"/>
          <ac:picMkLst>
            <pc:docMk/>
            <pc:sldMk cId="732794299" sldId="343"/>
            <ac:picMk id="7" creationId="{EB0503BD-94D7-48BB-B344-8A467FBB2AE0}"/>
          </ac:picMkLst>
        </pc:picChg>
      </pc:sldChg>
      <pc:sldChg chg="addSp modSp add replId">
        <pc:chgData name="ゲスト ユーザー" userId="" providerId="Windows Live" clId="Web-{1A6A0F04-A9EA-40E3-9E3E-E1836731E81B}" dt="2021-03-23T09:41:01.852" v="1132" actId="1076"/>
        <pc:sldMkLst>
          <pc:docMk/>
          <pc:sldMk cId="3758271538" sldId="344"/>
        </pc:sldMkLst>
        <pc:spChg chg="mod">
          <ac:chgData name="ゲスト ユーザー" userId="" providerId="Windows Live" clId="Web-{1A6A0F04-A9EA-40E3-9E3E-E1836731E81B}" dt="2021-03-23T08:35:27.053" v="1123" actId="20577"/>
          <ac:spMkLst>
            <pc:docMk/>
            <pc:sldMk cId="3758271538" sldId="344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8:35:27.162" v="1125" actId="20577"/>
          <ac:spMkLst>
            <pc:docMk/>
            <pc:sldMk cId="3758271538" sldId="344"/>
            <ac:spMk id="6" creationId="{A37D0B3E-E398-46E3-862F-CB12BB9ACA59}"/>
          </ac:spMkLst>
        </pc:spChg>
        <pc:spChg chg="add mod">
          <ac:chgData name="ゲスト ユーザー" userId="" providerId="Windows Live" clId="Web-{1A6A0F04-A9EA-40E3-9E3E-E1836731E81B}" dt="2021-03-23T09:41:01.852" v="1132" actId="1076"/>
          <ac:spMkLst>
            <pc:docMk/>
            <pc:sldMk cId="3758271538" sldId="344"/>
            <ac:spMk id="8" creationId="{E82D7B40-A32D-4D26-AA00-9723508FC02B}"/>
          </ac:spMkLst>
        </pc:spChg>
        <pc:spChg chg="mod">
          <ac:chgData name="ゲスト ユーザー" userId="" providerId="Windows Live" clId="Web-{1A6A0F04-A9EA-40E3-9E3E-E1836731E81B}" dt="2021-03-23T08:35:26.428" v="1115" actId="20577"/>
          <ac:spMkLst>
            <pc:docMk/>
            <pc:sldMk cId="3758271538" sldId="344"/>
            <ac:spMk id="350" creationId="{00000000-0000-0000-0000-000000000000}"/>
          </ac:spMkLst>
        </pc:spChg>
        <pc:picChg chg="mod">
          <ac:chgData name="ゲスト ユーザー" userId="" providerId="Windows Live" clId="Web-{1A6A0F04-A9EA-40E3-9E3E-E1836731E81B}" dt="2021-03-23T08:35:26.693" v="1117" actId="1076"/>
          <ac:picMkLst>
            <pc:docMk/>
            <pc:sldMk cId="3758271538" sldId="344"/>
            <ac:picMk id="2" creationId="{0ABE893C-5261-4583-9731-706F2263B320}"/>
          </ac:picMkLst>
        </pc:picChg>
        <pc:picChg chg="add mod">
          <ac:chgData name="ゲスト ユーザー" userId="" providerId="Windows Live" clId="Web-{1A6A0F04-A9EA-40E3-9E3E-E1836731E81B}" dt="2021-03-23T09:40:28.851" v="1130" actId="14100"/>
          <ac:picMkLst>
            <pc:docMk/>
            <pc:sldMk cId="3758271538" sldId="344"/>
            <ac:picMk id="4" creationId="{CE4BF0F7-294D-4EF5-AE05-6BDFCA4E3533}"/>
          </ac:picMkLst>
        </pc:picChg>
        <pc:picChg chg="mod">
          <ac:chgData name="ゲスト ユーザー" userId="" providerId="Windows Live" clId="Web-{1A6A0F04-A9EA-40E3-9E3E-E1836731E81B}" dt="2021-03-23T08:35:26.803" v="1119" actId="1076"/>
          <ac:picMkLst>
            <pc:docMk/>
            <pc:sldMk cId="3758271538" sldId="344"/>
            <ac:picMk id="5" creationId="{2123D3A6-0369-433D-BE08-D625094BE9F6}"/>
          </ac:picMkLst>
        </pc:picChg>
        <pc:picChg chg="mod">
          <ac:chgData name="ゲスト ユーザー" userId="" providerId="Windows Live" clId="Web-{1A6A0F04-A9EA-40E3-9E3E-E1836731E81B}" dt="2021-03-23T08:35:27.209" v="1126" actId="1076"/>
          <ac:picMkLst>
            <pc:docMk/>
            <pc:sldMk cId="3758271538" sldId="344"/>
            <ac:picMk id="7" creationId="{EB0503BD-94D7-48BB-B344-8A467FBB2AE0}"/>
          </ac:picMkLst>
        </pc:picChg>
      </pc:sldChg>
    </pc:docChg>
  </pc:docChgLst>
  <pc:docChgLst>
    <pc:chgData name="ゲスト ユーザー" providerId="Windows Live" clId="Web-{8397B5D6-490A-4A99-AB08-C27364E7BA43}"/>
    <pc:docChg chg="modSld">
      <pc:chgData name="ゲスト ユーザー" userId="" providerId="Windows Live" clId="Web-{8397B5D6-490A-4A99-AB08-C27364E7BA43}" dt="2021-03-05T08:20:05.790" v="158" actId="1076"/>
      <pc:docMkLst>
        <pc:docMk/>
      </pc:docMkLst>
      <pc:sldChg chg="addSp modSp">
        <pc:chgData name="ゲスト ユーザー" userId="" providerId="Windows Live" clId="Web-{8397B5D6-490A-4A99-AB08-C27364E7BA43}" dt="2021-03-05T08:01:34.076" v="3" actId="20577"/>
        <pc:sldMkLst>
          <pc:docMk/>
          <pc:sldMk cId="0" sldId="257"/>
        </pc:sldMkLst>
        <pc:spChg chg="add mod">
          <ac:chgData name="ゲスト ユーザー" userId="" providerId="Windows Live" clId="Web-{8397B5D6-490A-4A99-AB08-C27364E7BA43}" dt="2021-03-05T08:01:34.076" v="3" actId="20577"/>
          <ac:spMkLst>
            <pc:docMk/>
            <pc:sldMk cId="0" sldId="257"/>
            <ac:spMk id="13" creationId="{3BA4F00B-9E4C-4D6E-8B46-A4511B8B0C0B}"/>
          </ac:spMkLst>
        </pc:spChg>
      </pc:sldChg>
      <pc:sldChg chg="modSp">
        <pc:chgData name="ゲスト ユーザー" userId="" providerId="Windows Live" clId="Web-{8397B5D6-490A-4A99-AB08-C27364E7BA43}" dt="2021-03-05T08:01:54.842" v="5" actId="1076"/>
        <pc:sldMkLst>
          <pc:docMk/>
          <pc:sldMk cId="0" sldId="258"/>
        </pc:sldMkLst>
        <pc:spChg chg="mod">
          <ac:chgData name="ゲスト ユーザー" userId="" providerId="Windows Live" clId="Web-{8397B5D6-490A-4A99-AB08-C27364E7BA43}" dt="2021-03-05T08:01:54.842" v="5" actId="1076"/>
          <ac:spMkLst>
            <pc:docMk/>
            <pc:sldMk cId="0" sldId="258"/>
            <ac:spMk id="140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2:03.858" v="6" actId="1076"/>
        <pc:sldMkLst>
          <pc:docMk/>
          <pc:sldMk cId="0" sldId="260"/>
        </pc:sldMkLst>
        <pc:spChg chg="mod">
          <ac:chgData name="ゲスト ユーザー" userId="" providerId="Windows Live" clId="Web-{8397B5D6-490A-4A99-AB08-C27364E7BA43}" dt="2021-03-05T08:02:03.858" v="6" actId="1076"/>
          <ac:spMkLst>
            <pc:docMk/>
            <pc:sldMk cId="0" sldId="260"/>
            <ac:spMk id="180" creationId="{00000000-0000-0000-0000-000000000000}"/>
          </ac:spMkLst>
        </pc:spChg>
      </pc:sldChg>
      <pc:sldChg chg="addSp delSp modSp">
        <pc:chgData name="ゲスト ユーザー" userId="" providerId="Windows Live" clId="Web-{8397B5D6-490A-4A99-AB08-C27364E7BA43}" dt="2021-03-05T08:02:39.437" v="10" actId="1076"/>
        <pc:sldMkLst>
          <pc:docMk/>
          <pc:sldMk cId="0" sldId="264"/>
        </pc:sldMkLst>
        <pc:picChg chg="add mod">
          <ac:chgData name="ゲスト ユーザー" userId="" providerId="Windows Live" clId="Web-{8397B5D6-490A-4A99-AB08-C27364E7BA43}" dt="2021-03-05T08:02:39.437" v="10" actId="1076"/>
          <ac:picMkLst>
            <pc:docMk/>
            <pc:sldMk cId="0" sldId="264"/>
            <ac:picMk id="2" creationId="{B6414D89-B8CE-4266-909D-B208F62F1724}"/>
          </ac:picMkLst>
        </pc:picChg>
        <pc:picChg chg="del">
          <ac:chgData name="ゲスト ユーザー" userId="" providerId="Windows Live" clId="Web-{8397B5D6-490A-4A99-AB08-C27364E7BA43}" dt="2021-03-05T08:02:13.640" v="7"/>
          <ac:picMkLst>
            <pc:docMk/>
            <pc:sldMk cId="0" sldId="264"/>
            <ac:picMk id="221" creationId="{00000000-0000-0000-0000-000000000000}"/>
          </ac:picMkLst>
        </pc:picChg>
      </pc:sldChg>
      <pc:sldChg chg="addSp delSp modSp">
        <pc:chgData name="ゲスト ユーザー" userId="" providerId="Windows Live" clId="Web-{8397B5D6-490A-4A99-AB08-C27364E7BA43}" dt="2021-03-05T08:03:15.282" v="14" actId="1076"/>
        <pc:sldMkLst>
          <pc:docMk/>
          <pc:sldMk cId="0" sldId="266"/>
        </pc:sldMkLst>
        <pc:picChg chg="del">
          <ac:chgData name="ゲスト ユーザー" userId="" providerId="Windows Live" clId="Web-{8397B5D6-490A-4A99-AB08-C27364E7BA43}" dt="2021-03-05T08:02:52.609" v="11"/>
          <ac:picMkLst>
            <pc:docMk/>
            <pc:sldMk cId="0" sldId="266"/>
            <ac:picMk id="2" creationId="{22C5AB24-8059-472F-9871-3EE95913D35A}"/>
          </ac:picMkLst>
        </pc:picChg>
        <pc:picChg chg="add mod">
          <ac:chgData name="ゲスト ユーザー" userId="" providerId="Windows Live" clId="Web-{8397B5D6-490A-4A99-AB08-C27364E7BA43}" dt="2021-03-05T08:03:15.282" v="14" actId="1076"/>
          <ac:picMkLst>
            <pc:docMk/>
            <pc:sldMk cId="0" sldId="266"/>
            <ac:picMk id="3" creationId="{57B14DD8-6535-4789-846D-61E1584C7372}"/>
          </ac:picMkLst>
        </pc:picChg>
      </pc:sldChg>
      <pc:sldChg chg="modSp">
        <pc:chgData name="ゲスト ユーザー" userId="" providerId="Windows Live" clId="Web-{8397B5D6-490A-4A99-AB08-C27364E7BA43}" dt="2021-03-05T08:03:47.845" v="16" actId="1076"/>
        <pc:sldMkLst>
          <pc:docMk/>
          <pc:sldMk cId="0" sldId="268"/>
        </pc:sldMkLst>
        <pc:spChg chg="mod">
          <ac:chgData name="ゲスト ユーザー" userId="" providerId="Windows Live" clId="Web-{8397B5D6-490A-4A99-AB08-C27364E7BA43}" dt="2021-03-05T08:03:47.845" v="16" actId="1076"/>
          <ac:spMkLst>
            <pc:docMk/>
            <pc:sldMk cId="0" sldId="268"/>
            <ac:spMk id="287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3:41.704" v="15" actId="1076"/>
          <ac:spMkLst>
            <pc:docMk/>
            <pc:sldMk cId="0" sldId="268"/>
            <ac:spMk id="289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3:59.252" v="17" actId="20577"/>
        <pc:sldMkLst>
          <pc:docMk/>
          <pc:sldMk cId="0" sldId="270"/>
        </pc:sldMkLst>
        <pc:spChg chg="mod">
          <ac:chgData name="ゲスト ユーザー" userId="" providerId="Windows Live" clId="Web-{8397B5D6-490A-4A99-AB08-C27364E7BA43}" dt="2021-03-05T08:03:59.252" v="17" actId="20577"/>
          <ac:spMkLst>
            <pc:docMk/>
            <pc:sldMk cId="0" sldId="270"/>
            <ac:spMk id="309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4:14.924" v="23" actId="20577"/>
        <pc:sldMkLst>
          <pc:docMk/>
          <pc:sldMk cId="0" sldId="271"/>
        </pc:sldMkLst>
        <pc:spChg chg="mod">
          <ac:chgData name="ゲスト ユーザー" userId="" providerId="Windows Live" clId="Web-{8397B5D6-490A-4A99-AB08-C27364E7BA43}" dt="2021-03-05T08:04:14.924" v="23" actId="20577"/>
          <ac:spMkLst>
            <pc:docMk/>
            <pc:sldMk cId="0" sldId="271"/>
            <ac:spMk id="325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4:40.377" v="24" actId="1076"/>
        <pc:sldMkLst>
          <pc:docMk/>
          <pc:sldMk cId="0" sldId="272"/>
        </pc:sldMkLst>
        <pc:spChg chg="mod">
          <ac:chgData name="ゲスト ユーザー" userId="" providerId="Windows Live" clId="Web-{8397B5D6-490A-4A99-AB08-C27364E7BA43}" dt="2021-03-05T08:04:40.377" v="24" actId="1076"/>
          <ac:spMkLst>
            <pc:docMk/>
            <pc:sldMk cId="0" sldId="272"/>
            <ac:spMk id="345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4:56.800" v="27" actId="20577"/>
        <pc:sldMkLst>
          <pc:docMk/>
          <pc:sldMk cId="0" sldId="273"/>
        </pc:sldMkLst>
        <pc:spChg chg="mod">
          <ac:chgData name="ゲスト ユーザー" userId="" providerId="Windows Live" clId="Web-{8397B5D6-490A-4A99-AB08-C27364E7BA43}" dt="2021-03-05T08:04:56.800" v="27" actId="20577"/>
          <ac:spMkLst>
            <pc:docMk/>
            <pc:sldMk cId="0" sldId="273"/>
            <ac:spMk id="352" creationId="{00000000-0000-0000-0000-000000000000}"/>
          </ac:spMkLst>
        </pc:spChg>
      </pc:sldChg>
      <pc:sldChg chg="addSp modSp">
        <pc:chgData name="ゲスト ユーザー" userId="" providerId="Windows Live" clId="Web-{8397B5D6-490A-4A99-AB08-C27364E7BA43}" dt="2021-03-05T08:06:54.834" v="52" actId="1076"/>
        <pc:sldMkLst>
          <pc:docMk/>
          <pc:sldMk cId="0" sldId="275"/>
        </pc:sldMkLst>
        <pc:spChg chg="add mod">
          <ac:chgData name="ゲスト ユーザー" userId="" providerId="Windows Live" clId="Web-{8397B5D6-490A-4A99-AB08-C27364E7BA43}" dt="2021-03-05T08:06:47.771" v="51" actId="1076"/>
          <ac:spMkLst>
            <pc:docMk/>
            <pc:sldMk cId="0" sldId="275"/>
            <ac:spMk id="13" creationId="{2A978657-369D-464D-8BA6-EB5B6FD64F5D}"/>
          </ac:spMkLst>
        </pc:spChg>
        <pc:spChg chg="mod">
          <ac:chgData name="ゲスト ユーザー" userId="" providerId="Windows Live" clId="Web-{8397B5D6-490A-4A99-AB08-C27364E7BA43}" dt="2021-03-05T08:05:20.847" v="28" actId="20577"/>
          <ac:spMkLst>
            <pc:docMk/>
            <pc:sldMk cId="0" sldId="275"/>
            <ac:spMk id="382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6:29.911" v="48" actId="20577"/>
          <ac:spMkLst>
            <pc:docMk/>
            <pc:sldMk cId="0" sldId="275"/>
            <ac:spMk id="384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6:54.834" v="52" actId="1076"/>
          <ac:spMkLst>
            <pc:docMk/>
            <pc:sldMk cId="0" sldId="275"/>
            <ac:spMk id="388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7:38.194" v="57" actId="1076"/>
        <pc:sldMkLst>
          <pc:docMk/>
          <pc:sldMk cId="0" sldId="280"/>
        </pc:sldMkLst>
        <pc:spChg chg="mod">
          <ac:chgData name="ゲスト ユーザー" userId="" providerId="Windows Live" clId="Web-{8397B5D6-490A-4A99-AB08-C27364E7BA43}" dt="2021-03-05T08:07:24.100" v="53" actId="1076"/>
          <ac:spMkLst>
            <pc:docMk/>
            <pc:sldMk cId="0" sldId="280"/>
            <ac:spMk id="458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7:29.366" v="54" actId="1076"/>
          <ac:spMkLst>
            <pc:docMk/>
            <pc:sldMk cId="0" sldId="280"/>
            <ac:spMk id="459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7:35.116" v="56" actId="1076"/>
          <ac:spMkLst>
            <pc:docMk/>
            <pc:sldMk cId="0" sldId="280"/>
            <ac:spMk id="460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7:32.694" v="55" actId="1076"/>
          <ac:spMkLst>
            <pc:docMk/>
            <pc:sldMk cId="0" sldId="280"/>
            <ac:spMk id="461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7:38.194" v="57" actId="1076"/>
          <ac:spMkLst>
            <pc:docMk/>
            <pc:sldMk cId="0" sldId="280"/>
            <ac:spMk id="465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7:56.617" v="59" actId="1076"/>
        <pc:sldMkLst>
          <pc:docMk/>
          <pc:sldMk cId="0" sldId="281"/>
        </pc:sldMkLst>
        <pc:spChg chg="mod">
          <ac:chgData name="ゲスト ユーザー" userId="" providerId="Windows Live" clId="Web-{8397B5D6-490A-4A99-AB08-C27364E7BA43}" dt="2021-03-05T08:07:49.976" v="58" actId="20577"/>
          <ac:spMkLst>
            <pc:docMk/>
            <pc:sldMk cId="0" sldId="281"/>
            <ac:spMk id="472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7:56.617" v="59" actId="1076"/>
          <ac:spMkLst>
            <pc:docMk/>
            <pc:sldMk cId="0" sldId="281"/>
            <ac:spMk id="477" creationId="{00000000-0000-0000-0000-000000000000}"/>
          </ac:spMkLst>
        </pc:spChg>
      </pc:sldChg>
      <pc:sldChg chg="delSp modSp">
        <pc:chgData name="ゲスト ユーザー" userId="" providerId="Windows Live" clId="Web-{8397B5D6-490A-4A99-AB08-C27364E7BA43}" dt="2021-03-05T08:09:30.166" v="81" actId="1076"/>
        <pc:sldMkLst>
          <pc:docMk/>
          <pc:sldMk cId="0" sldId="282"/>
        </pc:sldMkLst>
        <pc:spChg chg="mod">
          <ac:chgData name="ゲスト ユーザー" userId="" providerId="Windows Live" clId="Web-{8397B5D6-490A-4A99-AB08-C27364E7BA43}" dt="2021-03-05T08:09:23.494" v="79" actId="20577"/>
          <ac:spMkLst>
            <pc:docMk/>
            <pc:sldMk cId="0" sldId="282"/>
            <ac:spMk id="486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9:30.166" v="81" actId="1076"/>
          <ac:spMkLst>
            <pc:docMk/>
            <pc:sldMk cId="0" sldId="282"/>
            <ac:spMk id="494" creationId="{00000000-0000-0000-0000-000000000000}"/>
          </ac:spMkLst>
        </pc:spChg>
        <pc:spChg chg="del">
          <ac:chgData name="ゲスト ユーザー" userId="" providerId="Windows Live" clId="Web-{8397B5D6-490A-4A99-AB08-C27364E7BA43}" dt="2021-03-05T08:08:55.368" v="68"/>
          <ac:spMkLst>
            <pc:docMk/>
            <pc:sldMk cId="0" sldId="282"/>
            <ac:spMk id="495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8:06.601" v="61" actId="1076"/>
          <ac:spMkLst>
            <pc:docMk/>
            <pc:sldMk cId="0" sldId="282"/>
            <ac:spMk id="496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0:34.495" v="89" actId="20577"/>
        <pc:sldMkLst>
          <pc:docMk/>
          <pc:sldMk cId="0" sldId="283"/>
        </pc:sldMkLst>
        <pc:spChg chg="mod">
          <ac:chgData name="ゲスト ユーザー" userId="" providerId="Windows Live" clId="Web-{8397B5D6-490A-4A99-AB08-C27364E7BA43}" dt="2021-03-05T08:10:34.495" v="89" actId="20577"/>
          <ac:spMkLst>
            <pc:docMk/>
            <pc:sldMk cId="0" sldId="283"/>
            <ac:spMk id="503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0:57.933" v="91" actId="20577"/>
        <pc:sldMkLst>
          <pc:docMk/>
          <pc:sldMk cId="0" sldId="286"/>
        </pc:sldMkLst>
        <pc:spChg chg="mod">
          <ac:chgData name="ゲスト ユーザー" userId="" providerId="Windows Live" clId="Web-{8397B5D6-490A-4A99-AB08-C27364E7BA43}" dt="2021-03-05T08:10:57.933" v="91" actId="20577"/>
          <ac:spMkLst>
            <pc:docMk/>
            <pc:sldMk cId="0" sldId="286"/>
            <ac:spMk id="542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1:06.183" v="92" actId="1076"/>
        <pc:sldMkLst>
          <pc:docMk/>
          <pc:sldMk cId="0" sldId="287"/>
        </pc:sldMkLst>
        <pc:spChg chg="mod">
          <ac:chgData name="ゲスト ユーザー" userId="" providerId="Windows Live" clId="Web-{8397B5D6-490A-4A99-AB08-C27364E7BA43}" dt="2021-03-05T08:11:06.183" v="92" actId="1076"/>
          <ac:spMkLst>
            <pc:docMk/>
            <pc:sldMk cId="0" sldId="287"/>
            <ac:spMk id="564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1:58.294" v="94" actId="1076"/>
        <pc:sldMkLst>
          <pc:docMk/>
          <pc:sldMk cId="0" sldId="299"/>
        </pc:sldMkLst>
        <pc:picChg chg="mod">
          <ac:chgData name="ゲスト ユーザー" userId="" providerId="Windows Live" clId="Web-{8397B5D6-490A-4A99-AB08-C27364E7BA43}" dt="2021-03-05T08:11:58.294" v="94" actId="1076"/>
          <ac:picMkLst>
            <pc:docMk/>
            <pc:sldMk cId="0" sldId="299"/>
            <ac:picMk id="737" creationId="{00000000-0000-0000-0000-000000000000}"/>
          </ac:picMkLst>
        </pc:picChg>
      </pc:sldChg>
      <pc:sldChg chg="addSp modSp">
        <pc:chgData name="ゲスト ユーザー" userId="" providerId="Windows Live" clId="Web-{8397B5D6-490A-4A99-AB08-C27364E7BA43}" dt="2021-03-05T08:15:02.048" v="125" actId="1076"/>
        <pc:sldMkLst>
          <pc:docMk/>
          <pc:sldMk cId="0" sldId="301"/>
        </pc:sldMkLst>
        <pc:spChg chg="add mod">
          <ac:chgData name="ゲスト ユーザー" userId="" providerId="Windows Live" clId="Web-{8397B5D6-490A-4A99-AB08-C27364E7BA43}" dt="2021-03-05T08:13:39.703" v="109" actId="1076"/>
          <ac:spMkLst>
            <pc:docMk/>
            <pc:sldMk cId="0" sldId="301"/>
            <ac:spMk id="19" creationId="{A073BEDE-ADF1-49FF-9545-077B34EDC4AA}"/>
          </ac:spMkLst>
        </pc:spChg>
        <pc:spChg chg="mod">
          <ac:chgData name="ゲスト ユーザー" userId="" providerId="Windows Live" clId="Web-{8397B5D6-490A-4A99-AB08-C27364E7BA43}" dt="2021-03-05T08:14:53.455" v="123" actId="1076"/>
          <ac:spMkLst>
            <pc:docMk/>
            <pc:sldMk cId="0" sldId="301"/>
            <ac:spMk id="761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5:02.048" v="125" actId="1076"/>
          <ac:spMkLst>
            <pc:docMk/>
            <pc:sldMk cId="0" sldId="301"/>
            <ac:spMk id="775" creationId="{00000000-0000-0000-0000-000000000000}"/>
          </ac:spMkLst>
        </pc:spChg>
        <pc:graphicFrameChg chg="mod modGraphic">
          <ac:chgData name="ゲスト ユーザー" userId="" providerId="Windows Live" clId="Web-{8397B5D6-490A-4A99-AB08-C27364E7BA43}" dt="2021-03-05T08:12:59.327" v="101" actId="1076"/>
          <ac:graphicFrameMkLst>
            <pc:docMk/>
            <pc:sldMk cId="0" sldId="301"/>
            <ac:graphicFrameMk id="764" creationId="{00000000-0000-0000-0000-000000000000}"/>
          </ac:graphicFrameMkLst>
        </pc:graphicFrameChg>
        <pc:picChg chg="mod">
          <ac:chgData name="ゲスト ユーザー" userId="" providerId="Windows Live" clId="Web-{8397B5D6-490A-4A99-AB08-C27364E7BA43}" dt="2021-03-05T08:14:56.939" v="124" actId="1076"/>
          <ac:picMkLst>
            <pc:docMk/>
            <pc:sldMk cId="0" sldId="301"/>
            <ac:picMk id="760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3:47.969" v="111" actId="1076"/>
          <ac:picMkLst>
            <pc:docMk/>
            <pc:sldMk cId="0" sldId="301"/>
            <ac:picMk id="765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3:50.937" v="113" actId="1076"/>
          <ac:picMkLst>
            <pc:docMk/>
            <pc:sldMk cId="0" sldId="301"/>
            <ac:picMk id="766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3:52.844" v="114" actId="1076"/>
          <ac:picMkLst>
            <pc:docMk/>
            <pc:sldMk cId="0" sldId="301"/>
            <ac:picMk id="767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3:53.594" v="115" actId="1076"/>
          <ac:picMkLst>
            <pc:docMk/>
            <pc:sldMk cId="0" sldId="301"/>
            <ac:picMk id="768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4:00.109" v="118" actId="1076"/>
          <ac:picMkLst>
            <pc:docMk/>
            <pc:sldMk cId="0" sldId="301"/>
            <ac:picMk id="769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4:01.797" v="119" actId="1076"/>
          <ac:picMkLst>
            <pc:docMk/>
            <pc:sldMk cId="0" sldId="301"/>
            <ac:picMk id="770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4:04.016" v="120" actId="1076"/>
          <ac:picMkLst>
            <pc:docMk/>
            <pc:sldMk cId="0" sldId="301"/>
            <ac:picMk id="771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4:06.110" v="121" actId="1076"/>
          <ac:picMkLst>
            <pc:docMk/>
            <pc:sldMk cId="0" sldId="301"/>
            <ac:picMk id="772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3:57.672" v="117" actId="1076"/>
          <ac:picMkLst>
            <pc:docMk/>
            <pc:sldMk cId="0" sldId="301"/>
            <ac:picMk id="773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4:06.985" v="122" actId="1076"/>
          <ac:picMkLst>
            <pc:docMk/>
            <pc:sldMk cId="0" sldId="301"/>
            <ac:picMk id="774" creationId="{00000000-0000-0000-0000-000000000000}"/>
          </ac:picMkLst>
        </pc:picChg>
      </pc:sldChg>
      <pc:sldChg chg="modSp">
        <pc:chgData name="ゲスト ユーザー" userId="" providerId="Windows Live" clId="Web-{8397B5D6-490A-4A99-AB08-C27364E7BA43}" dt="2021-03-05T08:15:56.472" v="131" actId="1076"/>
        <pc:sldMkLst>
          <pc:docMk/>
          <pc:sldMk cId="0" sldId="302"/>
        </pc:sldMkLst>
        <pc:spChg chg="mod">
          <ac:chgData name="ゲスト ユーザー" userId="" providerId="Windows Live" clId="Web-{8397B5D6-490A-4A99-AB08-C27364E7BA43}" dt="2021-03-05T08:15:46.643" v="129" actId="1076"/>
          <ac:spMkLst>
            <pc:docMk/>
            <pc:sldMk cId="0" sldId="302"/>
            <ac:spMk id="19" creationId="{DCF90DC2-DE62-4ABC-9BC6-B33738D332B5}"/>
          </ac:spMkLst>
        </pc:spChg>
        <pc:spChg chg="mod">
          <ac:chgData name="ゲスト ユーザー" userId="" providerId="Windows Live" clId="Web-{8397B5D6-490A-4A99-AB08-C27364E7BA43}" dt="2021-03-05T08:15:29.096" v="126" actId="20577"/>
          <ac:spMkLst>
            <pc:docMk/>
            <pc:sldMk cId="0" sldId="302"/>
            <ac:spMk id="782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5:56.472" v="131" actId="1076"/>
          <ac:spMkLst>
            <pc:docMk/>
            <pc:sldMk cId="0" sldId="302"/>
            <ac:spMk id="789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5:50.487" v="130" actId="1076"/>
          <ac:spMkLst>
            <pc:docMk/>
            <pc:sldMk cId="0" sldId="302"/>
            <ac:spMk id="790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5:41.706" v="128" actId="1076"/>
          <ac:spMkLst>
            <pc:docMk/>
            <pc:sldMk cId="0" sldId="302"/>
            <ac:spMk id="794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6:45.051" v="133" actId="1076"/>
        <pc:sldMkLst>
          <pc:docMk/>
          <pc:sldMk cId="0" sldId="304"/>
        </pc:sldMkLst>
        <pc:spChg chg="mod">
          <ac:chgData name="ゲスト ユーザー" userId="" providerId="Windows Live" clId="Web-{8397B5D6-490A-4A99-AB08-C27364E7BA43}" dt="2021-03-05T08:16:37.660" v="132" actId="20577"/>
          <ac:spMkLst>
            <pc:docMk/>
            <pc:sldMk cId="0" sldId="304"/>
            <ac:spMk id="821" creationId="{00000000-0000-0000-0000-000000000000}"/>
          </ac:spMkLst>
        </pc:spChg>
        <pc:picChg chg="mod">
          <ac:chgData name="ゲスト ユーザー" userId="" providerId="Windows Live" clId="Web-{8397B5D6-490A-4A99-AB08-C27364E7BA43}" dt="2021-03-05T08:16:45.051" v="133" actId="1076"/>
          <ac:picMkLst>
            <pc:docMk/>
            <pc:sldMk cId="0" sldId="304"/>
            <ac:picMk id="820" creationId="{00000000-0000-0000-0000-000000000000}"/>
          </ac:picMkLst>
        </pc:picChg>
      </pc:sldChg>
      <pc:sldChg chg="modSp">
        <pc:chgData name="ゲスト ユーザー" userId="" providerId="Windows Live" clId="Web-{8397B5D6-490A-4A99-AB08-C27364E7BA43}" dt="2021-03-05T08:17:24.021" v="136" actId="1076"/>
        <pc:sldMkLst>
          <pc:docMk/>
          <pc:sldMk cId="0" sldId="309"/>
        </pc:sldMkLst>
        <pc:spChg chg="mod">
          <ac:chgData name="ゲスト ユーザー" userId="" providerId="Windows Live" clId="Web-{8397B5D6-490A-4A99-AB08-C27364E7BA43}" dt="2021-03-05T08:17:19.020" v="134" actId="1076"/>
          <ac:spMkLst>
            <pc:docMk/>
            <pc:sldMk cId="0" sldId="309"/>
            <ac:spMk id="890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7:24.021" v="136" actId="1076"/>
          <ac:spMkLst>
            <pc:docMk/>
            <pc:sldMk cId="0" sldId="309"/>
            <ac:spMk id="891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7:22.177" v="135" actId="1076"/>
          <ac:spMkLst>
            <pc:docMk/>
            <pc:sldMk cId="0" sldId="309"/>
            <ac:spMk id="892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7:40.646" v="140" actId="20577"/>
        <pc:sldMkLst>
          <pc:docMk/>
          <pc:sldMk cId="0" sldId="310"/>
        </pc:sldMkLst>
        <pc:spChg chg="mod">
          <ac:chgData name="ゲスト ユーザー" userId="" providerId="Windows Live" clId="Web-{8397B5D6-490A-4A99-AB08-C27364E7BA43}" dt="2021-03-05T08:17:40.646" v="140" actId="20577"/>
          <ac:spMkLst>
            <pc:docMk/>
            <pc:sldMk cId="0" sldId="310"/>
            <ac:spMk id="901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7:36.599" v="138" actId="1076"/>
          <ac:spMkLst>
            <pc:docMk/>
            <pc:sldMk cId="0" sldId="310"/>
            <ac:spMk id="905" creationId="{00000000-0000-0000-0000-000000000000}"/>
          </ac:spMkLst>
        </pc:spChg>
        <pc:picChg chg="mod">
          <ac:chgData name="ゲスト ユーザー" userId="" providerId="Windows Live" clId="Web-{8397B5D6-490A-4A99-AB08-C27364E7BA43}" dt="2021-03-05T08:17:34.068" v="137" actId="1076"/>
          <ac:picMkLst>
            <pc:docMk/>
            <pc:sldMk cId="0" sldId="310"/>
            <ac:picMk id="904" creationId="{00000000-0000-0000-0000-000000000000}"/>
          </ac:picMkLst>
        </pc:picChg>
      </pc:sldChg>
      <pc:sldChg chg="modSp">
        <pc:chgData name="ゲスト ユーザー" userId="" providerId="Windows Live" clId="Web-{8397B5D6-490A-4A99-AB08-C27364E7BA43}" dt="2021-03-05T08:17:59.349" v="148" actId="20577"/>
        <pc:sldMkLst>
          <pc:docMk/>
          <pc:sldMk cId="0" sldId="311"/>
        </pc:sldMkLst>
        <pc:spChg chg="mod">
          <ac:chgData name="ゲスト ユーザー" userId="" providerId="Windows Live" clId="Web-{8397B5D6-490A-4A99-AB08-C27364E7BA43}" dt="2021-03-05T08:17:59.349" v="148" actId="20577"/>
          <ac:spMkLst>
            <pc:docMk/>
            <pc:sldMk cId="0" sldId="311"/>
            <ac:spMk id="912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8:46.694" v="150" actId="1076"/>
        <pc:sldMkLst>
          <pc:docMk/>
          <pc:sldMk cId="0" sldId="314"/>
        </pc:sldMkLst>
        <pc:spChg chg="mod">
          <ac:chgData name="ゲスト ユーザー" userId="" providerId="Windows Live" clId="Web-{8397B5D6-490A-4A99-AB08-C27364E7BA43}" dt="2021-03-05T08:18:43.069" v="149" actId="20577"/>
          <ac:spMkLst>
            <pc:docMk/>
            <pc:sldMk cId="0" sldId="314"/>
            <ac:spMk id="970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8:46.694" v="150" actId="1076"/>
          <ac:spMkLst>
            <pc:docMk/>
            <pc:sldMk cId="0" sldId="314"/>
            <ac:spMk id="980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8:54.632" v="151" actId="1076"/>
        <pc:sldMkLst>
          <pc:docMk/>
          <pc:sldMk cId="0" sldId="315"/>
        </pc:sldMkLst>
        <pc:spChg chg="mod">
          <ac:chgData name="ゲスト ユーザー" userId="" providerId="Windows Live" clId="Web-{8397B5D6-490A-4A99-AB08-C27364E7BA43}" dt="2021-03-05T08:18:54.632" v="151" actId="1076"/>
          <ac:spMkLst>
            <pc:docMk/>
            <pc:sldMk cId="0" sldId="315"/>
            <ac:spMk id="1000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9:47.930" v="155" actId="1076"/>
        <pc:sldMkLst>
          <pc:docMk/>
          <pc:sldMk cId="0" sldId="317"/>
        </pc:sldMkLst>
        <pc:spChg chg="mod">
          <ac:chgData name="ゲスト ユーザー" userId="" providerId="Windows Live" clId="Web-{8397B5D6-490A-4A99-AB08-C27364E7BA43}" dt="2021-03-05T08:19:38.133" v="153" actId="20577"/>
          <ac:spMkLst>
            <pc:docMk/>
            <pc:sldMk cId="0" sldId="317"/>
            <ac:spMk id="1021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9:45.571" v="154" actId="1076"/>
          <ac:spMkLst>
            <pc:docMk/>
            <pc:sldMk cId="0" sldId="317"/>
            <ac:spMk id="1032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9:47.930" v="155" actId="1076"/>
          <ac:spMkLst>
            <pc:docMk/>
            <pc:sldMk cId="0" sldId="317"/>
            <ac:spMk id="1033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20:05.790" v="158" actId="1076"/>
        <pc:sldMkLst>
          <pc:docMk/>
          <pc:sldMk cId="0" sldId="318"/>
        </pc:sldMkLst>
        <pc:spChg chg="mod">
          <ac:chgData name="ゲスト ユーザー" userId="" providerId="Windows Live" clId="Web-{8397B5D6-490A-4A99-AB08-C27364E7BA43}" dt="2021-03-05T08:20:00.665" v="156" actId="1076"/>
          <ac:spMkLst>
            <pc:docMk/>
            <pc:sldMk cId="0" sldId="318"/>
            <ac:spMk id="1048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20:03.462" v="157" actId="1076"/>
          <ac:spMkLst>
            <pc:docMk/>
            <pc:sldMk cId="0" sldId="318"/>
            <ac:spMk id="1049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20:05.790" v="158" actId="1076"/>
          <ac:spMkLst>
            <pc:docMk/>
            <pc:sldMk cId="0" sldId="318"/>
            <ac:spMk id="1050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1:13.277" v="93" actId="1076"/>
        <pc:sldMkLst>
          <pc:docMk/>
          <pc:sldMk cId="65545281" sldId="319"/>
        </pc:sldMkLst>
        <pc:spChg chg="mod">
          <ac:chgData name="ゲスト ユーザー" userId="" providerId="Windows Live" clId="Web-{8397B5D6-490A-4A99-AB08-C27364E7BA43}" dt="2021-03-05T08:11:13.277" v="93" actId="1076"/>
          <ac:spMkLst>
            <pc:docMk/>
            <pc:sldMk cId="65545281" sldId="319"/>
            <ac:spMk id="564" creationId="{00000000-0000-0000-0000-000000000000}"/>
          </ac:spMkLst>
        </pc:spChg>
      </pc:sldChg>
    </pc:docChg>
  </pc:docChgLst>
  <pc:docChgLst>
    <pc:chgData name="Masaki Suzuki" userId="2c4feb2ed34ad1a7" providerId="Windows Live" clId="Web-{C46900A6-4D07-403D-BEC4-41E462CAB498}"/>
    <pc:docChg chg="modSld">
      <pc:chgData name="Masaki Suzuki" userId="2c4feb2ed34ad1a7" providerId="Windows Live" clId="Web-{C46900A6-4D07-403D-BEC4-41E462CAB498}" dt="2021-06-18T00:52:47.265" v="82" actId="20577"/>
      <pc:docMkLst>
        <pc:docMk/>
      </pc:docMkLst>
      <pc:sldChg chg="addSp modSp">
        <pc:chgData name="Masaki Suzuki" userId="2c4feb2ed34ad1a7" providerId="Windows Live" clId="Web-{C46900A6-4D07-403D-BEC4-41E462CAB498}" dt="2021-06-18T00:31:57.927" v="8"/>
        <pc:sldMkLst>
          <pc:docMk/>
          <pc:sldMk cId="0" sldId="265"/>
        </pc:sldMkLst>
        <pc:spChg chg="mod">
          <ac:chgData name="Masaki Suzuki" userId="2c4feb2ed34ad1a7" providerId="Windows Live" clId="Web-{C46900A6-4D07-403D-BEC4-41E462CAB498}" dt="2021-06-18T00:31:09.316" v="0" actId="20577"/>
          <ac:spMkLst>
            <pc:docMk/>
            <pc:sldMk cId="0" sldId="265"/>
            <ac:spMk id="3" creationId="{3CB21E07-D58C-456C-86C7-C3C437854117}"/>
          </ac:spMkLst>
        </pc:spChg>
        <pc:spChg chg="add mod">
          <ac:chgData name="Masaki Suzuki" userId="2c4feb2ed34ad1a7" providerId="Windows Live" clId="Web-{C46900A6-4D07-403D-BEC4-41E462CAB498}" dt="2021-06-18T00:31:57.927" v="8"/>
          <ac:spMkLst>
            <pc:docMk/>
            <pc:sldMk cId="0" sldId="265"/>
            <ac:spMk id="6" creationId="{4214F490-C5E9-4631-B465-6049475C454B}"/>
          </ac:spMkLst>
        </pc:spChg>
      </pc:sldChg>
      <pc:sldChg chg="modSp">
        <pc:chgData name="Masaki Suzuki" userId="2c4feb2ed34ad1a7" providerId="Windows Live" clId="Web-{C46900A6-4D07-403D-BEC4-41E462CAB498}" dt="2021-06-18T00:32:32.349" v="11" actId="1076"/>
        <pc:sldMkLst>
          <pc:docMk/>
          <pc:sldMk cId="0" sldId="266"/>
        </pc:sldMkLst>
        <pc:spChg chg="mod">
          <ac:chgData name="Masaki Suzuki" userId="2c4feb2ed34ad1a7" providerId="Windows Live" clId="Web-{C46900A6-4D07-403D-BEC4-41E462CAB498}" dt="2021-06-18T00:32:14.349" v="9" actId="20577"/>
          <ac:spMkLst>
            <pc:docMk/>
            <pc:sldMk cId="0" sldId="266"/>
            <ac:spMk id="2" creationId="{B0ED5645-CD98-4538-83F6-DE7E446E73FC}"/>
          </ac:spMkLst>
        </pc:spChg>
        <pc:spChg chg="mod">
          <ac:chgData name="Masaki Suzuki" userId="2c4feb2ed34ad1a7" providerId="Windows Live" clId="Web-{C46900A6-4D07-403D-BEC4-41E462CAB498}" dt="2021-06-18T00:32:26.880" v="10" actId="20577"/>
          <ac:spMkLst>
            <pc:docMk/>
            <pc:sldMk cId="0" sldId="266"/>
            <ac:spMk id="3" creationId="{B2C0A272-8324-43AD-97D9-29FDE43E74B6}"/>
          </ac:spMkLst>
        </pc:spChg>
        <pc:picChg chg="mod">
          <ac:chgData name="Masaki Suzuki" userId="2c4feb2ed34ad1a7" providerId="Windows Live" clId="Web-{C46900A6-4D07-403D-BEC4-41E462CAB498}" dt="2021-06-18T00:32:32.349" v="11" actId="1076"/>
          <ac:picMkLst>
            <pc:docMk/>
            <pc:sldMk cId="0" sldId="266"/>
            <ac:picMk id="253" creationId="{00000000-0000-0000-0000-000000000000}"/>
          </ac:picMkLst>
        </pc:picChg>
      </pc:sldChg>
      <pc:sldChg chg="addSp modSp">
        <pc:chgData name="Masaki Suzuki" userId="2c4feb2ed34ad1a7" providerId="Windows Live" clId="Web-{C46900A6-4D07-403D-BEC4-41E462CAB498}" dt="2021-06-18T00:32:52.459" v="15" actId="14100"/>
        <pc:sldMkLst>
          <pc:docMk/>
          <pc:sldMk cId="0" sldId="267"/>
        </pc:sldMkLst>
        <pc:spChg chg="mod">
          <ac:chgData name="Masaki Suzuki" userId="2c4feb2ed34ad1a7" providerId="Windows Live" clId="Web-{C46900A6-4D07-403D-BEC4-41E462CAB498}" dt="2021-06-18T00:32:42.349" v="12" actId="1076"/>
          <ac:spMkLst>
            <pc:docMk/>
            <pc:sldMk cId="0" sldId="267"/>
            <ac:spMk id="4" creationId="{34578D91-2B82-46CC-9C49-97C90BCF7E6E}"/>
          </ac:spMkLst>
        </pc:spChg>
        <pc:spChg chg="add mod">
          <ac:chgData name="Masaki Suzuki" userId="2c4feb2ed34ad1a7" providerId="Windows Live" clId="Web-{C46900A6-4D07-403D-BEC4-41E462CAB498}" dt="2021-06-18T00:32:52.459" v="15" actId="14100"/>
          <ac:spMkLst>
            <pc:docMk/>
            <pc:sldMk cId="0" sldId="267"/>
            <ac:spMk id="15" creationId="{7AD5EFA8-1679-4F67-A64C-59DFA2DAA6FB}"/>
          </ac:spMkLst>
        </pc:spChg>
      </pc:sldChg>
      <pc:sldChg chg="modSp">
        <pc:chgData name="Masaki Suzuki" userId="2c4feb2ed34ad1a7" providerId="Windows Live" clId="Web-{C46900A6-4D07-403D-BEC4-41E462CAB498}" dt="2021-06-18T00:33:23.882" v="17" actId="14100"/>
        <pc:sldMkLst>
          <pc:docMk/>
          <pc:sldMk cId="0" sldId="270"/>
        </pc:sldMkLst>
        <pc:spChg chg="mod">
          <ac:chgData name="Masaki Suzuki" userId="2c4feb2ed34ad1a7" providerId="Windows Live" clId="Web-{C46900A6-4D07-403D-BEC4-41E462CAB498}" dt="2021-06-18T00:33:23.882" v="17" actId="14100"/>
          <ac:spMkLst>
            <pc:docMk/>
            <pc:sldMk cId="0" sldId="270"/>
            <ac:spMk id="311" creationId="{00000000-0000-0000-0000-000000000000}"/>
          </ac:spMkLst>
        </pc:spChg>
      </pc:sldChg>
      <pc:sldChg chg="modSp">
        <pc:chgData name="Masaki Suzuki" userId="2c4feb2ed34ad1a7" providerId="Windows Live" clId="Web-{C46900A6-4D07-403D-BEC4-41E462CAB498}" dt="2021-06-18T00:34:44.836" v="18" actId="1076"/>
        <pc:sldMkLst>
          <pc:docMk/>
          <pc:sldMk cId="0" sldId="272"/>
        </pc:sldMkLst>
        <pc:spChg chg="mod">
          <ac:chgData name="Masaki Suzuki" userId="2c4feb2ed34ad1a7" providerId="Windows Live" clId="Web-{C46900A6-4D07-403D-BEC4-41E462CAB498}" dt="2021-06-18T00:34:44.836" v="18" actId="1076"/>
          <ac:spMkLst>
            <pc:docMk/>
            <pc:sldMk cId="0" sldId="272"/>
            <ac:spMk id="12" creationId="{EEFA4054-00FC-4ACA-BE94-34122333F8B7}"/>
          </ac:spMkLst>
        </pc:spChg>
      </pc:sldChg>
      <pc:sldChg chg="modSp">
        <pc:chgData name="Masaki Suzuki" userId="2c4feb2ed34ad1a7" providerId="Windows Live" clId="Web-{C46900A6-4D07-403D-BEC4-41E462CAB498}" dt="2021-06-18T00:36:21.526" v="23" actId="1076"/>
        <pc:sldMkLst>
          <pc:docMk/>
          <pc:sldMk cId="0" sldId="276"/>
        </pc:sldMkLst>
        <pc:spChg chg="mod">
          <ac:chgData name="Masaki Suzuki" userId="2c4feb2ed34ad1a7" providerId="Windows Live" clId="Web-{C46900A6-4D07-403D-BEC4-41E462CAB498}" dt="2021-06-18T00:36:21.526" v="23" actId="1076"/>
          <ac:spMkLst>
            <pc:docMk/>
            <pc:sldMk cId="0" sldId="276"/>
            <ac:spMk id="4" creationId="{509DB487-DDCB-4B93-966E-560C9FAB117D}"/>
          </ac:spMkLst>
        </pc:spChg>
        <pc:spChg chg="mod">
          <ac:chgData name="Masaki Suzuki" userId="2c4feb2ed34ad1a7" providerId="Windows Live" clId="Web-{C46900A6-4D07-403D-BEC4-41E462CAB498}" dt="2021-06-18T00:36:09.713" v="21" actId="14100"/>
          <ac:spMkLst>
            <pc:docMk/>
            <pc:sldMk cId="0" sldId="276"/>
            <ac:spMk id="5" creationId="{875CF5C6-84C5-4297-B30A-AC3CF62B8131}"/>
          </ac:spMkLst>
        </pc:spChg>
        <pc:spChg chg="mod">
          <ac:chgData name="Masaki Suzuki" userId="2c4feb2ed34ad1a7" providerId="Windows Live" clId="Web-{C46900A6-4D07-403D-BEC4-41E462CAB498}" dt="2021-06-18T00:36:13.541" v="22" actId="1076"/>
          <ac:spMkLst>
            <pc:docMk/>
            <pc:sldMk cId="0" sldId="276"/>
            <ac:spMk id="11" creationId="{3D6DCF38-AB4C-4FC1-85E3-A66C63FE2D42}"/>
          </ac:spMkLst>
        </pc:spChg>
      </pc:sldChg>
      <pc:sldChg chg="modSp">
        <pc:chgData name="Masaki Suzuki" userId="2c4feb2ed34ad1a7" providerId="Windows Live" clId="Web-{C46900A6-4D07-403D-BEC4-41E462CAB498}" dt="2021-06-18T00:37:25.074" v="24" actId="1076"/>
        <pc:sldMkLst>
          <pc:docMk/>
          <pc:sldMk cId="0" sldId="277"/>
        </pc:sldMkLst>
        <pc:spChg chg="mod">
          <ac:chgData name="Masaki Suzuki" userId="2c4feb2ed34ad1a7" providerId="Windows Live" clId="Web-{C46900A6-4D07-403D-BEC4-41E462CAB498}" dt="2021-06-18T00:37:25.074" v="24" actId="1076"/>
          <ac:spMkLst>
            <pc:docMk/>
            <pc:sldMk cId="0" sldId="277"/>
            <ac:spMk id="18" creationId="{ECB61333-33AE-4359-B033-3FD678A2B863}"/>
          </ac:spMkLst>
        </pc:spChg>
      </pc:sldChg>
      <pc:sldChg chg="addSp modSp">
        <pc:chgData name="Masaki Suzuki" userId="2c4feb2ed34ad1a7" providerId="Windows Live" clId="Web-{C46900A6-4D07-403D-BEC4-41E462CAB498}" dt="2021-06-18T00:37:53.481" v="29" actId="1076"/>
        <pc:sldMkLst>
          <pc:docMk/>
          <pc:sldMk cId="0" sldId="279"/>
        </pc:sldMkLst>
        <pc:spChg chg="add mod">
          <ac:chgData name="Masaki Suzuki" userId="2c4feb2ed34ad1a7" providerId="Windows Live" clId="Web-{C46900A6-4D07-403D-BEC4-41E462CAB498}" dt="2021-06-18T00:37:53.481" v="29" actId="1076"/>
          <ac:spMkLst>
            <pc:docMk/>
            <pc:sldMk cId="0" sldId="279"/>
            <ac:spMk id="15" creationId="{17CFBD83-9DDA-4E0E-80F7-CDB50EDC4BD0}"/>
          </ac:spMkLst>
        </pc:spChg>
      </pc:sldChg>
      <pc:sldChg chg="modSp">
        <pc:chgData name="Masaki Suzuki" userId="2c4feb2ed34ad1a7" providerId="Windows Live" clId="Web-{C46900A6-4D07-403D-BEC4-41E462CAB498}" dt="2021-06-18T00:52:47.265" v="82" actId="20577"/>
        <pc:sldMkLst>
          <pc:docMk/>
          <pc:sldMk cId="0" sldId="315"/>
        </pc:sldMkLst>
        <pc:spChg chg="mod">
          <ac:chgData name="Masaki Suzuki" userId="2c4feb2ed34ad1a7" providerId="Windows Live" clId="Web-{C46900A6-4D07-403D-BEC4-41E462CAB498}" dt="2021-06-18T00:52:47.265" v="82" actId="20577"/>
          <ac:spMkLst>
            <pc:docMk/>
            <pc:sldMk cId="0" sldId="315"/>
            <ac:spMk id="988" creationId="{00000000-0000-0000-0000-000000000000}"/>
          </ac:spMkLst>
        </pc:spChg>
      </pc:sldChg>
      <pc:sldChg chg="modSp">
        <pc:chgData name="Masaki Suzuki" userId="2c4feb2ed34ad1a7" providerId="Windows Live" clId="Web-{C46900A6-4D07-403D-BEC4-41E462CAB498}" dt="2021-06-18T00:38:26.950" v="33" actId="20577"/>
        <pc:sldMkLst>
          <pc:docMk/>
          <pc:sldMk cId="156761354" sldId="320"/>
        </pc:sldMkLst>
        <pc:spChg chg="mod">
          <ac:chgData name="Masaki Suzuki" userId="2c4feb2ed34ad1a7" providerId="Windows Live" clId="Web-{C46900A6-4D07-403D-BEC4-41E462CAB498}" dt="2021-06-18T00:38:26.950" v="33" actId="20577"/>
          <ac:spMkLst>
            <pc:docMk/>
            <pc:sldMk cId="156761354" sldId="320"/>
            <ac:spMk id="6" creationId="{BDEDF5BA-4D45-4172-B4C2-0B0B43BB014F}"/>
          </ac:spMkLst>
        </pc:spChg>
      </pc:sldChg>
      <pc:sldChg chg="modSp">
        <pc:chgData name="Masaki Suzuki" userId="2c4feb2ed34ad1a7" providerId="Windows Live" clId="Web-{C46900A6-4D07-403D-BEC4-41E462CAB498}" dt="2021-06-18T00:38:48.373" v="34" actId="1076"/>
        <pc:sldMkLst>
          <pc:docMk/>
          <pc:sldMk cId="562492338" sldId="322"/>
        </pc:sldMkLst>
        <pc:spChg chg="mod">
          <ac:chgData name="Masaki Suzuki" userId="2c4feb2ed34ad1a7" providerId="Windows Live" clId="Web-{C46900A6-4D07-403D-BEC4-41E462CAB498}" dt="2021-06-18T00:38:48.373" v="34" actId="1076"/>
          <ac:spMkLst>
            <pc:docMk/>
            <pc:sldMk cId="562492338" sldId="322"/>
            <ac:spMk id="12" creationId="{58CA6078-ED0B-4C91-AA48-D21B66B5E595}"/>
          </ac:spMkLst>
        </pc:spChg>
      </pc:sldChg>
      <pc:sldChg chg="modSp">
        <pc:chgData name="Masaki Suzuki" userId="2c4feb2ed34ad1a7" providerId="Windows Live" clId="Web-{C46900A6-4D07-403D-BEC4-41E462CAB498}" dt="2021-06-18T00:42:38.799" v="41" actId="1076"/>
        <pc:sldMkLst>
          <pc:docMk/>
          <pc:sldMk cId="438134143" sldId="328"/>
        </pc:sldMkLst>
        <pc:spChg chg="mod">
          <ac:chgData name="Masaki Suzuki" userId="2c4feb2ed34ad1a7" providerId="Windows Live" clId="Web-{C46900A6-4D07-403D-BEC4-41E462CAB498}" dt="2021-06-18T00:42:32.611" v="40" actId="20577"/>
          <ac:spMkLst>
            <pc:docMk/>
            <pc:sldMk cId="438134143" sldId="328"/>
            <ac:spMk id="4" creationId="{F76CB4E3-2CAA-4681-AF78-9D9173C6BB5A}"/>
          </ac:spMkLst>
        </pc:spChg>
        <pc:spChg chg="mod">
          <ac:chgData name="Masaki Suzuki" userId="2c4feb2ed34ad1a7" providerId="Windows Live" clId="Web-{C46900A6-4D07-403D-BEC4-41E462CAB498}" dt="2021-06-18T00:42:38.799" v="41" actId="1076"/>
          <ac:spMkLst>
            <pc:docMk/>
            <pc:sldMk cId="438134143" sldId="328"/>
            <ac:spMk id="11" creationId="{99544E55-CF71-4D25-AEF5-0F89B5665567}"/>
          </ac:spMkLst>
        </pc:spChg>
      </pc:sldChg>
      <pc:sldChg chg="modSp">
        <pc:chgData name="Masaki Suzuki" userId="2c4feb2ed34ad1a7" providerId="Windows Live" clId="Web-{C46900A6-4D07-403D-BEC4-41E462CAB498}" dt="2021-06-18T00:43:26.378" v="44" actId="1076"/>
        <pc:sldMkLst>
          <pc:docMk/>
          <pc:sldMk cId="2539985523" sldId="329"/>
        </pc:sldMkLst>
        <pc:spChg chg="mod">
          <ac:chgData name="Masaki Suzuki" userId="2c4feb2ed34ad1a7" providerId="Windows Live" clId="Web-{C46900A6-4D07-403D-BEC4-41E462CAB498}" dt="2021-06-18T00:43:20.519" v="43" actId="14100"/>
          <ac:spMkLst>
            <pc:docMk/>
            <pc:sldMk cId="2539985523" sldId="329"/>
            <ac:spMk id="3" creationId="{41B6E82B-6D9B-4BBB-B277-69B8CA0B91C3}"/>
          </ac:spMkLst>
        </pc:spChg>
        <pc:spChg chg="mod">
          <ac:chgData name="Masaki Suzuki" userId="2c4feb2ed34ad1a7" providerId="Windows Live" clId="Web-{C46900A6-4D07-403D-BEC4-41E462CAB498}" dt="2021-06-18T00:43:04.878" v="42" actId="14100"/>
          <ac:spMkLst>
            <pc:docMk/>
            <pc:sldMk cId="2539985523" sldId="329"/>
            <ac:spMk id="6" creationId="{A37D0B3E-E398-46E3-862F-CB12BB9ACA59}"/>
          </ac:spMkLst>
        </pc:spChg>
        <pc:spChg chg="mod">
          <ac:chgData name="Masaki Suzuki" userId="2c4feb2ed34ad1a7" providerId="Windows Live" clId="Web-{C46900A6-4D07-403D-BEC4-41E462CAB498}" dt="2021-06-18T00:43:26.378" v="44" actId="1076"/>
          <ac:spMkLst>
            <pc:docMk/>
            <pc:sldMk cId="2539985523" sldId="329"/>
            <ac:spMk id="9" creationId="{510B5B88-7801-4BFD-B5A3-9E5D8C4EA089}"/>
          </ac:spMkLst>
        </pc:spChg>
      </pc:sldChg>
      <pc:sldChg chg="modSp">
        <pc:chgData name="Masaki Suzuki" userId="2c4feb2ed34ad1a7" providerId="Windows Live" clId="Web-{C46900A6-4D07-403D-BEC4-41E462CAB498}" dt="2021-06-18T00:43:54.644" v="46" actId="20577"/>
        <pc:sldMkLst>
          <pc:docMk/>
          <pc:sldMk cId="2026746202" sldId="330"/>
        </pc:sldMkLst>
        <pc:spChg chg="mod">
          <ac:chgData name="Masaki Suzuki" userId="2c4feb2ed34ad1a7" providerId="Windows Live" clId="Web-{C46900A6-4D07-403D-BEC4-41E462CAB498}" dt="2021-06-18T00:43:54.644" v="46" actId="20577"/>
          <ac:spMkLst>
            <pc:docMk/>
            <pc:sldMk cId="2026746202" sldId="330"/>
            <ac:spMk id="7" creationId="{93007182-CB31-47D9-8D8A-EFA5996A2CA1}"/>
          </ac:spMkLst>
        </pc:spChg>
        <pc:spChg chg="mod">
          <ac:chgData name="Masaki Suzuki" userId="2c4feb2ed34ad1a7" providerId="Windows Live" clId="Web-{C46900A6-4D07-403D-BEC4-41E462CAB498}" dt="2021-06-18T00:43:44.691" v="45" actId="1076"/>
          <ac:spMkLst>
            <pc:docMk/>
            <pc:sldMk cId="2026746202" sldId="330"/>
            <ac:spMk id="11" creationId="{313F3025-0415-4570-A482-7D1261DD577E}"/>
          </ac:spMkLst>
        </pc:spChg>
      </pc:sldChg>
      <pc:sldChg chg="modSp">
        <pc:chgData name="Masaki Suzuki" userId="2c4feb2ed34ad1a7" providerId="Windows Live" clId="Web-{C46900A6-4D07-403D-BEC4-41E462CAB498}" dt="2021-06-18T00:44:56.474" v="47" actId="14100"/>
        <pc:sldMkLst>
          <pc:docMk/>
          <pc:sldMk cId="3785275960" sldId="331"/>
        </pc:sldMkLst>
        <pc:spChg chg="mod">
          <ac:chgData name="Masaki Suzuki" userId="2c4feb2ed34ad1a7" providerId="Windows Live" clId="Web-{C46900A6-4D07-403D-BEC4-41E462CAB498}" dt="2021-06-18T00:44:56.474" v="47" actId="14100"/>
          <ac:spMkLst>
            <pc:docMk/>
            <pc:sldMk cId="3785275960" sldId="331"/>
            <ac:spMk id="21" creationId="{2A614F58-6869-4203-B793-36B202460EA2}"/>
          </ac:spMkLst>
        </pc:spChg>
      </pc:sldChg>
      <pc:sldChg chg="modSp">
        <pc:chgData name="Masaki Suzuki" userId="2c4feb2ed34ad1a7" providerId="Windows Live" clId="Web-{C46900A6-4D07-403D-BEC4-41E462CAB498}" dt="2021-06-18T00:39:23.686" v="35" actId="1076"/>
        <pc:sldMkLst>
          <pc:docMk/>
          <pc:sldMk cId="1515517985" sldId="333"/>
        </pc:sldMkLst>
        <pc:spChg chg="mod">
          <ac:chgData name="Masaki Suzuki" userId="2c4feb2ed34ad1a7" providerId="Windows Live" clId="Web-{C46900A6-4D07-403D-BEC4-41E462CAB498}" dt="2021-06-18T00:39:23.686" v="35" actId="1076"/>
          <ac:spMkLst>
            <pc:docMk/>
            <pc:sldMk cId="1515517985" sldId="333"/>
            <ac:spMk id="15" creationId="{6463C07B-A621-49D2-9B3C-94A4A3E296C5}"/>
          </ac:spMkLst>
        </pc:spChg>
      </pc:sldChg>
      <pc:sldChg chg="modSp">
        <pc:chgData name="Masaki Suzuki" userId="2c4feb2ed34ad1a7" providerId="Windows Live" clId="Web-{C46900A6-4D07-403D-BEC4-41E462CAB498}" dt="2021-06-18T00:45:33.975" v="50" actId="1076"/>
        <pc:sldMkLst>
          <pc:docMk/>
          <pc:sldMk cId="960304463" sldId="337"/>
        </pc:sldMkLst>
        <pc:spChg chg="mod">
          <ac:chgData name="Masaki Suzuki" userId="2c4feb2ed34ad1a7" providerId="Windows Live" clId="Web-{C46900A6-4D07-403D-BEC4-41E462CAB498}" dt="2021-06-18T00:45:20.724" v="49" actId="20577"/>
          <ac:spMkLst>
            <pc:docMk/>
            <pc:sldMk cId="960304463" sldId="337"/>
            <ac:spMk id="17" creationId="{BD1C2ED5-2F6E-40D9-BD3B-099BD37BD205}"/>
          </ac:spMkLst>
        </pc:spChg>
        <pc:picChg chg="mod">
          <ac:chgData name="Masaki Suzuki" userId="2c4feb2ed34ad1a7" providerId="Windows Live" clId="Web-{C46900A6-4D07-403D-BEC4-41E462CAB498}" dt="2021-06-18T00:45:33.975" v="50" actId="1076"/>
          <ac:picMkLst>
            <pc:docMk/>
            <pc:sldMk cId="960304463" sldId="337"/>
            <ac:picMk id="2" creationId="{0ABE893C-5261-4583-9731-706F2263B320}"/>
          </ac:picMkLst>
        </pc:picChg>
      </pc:sldChg>
      <pc:sldChg chg="modSp">
        <pc:chgData name="Masaki Suzuki" userId="2c4feb2ed34ad1a7" providerId="Windows Live" clId="Web-{C46900A6-4D07-403D-BEC4-41E462CAB498}" dt="2021-06-18T00:46:15.444" v="51" actId="20577"/>
        <pc:sldMkLst>
          <pc:docMk/>
          <pc:sldMk cId="412491998" sldId="339"/>
        </pc:sldMkLst>
        <pc:spChg chg="mod">
          <ac:chgData name="Masaki Suzuki" userId="2c4feb2ed34ad1a7" providerId="Windows Live" clId="Web-{C46900A6-4D07-403D-BEC4-41E462CAB498}" dt="2021-06-18T00:46:15.444" v="51" actId="20577"/>
          <ac:spMkLst>
            <pc:docMk/>
            <pc:sldMk cId="412491998" sldId="339"/>
            <ac:spMk id="6" creationId="{A37D0B3E-E398-46E3-862F-CB12BB9ACA59}"/>
          </ac:spMkLst>
        </pc:spChg>
      </pc:sldChg>
      <pc:sldChg chg="modSp">
        <pc:chgData name="Masaki Suzuki" userId="2c4feb2ed34ad1a7" providerId="Windows Live" clId="Web-{C46900A6-4D07-403D-BEC4-41E462CAB498}" dt="2021-06-18T00:46:28.257" v="53" actId="20577"/>
        <pc:sldMkLst>
          <pc:docMk/>
          <pc:sldMk cId="1695572539" sldId="340"/>
        </pc:sldMkLst>
        <pc:spChg chg="mod">
          <ac:chgData name="Masaki Suzuki" userId="2c4feb2ed34ad1a7" providerId="Windows Live" clId="Web-{C46900A6-4D07-403D-BEC4-41E462CAB498}" dt="2021-06-18T00:46:28.257" v="53" actId="20577"/>
          <ac:spMkLst>
            <pc:docMk/>
            <pc:sldMk cId="1695572539" sldId="340"/>
            <ac:spMk id="3" creationId="{41B6E82B-6D9B-4BBB-B277-69B8CA0B91C3}"/>
          </ac:spMkLst>
        </pc:spChg>
      </pc:sldChg>
      <pc:sldChg chg="modSp">
        <pc:chgData name="Masaki Suzuki" userId="2c4feb2ed34ad1a7" providerId="Windows Live" clId="Web-{C46900A6-4D07-403D-BEC4-41E462CAB498}" dt="2021-06-18T00:47:16.758" v="59" actId="20577"/>
        <pc:sldMkLst>
          <pc:docMk/>
          <pc:sldMk cId="1440077837" sldId="341"/>
        </pc:sldMkLst>
        <pc:spChg chg="mod">
          <ac:chgData name="Masaki Suzuki" userId="2c4feb2ed34ad1a7" providerId="Windows Live" clId="Web-{C46900A6-4D07-403D-BEC4-41E462CAB498}" dt="2021-06-18T00:47:16.758" v="59" actId="20577"/>
          <ac:spMkLst>
            <pc:docMk/>
            <pc:sldMk cId="1440077837" sldId="341"/>
            <ac:spMk id="3" creationId="{41B6E82B-6D9B-4BBB-B277-69B8CA0B91C3}"/>
          </ac:spMkLst>
        </pc:spChg>
      </pc:sldChg>
      <pc:sldChg chg="addSp modSp">
        <pc:chgData name="Masaki Suzuki" userId="2c4feb2ed34ad1a7" providerId="Windows Live" clId="Web-{C46900A6-4D07-403D-BEC4-41E462CAB498}" dt="2021-06-18T00:48:01.665" v="63" actId="1076"/>
        <pc:sldMkLst>
          <pc:docMk/>
          <pc:sldMk cId="3076179711" sldId="342"/>
        </pc:sldMkLst>
        <pc:spChg chg="add mod">
          <ac:chgData name="Masaki Suzuki" userId="2c4feb2ed34ad1a7" providerId="Windows Live" clId="Web-{C46900A6-4D07-403D-BEC4-41E462CAB498}" dt="2021-06-18T00:48:01.665" v="63" actId="1076"/>
          <ac:spMkLst>
            <pc:docMk/>
            <pc:sldMk cId="3076179711" sldId="342"/>
            <ac:spMk id="3" creationId="{1F8BE4E8-876A-4E76-B0DF-D866C6BF9AFB}"/>
          </ac:spMkLst>
        </pc:spChg>
      </pc:sldChg>
      <pc:sldChg chg="addSp modSp">
        <pc:chgData name="Masaki Suzuki" userId="2c4feb2ed34ad1a7" providerId="Windows Live" clId="Web-{C46900A6-4D07-403D-BEC4-41E462CAB498}" dt="2021-06-18T00:49:59.464" v="81" actId="20577"/>
        <pc:sldMkLst>
          <pc:docMk/>
          <pc:sldMk cId="732794299" sldId="343"/>
        </pc:sldMkLst>
        <pc:spChg chg="mod">
          <ac:chgData name="Masaki Suzuki" userId="2c4feb2ed34ad1a7" providerId="Windows Live" clId="Web-{C46900A6-4D07-403D-BEC4-41E462CAB498}" dt="2021-06-18T00:49:59.464" v="81" actId="20577"/>
          <ac:spMkLst>
            <pc:docMk/>
            <pc:sldMk cId="732794299" sldId="343"/>
            <ac:spMk id="3" creationId="{41B6E82B-6D9B-4BBB-B277-69B8CA0B91C3}"/>
          </ac:spMkLst>
        </pc:spChg>
        <pc:spChg chg="add mod">
          <ac:chgData name="Masaki Suzuki" userId="2c4feb2ed34ad1a7" providerId="Windows Live" clId="Web-{C46900A6-4D07-403D-BEC4-41E462CAB498}" dt="2021-06-18T00:49:48.152" v="72" actId="1076"/>
          <ac:spMkLst>
            <pc:docMk/>
            <pc:sldMk cId="732794299" sldId="343"/>
            <ac:spMk id="13" creationId="{09977D91-B700-4AAD-8650-43B75A6648BF}"/>
          </ac:spMkLst>
        </pc:spChg>
        <pc:spChg chg="mod">
          <ac:chgData name="Masaki Suzuki" userId="2c4feb2ed34ad1a7" providerId="Windows Live" clId="Web-{C46900A6-4D07-403D-BEC4-41E462CAB498}" dt="2021-06-18T00:49:30.136" v="68" actId="1076"/>
          <ac:spMkLst>
            <pc:docMk/>
            <pc:sldMk cId="732794299" sldId="343"/>
            <ac:spMk id="15" creationId="{F39E1833-AC54-4B31-AFC1-D9B28A1EE5E2}"/>
          </ac:spMkLst>
        </pc:spChg>
      </pc:sldChg>
    </pc:docChg>
  </pc:docChgLst>
  <pc:docChgLst>
    <pc:chgData name="ゲスト ユーザー" providerId="Windows Live" clId="Web-{567DF9D4-C04E-4137-9FAA-F08FCF66B3FE}"/>
    <pc:docChg chg="modSld">
      <pc:chgData name="ゲスト ユーザー" userId="" providerId="Windows Live" clId="Web-{567DF9D4-C04E-4137-9FAA-F08FCF66B3FE}" dt="2021-03-18T04:48:37.015" v="18"/>
      <pc:docMkLst>
        <pc:docMk/>
      </pc:docMkLst>
      <pc:sldChg chg="modSp">
        <pc:chgData name="ゲスト ユーザー" userId="" providerId="Windows Live" clId="Web-{567DF9D4-C04E-4137-9FAA-F08FCF66B3FE}" dt="2021-03-18T04:46:28.125" v="13" actId="20577"/>
        <pc:sldMkLst>
          <pc:docMk/>
          <pc:sldMk cId="0" sldId="265"/>
        </pc:sldMkLst>
        <pc:spChg chg="mod">
          <ac:chgData name="ゲスト ユーザー" userId="" providerId="Windows Live" clId="Web-{567DF9D4-C04E-4137-9FAA-F08FCF66B3FE}" dt="2021-03-18T04:46:22.937" v="9" actId="20577"/>
          <ac:spMkLst>
            <pc:docMk/>
            <pc:sldMk cId="0" sldId="265"/>
            <ac:spMk id="3" creationId="{3CB21E07-D58C-456C-86C7-C3C437854117}"/>
          </ac:spMkLst>
        </pc:spChg>
        <pc:spChg chg="mod">
          <ac:chgData name="ゲスト ユーザー" userId="" providerId="Windows Live" clId="Web-{567DF9D4-C04E-4137-9FAA-F08FCF66B3FE}" dt="2021-03-18T04:46:28.125" v="13" actId="20577"/>
          <ac:spMkLst>
            <pc:docMk/>
            <pc:sldMk cId="0" sldId="265"/>
            <ac:spMk id="233" creationId="{00000000-0000-0000-0000-000000000000}"/>
          </ac:spMkLst>
        </pc:spChg>
      </pc:sldChg>
      <pc:sldChg chg="addSp delSp modSp">
        <pc:chgData name="ゲスト ユーザー" userId="" providerId="Windows Live" clId="Web-{567DF9D4-C04E-4137-9FAA-F08FCF66B3FE}" dt="2021-03-18T04:48:37.015" v="18"/>
        <pc:sldMkLst>
          <pc:docMk/>
          <pc:sldMk cId="0" sldId="268"/>
        </pc:sldMkLst>
        <pc:spChg chg="add del">
          <ac:chgData name="ゲスト ユーザー" userId="" providerId="Windows Live" clId="Web-{567DF9D4-C04E-4137-9FAA-F08FCF66B3FE}" dt="2021-03-18T04:48:37.015" v="18"/>
          <ac:spMkLst>
            <pc:docMk/>
            <pc:sldMk cId="0" sldId="268"/>
            <ac:spMk id="4" creationId="{6FB86C84-6279-4B34-A338-4D5A9F348720}"/>
          </ac:spMkLst>
        </pc:spChg>
        <pc:picChg chg="add mod">
          <ac:chgData name="ゲスト ユーザー" userId="" providerId="Windows Live" clId="Web-{567DF9D4-C04E-4137-9FAA-F08FCF66B3FE}" dt="2021-03-18T04:48:16.734" v="16" actId="14100"/>
          <ac:picMkLst>
            <pc:docMk/>
            <pc:sldMk cId="0" sldId="268"/>
            <ac:picMk id="3" creationId="{F9C7FFEE-53A3-4234-B3BD-E923B1A4863F}"/>
          </ac:picMkLst>
        </pc:picChg>
      </pc:sldChg>
    </pc:docChg>
  </pc:docChgLst>
  <pc:docChgLst>
    <pc:chgData name="ゲスト ユーザー" providerId="Windows Live" clId="Web-{8128A7B8-980F-4A6A-8730-5A63A82DA4D0}"/>
    <pc:docChg chg="modSld">
      <pc:chgData name="ゲスト ユーザー" userId="" providerId="Windows Live" clId="Web-{8128A7B8-980F-4A6A-8730-5A63A82DA4D0}" dt="2021-04-05T01:47:38.933" v="145" actId="1076"/>
      <pc:docMkLst>
        <pc:docMk/>
      </pc:docMkLst>
      <pc:sldChg chg="addSp delSp modSp">
        <pc:chgData name="ゲスト ユーザー" userId="" providerId="Windows Live" clId="Web-{8128A7B8-980F-4A6A-8730-5A63A82DA4D0}" dt="2021-04-05T01:30:55.992" v="32" actId="1076"/>
        <pc:sldMkLst>
          <pc:docMk/>
          <pc:sldMk cId="0" sldId="260"/>
        </pc:sldMkLst>
        <pc:spChg chg="add mod ord">
          <ac:chgData name="ゲスト ユーザー" userId="" providerId="Windows Live" clId="Web-{8128A7B8-980F-4A6A-8730-5A63A82DA4D0}" dt="2021-04-05T01:29:33.412" v="14" actId="20577"/>
          <ac:spMkLst>
            <pc:docMk/>
            <pc:sldMk cId="0" sldId="260"/>
            <ac:spMk id="3" creationId="{CA758A48-8012-4010-8BF6-E5712325AE2D}"/>
          </ac:spMkLst>
        </pc:spChg>
        <pc:spChg chg="add mod ord">
          <ac:chgData name="ゲスト ユーザー" userId="" providerId="Windows Live" clId="Web-{8128A7B8-980F-4A6A-8730-5A63A82DA4D0}" dt="2021-04-05T01:30:40.632" v="28"/>
          <ac:spMkLst>
            <pc:docMk/>
            <pc:sldMk cId="0" sldId="260"/>
            <ac:spMk id="4" creationId="{09DFEA5A-6BC3-4483-9122-38D2B4D2549F}"/>
          </ac:spMkLst>
        </pc:spChg>
        <pc:spChg chg="mod">
          <ac:chgData name="ゲスト ユーザー" userId="" providerId="Windows Live" clId="Web-{8128A7B8-980F-4A6A-8730-5A63A82DA4D0}" dt="2021-04-05T01:30:45.788" v="29" actId="1076"/>
          <ac:spMkLst>
            <pc:docMk/>
            <pc:sldMk cId="0" sldId="260"/>
            <ac:spMk id="17" creationId="{E41FE600-F1DA-4688-9A2F-A5B5C9F3F906}"/>
          </ac:spMkLst>
        </pc:spChg>
        <pc:spChg chg="mod">
          <ac:chgData name="ゲスト ユーザー" userId="" providerId="Windows Live" clId="Web-{8128A7B8-980F-4A6A-8730-5A63A82DA4D0}" dt="2021-04-05T01:30:48.445" v="30" actId="1076"/>
          <ac:spMkLst>
            <pc:docMk/>
            <pc:sldMk cId="0" sldId="260"/>
            <ac:spMk id="18" creationId="{73DCF173-0793-404F-8508-B2629790F3EB}"/>
          </ac:spMkLst>
        </pc:spChg>
        <pc:spChg chg="del mod">
          <ac:chgData name="ゲスト ユーザー" userId="" providerId="Windows Live" clId="Web-{8128A7B8-980F-4A6A-8730-5A63A82DA4D0}" dt="2021-04-05T01:29:08.849" v="6"/>
          <ac:spMkLst>
            <pc:docMk/>
            <pc:sldMk cId="0" sldId="260"/>
            <ac:spMk id="171" creationId="{00000000-0000-0000-0000-000000000000}"/>
          </ac:spMkLst>
        </pc:spChg>
        <pc:spChg chg="del mod">
          <ac:chgData name="ゲスト ユーザー" userId="" providerId="Windows Live" clId="Web-{8128A7B8-980F-4A6A-8730-5A63A82DA4D0}" dt="2021-04-05T01:30:17.554" v="24"/>
          <ac:spMkLst>
            <pc:docMk/>
            <pc:sldMk cId="0" sldId="260"/>
            <ac:spMk id="173" creationId="{00000000-0000-0000-0000-000000000000}"/>
          </ac:spMkLst>
        </pc:spChg>
        <pc:spChg chg="mod">
          <ac:chgData name="ゲスト ユーザー" userId="" providerId="Windows Live" clId="Web-{8128A7B8-980F-4A6A-8730-5A63A82DA4D0}" dt="2021-04-05T01:29:39.334" v="16" actId="1076"/>
          <ac:spMkLst>
            <pc:docMk/>
            <pc:sldMk cId="0" sldId="260"/>
            <ac:spMk id="176" creationId="{00000000-0000-0000-0000-000000000000}"/>
          </ac:spMkLst>
        </pc:spChg>
        <pc:spChg chg="mod">
          <ac:chgData name="ゲスト ユーザー" userId="" providerId="Windows Live" clId="Web-{8128A7B8-980F-4A6A-8730-5A63A82DA4D0}" dt="2021-04-05T01:29:48.100" v="18" actId="1076"/>
          <ac:spMkLst>
            <pc:docMk/>
            <pc:sldMk cId="0" sldId="260"/>
            <ac:spMk id="177" creationId="{00000000-0000-0000-0000-000000000000}"/>
          </ac:spMkLst>
        </pc:spChg>
        <pc:spChg chg="mod">
          <ac:chgData name="ゲスト ユーザー" userId="" providerId="Windows Live" clId="Web-{8128A7B8-980F-4A6A-8730-5A63A82DA4D0}" dt="2021-04-05T01:29:43.209" v="17" actId="1076"/>
          <ac:spMkLst>
            <pc:docMk/>
            <pc:sldMk cId="0" sldId="260"/>
            <ac:spMk id="178" creationId="{00000000-0000-0000-0000-000000000000}"/>
          </ac:spMkLst>
        </pc:spChg>
        <pc:spChg chg="mod">
          <ac:chgData name="ゲスト ユーザー" userId="" providerId="Windows Live" clId="Web-{8128A7B8-980F-4A6A-8730-5A63A82DA4D0}" dt="2021-04-05T01:30:51.757" v="31" actId="1076"/>
          <ac:spMkLst>
            <pc:docMk/>
            <pc:sldMk cId="0" sldId="260"/>
            <ac:spMk id="179" creationId="{00000000-0000-0000-0000-000000000000}"/>
          </ac:spMkLst>
        </pc:spChg>
        <pc:spChg chg="mod">
          <ac:chgData name="ゲスト ユーザー" userId="" providerId="Windows Live" clId="Web-{8128A7B8-980F-4A6A-8730-5A63A82DA4D0}" dt="2021-04-05T01:30:55.992" v="32" actId="1076"/>
          <ac:spMkLst>
            <pc:docMk/>
            <pc:sldMk cId="0" sldId="260"/>
            <ac:spMk id="180" creationId="{00000000-0000-0000-0000-000000000000}"/>
          </ac:spMkLst>
        </pc:spChg>
        <pc:picChg chg="mod">
          <ac:chgData name="ゲスト ユーザー" userId="" providerId="Windows Live" clId="Web-{8128A7B8-980F-4A6A-8730-5A63A82DA4D0}" dt="2021-04-05T01:29:23.396" v="10" actId="1076"/>
          <ac:picMkLst>
            <pc:docMk/>
            <pc:sldMk cId="0" sldId="260"/>
            <ac:picMk id="170" creationId="{00000000-0000-0000-0000-000000000000}"/>
          </ac:picMkLst>
        </pc:picChg>
      </pc:sldChg>
      <pc:sldChg chg="delSp modSp">
        <pc:chgData name="ゲスト ユーザー" userId="" providerId="Windows Live" clId="Web-{8128A7B8-980F-4A6A-8730-5A63A82DA4D0}" dt="2021-04-05T01:42:18.754" v="35" actId="20577"/>
        <pc:sldMkLst>
          <pc:docMk/>
          <pc:sldMk cId="2539985523" sldId="329"/>
        </pc:sldMkLst>
        <pc:spChg chg="mod">
          <ac:chgData name="ゲスト ユーザー" userId="" providerId="Windows Live" clId="Web-{8128A7B8-980F-4A6A-8730-5A63A82DA4D0}" dt="2021-04-05T01:42:18.754" v="35" actId="20577"/>
          <ac:spMkLst>
            <pc:docMk/>
            <pc:sldMk cId="2539985523" sldId="329"/>
            <ac:spMk id="6" creationId="{A37D0B3E-E398-46E3-862F-CB12BB9ACA59}"/>
          </ac:spMkLst>
        </pc:spChg>
        <pc:spChg chg="del">
          <ac:chgData name="ゲスト ユーザー" userId="" providerId="Windows Live" clId="Web-{8128A7B8-980F-4A6A-8730-5A63A82DA4D0}" dt="2021-04-05T01:42:16.660" v="33"/>
          <ac:spMkLst>
            <pc:docMk/>
            <pc:sldMk cId="2539985523" sldId="329"/>
            <ac:spMk id="12" creationId="{3BED4868-01EB-44DB-A479-DD8A0C14A54C}"/>
          </ac:spMkLst>
        </pc:spChg>
      </pc:sldChg>
      <pc:sldChg chg="modSp">
        <pc:chgData name="ゲスト ユーザー" userId="" providerId="Windows Live" clId="Web-{8128A7B8-980F-4A6A-8730-5A63A82DA4D0}" dt="2021-04-05T01:43:03.928" v="37" actId="14100"/>
        <pc:sldMkLst>
          <pc:docMk/>
          <pc:sldMk cId="960304463" sldId="337"/>
        </pc:sldMkLst>
        <pc:spChg chg="mod">
          <ac:chgData name="ゲスト ユーザー" userId="" providerId="Windows Live" clId="Web-{8128A7B8-980F-4A6A-8730-5A63A82DA4D0}" dt="2021-04-05T01:43:03.928" v="37" actId="14100"/>
          <ac:spMkLst>
            <pc:docMk/>
            <pc:sldMk cId="960304463" sldId="337"/>
            <ac:spMk id="15" creationId="{C47FA332-5B3A-48DA-ACC0-0CFB6E6F78EA}"/>
          </ac:spMkLst>
        </pc:spChg>
      </pc:sldChg>
      <pc:sldChg chg="addSp modSp">
        <pc:chgData name="ゲスト ユーザー" userId="" providerId="Windows Live" clId="Web-{8128A7B8-980F-4A6A-8730-5A63A82DA4D0}" dt="2021-04-05T01:47:38.933" v="145" actId="1076"/>
        <pc:sldMkLst>
          <pc:docMk/>
          <pc:sldMk cId="1440077837" sldId="341"/>
        </pc:sldMkLst>
        <pc:spChg chg="add mod">
          <ac:chgData name="ゲスト ユーザー" userId="" providerId="Windows Live" clId="Web-{8128A7B8-980F-4A6A-8730-5A63A82DA4D0}" dt="2021-04-05T01:46:21.509" v="121" actId="1076"/>
          <ac:spMkLst>
            <pc:docMk/>
            <pc:sldMk cId="1440077837" sldId="341"/>
            <ac:spMk id="4" creationId="{E2ED92B9-B6AF-44DA-A2E5-C9FAF780565E}"/>
          </ac:spMkLst>
        </pc:spChg>
        <pc:spChg chg="mod">
          <ac:chgData name="ゲスト ユーザー" userId="" providerId="Windows Live" clId="Web-{8128A7B8-980F-4A6A-8730-5A63A82DA4D0}" dt="2021-04-05T01:44:46.133" v="68" actId="20577"/>
          <ac:spMkLst>
            <pc:docMk/>
            <pc:sldMk cId="1440077837" sldId="341"/>
            <ac:spMk id="7" creationId="{5B68E033-7901-4E26-A3E7-88B799FD4FFD}"/>
          </ac:spMkLst>
        </pc:spChg>
        <pc:spChg chg="mod">
          <ac:chgData name="ゲスト ユーザー" userId="" providerId="Windows Live" clId="Web-{8128A7B8-980F-4A6A-8730-5A63A82DA4D0}" dt="2021-04-05T01:44:40.367" v="66" actId="20577"/>
          <ac:spMkLst>
            <pc:docMk/>
            <pc:sldMk cId="1440077837" sldId="341"/>
            <ac:spMk id="24" creationId="{DE8B9F2D-8818-43E6-B983-CE5A61BB1794}"/>
          </ac:spMkLst>
        </pc:spChg>
        <pc:spChg chg="mod">
          <ac:chgData name="ゲスト ユーザー" userId="" providerId="Windows Live" clId="Web-{8128A7B8-980F-4A6A-8730-5A63A82DA4D0}" dt="2021-04-05T01:44:56.648" v="70" actId="1076"/>
          <ac:spMkLst>
            <pc:docMk/>
            <pc:sldMk cId="1440077837" sldId="341"/>
            <ac:spMk id="25" creationId="{6A4C7EBD-D714-419F-B6FF-32D91E2F929C}"/>
          </ac:spMkLst>
        </pc:spChg>
        <pc:spChg chg="add mod">
          <ac:chgData name="ゲスト ユーザー" userId="" providerId="Windows Live" clId="Web-{8128A7B8-980F-4A6A-8730-5A63A82DA4D0}" dt="2021-04-05T01:47:12.213" v="135"/>
          <ac:spMkLst>
            <pc:docMk/>
            <pc:sldMk cId="1440077837" sldId="341"/>
            <ac:spMk id="26" creationId="{F5C95B7F-43CB-424A-9987-C7E7A377684D}"/>
          </ac:spMkLst>
        </pc:spChg>
        <pc:spChg chg="add mod">
          <ac:chgData name="ゲスト ユーザー" userId="" providerId="Windows Live" clId="Web-{8128A7B8-980F-4A6A-8730-5A63A82DA4D0}" dt="2021-04-05T01:47:08.588" v="134"/>
          <ac:spMkLst>
            <pc:docMk/>
            <pc:sldMk cId="1440077837" sldId="341"/>
            <ac:spMk id="28" creationId="{5445A3E0-63ED-4533-85A0-54D6C04D2469}"/>
          </ac:spMkLst>
        </pc:spChg>
        <pc:spChg chg="add mod">
          <ac:chgData name="ゲスト ユーザー" userId="" providerId="Windows Live" clId="Web-{8128A7B8-980F-4A6A-8730-5A63A82DA4D0}" dt="2021-04-05T01:47:29.245" v="141" actId="1076"/>
          <ac:spMkLst>
            <pc:docMk/>
            <pc:sldMk cId="1440077837" sldId="341"/>
            <ac:spMk id="29" creationId="{BD815894-ACC0-492D-8CE4-893ACD6C9F0E}"/>
          </ac:spMkLst>
        </pc:spChg>
        <pc:spChg chg="add mod">
          <ac:chgData name="ゲスト ユーザー" userId="" providerId="Windows Live" clId="Web-{8128A7B8-980F-4A6A-8730-5A63A82DA4D0}" dt="2021-04-05T01:47:38.933" v="145" actId="1076"/>
          <ac:spMkLst>
            <pc:docMk/>
            <pc:sldMk cId="1440077837" sldId="341"/>
            <ac:spMk id="30" creationId="{78DB6EC1-CCC5-44DA-B90D-E38ABB35986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" name="Google Shape;5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" name="Google Shape;7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aed582751d_0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1" name="Google Shape;141;gaed582751d_0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6" name="Google Shape;156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084376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a806634d32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a806634d32_0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b9519ed54c_0_3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b9519ed54c_0_3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b9519ed54c_0_4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4" name="Google Shape;184;gb9519ed54c_0_4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bc907c4730_0_2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0" name="Google Shape;190;gbc907c4730_0_2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b9519ed54c_0_5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b9519ed54c_0_5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b9519ed54c_0_5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b9519ed54c_0_5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b9519ed54c_0_5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b9519ed54c_0_5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b9519ed54c_0_5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b9519ed54c_0_5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b9519ed54c_0_5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" name="Google Shape;261;gb9519ed54c_0_5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b9519ed54c_0_5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" name="Google Shape;274;gb9519ed54c_0_5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b9519ed54c_0_5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2" name="Google Shape;292;gb9519ed54c_0_5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b9519ed54c_0_5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4" name="Google Shape;304;gb9519ed54c_0_5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gb5a938d176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8" name="Google Shape;358;gb5a938d176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b9519ed54c_0_6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3" name="Google Shape;333;gb9519ed54c_0_6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gb5a938d176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4" name="Google Shape;414;gb5a938d176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gb5a938d176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8" name="Google Shape;378;gb5a938d176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gb5a938d176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3" name="Google Shape;393;gb5a938d176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gb5a938d176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5" name="Google Shape;405;gb5a938d176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gb5a938d176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6" name="Google Shape;426;gb5a938d176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b5a938d176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b5a938d176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211050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b5a938d176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b5a938d176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5849426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b5a938d176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b5a938d176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5702318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b5a938d176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b5a938d176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0857294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b5a938d176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b5a938d176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4402555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b5a938d176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b5a938d176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4932443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b5a938d176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b5a938d176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9810578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b5a938d176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b5a938d176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1195288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b5a938d176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b5a938d176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0102774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b5a938d176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b5a938d176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4620796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b5a938d176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b5a938d176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8566538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b5a938d176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b5a938d176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7135840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b5a938d176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b5a938d176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7447843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b5a938d176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b5a938d176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7491200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" name="Google Shape;1038;gbc907c4730_0_1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39" name="Google Shape;1039;gbc907c4730_0_1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5"/>
          <p:cNvSpPr txBox="1">
            <a:spLocks noGrp="1"/>
          </p:cNvSpPr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62" name="Google Shape;62;p15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6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1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7" name="Google Shape;67;p16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8" name="Google Shape;68;p16"/>
          <p:cNvSpPr txBox="1"/>
          <p:nvPr/>
        </p:nvSpPr>
        <p:spPr>
          <a:xfrm>
            <a:off x="0" y="4960150"/>
            <a:ext cx="9185400" cy="21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※Scratchは、MITメディア・ラボのライフ・ロングキンダーガーテン・グループの協力により、Scratch財団が進めているプロジェクトです。</a:t>
            </a:r>
            <a:r>
              <a:rPr lang="ja" sz="600">
                <a:solidFill>
                  <a:schemeClr val="lt1"/>
                </a:solidFill>
              </a:rPr>
              <a:t>https://scratch.mit.eduから自由に入手できます。</a:t>
            </a:r>
            <a:endParaRPr sz="6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8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8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9" name="Google Shape;79;p19"/>
          <p:cNvSpPr txBox="1">
            <a:spLocks noGrp="1"/>
          </p:cNvSpPr>
          <p:nvPr>
            <p:ph type="body" idx="1"/>
          </p:nvPr>
        </p:nvSpPr>
        <p:spPr>
          <a:xfrm>
            <a:off x="311700" y="1391378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0" name="Google Shape;80;p19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dk2"/>
        </a:solidFill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0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3" name="Google Shape;83;p20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1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86" name="Google Shape;86;p21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87" name="Google Shape;87;p21"/>
          <p:cNvSpPr txBox="1">
            <a:spLocks noGrp="1"/>
          </p:cNvSpPr>
          <p:nvPr>
            <p:ph type="title"/>
          </p:nvPr>
        </p:nvSpPr>
        <p:spPr>
          <a:xfrm>
            <a:off x="265500" y="1107950"/>
            <a:ext cx="4045200" cy="168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8" name="Google Shape;88;p21"/>
          <p:cNvSpPr txBox="1">
            <a:spLocks noGrp="1"/>
          </p:cNvSpPr>
          <p:nvPr>
            <p:ph type="subTitle" idx="1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9" name="Google Shape;89;p21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90" name="Google Shape;90;p21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>
            <a:spLocks noGrp="1"/>
          </p:cNvSpPr>
          <p:nvPr>
            <p:ph type="body" idx="1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3" name="Google Shape;93;p22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233100"/>
            <a:ext cx="8520600" cy="161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97" name="Google Shape;97;p23"/>
          <p:cNvSpPr txBox="1">
            <a:spLocks noGrp="1"/>
          </p:cNvSpPr>
          <p:nvPr>
            <p:ph type="body" idx="1"/>
          </p:nvPr>
        </p:nvSpPr>
        <p:spPr>
          <a:xfrm>
            <a:off x="311700" y="2919450"/>
            <a:ext cx="85206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8" name="Google Shape;98;p23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4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2749050" y="748800"/>
            <a:ext cx="3645900" cy="3645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2"/>
          <p:cNvSpPr/>
          <p:nvPr/>
        </p:nvSpPr>
        <p:spPr>
          <a:xfrm>
            <a:off x="2992950" y="992700"/>
            <a:ext cx="3158100" cy="3158100"/>
          </a:xfrm>
          <a:prstGeom prst="rect">
            <a:avLst/>
          </a:prstGeom>
          <a:noFill/>
          <a:ln w="2857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3096250" y="1627200"/>
            <a:ext cx="2951400" cy="15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3096363" y="3266930"/>
            <a:ext cx="2951400" cy="70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540569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coral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2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cratch.mit.edu/" TargetMode="External"/><Relationship Id="rId5" Type="http://schemas.openxmlformats.org/officeDocument/2006/relationships/hyperlink" Target="https://scratch.mit.edu/educators" TargetMode="Externa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3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4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png"/><Relationship Id="rId4" Type="http://schemas.openxmlformats.org/officeDocument/2006/relationships/image" Target="../media/image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3"/>
          <p:cNvSpPr txBox="1">
            <a:spLocks noGrp="1"/>
          </p:cNvSpPr>
          <p:nvPr>
            <p:ph type="ctrTitle"/>
          </p:nvPr>
        </p:nvSpPr>
        <p:spPr>
          <a:xfrm>
            <a:off x="3096250" y="1627200"/>
            <a:ext cx="3118800" cy="15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sz="2800" dirty="0">
                <a:latin typeface="Arial"/>
                <a:cs typeface="Arial"/>
              </a:rPr>
              <a:t>Scratch</a:t>
            </a:r>
            <a:r>
              <a:rPr lang="ja" sz="2800" dirty="0">
                <a:latin typeface="Arial"/>
                <a:ea typeface="Arial"/>
                <a:cs typeface="Arial"/>
                <a:sym typeface="Arial"/>
              </a:rPr>
              <a:t>で</a:t>
            </a:r>
            <a:endParaRPr sz="28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sz="2800" dirty="0">
                <a:latin typeface="Arial"/>
                <a:ea typeface="Arial"/>
                <a:cs typeface="Arial"/>
                <a:sym typeface="Arial"/>
              </a:rPr>
              <a:t>ゲームを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sz="2800" dirty="0">
                <a:latin typeface="Arial"/>
                <a:ea typeface="Arial"/>
                <a:cs typeface="Arial"/>
                <a:sym typeface="Arial"/>
              </a:rPr>
              <a:t>つくろう！</a:t>
            </a:r>
          </a:p>
        </p:txBody>
      </p:sp>
      <p:sp>
        <p:nvSpPr>
          <p:cNvPr id="61" name="Google Shape;61;p13"/>
          <p:cNvSpPr txBox="1"/>
          <p:nvPr/>
        </p:nvSpPr>
        <p:spPr>
          <a:xfrm>
            <a:off x="3429675" y="3290225"/>
            <a:ext cx="2418900" cy="61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600" b="1" dirty="0">
                <a:solidFill>
                  <a:schemeClr val="lt1"/>
                </a:solidFill>
                <a:ea typeface="Playfair Display"/>
                <a:sym typeface="Playfair Display"/>
              </a:rPr>
              <a:t>だい１６かい</a:t>
            </a:r>
            <a:endParaRPr sz="2800" dirty="0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3962126" y="3796060"/>
            <a:ext cx="1482709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chemeClr val="lt1"/>
                </a:solidFill>
                <a:ea typeface="Lato"/>
                <a:sym typeface="Lato"/>
              </a:rPr>
              <a:t>Scratch3.0</a:t>
            </a:r>
            <a:r>
              <a:rPr lang="ja-JP" altLang="en-US" b="1" dirty="0">
                <a:solidFill>
                  <a:schemeClr val="lt1"/>
                </a:solidFill>
                <a:ea typeface="Lato"/>
                <a:sym typeface="Lato"/>
              </a:rPr>
              <a:t>ばん</a:t>
            </a:r>
            <a:endParaRPr b="1" dirty="0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4001017" y="1500897"/>
            <a:ext cx="12246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lt1"/>
                </a:solidFill>
                <a:ea typeface="Lato"/>
                <a:sym typeface="Lato"/>
              </a:rPr>
              <a:t>スクラッチ</a:t>
            </a:r>
            <a:endParaRPr b="1">
              <a:solidFill>
                <a:schemeClr val="lt1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dirty="0">
                <a:latin typeface="Arial"/>
                <a:cs typeface="Arial"/>
              </a:rPr>
              <a:t>とうじょうじんぶつしょうかい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73" name="Google Shape;73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15275" y="1169850"/>
            <a:ext cx="1563750" cy="156375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4"/>
          <p:cNvSpPr txBox="1"/>
          <p:nvPr/>
        </p:nvSpPr>
        <p:spPr>
          <a:xfrm>
            <a:off x="4422950" y="1424925"/>
            <a:ext cx="3385500" cy="76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-JP" altLang="en-US" sz="2100" b="1" dirty="0">
                <a:solidFill>
                  <a:schemeClr val="dk2"/>
                </a:solidFill>
                <a:ea typeface="Lato"/>
                <a:sym typeface="Lato"/>
              </a:rPr>
              <a:t>なまえ</a:t>
            </a:r>
            <a:r>
              <a:rPr lang="ja" sz="21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　：　めんた</a:t>
            </a:r>
            <a:endParaRPr sz="2100" b="1" i="0" u="none" strike="noStrike" cap="none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とくぎ　：　プログラム</a:t>
            </a:r>
            <a:r>
              <a:rPr lang="ja" sz="2100" b="1" i="0" u="none" strike="noStrike" cap="none" dirty="0">
                <a:solidFill>
                  <a:schemeClr val="accent1"/>
                </a:solidFill>
                <a:ea typeface="Lato"/>
                <a:sym typeface="Lato"/>
              </a:rPr>
              <a:t>　</a:t>
            </a:r>
            <a:endParaRPr sz="2100" b="1" i="0" u="none" strike="noStrike" cap="none" dirty="0">
              <a:solidFill>
                <a:schemeClr val="accent1"/>
              </a:solidFill>
              <a:ea typeface="Lato"/>
              <a:sym typeface="Lato"/>
            </a:endParaRPr>
          </a:p>
        </p:txBody>
      </p:sp>
      <p:pic>
        <p:nvPicPr>
          <p:cNvPr id="75" name="Google Shape;75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39875" y="2976850"/>
            <a:ext cx="1286000" cy="1286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4"/>
          <p:cNvSpPr txBox="1"/>
          <p:nvPr/>
        </p:nvSpPr>
        <p:spPr>
          <a:xfrm>
            <a:off x="4499150" y="3252750"/>
            <a:ext cx="3000000" cy="90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-JP" altLang="en-US" sz="2100" b="1" dirty="0">
                <a:solidFill>
                  <a:schemeClr val="dk2"/>
                </a:solidFill>
                <a:ea typeface="Lato"/>
                <a:sym typeface="Lato"/>
              </a:rPr>
              <a:t>なまえ</a:t>
            </a:r>
            <a:r>
              <a:rPr lang="ja" sz="21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　：　せいと</a:t>
            </a:r>
            <a:endParaRPr sz="2100" b="1" i="0" u="none" strike="noStrike" cap="none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とくぎ　：　ゲーム</a:t>
            </a:r>
            <a:endParaRPr sz="1400" b="0" i="0" u="none" strike="noStrike" cap="none" dirty="0">
              <a:solidFill>
                <a:schemeClr val="dk2"/>
              </a:solidFill>
              <a:sym typeface="Arial"/>
            </a:endParaRPr>
          </a:p>
        </p:txBody>
      </p:sp>
      <p:sp>
        <p:nvSpPr>
          <p:cNvPr id="78" name="Google Shape;78;p14"/>
          <p:cNvSpPr/>
          <p:nvPr/>
        </p:nvSpPr>
        <p:spPr>
          <a:xfrm>
            <a:off x="254000" y="1178725"/>
            <a:ext cx="2149200" cy="1167600"/>
          </a:xfrm>
          <a:prstGeom prst="wedgeRoundRectCallout">
            <a:avLst>
              <a:gd name="adj1" fmla="val 64404"/>
              <a:gd name="adj2" fmla="val -180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いっしょにScratch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でゲームをつくろう！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Google Shape;79;p14"/>
          <p:cNvSpPr txBox="1"/>
          <p:nvPr/>
        </p:nvSpPr>
        <p:spPr>
          <a:xfrm>
            <a:off x="734775" y="1668575"/>
            <a:ext cx="398100" cy="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ea typeface="Lato"/>
              <a:sym typeface="Lato"/>
            </a:endParaRPr>
          </a:p>
        </p:txBody>
      </p:sp>
      <p:sp>
        <p:nvSpPr>
          <p:cNvPr id="80" name="Google Shape;80;p14"/>
          <p:cNvSpPr txBox="1"/>
          <p:nvPr/>
        </p:nvSpPr>
        <p:spPr>
          <a:xfrm>
            <a:off x="750100" y="1668575"/>
            <a:ext cx="382800" cy="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ea typeface="Lato"/>
              <a:sym typeface="Lato"/>
            </a:endParaRPr>
          </a:p>
        </p:txBody>
      </p:sp>
      <p:sp>
        <p:nvSpPr>
          <p:cNvPr id="6" name="Google Shape;122;p17">
            <a:extLst>
              <a:ext uri="{FF2B5EF4-FFF2-40B4-BE49-F238E27FC236}">
                <a16:creationId xmlns:a16="http://schemas.microsoft.com/office/drawing/2014/main" id="{FDAC80AF-1538-459B-A1A5-D82613DA841B}"/>
              </a:ext>
            </a:extLst>
          </p:cNvPr>
          <p:cNvSpPr txBox="1"/>
          <p:nvPr/>
        </p:nvSpPr>
        <p:spPr>
          <a:xfrm>
            <a:off x="1246222" y="1299363"/>
            <a:ext cx="1018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 dirty="0">
                <a:solidFill>
                  <a:schemeClr val="dk2"/>
                </a:solidFill>
                <a:ea typeface="Lato"/>
                <a:sym typeface="Lato"/>
              </a:rPr>
              <a:t>スクラッチ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2" name="Google Shape;122;p26">
            <a:extLst>
              <a:ext uri="{FF2B5EF4-FFF2-40B4-BE49-F238E27FC236}">
                <a16:creationId xmlns:a16="http://schemas.microsoft.com/office/drawing/2014/main" id="{3E386822-C19B-4C13-A408-43A6CBBCF3A3}"/>
              </a:ext>
            </a:extLst>
          </p:cNvPr>
          <p:cNvSpPr/>
          <p:nvPr/>
        </p:nvSpPr>
        <p:spPr>
          <a:xfrm>
            <a:off x="254000" y="3179850"/>
            <a:ext cx="2258100" cy="1167600"/>
          </a:xfrm>
          <a:prstGeom prst="wedgeRoundRectCallout">
            <a:avLst>
              <a:gd name="adj1" fmla="val 61054"/>
              <a:gd name="adj2" fmla="val 5426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  <a:buSzPts val="1600"/>
            </a:pPr>
            <a:r>
              <a:rPr lang="ja" altLang="en-US" sz="1600" b="1" dirty="0">
                <a:solidFill>
                  <a:schemeClr val="dk2"/>
                </a:solidFill>
              </a:rPr>
              <a:t>どんどんゲームが</a:t>
            </a:r>
            <a:endParaRPr lang="ja-JP" altLang="en-US" dirty="0">
              <a:solidFill>
                <a:schemeClr val="dk2"/>
              </a:solidFill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None/>
            </a:pPr>
            <a:r>
              <a:rPr lang="ja-JP" altLang="en-US" sz="1600" b="1" dirty="0">
                <a:solidFill>
                  <a:schemeClr val="dk2"/>
                </a:solidFill>
              </a:rPr>
              <a:t>かんせいけい</a:t>
            </a:r>
            <a:r>
              <a:rPr lang="ja" altLang="en-US" sz="1600" b="1" dirty="0">
                <a:solidFill>
                  <a:schemeClr val="dk2"/>
                </a:solidFill>
              </a:rPr>
              <a:t>に</a:t>
            </a:r>
            <a:endParaRPr lang="en-US" altLang="ja" sz="1600" b="1" dirty="0">
              <a:solidFill>
                <a:schemeClr val="dk2"/>
              </a:solidFill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None/>
            </a:pPr>
            <a:r>
              <a:rPr lang="ja" altLang="en-US" sz="1600" b="1" dirty="0">
                <a:solidFill>
                  <a:schemeClr val="dk2"/>
                </a:solidFill>
              </a:rPr>
              <a:t>ちかづいてきてるぞ！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03675" y="1086300"/>
            <a:ext cx="4922974" cy="3711450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2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dirty="0">
                <a:latin typeface="Arial"/>
                <a:cs typeface="Arial"/>
              </a:rPr>
              <a:t>Scratch</a:t>
            </a:r>
            <a:r>
              <a:rPr lang="ja-JP" altLang="en-US" dirty="0">
                <a:latin typeface="Arial"/>
                <a:cs typeface="Arial"/>
              </a:rPr>
              <a:t>をひら</a:t>
            </a:r>
            <a:r>
              <a:rPr lang="ja" dirty="0">
                <a:latin typeface="Arial"/>
                <a:cs typeface="Arial"/>
              </a:rPr>
              <a:t>いてね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145" name="Google Shape;145;p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38175" y="694475"/>
            <a:ext cx="1272050" cy="127205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27"/>
          <p:cNvSpPr/>
          <p:nvPr/>
        </p:nvSpPr>
        <p:spPr>
          <a:xfrm>
            <a:off x="2635021" y="1069572"/>
            <a:ext cx="442500" cy="2790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7">
            <a:hlinkClick r:id="rId5"/>
          </p:cNvPr>
          <p:cNvSpPr/>
          <p:nvPr/>
        </p:nvSpPr>
        <p:spPr>
          <a:xfrm>
            <a:off x="6460000" y="2319750"/>
            <a:ext cx="2586900" cy="1522500"/>
          </a:xfrm>
          <a:prstGeom prst="wedgeRoundRectCallout">
            <a:avLst>
              <a:gd name="adj1" fmla="val 12657"/>
              <a:gd name="adj2" fmla="val -71575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ウェブブラウザで</a:t>
            </a:r>
            <a:r>
              <a:rPr lang="ja" sz="1500" b="1" u="sng" dirty="0">
                <a:solidFill>
                  <a:schemeClr val="accent5"/>
                </a:solidFill>
                <a:ea typeface="Lato"/>
                <a:sym typeface="Lato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https://scratch.mit.edu/</a:t>
            </a: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にアクセスして、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「</a:t>
            </a:r>
            <a:r>
              <a:rPr lang="ja" sz="1500" b="1" i="0" u="none" strike="noStrike" cap="none" dirty="0">
                <a:solidFill>
                  <a:schemeClr val="accent5"/>
                </a:solidFill>
                <a:ea typeface="Lato"/>
                <a:sym typeface="Lato"/>
              </a:rPr>
              <a:t>作る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」を</a:t>
            </a:r>
            <a:r>
              <a:rPr lang="ja-JP" altLang="en-US" sz="1500" b="1" dirty="0">
                <a:solidFill>
                  <a:schemeClr val="accent5"/>
                </a:solidFill>
                <a:ea typeface="Lato"/>
                <a:sym typeface="Lato"/>
              </a:rPr>
              <a:t>ひだり</a:t>
            </a:r>
            <a:r>
              <a:rPr lang="ja" sz="1500" b="1" i="0" u="none" strike="noStrike" cap="none" dirty="0">
                <a:solidFill>
                  <a:schemeClr val="accent5"/>
                </a:solidFill>
                <a:ea typeface="Lato"/>
                <a:sym typeface="Lato"/>
              </a:rPr>
              <a:t>クリック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してね。</a:t>
            </a:r>
            <a:endParaRPr sz="1100" b="0" i="0" u="none" strike="noStrike" cap="none" dirty="0">
              <a:solidFill>
                <a:schemeClr val="dk2"/>
              </a:solidFill>
              <a:sym typeface="Arial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3459650" y="1484875"/>
            <a:ext cx="1049100" cy="1386300"/>
          </a:xfrm>
          <a:prstGeom prst="wedgeRoundRectCallout">
            <a:avLst>
              <a:gd name="adj1" fmla="val -82104"/>
              <a:gd name="adj2" fmla="val -65458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9" name="Google Shape;149;p2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529766" y="1515484"/>
            <a:ext cx="908871" cy="138630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27"/>
          <p:cNvSpPr txBox="1"/>
          <p:nvPr/>
        </p:nvSpPr>
        <p:spPr>
          <a:xfrm>
            <a:off x="7975316" y="2933061"/>
            <a:ext cx="5052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つく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53" name="Google Shape;153;p27"/>
          <p:cNvSpPr txBox="1"/>
          <p:nvPr/>
        </p:nvSpPr>
        <p:spPr>
          <a:xfrm>
            <a:off x="3106175" y="183700"/>
            <a:ext cx="1637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スクラッチ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162;p21">
            <a:extLst>
              <a:ext uri="{FF2B5EF4-FFF2-40B4-BE49-F238E27FC236}">
                <a16:creationId xmlns:a16="http://schemas.microsoft.com/office/drawing/2014/main" id="{2A4CFF39-A231-4B74-9543-BB79F62DE55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4275" y="2008909"/>
            <a:ext cx="7075450" cy="2970465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2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US" altLang="ja-JP" dirty="0">
                <a:latin typeface="Arial"/>
                <a:cs typeface="Arial"/>
              </a:rPr>
              <a:t>Scratch</a:t>
            </a:r>
            <a:r>
              <a:rPr lang="ja-JP" altLang="en-US" dirty="0">
                <a:latin typeface="Arial"/>
                <a:cs typeface="Arial"/>
              </a:rPr>
              <a:t>をひらがなにしよう</a:t>
            </a:r>
          </a:p>
        </p:txBody>
      </p:sp>
      <p:pic>
        <p:nvPicPr>
          <p:cNvPr id="159" name="Google Shape;159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775825" y="244925"/>
            <a:ext cx="1368175" cy="1368175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21"/>
          <p:cNvSpPr/>
          <p:nvPr/>
        </p:nvSpPr>
        <p:spPr>
          <a:xfrm>
            <a:off x="1085273" y="1028850"/>
            <a:ext cx="6280252" cy="716618"/>
          </a:xfrm>
          <a:prstGeom prst="wedgeRoundRectCallout">
            <a:avLst>
              <a:gd name="adj1" fmla="val 58447"/>
              <a:gd name="adj2" fmla="val -5214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altLang="ja-JP" sz="1500" b="1" dirty="0">
                <a:solidFill>
                  <a:schemeClr val="dk2"/>
                </a:solidFill>
                <a:ea typeface="Lato"/>
                <a:sym typeface="Lato"/>
              </a:rPr>
              <a:t>Scratch</a:t>
            </a:r>
            <a:r>
              <a:rPr lang="ja-JP" altLang="en-US" sz="1500" b="1" dirty="0">
                <a:solidFill>
                  <a:schemeClr val="dk2"/>
                </a:solidFill>
                <a:ea typeface="Lato"/>
                <a:sym typeface="Lato"/>
              </a:rPr>
              <a:t>をひらがなにするのに、ちきゅうマークをひだりクリックして</a:t>
            </a:r>
            <a:endParaRPr lang="en-US" altLang="ja-JP" sz="15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  <a:ea typeface="Lato"/>
                <a:sym typeface="Lato"/>
              </a:rPr>
              <a:t>「にほんご」をクリックしてね！</a:t>
            </a:r>
            <a:endParaRPr sz="1500" b="1" i="0" u="none" strike="noStrike" cap="none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3" name="Google Shape;138;p19">
            <a:extLst>
              <a:ext uri="{FF2B5EF4-FFF2-40B4-BE49-F238E27FC236}">
                <a16:creationId xmlns:a16="http://schemas.microsoft.com/office/drawing/2014/main" id="{1BACB4C4-AAE6-40F3-B836-E17D4103087D}"/>
              </a:ext>
            </a:extLst>
          </p:cNvPr>
          <p:cNvSpPr txBox="1"/>
          <p:nvPr/>
        </p:nvSpPr>
        <p:spPr>
          <a:xfrm>
            <a:off x="2271619" y="272795"/>
            <a:ext cx="1181429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chemeClr val="dk1"/>
                </a:solidFill>
                <a:ea typeface="Lato"/>
                <a:sym typeface="Lato"/>
              </a:rPr>
              <a:t>スクラッチ</a:t>
            </a:r>
            <a:endParaRPr b="1" dirty="0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6" name="Google Shape;168;p21">
            <a:extLst>
              <a:ext uri="{FF2B5EF4-FFF2-40B4-BE49-F238E27FC236}">
                <a16:creationId xmlns:a16="http://schemas.microsoft.com/office/drawing/2014/main" id="{6FCE40C8-8E75-4301-BD50-B47FCF6C9E6D}"/>
              </a:ext>
            </a:extLst>
          </p:cNvPr>
          <p:cNvSpPr txBox="1"/>
          <p:nvPr/>
        </p:nvSpPr>
        <p:spPr>
          <a:xfrm>
            <a:off x="1230628" y="994250"/>
            <a:ext cx="856789" cy="3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スクラッチ</a:t>
            </a:r>
            <a:endParaRPr sz="4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23" name="Google Shape;165;p21">
            <a:extLst>
              <a:ext uri="{FF2B5EF4-FFF2-40B4-BE49-F238E27FC236}">
                <a16:creationId xmlns:a16="http://schemas.microsoft.com/office/drawing/2014/main" id="{B36FB8B1-CDDF-4A85-B738-0A09BD53DCE6}"/>
              </a:ext>
            </a:extLst>
          </p:cNvPr>
          <p:cNvSpPr/>
          <p:nvPr/>
        </p:nvSpPr>
        <p:spPr>
          <a:xfrm>
            <a:off x="1982733" y="2125584"/>
            <a:ext cx="4167923" cy="2597593"/>
          </a:xfrm>
          <a:prstGeom prst="wedgeRoundRectCallout">
            <a:avLst>
              <a:gd name="adj1" fmla="val -56818"/>
              <a:gd name="adj2" fmla="val -40926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B86EBCEE-8F14-4DC9-BDFB-0B7874D024C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652" r="24830"/>
          <a:stretch/>
        </p:blipFill>
        <p:spPr>
          <a:xfrm>
            <a:off x="2327233" y="2176235"/>
            <a:ext cx="3560187" cy="2466941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3610B59A-B6AF-4602-B472-B637FA85CE14}"/>
              </a:ext>
            </a:extLst>
          </p:cNvPr>
          <p:cNvSpPr/>
          <p:nvPr/>
        </p:nvSpPr>
        <p:spPr>
          <a:xfrm>
            <a:off x="207818" y="244925"/>
            <a:ext cx="1514764" cy="6261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追加スライド</a:t>
            </a:r>
          </a:p>
        </p:txBody>
      </p:sp>
      <p:sp>
        <p:nvSpPr>
          <p:cNvPr id="22" name="Google Shape;163;p21">
            <a:extLst>
              <a:ext uri="{FF2B5EF4-FFF2-40B4-BE49-F238E27FC236}">
                <a16:creationId xmlns:a16="http://schemas.microsoft.com/office/drawing/2014/main" id="{4D951A70-4CFA-47E3-B474-7948EFB8BF56}"/>
              </a:ext>
            </a:extLst>
          </p:cNvPr>
          <p:cNvSpPr/>
          <p:nvPr/>
        </p:nvSpPr>
        <p:spPr>
          <a:xfrm>
            <a:off x="1452207" y="2007717"/>
            <a:ext cx="311938" cy="263442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" name="Google Shape;164;p21">
            <a:extLst>
              <a:ext uri="{FF2B5EF4-FFF2-40B4-BE49-F238E27FC236}">
                <a16:creationId xmlns:a16="http://schemas.microsoft.com/office/drawing/2014/main" id="{BB3885BE-971B-42EB-B7B7-4F5E44774BE3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65200" y="2211825"/>
            <a:ext cx="608250" cy="927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164;p21">
            <a:extLst>
              <a:ext uri="{FF2B5EF4-FFF2-40B4-BE49-F238E27FC236}">
                <a16:creationId xmlns:a16="http://schemas.microsoft.com/office/drawing/2014/main" id="{5C1B5644-FF85-4B77-AFF1-B954D3D767DF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340908" y="3895564"/>
            <a:ext cx="608250" cy="927775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163;p21">
            <a:extLst>
              <a:ext uri="{FF2B5EF4-FFF2-40B4-BE49-F238E27FC236}">
                <a16:creationId xmlns:a16="http://schemas.microsoft.com/office/drawing/2014/main" id="{E0F8F941-CB06-4634-AB31-44C6A1FB6F6A}"/>
              </a:ext>
            </a:extLst>
          </p:cNvPr>
          <p:cNvSpPr/>
          <p:nvPr/>
        </p:nvSpPr>
        <p:spPr>
          <a:xfrm>
            <a:off x="3314311" y="4021874"/>
            <a:ext cx="1997574" cy="363469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774675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68FF1D7-F572-4D85-AC28-139AC2B653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339" y="1017450"/>
            <a:ext cx="3295825" cy="4024752"/>
          </a:xfrm>
          <a:prstGeom prst="rect">
            <a:avLst/>
          </a:prstGeom>
        </p:spPr>
      </p:pic>
      <p:sp>
        <p:nvSpPr>
          <p:cNvPr id="106" name="Google Shape;106;p1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latin typeface="Arial"/>
                <a:cs typeface="Arial"/>
              </a:rPr>
              <a:t>ほぞん</a:t>
            </a:r>
            <a:r>
              <a:rPr lang="ja" dirty="0">
                <a:latin typeface="Arial"/>
                <a:cs typeface="Arial"/>
              </a:rPr>
              <a:t>しておいたゲームを</a:t>
            </a:r>
            <a:r>
              <a:rPr lang="ja-JP" altLang="en-US" dirty="0">
                <a:latin typeface="Arial"/>
                <a:cs typeface="Arial"/>
              </a:rPr>
              <a:t>ひら</a:t>
            </a:r>
            <a:r>
              <a:rPr lang="ja" dirty="0">
                <a:latin typeface="Arial"/>
                <a:cs typeface="Arial"/>
              </a:rPr>
              <a:t>こう</a:t>
            </a:r>
            <a:endParaRPr dirty="0">
              <a:latin typeface="Arial"/>
              <a:cs typeface="Arial"/>
            </a:endParaRPr>
          </a:p>
        </p:txBody>
      </p:sp>
      <p:sp>
        <p:nvSpPr>
          <p:cNvPr id="107" name="Google Shape;107;p16"/>
          <p:cNvSpPr/>
          <p:nvPr/>
        </p:nvSpPr>
        <p:spPr>
          <a:xfrm>
            <a:off x="5158508" y="1410925"/>
            <a:ext cx="3138341" cy="1898700"/>
          </a:xfrm>
          <a:prstGeom prst="wedgeRoundRectCallout">
            <a:avLst>
              <a:gd name="adj1" fmla="val 40432"/>
              <a:gd name="adj2" fmla="val 7141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「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ファイル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」</a:t>
            </a:r>
            <a:r>
              <a:rPr lang="ja" sz="1500" b="1" dirty="0">
                <a:solidFill>
                  <a:schemeClr val="dk2"/>
                </a:solidFill>
              </a:rPr>
              <a:t>→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「</a:t>
            </a:r>
            <a:r>
              <a:rPr lang="ja" sz="1500" b="1" dirty="0">
                <a:solidFill>
                  <a:schemeClr val="accent5"/>
                </a:solidFill>
              </a:rPr>
              <a:t>コンピューターから</a:t>
            </a:r>
            <a:r>
              <a:rPr lang="ja-JP" altLang="en-US" sz="1500" b="1" dirty="0">
                <a:solidFill>
                  <a:schemeClr val="accent5"/>
                </a:solidFill>
              </a:rPr>
              <a:t>よ</a:t>
            </a:r>
            <a:r>
              <a:rPr lang="ja" sz="1500" b="1" dirty="0">
                <a:solidFill>
                  <a:schemeClr val="accent5"/>
                </a:solidFill>
              </a:rPr>
              <a:t>み</a:t>
            </a:r>
            <a:r>
              <a:rPr lang="ja-JP" altLang="en-US" sz="1500" b="1" dirty="0">
                <a:solidFill>
                  <a:schemeClr val="accent5"/>
                </a:solidFill>
              </a:rPr>
              <a:t>こ</a:t>
            </a:r>
            <a:r>
              <a:rPr lang="ja" sz="1500" b="1" dirty="0">
                <a:solidFill>
                  <a:schemeClr val="accent5"/>
                </a:solidFill>
              </a:rPr>
              <a:t>む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」を</a:t>
            </a:r>
            <a:r>
              <a:rPr lang="ja-JP" altLang="en-US" sz="1500" b="1" dirty="0">
                <a:solidFill>
                  <a:schemeClr val="accent5"/>
                </a:solidFill>
              </a:rPr>
              <a:t>ひだり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クリック</a:t>
            </a:r>
            <a:r>
              <a:rPr lang="ja" sz="1500" b="1" dirty="0">
                <a:solidFill>
                  <a:schemeClr val="dk2"/>
                </a:solidFill>
              </a:rPr>
              <a:t>して、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ぜんかいほぞん</a:t>
            </a:r>
            <a:r>
              <a:rPr lang="ja" sz="1500" b="1" dirty="0">
                <a:solidFill>
                  <a:schemeClr val="dk2"/>
                </a:solidFill>
              </a:rPr>
              <a:t>したゲームを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ひら</a:t>
            </a:r>
            <a:r>
              <a:rPr lang="ja" sz="1500" b="1" dirty="0">
                <a:solidFill>
                  <a:schemeClr val="dk2"/>
                </a:solidFill>
              </a:rPr>
              <a:t>いてね。</a:t>
            </a:r>
            <a:endParaRPr sz="1500" b="1" dirty="0">
              <a:solidFill>
                <a:schemeClr val="dk2"/>
              </a:solidFill>
            </a:endParaRPr>
          </a:p>
        </p:txBody>
      </p:sp>
      <p:pic>
        <p:nvPicPr>
          <p:cNvPr id="108" name="Google Shape;108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92050" y="3790675"/>
            <a:ext cx="1012651" cy="1012651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6"/>
          <p:cNvSpPr/>
          <p:nvPr/>
        </p:nvSpPr>
        <p:spPr>
          <a:xfrm>
            <a:off x="1409581" y="1071583"/>
            <a:ext cx="553146" cy="339342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16"/>
          <p:cNvSpPr/>
          <p:nvPr/>
        </p:nvSpPr>
        <p:spPr>
          <a:xfrm>
            <a:off x="1409582" y="1643550"/>
            <a:ext cx="1430600" cy="268377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16"/>
          <p:cNvSpPr txBox="1"/>
          <p:nvPr/>
        </p:nvSpPr>
        <p:spPr>
          <a:xfrm>
            <a:off x="5357825" y="2587050"/>
            <a:ext cx="459300" cy="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ea typeface="Lato"/>
              <a:sym typeface="Lato"/>
            </a:endParaRPr>
          </a:p>
        </p:txBody>
      </p:sp>
      <p:pic>
        <p:nvPicPr>
          <p:cNvPr id="117" name="Google Shape;117;p1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89698" y="3904451"/>
            <a:ext cx="753199" cy="753225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16"/>
          <p:cNvSpPr/>
          <p:nvPr/>
        </p:nvSpPr>
        <p:spPr>
          <a:xfrm>
            <a:off x="4948950" y="3566775"/>
            <a:ext cx="2337600" cy="1308900"/>
          </a:xfrm>
          <a:prstGeom prst="wedgeRoundRectCallout">
            <a:avLst>
              <a:gd name="adj1" fmla="val -61867"/>
              <a:gd name="adj2" fmla="val 1803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「〇〇〇.sb3」っていう</a:t>
            </a:r>
            <a:r>
              <a:rPr lang="ja-JP" altLang="en-US" sz="1500" b="1" dirty="0">
                <a:solidFill>
                  <a:schemeClr val="dk2"/>
                </a:solidFill>
              </a:rPr>
              <a:t>なまえ</a:t>
            </a:r>
            <a:r>
              <a:rPr lang="ja" sz="1500" b="1" dirty="0">
                <a:solidFill>
                  <a:schemeClr val="dk2"/>
                </a:solidFill>
              </a:rPr>
              <a:t>のファイルだよね。</a:t>
            </a:r>
            <a:endParaRPr sz="1500" b="1" i="0" u="none" strike="noStrike" cap="none" dirty="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16;p33">
            <a:extLst>
              <a:ext uri="{FF2B5EF4-FFF2-40B4-BE49-F238E27FC236}">
                <a16:creationId xmlns:a16="http://schemas.microsoft.com/office/drawing/2014/main" id="{09DFEA5A-6BC3-4483-9122-38D2B4D2549F}"/>
              </a:ext>
            </a:extLst>
          </p:cNvPr>
          <p:cNvSpPr/>
          <p:nvPr/>
        </p:nvSpPr>
        <p:spPr>
          <a:xfrm>
            <a:off x="1122218" y="3201558"/>
            <a:ext cx="3449781" cy="1596623"/>
          </a:xfrm>
          <a:prstGeom prst="wedgeRoundRectCallout">
            <a:avLst>
              <a:gd name="adj1" fmla="val -52908"/>
              <a:gd name="adj2" fmla="val -19955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bg2"/>
                </a:solidFill>
              </a:rPr>
              <a:t>てんすう</a:t>
            </a:r>
            <a:r>
              <a:rPr lang="ja" altLang="en-US" sz="1500" b="1" dirty="0">
                <a:solidFill>
                  <a:schemeClr val="bg2"/>
                </a:solidFill>
              </a:rPr>
              <a:t>が</a:t>
            </a:r>
            <a:r>
              <a:rPr lang="en-US" altLang="ja" sz="1500" b="1" dirty="0">
                <a:solidFill>
                  <a:schemeClr val="bg2"/>
                </a:solidFill>
              </a:rPr>
              <a:t>2</a:t>
            </a:r>
            <a:r>
              <a:rPr lang="ja-JP" altLang="en-US" sz="1500" b="1" dirty="0">
                <a:solidFill>
                  <a:schemeClr val="bg2"/>
                </a:solidFill>
              </a:rPr>
              <a:t>ばい</a:t>
            </a:r>
            <a:r>
              <a:rPr lang="ja" altLang="en-US" sz="1500" b="1" dirty="0">
                <a:solidFill>
                  <a:schemeClr val="bg2"/>
                </a:solidFill>
              </a:rPr>
              <a:t>に</a:t>
            </a:r>
            <a:r>
              <a:rPr lang="ja" sz="1500" b="1" dirty="0">
                <a:solidFill>
                  <a:schemeClr val="bg2"/>
                </a:solidFill>
              </a:rPr>
              <a:t>な</a:t>
            </a:r>
            <a:r>
              <a:rPr lang="ja" altLang="en-US" sz="1500" b="1" dirty="0">
                <a:solidFill>
                  <a:schemeClr val="bg2"/>
                </a:solidFill>
              </a:rPr>
              <a:t>る</a:t>
            </a:r>
            <a:endParaRPr lang="en-US" altLang="ja" sz="1500" b="1" dirty="0">
              <a:solidFill>
                <a:schemeClr val="bg2"/>
              </a:solidFill>
            </a:endParaRPr>
          </a:p>
          <a:p>
            <a:pPr>
              <a:lnSpc>
                <a:spcPct val="150000"/>
              </a:lnSpc>
            </a:pPr>
            <a:r>
              <a:rPr lang="ja" sz="1500" b="1" dirty="0">
                <a:solidFill>
                  <a:schemeClr val="accent5"/>
                </a:solidFill>
              </a:rPr>
              <a:t>スーパーネズミ</a:t>
            </a:r>
            <a:r>
              <a:rPr lang="ja" sz="1500" b="1" dirty="0">
                <a:solidFill>
                  <a:schemeClr val="bg2"/>
                </a:solidFill>
              </a:rPr>
              <a:t>をだすようにしたよね。</a:t>
            </a:r>
            <a:endParaRPr lang="ja-JP" altLang="en-US" sz="1500" dirty="0"/>
          </a:p>
          <a:p>
            <a:pPr>
              <a:lnSpc>
                <a:spcPct val="150000"/>
              </a:lnSpc>
            </a:pPr>
            <a:r>
              <a:rPr lang="ja" sz="1500" b="1" dirty="0">
                <a:solidFill>
                  <a:schemeClr val="dk2"/>
                </a:solidFill>
              </a:rPr>
              <a:t>うん！</a:t>
            </a:r>
            <a:r>
              <a:rPr lang="ja-JP" altLang="en-US" sz="1500" b="1" dirty="0">
                <a:solidFill>
                  <a:schemeClr val="accent5"/>
                </a:solidFill>
              </a:rPr>
              <a:t>まえ</a:t>
            </a:r>
            <a:r>
              <a:rPr lang="ja" sz="1500" b="1" dirty="0">
                <a:solidFill>
                  <a:schemeClr val="accent5"/>
                </a:solidFill>
              </a:rPr>
              <a:t>に</a:t>
            </a:r>
            <a:r>
              <a:rPr lang="ja-JP" altLang="en-US" sz="1500" b="1" dirty="0">
                <a:solidFill>
                  <a:schemeClr val="accent5"/>
                </a:solidFill>
              </a:rPr>
              <a:t>つく</a:t>
            </a:r>
            <a:r>
              <a:rPr lang="ja" sz="1500" b="1" dirty="0">
                <a:solidFill>
                  <a:schemeClr val="accent5"/>
                </a:solidFill>
              </a:rPr>
              <a:t>ったゲームと</a:t>
            </a:r>
            <a:endParaRPr lang="ja-JP" altLang="en-US" sz="1500" dirty="0"/>
          </a:p>
          <a:p>
            <a:pPr>
              <a:lnSpc>
                <a:spcPct val="150000"/>
              </a:lnSpc>
            </a:pPr>
            <a:r>
              <a:rPr lang="ja" sz="1500" b="1" dirty="0">
                <a:solidFill>
                  <a:schemeClr val="accent5"/>
                </a:solidFill>
              </a:rPr>
              <a:t>おなじ</a:t>
            </a:r>
            <a:r>
              <a:rPr lang="ja" sz="1500" b="1" dirty="0">
                <a:solidFill>
                  <a:schemeClr val="dk2"/>
                </a:solidFill>
              </a:rPr>
              <a:t>だ！</a:t>
            </a:r>
            <a:endParaRPr lang="ja" dirty="0"/>
          </a:p>
        </p:txBody>
      </p:sp>
      <p:sp>
        <p:nvSpPr>
          <p:cNvPr id="169" name="Google Shape;169;p29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latin typeface="Arial"/>
                <a:cs typeface="Arial"/>
              </a:rPr>
              <a:t>ひら</a:t>
            </a:r>
            <a:r>
              <a:rPr lang="ja" dirty="0">
                <a:latin typeface="Arial"/>
                <a:cs typeface="Arial"/>
              </a:rPr>
              <a:t>いたゲームを</a:t>
            </a:r>
            <a:r>
              <a:rPr lang="ja-JP" altLang="en-US" dirty="0">
                <a:latin typeface="Arial"/>
                <a:cs typeface="Arial"/>
              </a:rPr>
              <a:t>じっこう</a:t>
            </a:r>
            <a:r>
              <a:rPr lang="ja" dirty="0">
                <a:latin typeface="Arial"/>
                <a:cs typeface="Arial"/>
              </a:rPr>
              <a:t>してみよう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170" name="Google Shape;170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6420" y="1626888"/>
            <a:ext cx="918456" cy="9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2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6426" y="323887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29;p17">
            <a:extLst>
              <a:ext uri="{FF2B5EF4-FFF2-40B4-BE49-F238E27FC236}">
                <a16:creationId xmlns:a16="http://schemas.microsoft.com/office/drawing/2014/main" id="{849022FD-CD84-4BEF-9A26-ECAE9EC5474E}"/>
              </a:ext>
            </a:extLst>
          </p:cNvPr>
          <p:cNvSpPr/>
          <p:nvPr/>
        </p:nvSpPr>
        <p:spPr>
          <a:xfrm>
            <a:off x="1122218" y="1532275"/>
            <a:ext cx="2646000" cy="1267200"/>
          </a:xfrm>
          <a:prstGeom prst="wedgeRoundRectCallout">
            <a:avLst>
              <a:gd name="adj1" fmla="val -56114"/>
              <a:gd name="adj2" fmla="val -3772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はたを</a:t>
            </a:r>
            <a:r>
              <a:rPr lang="ja-JP" altLang="en-US" sz="1500" b="1" dirty="0">
                <a:solidFill>
                  <a:srgbClr val="5E696C"/>
                </a:solidFill>
              </a:rPr>
              <a:t>お</a:t>
            </a:r>
            <a:r>
              <a:rPr lang="ja" sz="1500" b="1" dirty="0">
                <a:solidFill>
                  <a:srgbClr val="5E696C"/>
                </a:solidFill>
              </a:rPr>
              <a:t>してみよう！</a:t>
            </a:r>
            <a:endParaRPr sz="1500" b="1" dirty="0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accent5"/>
                </a:solidFill>
              </a:rPr>
              <a:t>まえ</a:t>
            </a:r>
            <a:r>
              <a:rPr lang="ja" sz="1500" b="1" dirty="0">
                <a:solidFill>
                  <a:schemeClr val="accent5"/>
                </a:solidFill>
              </a:rPr>
              <a:t>とおなじ</a:t>
            </a:r>
            <a:r>
              <a:rPr lang="ja-JP" altLang="en-US" sz="1500" b="1" dirty="0">
                <a:solidFill>
                  <a:srgbClr val="5E696C"/>
                </a:solidFill>
              </a:rPr>
              <a:t>うご</a:t>
            </a:r>
            <a:r>
              <a:rPr lang="ja" sz="1500" b="1" dirty="0">
                <a:solidFill>
                  <a:srgbClr val="5E696C"/>
                </a:solidFill>
              </a:rPr>
              <a:t>きをするかな？</a:t>
            </a:r>
            <a:endParaRPr sz="1500" b="1" dirty="0">
              <a:solidFill>
                <a:srgbClr val="5E696C"/>
              </a:solidFill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19477AF3-D371-42E6-AAB0-5B063BD044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4783" y="1197881"/>
            <a:ext cx="4402791" cy="365911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0"/>
          <p:cNvSpPr txBox="1">
            <a:spLocks noGrp="1"/>
          </p:cNvSpPr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ja" dirty="0">
                <a:latin typeface="Arial"/>
                <a:cs typeface="Arial"/>
              </a:rPr>
              <a:t>ゲームを</a:t>
            </a:r>
            <a:r>
              <a:rPr lang="ja-JP" altLang="en-US" dirty="0">
                <a:latin typeface="Arial"/>
                <a:cs typeface="Arial"/>
              </a:rPr>
              <a:t>つく</a:t>
            </a:r>
            <a:r>
              <a:rPr lang="ja" dirty="0">
                <a:latin typeface="Arial"/>
                <a:cs typeface="Arial"/>
              </a:rPr>
              <a:t>ろう！</a:t>
            </a:r>
            <a:endParaRPr dirty="0">
              <a:latin typeface="Arial"/>
              <a:cs typeface="Arial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ja" sz="4000" dirty="0">
                <a:latin typeface="Arial"/>
                <a:cs typeface="Arial"/>
              </a:rPr>
              <a:t>レベル</a:t>
            </a:r>
            <a:r>
              <a:rPr lang="ja" altLang="en-US" sz="4000" dirty="0">
                <a:latin typeface="Arial"/>
                <a:cs typeface="Arial"/>
              </a:rPr>
              <a:t>７</a:t>
            </a:r>
            <a:endParaRPr sz="40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dirty="0">
                <a:latin typeface="Arial"/>
                <a:cs typeface="Arial"/>
              </a:rPr>
              <a:t>さらにゲームを</a:t>
            </a:r>
            <a:r>
              <a:rPr lang="ja-JP" altLang="en-US" dirty="0">
                <a:latin typeface="Arial"/>
                <a:cs typeface="Arial"/>
              </a:rPr>
              <a:t>かいぞう</a:t>
            </a:r>
            <a:r>
              <a:rPr lang="ja" dirty="0">
                <a:latin typeface="Arial"/>
                <a:cs typeface="Arial"/>
              </a:rPr>
              <a:t>しよう！</a:t>
            </a:r>
            <a:endParaRPr dirty="0">
              <a:latin typeface="Arial"/>
              <a:cs typeface="Arial"/>
            </a:endParaRPr>
          </a:p>
        </p:txBody>
      </p:sp>
      <p:sp>
        <p:nvSpPr>
          <p:cNvPr id="193" name="Google Shape;193;p31"/>
          <p:cNvSpPr txBox="1">
            <a:spLocks noGrp="1"/>
          </p:cNvSpPr>
          <p:nvPr>
            <p:ph type="body" idx="1"/>
          </p:nvPr>
        </p:nvSpPr>
        <p:spPr>
          <a:xfrm>
            <a:off x="75992" y="1017450"/>
            <a:ext cx="4911658" cy="383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ja" sz="1500" b="1" dirty="0">
                <a:solidFill>
                  <a:srgbClr val="5E696C"/>
                </a:solidFill>
                <a:latin typeface="Arial"/>
                <a:cs typeface="Arial"/>
              </a:rPr>
              <a:t>こんなゲームにしてみよう！</a:t>
            </a:r>
            <a:endParaRPr sz="1500" b="1" dirty="0">
              <a:solidFill>
                <a:srgbClr val="5E696C"/>
              </a:solidFill>
              <a:latin typeface="Arial"/>
              <a:cs typeface="Arial"/>
            </a:endParaRPr>
          </a:p>
          <a:p>
            <a:pPr marL="0" indent="0">
              <a:spcBef>
                <a:spcPts val="1600"/>
              </a:spcBef>
              <a:buNone/>
            </a:pPr>
            <a:r>
              <a:rPr lang="ja" sz="1500" b="1" dirty="0">
                <a:latin typeface="Arial"/>
                <a:cs typeface="Arial"/>
              </a:rPr>
              <a:t>・</a:t>
            </a:r>
            <a:r>
              <a:rPr lang="ja" altLang="en-US" sz="1500" b="1" dirty="0">
                <a:latin typeface="Arial"/>
                <a:cs typeface="Arial"/>
              </a:rPr>
              <a:t>ネコのスピードがはやくなるアイテムをだそう！</a:t>
            </a:r>
            <a:endParaRPr lang="ja" sz="1500" b="1" dirty="0">
              <a:solidFill>
                <a:srgbClr val="5E696C"/>
              </a:solidFill>
              <a:latin typeface="Arial"/>
              <a:cs typeface="Arial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SzPts val="1800"/>
              <a:buNone/>
            </a:pPr>
            <a:endParaRPr lang="ja" sz="1700" b="1" dirty="0">
              <a:solidFill>
                <a:srgbClr val="5E696C"/>
              </a:solidFill>
              <a:latin typeface="Arial"/>
              <a:cs typeface="Arial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SzPts val="1800"/>
              <a:buNone/>
            </a:pPr>
            <a:endParaRPr sz="1500" b="1" dirty="0">
              <a:solidFill>
                <a:srgbClr val="999999"/>
              </a:solidFill>
              <a:latin typeface="Arial"/>
              <a:cs typeface="Arial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SzPts val="1800"/>
              <a:buNone/>
            </a:pPr>
            <a:endParaRPr sz="1700" b="1" dirty="0">
              <a:solidFill>
                <a:srgbClr val="5E696C"/>
              </a:solidFill>
              <a:latin typeface="Arial"/>
              <a:cs typeface="Arial"/>
            </a:endParaRPr>
          </a:p>
        </p:txBody>
      </p:sp>
      <p:pic>
        <p:nvPicPr>
          <p:cNvPr id="194" name="Google Shape;194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0704" y="3232500"/>
            <a:ext cx="1168545" cy="1168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B495719E-B472-4B47-A49F-12879C44E17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557"/>
          <a:stretch/>
        </p:blipFill>
        <p:spPr>
          <a:xfrm>
            <a:off x="4571999" y="1251526"/>
            <a:ext cx="4289315" cy="3500623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Google Shape;205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4095" y="3466017"/>
            <a:ext cx="913949" cy="913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3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37169" y="1501436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32"/>
          <p:cNvSpPr/>
          <p:nvPr/>
        </p:nvSpPr>
        <p:spPr>
          <a:xfrm>
            <a:off x="1586704" y="3473979"/>
            <a:ext cx="2919237" cy="1105889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altLang="en-US" sz="1500" b="1">
                <a:solidFill>
                  <a:schemeClr val="dk2"/>
                </a:solidFill>
              </a:rPr>
              <a:t>ゲームといったらアイテムだよね。</a:t>
            </a:r>
            <a:endParaRPr lang="ja" altLang="en-US" sz="1500" b="1" dirty="0">
              <a:solidFill>
                <a:schemeClr val="dk2"/>
              </a:solidFill>
            </a:endParaRPr>
          </a:p>
        </p:txBody>
      </p:sp>
      <p:sp>
        <p:nvSpPr>
          <p:cNvPr id="2" name="Google Shape;219;p33">
            <a:extLst>
              <a:ext uri="{FF2B5EF4-FFF2-40B4-BE49-F238E27FC236}">
                <a16:creationId xmlns:a16="http://schemas.microsoft.com/office/drawing/2014/main" id="{DC593FD8-6C71-4B69-A2AA-C8514B2A6CEE}"/>
              </a:ext>
            </a:extLst>
          </p:cNvPr>
          <p:cNvSpPr/>
          <p:nvPr/>
        </p:nvSpPr>
        <p:spPr>
          <a:xfrm>
            <a:off x="1407551" y="1283443"/>
            <a:ext cx="3103827" cy="1733100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1500" b="1">
                <a:solidFill>
                  <a:schemeClr val="dk2"/>
                </a:solidFill>
              </a:rPr>
              <a:t>アイテムをだして、ネコがアイテムをとったら、なにかいいことがおきるようにしてみよう！</a:t>
            </a:r>
            <a:endParaRPr lang="ja" altLang="en-US" sz="1500" b="1" dirty="0">
              <a:solidFill>
                <a:schemeClr val="dk2"/>
              </a:solidFill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419B4A73-3B11-421D-B507-1F70C6120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/>
              <a:t>アイテムをだすようにしてみよう！</a:t>
            </a:r>
            <a:endParaRPr lang="ja-JP"/>
          </a:p>
        </p:txBody>
      </p:sp>
      <p:pic>
        <p:nvPicPr>
          <p:cNvPr id="6" name="図 6" descr="テキスト&#10;&#10;説明は自動で生成されたものです">
            <a:extLst>
              <a:ext uri="{FF2B5EF4-FFF2-40B4-BE49-F238E27FC236}">
                <a16:creationId xmlns:a16="http://schemas.microsoft.com/office/drawing/2014/main" id="{9E8EC85B-79E7-410B-9E20-7823A8984E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4576" y="1505519"/>
            <a:ext cx="2600325" cy="2286000"/>
          </a:xfrm>
          <a:prstGeom prst="rect">
            <a:avLst/>
          </a:prstGeom>
        </p:spPr>
      </p:pic>
      <p:sp>
        <p:nvSpPr>
          <p:cNvPr id="3" name="直方体 2">
            <a:extLst>
              <a:ext uri="{FF2B5EF4-FFF2-40B4-BE49-F238E27FC236}">
                <a16:creationId xmlns:a16="http://schemas.microsoft.com/office/drawing/2014/main" id="{A5C00813-D336-421A-89C8-2A6C579D8047}"/>
              </a:ext>
            </a:extLst>
          </p:cNvPr>
          <p:cNvSpPr/>
          <p:nvPr/>
        </p:nvSpPr>
        <p:spPr>
          <a:xfrm>
            <a:off x="7077319" y="3661114"/>
            <a:ext cx="1040642" cy="921224"/>
          </a:xfrm>
          <a:prstGeom prst="cub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A96316F-803C-479C-9255-1A64E37D91EE}"/>
              </a:ext>
            </a:extLst>
          </p:cNvPr>
          <p:cNvSpPr txBox="1"/>
          <p:nvPr/>
        </p:nvSpPr>
        <p:spPr>
          <a:xfrm>
            <a:off x="7173178" y="3791092"/>
            <a:ext cx="636327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sz="5400" b="1"/>
              <a:t>?</a:t>
            </a:r>
            <a:endParaRPr lang="ja-JP" altLang="en-US" sz="5400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3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>
                <a:latin typeface="Arial"/>
                <a:cs typeface="Arial"/>
              </a:rPr>
              <a:t>どんなアイテムがいいかな？</a:t>
            </a:r>
            <a:endParaRPr lang="ja" altLang="en-US" dirty="0">
              <a:latin typeface="Arial"/>
              <a:cs typeface="Arial"/>
            </a:endParaRPr>
          </a:p>
        </p:txBody>
      </p:sp>
      <p:sp>
        <p:nvSpPr>
          <p:cNvPr id="216" name="Google Shape;216;p33"/>
          <p:cNvSpPr/>
          <p:nvPr/>
        </p:nvSpPr>
        <p:spPr>
          <a:xfrm>
            <a:off x="1422900" y="2937132"/>
            <a:ext cx="2825669" cy="1596623"/>
          </a:xfrm>
          <a:prstGeom prst="wedgeRoundRectCallout">
            <a:avLst>
              <a:gd name="adj1" fmla="val -56790"/>
              <a:gd name="adj2" fmla="val -1822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  <a:buSzPts val="1400"/>
            </a:pPr>
            <a:r>
              <a:rPr lang="ja" sz="1500" b="1">
                <a:solidFill>
                  <a:schemeClr val="dk2"/>
                </a:solidFill>
              </a:rPr>
              <a:t>そうだな～</a:t>
            </a:r>
            <a:r>
              <a:rPr lang="ja" altLang="en-US" sz="1500" b="1">
                <a:solidFill>
                  <a:schemeClr val="dk2"/>
                </a:solidFill>
              </a:rPr>
              <a:t>。ネコのスピードが、すこしのあいだはやく</a:t>
            </a:r>
            <a:endParaRPr lang="ja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" altLang="en-US" sz="1500" b="1">
                <a:solidFill>
                  <a:schemeClr val="dk2"/>
                </a:solidFill>
              </a:rPr>
              <a:t>なるアイテムはどうかな？</a:t>
            </a:r>
            <a:endParaRPr lang="ja">
              <a:solidFill>
                <a:schemeClr val="dk2"/>
              </a:solidFill>
            </a:endParaRPr>
          </a:p>
        </p:txBody>
      </p:sp>
      <p:pic>
        <p:nvPicPr>
          <p:cNvPr id="217" name="Google Shape;217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8796" y="3056584"/>
            <a:ext cx="913949" cy="913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3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1876" y="1288191"/>
            <a:ext cx="1065875" cy="1133150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33"/>
          <p:cNvSpPr/>
          <p:nvPr/>
        </p:nvSpPr>
        <p:spPr>
          <a:xfrm>
            <a:off x="1424610" y="1198145"/>
            <a:ext cx="2719984" cy="1383377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どん</a:t>
            </a:r>
            <a:r>
              <a:rPr lang="ja" altLang="en-US" sz="1500" b="1" dirty="0">
                <a:solidFill>
                  <a:schemeClr val="dk2"/>
                </a:solidFill>
              </a:rPr>
              <a:t>な</a:t>
            </a:r>
            <a:r>
              <a:rPr lang="ja-JP" altLang="en-US" sz="1500" b="1" dirty="0">
                <a:solidFill>
                  <a:schemeClr val="dk2"/>
                </a:solidFill>
              </a:rPr>
              <a:t>こうか</a:t>
            </a:r>
            <a:r>
              <a:rPr lang="ja" altLang="en-US" sz="1500" b="1" dirty="0">
                <a:solidFill>
                  <a:schemeClr val="dk2"/>
                </a:solidFill>
              </a:rPr>
              <a:t>があるアイテムがいいか、かんがえてみて！</a:t>
            </a:r>
          </a:p>
        </p:txBody>
      </p:sp>
      <p:pic>
        <p:nvPicPr>
          <p:cNvPr id="3" name="図 3" descr="テキスト&#10;&#10;説明は自動で生成されたものです">
            <a:extLst>
              <a:ext uri="{FF2B5EF4-FFF2-40B4-BE49-F238E27FC236}">
                <a16:creationId xmlns:a16="http://schemas.microsoft.com/office/drawing/2014/main" id="{F9A78ED8-1899-4557-A43F-3C083537EB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59982" y="1890925"/>
            <a:ext cx="2686050" cy="2419350"/>
          </a:xfrm>
          <a:prstGeom prst="rect">
            <a:avLst/>
          </a:prstGeom>
        </p:spPr>
      </p:pic>
      <p:sp>
        <p:nvSpPr>
          <p:cNvPr id="4" name="稲妻 3">
            <a:extLst>
              <a:ext uri="{FF2B5EF4-FFF2-40B4-BE49-F238E27FC236}">
                <a16:creationId xmlns:a16="http://schemas.microsoft.com/office/drawing/2014/main" id="{F674C21E-91AF-47DA-9903-602EF1FC97F5}"/>
              </a:ext>
            </a:extLst>
          </p:cNvPr>
          <p:cNvSpPr/>
          <p:nvPr/>
        </p:nvSpPr>
        <p:spPr>
          <a:xfrm>
            <a:off x="4865427" y="2822528"/>
            <a:ext cx="912694" cy="912694"/>
          </a:xfrm>
          <a:prstGeom prst="lightningBolt">
            <a:avLst/>
          </a:prstGeom>
          <a:solidFill>
            <a:schemeClr val="accent4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図 17">
            <a:extLst>
              <a:ext uri="{FF2B5EF4-FFF2-40B4-BE49-F238E27FC236}">
                <a16:creationId xmlns:a16="http://schemas.microsoft.com/office/drawing/2014/main" id="{825E1246-0583-4FB6-9241-D36D4A8AF1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9875" y="2992374"/>
            <a:ext cx="4257022" cy="1477340"/>
          </a:xfrm>
          <a:prstGeom prst="rect">
            <a:avLst/>
          </a:prstGeom>
        </p:spPr>
      </p:pic>
      <p:sp>
        <p:nvSpPr>
          <p:cNvPr id="233" name="Google Shape;233;p3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>
                <a:latin typeface="Arial"/>
                <a:cs typeface="Arial"/>
              </a:rPr>
              <a:t>アイテムのスプライトをついかしよう</a:t>
            </a:r>
            <a:endParaRPr lang="ja" dirty="0">
              <a:latin typeface="Arial"/>
              <a:cs typeface="Arial"/>
            </a:endParaRPr>
          </a:p>
        </p:txBody>
      </p:sp>
      <p:pic>
        <p:nvPicPr>
          <p:cNvPr id="236" name="Google Shape;236;p3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4666" y="1219951"/>
            <a:ext cx="1065875" cy="113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217;p33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D1AB2A08-D781-4CAE-98EC-39746D9F1FF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91766" y="3235711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19;p33">
            <a:extLst>
              <a:ext uri="{FF2B5EF4-FFF2-40B4-BE49-F238E27FC236}">
                <a16:creationId xmlns:a16="http://schemas.microsoft.com/office/drawing/2014/main" id="{3CB21E07-D58C-456C-86C7-C3C437854117}"/>
              </a:ext>
            </a:extLst>
          </p:cNvPr>
          <p:cNvSpPr/>
          <p:nvPr/>
        </p:nvSpPr>
        <p:spPr>
          <a:xfrm>
            <a:off x="1936402" y="1223735"/>
            <a:ext cx="2719984" cy="1707511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sz="1500" b="1">
                <a:solidFill>
                  <a:schemeClr val="dk2"/>
                </a:solidFill>
              </a:rPr>
              <a:t>なるほど！じゃあ、それで</a:t>
            </a:r>
            <a:endParaRPr lang="ja-JP" altLang="en-US" sz="1500"/>
          </a:p>
          <a:p>
            <a:pPr>
              <a:lnSpc>
                <a:spcPct val="150000"/>
              </a:lnSpc>
            </a:pPr>
            <a:r>
              <a:rPr lang="ja" sz="1500" b="1">
                <a:solidFill>
                  <a:schemeClr val="dk2"/>
                </a:solidFill>
              </a:rPr>
              <a:t>いってみよう！</a:t>
            </a:r>
            <a:endParaRPr lang="ja" sz="1500"/>
          </a:p>
          <a:p>
            <a:pPr>
              <a:lnSpc>
                <a:spcPct val="150000"/>
              </a:lnSpc>
            </a:pPr>
            <a:r>
              <a:rPr lang="ja" sz="1500" b="1">
                <a:solidFill>
                  <a:schemeClr val="dk2"/>
                </a:solidFill>
              </a:rPr>
              <a:t>まず、アイテムのスプライトをついかしよう。</a:t>
            </a:r>
            <a:endParaRPr lang="ja" sz="150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sz="1500" b="1">
                <a:solidFill>
                  <a:schemeClr val="dk2"/>
                </a:solidFill>
              </a:rPr>
              <a:t>なにがいいかな？</a:t>
            </a:r>
            <a:endParaRPr lang="en-US" altLang="ja" sz="1500"/>
          </a:p>
        </p:txBody>
      </p:sp>
      <p:sp>
        <p:nvSpPr>
          <p:cNvPr id="27" name="Google Shape;269;p36">
            <a:extLst>
              <a:ext uri="{FF2B5EF4-FFF2-40B4-BE49-F238E27FC236}">
                <a16:creationId xmlns:a16="http://schemas.microsoft.com/office/drawing/2014/main" id="{F2E08355-BE56-4CEA-BF9B-AB0D277B1B33}"/>
              </a:ext>
            </a:extLst>
          </p:cNvPr>
          <p:cNvSpPr/>
          <p:nvPr/>
        </p:nvSpPr>
        <p:spPr>
          <a:xfrm>
            <a:off x="4886978" y="3276033"/>
            <a:ext cx="539386" cy="60324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Google Shape;216;p33">
            <a:extLst>
              <a:ext uri="{FF2B5EF4-FFF2-40B4-BE49-F238E27FC236}">
                <a16:creationId xmlns:a16="http://schemas.microsoft.com/office/drawing/2014/main" id="{83B0A878-393B-46A3-903D-A7B604038F61}"/>
              </a:ext>
            </a:extLst>
          </p:cNvPr>
          <p:cNvSpPr/>
          <p:nvPr/>
        </p:nvSpPr>
        <p:spPr>
          <a:xfrm>
            <a:off x="1934691" y="3107729"/>
            <a:ext cx="2723311" cy="1596623"/>
          </a:xfrm>
          <a:prstGeom prst="wedgeRoundRectCallout">
            <a:avLst>
              <a:gd name="adj1" fmla="val -56790"/>
              <a:gd name="adj2" fmla="val -1822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sz="1500" b="1">
                <a:solidFill>
                  <a:schemeClr val="dk2"/>
                </a:solidFill>
              </a:rPr>
              <a:t>な</a:t>
            </a:r>
            <a:r>
              <a:rPr lang="ja" altLang="en-US" sz="1500" b="1">
                <a:solidFill>
                  <a:schemeClr val="dk2"/>
                </a:solidFill>
              </a:rPr>
              <a:t>にかたべものがい</a:t>
            </a:r>
            <a:r>
              <a:rPr lang="ja" sz="1500" b="1">
                <a:solidFill>
                  <a:schemeClr val="dk2"/>
                </a:solidFill>
              </a:rPr>
              <a:t>いな。</a:t>
            </a:r>
            <a:endParaRPr lang="ja" sz="150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sz="1500" b="1">
                <a:solidFill>
                  <a:schemeClr val="dk2"/>
                </a:solidFill>
              </a:rPr>
              <a:t>ネコはリンゴがすきかわからないけど...リンゴにしよう！</a:t>
            </a:r>
            <a:endParaRPr lang="ja" sz="1500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E48E2433-E32A-42FB-A766-FC962E0930E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59907" y="1119567"/>
            <a:ext cx="1881220" cy="845268"/>
          </a:xfrm>
          <a:prstGeom prst="rect">
            <a:avLst/>
          </a:prstGeom>
        </p:spPr>
      </p:pic>
      <p:sp>
        <p:nvSpPr>
          <p:cNvPr id="14" name="Google Shape;269;p36">
            <a:extLst>
              <a:ext uri="{FF2B5EF4-FFF2-40B4-BE49-F238E27FC236}">
                <a16:creationId xmlns:a16="http://schemas.microsoft.com/office/drawing/2014/main" id="{DABC075D-F87A-4D80-A32D-6CAF0A2C0100}"/>
              </a:ext>
            </a:extLst>
          </p:cNvPr>
          <p:cNvSpPr/>
          <p:nvPr/>
        </p:nvSpPr>
        <p:spPr>
          <a:xfrm>
            <a:off x="6585527" y="1652713"/>
            <a:ext cx="401782" cy="332666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矢印: 下 14">
            <a:extLst>
              <a:ext uri="{FF2B5EF4-FFF2-40B4-BE49-F238E27FC236}">
                <a16:creationId xmlns:a16="http://schemas.microsoft.com/office/drawing/2014/main" id="{6A1F45F7-57D3-4835-9AF1-E445303CEFDE}"/>
              </a:ext>
            </a:extLst>
          </p:cNvPr>
          <p:cNvSpPr/>
          <p:nvPr/>
        </p:nvSpPr>
        <p:spPr>
          <a:xfrm>
            <a:off x="6682492" y="2097108"/>
            <a:ext cx="255894" cy="332665"/>
          </a:xfrm>
          <a:prstGeom prst="downArrow">
            <a:avLst/>
          </a:prstGeom>
          <a:solidFill>
            <a:schemeClr val="tx1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5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リンゴのうごきをつくってい</a:t>
            </a:r>
            <a:r>
              <a:rPr lang="ja" altLang="en-US">
                <a:latin typeface="Arial"/>
                <a:cs typeface="Arial"/>
              </a:rPr>
              <a:t>こう</a:t>
            </a:r>
            <a:endParaRPr lang="ja-JP" altLang="en-US">
              <a:latin typeface="Arial"/>
              <a:cs typeface="Arial"/>
            </a:endParaRPr>
          </a:p>
        </p:txBody>
      </p:sp>
      <p:pic>
        <p:nvPicPr>
          <p:cNvPr id="251" name="Google Shape;251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8976" y="1438600"/>
            <a:ext cx="1065875" cy="113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3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3177" y="303432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219;p33">
            <a:extLst>
              <a:ext uri="{FF2B5EF4-FFF2-40B4-BE49-F238E27FC236}">
                <a16:creationId xmlns:a16="http://schemas.microsoft.com/office/drawing/2014/main" id="{B0ED5645-CD98-4538-83F6-DE7E446E73FC}"/>
              </a:ext>
            </a:extLst>
          </p:cNvPr>
          <p:cNvSpPr/>
          <p:nvPr/>
        </p:nvSpPr>
        <p:spPr>
          <a:xfrm>
            <a:off x="1595208" y="1215205"/>
            <a:ext cx="2719984" cy="1707511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sz="1500" b="1">
                <a:solidFill>
                  <a:schemeClr val="dk2"/>
                </a:solidFill>
              </a:rPr>
              <a:t>リンゴのうごきをつくっていこう</a:t>
            </a:r>
            <a:r>
              <a:rPr lang="ja" altLang="en-US" sz="1500" b="1">
                <a:solidFill>
                  <a:schemeClr val="dk2"/>
                </a:solidFill>
              </a:rPr>
              <a:t>。リンゴは、はじめはかくれていて、たまにでてくるかんじがいいかな。</a:t>
            </a:r>
            <a:endParaRPr lang="ja-JP" altLang="en-US"/>
          </a:p>
        </p:txBody>
      </p:sp>
      <p:sp>
        <p:nvSpPr>
          <p:cNvPr id="3" name="Google Shape;216;p33">
            <a:extLst>
              <a:ext uri="{FF2B5EF4-FFF2-40B4-BE49-F238E27FC236}">
                <a16:creationId xmlns:a16="http://schemas.microsoft.com/office/drawing/2014/main" id="{B2C0A272-8324-43AD-97D9-29FDE43E74B6}"/>
              </a:ext>
            </a:extLst>
          </p:cNvPr>
          <p:cNvSpPr/>
          <p:nvPr/>
        </p:nvSpPr>
        <p:spPr>
          <a:xfrm>
            <a:off x="1593497" y="3167438"/>
            <a:ext cx="2723311" cy="914235"/>
          </a:xfrm>
          <a:prstGeom prst="wedgeRoundRectCallout">
            <a:avLst>
              <a:gd name="adj1" fmla="val -56790"/>
              <a:gd name="adj2" fmla="val -1822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sz="1500" b="1" dirty="0">
                <a:solidFill>
                  <a:schemeClr val="dk2"/>
                </a:solidFill>
              </a:rPr>
              <a:t>たまにって</a:t>
            </a:r>
            <a:r>
              <a:rPr lang="ja" altLang="en-US" sz="1500" b="1" dirty="0">
                <a:solidFill>
                  <a:schemeClr val="dk2"/>
                </a:solidFill>
              </a:rPr>
              <a:t>いうと、</a:t>
            </a:r>
            <a:endParaRPr 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ja" sz="1500" b="1" dirty="0">
                <a:solidFill>
                  <a:schemeClr val="dk2"/>
                </a:solidFill>
              </a:rPr>
              <a:t>10</a:t>
            </a:r>
            <a:r>
              <a:rPr lang="ja-JP" altLang="en-US" sz="1500" b="1" dirty="0">
                <a:solidFill>
                  <a:schemeClr val="dk2"/>
                </a:solidFill>
              </a:rPr>
              <a:t>びょう</a:t>
            </a:r>
            <a:r>
              <a:rPr lang="ja" altLang="en-US" sz="1500" b="1" dirty="0">
                <a:solidFill>
                  <a:schemeClr val="dk2"/>
                </a:solidFill>
              </a:rPr>
              <a:t>に</a:t>
            </a:r>
            <a:r>
              <a:rPr lang="en-US" altLang="ja" sz="1500" b="1" dirty="0">
                <a:solidFill>
                  <a:schemeClr val="dk2"/>
                </a:solidFill>
              </a:rPr>
              <a:t>1</a:t>
            </a:r>
            <a:r>
              <a:rPr lang="ja-JP" altLang="en-US" sz="1500" b="1" dirty="0">
                <a:solidFill>
                  <a:schemeClr val="dk2"/>
                </a:solidFill>
              </a:rPr>
              <a:t>かい</a:t>
            </a:r>
            <a:r>
              <a:rPr lang="ja" altLang="en-US" sz="1500" b="1" dirty="0">
                <a:solidFill>
                  <a:schemeClr val="dk2"/>
                </a:solidFill>
              </a:rPr>
              <a:t>と</a:t>
            </a:r>
            <a:r>
              <a:rPr lang="ja" sz="1500" b="1" dirty="0">
                <a:solidFill>
                  <a:schemeClr val="dk2"/>
                </a:solidFill>
              </a:rPr>
              <a:t>か</a:t>
            </a:r>
            <a:r>
              <a:rPr lang="ja" altLang="en-US" sz="1500" b="1" dirty="0">
                <a:solidFill>
                  <a:schemeClr val="dk2"/>
                </a:solidFill>
              </a:rPr>
              <a:t>？</a:t>
            </a:r>
            <a:endParaRPr lang="ja" altLang="en-US" sz="1500" dirty="0">
              <a:solidFill>
                <a:schemeClr val="dk2"/>
              </a:solidFill>
            </a:endParaRPr>
          </a:p>
        </p:txBody>
      </p:sp>
      <p:sp>
        <p:nvSpPr>
          <p:cNvPr id="7" name="矢印: 上向き折線 6">
            <a:extLst>
              <a:ext uri="{FF2B5EF4-FFF2-40B4-BE49-F238E27FC236}">
                <a16:creationId xmlns:a16="http://schemas.microsoft.com/office/drawing/2014/main" id="{0EA34A95-2067-45C7-91CE-71AB9C77BE80}"/>
              </a:ext>
            </a:extLst>
          </p:cNvPr>
          <p:cNvSpPr/>
          <p:nvPr/>
        </p:nvSpPr>
        <p:spPr>
          <a:xfrm rot="5400000">
            <a:off x="5323923" y="3400169"/>
            <a:ext cx="852985" cy="733567"/>
          </a:xfrm>
          <a:prstGeom prst="bentUpArrow">
            <a:avLst/>
          </a:prstGeom>
          <a:solidFill>
            <a:schemeClr val="tx1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5B9B0980-0E41-471E-BCC7-5822A339A3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7355" y="1130249"/>
            <a:ext cx="2265839" cy="1890684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91BE43BA-741B-43AC-A123-7DCF54AE1CF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42231" y="3120846"/>
            <a:ext cx="2265839" cy="1889429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25F8FBB1-98B8-48F1-927A-D6CBBBF6D1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6245" y="1017450"/>
            <a:ext cx="2459596" cy="3891973"/>
          </a:xfrm>
          <a:prstGeom prst="rect">
            <a:avLst/>
          </a:prstGeom>
        </p:spPr>
      </p:pic>
      <p:sp>
        <p:nvSpPr>
          <p:cNvPr id="263" name="Google Shape;263;p3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dirty="0">
                <a:latin typeface="Arial"/>
                <a:cs typeface="Arial"/>
              </a:rPr>
              <a:t>「</a:t>
            </a:r>
            <a:r>
              <a:rPr lang="ja-JP" altLang="en-US" dirty="0">
                <a:latin typeface="Arial"/>
                <a:cs typeface="Arial"/>
              </a:rPr>
              <a:t>らんすう</a:t>
            </a:r>
            <a:r>
              <a:rPr lang="ja" dirty="0">
                <a:latin typeface="Arial"/>
                <a:cs typeface="Arial"/>
              </a:rPr>
              <a:t>」をつかおう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264" name="Google Shape;264;p3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6176" y="1438600"/>
            <a:ext cx="1065875" cy="1133150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36"/>
          <p:cNvSpPr/>
          <p:nvPr/>
        </p:nvSpPr>
        <p:spPr>
          <a:xfrm>
            <a:off x="2036760" y="1302327"/>
            <a:ext cx="3957639" cy="2058623"/>
          </a:xfrm>
          <a:prstGeom prst="wedgeRoundRectCallout">
            <a:avLst>
              <a:gd name="adj1" fmla="val -58550"/>
              <a:gd name="adj2" fmla="val -18363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sz="1500" b="1" dirty="0">
                <a:solidFill>
                  <a:schemeClr val="dk2"/>
                </a:solidFill>
              </a:rPr>
              <a:t>こんかいは「</a:t>
            </a:r>
            <a:r>
              <a:rPr lang="ja-JP" altLang="en-US" sz="1500" b="1" dirty="0">
                <a:solidFill>
                  <a:schemeClr val="accent5"/>
                </a:solidFill>
              </a:rPr>
              <a:t>らんすう</a:t>
            </a:r>
            <a:r>
              <a:rPr lang="ja" sz="1500" b="1" dirty="0">
                <a:solidFill>
                  <a:schemeClr val="dk2"/>
                </a:solidFill>
              </a:rPr>
              <a:t>」というものを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sz="1500" b="1" dirty="0">
                <a:solidFill>
                  <a:schemeClr val="dk2"/>
                </a:solidFill>
              </a:rPr>
              <a:t>つかってみよう！</a:t>
            </a:r>
            <a:r>
              <a:rPr lang="ja" altLang="en-US" sz="1500" b="1" dirty="0">
                <a:solidFill>
                  <a:schemeClr val="dk2"/>
                </a:solidFill>
              </a:rPr>
              <a:t>「</a:t>
            </a:r>
            <a:r>
              <a:rPr lang="ja-JP" altLang="en-US" sz="1500" b="1" dirty="0">
                <a:solidFill>
                  <a:schemeClr val="dk2"/>
                </a:solidFill>
              </a:rPr>
              <a:t>らんすう</a:t>
            </a:r>
            <a:r>
              <a:rPr lang="ja" altLang="en-US" sz="1500" b="1" dirty="0">
                <a:solidFill>
                  <a:schemeClr val="dk2"/>
                </a:solidFill>
              </a:rPr>
              <a:t>」をつかうと、10</a:t>
            </a:r>
            <a:r>
              <a:rPr lang="ja-JP" altLang="en-US" sz="1500" b="1" dirty="0">
                <a:solidFill>
                  <a:schemeClr val="dk2"/>
                </a:solidFill>
              </a:rPr>
              <a:t>びょう</a:t>
            </a:r>
            <a:r>
              <a:rPr lang="ja" altLang="en-US" sz="1500" b="1" dirty="0">
                <a:solidFill>
                  <a:schemeClr val="dk2"/>
                </a:solidFill>
              </a:rPr>
              <a:t>に1</a:t>
            </a:r>
            <a:r>
              <a:rPr lang="ja-JP" altLang="en-US" sz="1500" b="1" dirty="0">
                <a:solidFill>
                  <a:schemeClr val="dk2"/>
                </a:solidFill>
              </a:rPr>
              <a:t>かい</a:t>
            </a:r>
            <a:r>
              <a:rPr lang="ja" altLang="en-US" sz="1500" b="1" dirty="0">
                <a:solidFill>
                  <a:schemeClr val="dk2"/>
                </a:solidFill>
              </a:rPr>
              <a:t>とか、５ひきに１ぴきとかのきそくただしいタイミングではなくて、</a:t>
            </a:r>
            <a:r>
              <a:rPr lang="ja" altLang="en-US" sz="1500" b="1" dirty="0">
                <a:solidFill>
                  <a:schemeClr val="accent5"/>
                </a:solidFill>
              </a:rPr>
              <a:t>ランダム</a:t>
            </a:r>
            <a:r>
              <a:rPr lang="ja" altLang="en-US" sz="1500" b="1" dirty="0">
                <a:solidFill>
                  <a:schemeClr val="dk2"/>
                </a:solidFill>
              </a:rPr>
              <a:t>なタイミングにできるんだ。</a:t>
            </a:r>
            <a:endParaRPr lang="ja" dirty="0">
              <a:solidFill>
                <a:schemeClr val="dk2"/>
              </a:solidFill>
            </a:endParaRPr>
          </a:p>
        </p:txBody>
      </p:sp>
      <p:pic>
        <p:nvPicPr>
          <p:cNvPr id="267" name="Google Shape;267;p3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02138" y="364847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p36"/>
          <p:cNvSpPr/>
          <p:nvPr/>
        </p:nvSpPr>
        <p:spPr>
          <a:xfrm>
            <a:off x="2037621" y="3568226"/>
            <a:ext cx="2860612" cy="1061400"/>
          </a:xfrm>
          <a:prstGeom prst="wedgeRoundRectCallout">
            <a:avLst>
              <a:gd name="adj1" fmla="val -58556"/>
              <a:gd name="adj2" fmla="val -6946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ランダムってことは、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14999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うん</a:t>
            </a:r>
            <a:r>
              <a:rPr lang="ja" altLang="en-US" sz="1500" b="1" dirty="0">
                <a:solidFill>
                  <a:schemeClr val="dk2"/>
                </a:solidFill>
              </a:rPr>
              <a:t>まかせってことだよね？</a:t>
            </a:r>
          </a:p>
        </p:txBody>
      </p:sp>
      <p:sp>
        <p:nvSpPr>
          <p:cNvPr id="269" name="Google Shape;269;p36"/>
          <p:cNvSpPr/>
          <p:nvPr/>
        </p:nvSpPr>
        <p:spPr>
          <a:xfrm>
            <a:off x="6974405" y="2760110"/>
            <a:ext cx="1449159" cy="357163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5" name="Google Shape;269;p36">
            <a:extLst>
              <a:ext uri="{FF2B5EF4-FFF2-40B4-BE49-F238E27FC236}">
                <a16:creationId xmlns:a16="http://schemas.microsoft.com/office/drawing/2014/main" id="{7AD5EFA8-1679-4F67-A64C-59DFA2DAA6FB}"/>
              </a:ext>
            </a:extLst>
          </p:cNvPr>
          <p:cNvSpPr/>
          <p:nvPr/>
        </p:nvSpPr>
        <p:spPr>
          <a:xfrm>
            <a:off x="6476245" y="3648475"/>
            <a:ext cx="460264" cy="392434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37"/>
          <p:cNvSpPr txBox="1">
            <a:spLocks noGrp="1"/>
          </p:cNvSpPr>
          <p:nvPr>
            <p:ph type="title"/>
          </p:nvPr>
        </p:nvSpPr>
        <p:spPr>
          <a:xfrm>
            <a:off x="311700" y="-42038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dirty="0">
                <a:latin typeface="Arial"/>
                <a:cs typeface="Arial"/>
              </a:rPr>
              <a:t>コンピューターが</a:t>
            </a:r>
            <a:br>
              <a:rPr lang="en-US" altLang="ja" dirty="0">
                <a:latin typeface="Arial"/>
                <a:cs typeface="Arial"/>
              </a:rPr>
            </a:br>
            <a:r>
              <a:rPr lang="ja" altLang="en-US" dirty="0">
                <a:latin typeface="Arial"/>
                <a:cs typeface="Arial"/>
              </a:rPr>
              <a:t>かってにすうじをえらんでくれるよ</a:t>
            </a:r>
          </a:p>
        </p:txBody>
      </p:sp>
      <p:pic>
        <p:nvPicPr>
          <p:cNvPr id="277" name="Google Shape;277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576" y="1438600"/>
            <a:ext cx="1065875" cy="1133150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37"/>
          <p:cNvSpPr/>
          <p:nvPr/>
        </p:nvSpPr>
        <p:spPr>
          <a:xfrm>
            <a:off x="1500713" y="1017450"/>
            <a:ext cx="2907713" cy="1921316"/>
          </a:xfrm>
          <a:prstGeom prst="wedgeRoundRectCallout">
            <a:avLst>
              <a:gd name="adj1" fmla="val -64572"/>
              <a:gd name="adj2" fmla="val -1737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1500" b="1" dirty="0">
                <a:solidFill>
                  <a:schemeClr val="dk2"/>
                </a:solidFill>
              </a:rPr>
              <a:t>このブロックをつかってすうじのはんいを</a:t>
            </a:r>
            <a:r>
              <a:rPr lang="ja-JP" altLang="en-US" sz="1500" b="1" dirty="0">
                <a:solidFill>
                  <a:schemeClr val="dk2"/>
                </a:solidFill>
              </a:rPr>
              <a:t>してい</a:t>
            </a:r>
            <a:r>
              <a:rPr lang="ja" altLang="en-US" sz="1500" b="1" dirty="0">
                <a:solidFill>
                  <a:schemeClr val="dk2"/>
                </a:solidFill>
              </a:rPr>
              <a:t>すると、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1500" b="1" dirty="0">
                <a:solidFill>
                  <a:schemeClr val="dk2"/>
                </a:solidFill>
              </a:rPr>
              <a:t>そのなかからコンピューターがかってに１つすうじをえらんでくれるんだ。</a:t>
            </a:r>
            <a:endParaRPr lang="ja" dirty="0">
              <a:solidFill>
                <a:schemeClr val="dk2"/>
              </a:solidFill>
            </a:endParaRPr>
          </a:p>
        </p:txBody>
      </p:sp>
      <p:pic>
        <p:nvPicPr>
          <p:cNvPr id="279" name="Google Shape;279;p3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9307" y="3331164"/>
            <a:ext cx="913949" cy="913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図 3" descr="記号, 写真, 座る, ストリー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F9C7FFEE-53A3-4234-B3BD-E923B1A486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88799" y="3071103"/>
            <a:ext cx="1647825" cy="1543050"/>
          </a:xfrm>
          <a:prstGeom prst="rect">
            <a:avLst/>
          </a:prstGeom>
        </p:spPr>
      </p:pic>
      <p:sp>
        <p:nvSpPr>
          <p:cNvPr id="4" name="吹き出し: 四角形 3">
            <a:extLst>
              <a:ext uri="{FF2B5EF4-FFF2-40B4-BE49-F238E27FC236}">
                <a16:creationId xmlns:a16="http://schemas.microsoft.com/office/drawing/2014/main" id="{1356C01A-CA7E-421D-B38F-C23FDF764C8B}"/>
              </a:ext>
            </a:extLst>
          </p:cNvPr>
          <p:cNvSpPr/>
          <p:nvPr/>
        </p:nvSpPr>
        <p:spPr>
          <a:xfrm flipH="1">
            <a:off x="6102255" y="2069239"/>
            <a:ext cx="1100350" cy="810336"/>
          </a:xfrm>
          <a:prstGeom prst="wedgeRectCallout">
            <a:avLst/>
          </a:prstGeom>
          <a:solidFill>
            <a:schemeClr val="bg1"/>
          </a:solidFill>
          <a:ln w="63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200" b="1">
              <a:solidFill>
                <a:srgbClr val="5E696C"/>
              </a:solidFill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4601B0E-5A78-41A2-9E31-6897B62909B0}"/>
              </a:ext>
            </a:extLst>
          </p:cNvPr>
          <p:cNvSpPr txBox="1"/>
          <p:nvPr/>
        </p:nvSpPr>
        <p:spPr>
          <a:xfrm>
            <a:off x="6396962" y="2238659"/>
            <a:ext cx="670447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ja-JP" altLang="en-US" sz="2400"/>
              <a:t>5 !</a:t>
            </a:r>
          </a:p>
          <a:p>
            <a:endParaRPr lang="ja-JP" altLang="en-US" sz="2400" dirty="0"/>
          </a:p>
        </p:txBody>
      </p:sp>
      <p:sp>
        <p:nvSpPr>
          <p:cNvPr id="6" name="Google Shape;216;p33">
            <a:extLst>
              <a:ext uri="{FF2B5EF4-FFF2-40B4-BE49-F238E27FC236}">
                <a16:creationId xmlns:a16="http://schemas.microsoft.com/office/drawing/2014/main" id="{62F6D76C-9E6E-4A1A-9093-4A92072049DE}"/>
              </a:ext>
            </a:extLst>
          </p:cNvPr>
          <p:cNvSpPr/>
          <p:nvPr/>
        </p:nvSpPr>
        <p:spPr>
          <a:xfrm>
            <a:off x="1499668" y="3372154"/>
            <a:ext cx="2723311" cy="914235"/>
          </a:xfrm>
          <a:prstGeom prst="wedgeRoundRectCallout">
            <a:avLst>
              <a:gd name="adj1" fmla="val -56790"/>
              <a:gd name="adj2" fmla="val -1822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ja" altLang="en-US" sz="1500" b="1">
                <a:solidFill>
                  <a:schemeClr val="dk2"/>
                </a:solidFill>
              </a:rPr>
              <a:t>なるほど、ル</a:t>
            </a:r>
            <a:r>
              <a:rPr lang="ja" sz="1500" b="1">
                <a:solidFill>
                  <a:schemeClr val="dk2"/>
                </a:solidFill>
              </a:rPr>
              <a:t>ーレットみたいなか</a:t>
            </a:r>
            <a:r>
              <a:rPr lang="ja" altLang="en-US" sz="1500" b="1">
                <a:solidFill>
                  <a:schemeClr val="dk2"/>
                </a:solidFill>
              </a:rPr>
              <a:t>ん</a:t>
            </a:r>
            <a:r>
              <a:rPr lang="ja" sz="1500" b="1">
                <a:solidFill>
                  <a:schemeClr val="dk2"/>
                </a:solidFill>
              </a:rPr>
              <a:t>じかな？</a:t>
            </a:r>
            <a:endParaRPr lang="ja-JP">
              <a:solidFill>
                <a:schemeClr val="dk2"/>
              </a:solidFill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99734194-5D51-4AA0-A3F5-EA17CFF70FC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63540" y="1277203"/>
            <a:ext cx="2216264" cy="501676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38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3100" dirty="0">
                <a:latin typeface="Arial"/>
                <a:cs typeface="Arial"/>
              </a:rPr>
              <a:t>リンゴを</a:t>
            </a:r>
            <a:r>
              <a:rPr lang="ja-JP" altLang="en-US" sz="3100" dirty="0">
                <a:latin typeface="Arial"/>
                <a:cs typeface="Arial"/>
              </a:rPr>
              <a:t>かく</a:t>
            </a:r>
            <a:r>
              <a:rPr lang="ja" sz="3100" dirty="0">
                <a:latin typeface="Arial"/>
                <a:cs typeface="Arial"/>
              </a:rPr>
              <a:t>しておこう</a:t>
            </a:r>
          </a:p>
        </p:txBody>
      </p:sp>
      <p:pic>
        <p:nvPicPr>
          <p:cNvPr id="295" name="Google Shape;295;p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576" y="1438600"/>
            <a:ext cx="1065875" cy="113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3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2538" y="3341400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16;p33">
            <a:extLst>
              <a:ext uri="{FF2B5EF4-FFF2-40B4-BE49-F238E27FC236}">
                <a16:creationId xmlns:a16="http://schemas.microsoft.com/office/drawing/2014/main" id="{D31E857A-5572-4053-A9EF-3A9382D5A77A}"/>
              </a:ext>
            </a:extLst>
          </p:cNvPr>
          <p:cNvSpPr/>
          <p:nvPr/>
        </p:nvSpPr>
        <p:spPr>
          <a:xfrm>
            <a:off x="1499667" y="3380683"/>
            <a:ext cx="3474941" cy="905706"/>
          </a:xfrm>
          <a:prstGeom prst="wedgeRoundRectCallout">
            <a:avLst>
              <a:gd name="adj1" fmla="val -56790"/>
              <a:gd name="adj2" fmla="val -1822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ja" sz="1500" b="1" dirty="0">
                <a:solidFill>
                  <a:schemeClr val="dk2"/>
                </a:solidFill>
              </a:rPr>
              <a:t>リンゴを</a:t>
            </a:r>
            <a:r>
              <a:rPr lang="ja-JP" altLang="en-US" sz="1500" b="1" dirty="0">
                <a:solidFill>
                  <a:schemeClr val="dk2"/>
                </a:solidFill>
              </a:rPr>
              <a:t>かく</a:t>
            </a:r>
            <a:r>
              <a:rPr lang="ja" sz="1500" b="1" dirty="0">
                <a:solidFill>
                  <a:schemeClr val="dk2"/>
                </a:solidFill>
              </a:rPr>
              <a:t>すのはこれでいいよね</a:t>
            </a:r>
            <a:r>
              <a:rPr lang="ja" altLang="en-US" sz="1500" b="1" dirty="0">
                <a:solidFill>
                  <a:schemeClr val="dk2"/>
                </a:solidFill>
              </a:rPr>
              <a:t>？</a:t>
            </a:r>
            <a:endParaRPr lang="ja" sz="1500" b="1" dirty="0">
              <a:solidFill>
                <a:schemeClr val="dk2"/>
              </a:solidFill>
            </a:endParaRPr>
          </a:p>
        </p:txBody>
      </p:sp>
      <p:sp>
        <p:nvSpPr>
          <p:cNvPr id="4" name="Google Shape;278;p37">
            <a:extLst>
              <a:ext uri="{FF2B5EF4-FFF2-40B4-BE49-F238E27FC236}">
                <a16:creationId xmlns:a16="http://schemas.microsoft.com/office/drawing/2014/main" id="{7E6FB8B1-538B-412F-A076-D59EC383FC77}"/>
              </a:ext>
            </a:extLst>
          </p:cNvPr>
          <p:cNvSpPr/>
          <p:nvPr/>
        </p:nvSpPr>
        <p:spPr>
          <a:xfrm>
            <a:off x="1500713" y="1179517"/>
            <a:ext cx="3231847" cy="1921316"/>
          </a:xfrm>
          <a:prstGeom prst="wedgeRoundRectCallout">
            <a:avLst>
              <a:gd name="adj1" fmla="val -64572"/>
              <a:gd name="adj2" fmla="val -1737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ということで、まずはリンゴを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かく</a:t>
            </a:r>
            <a:r>
              <a:rPr lang="ja" sz="1500" b="1" dirty="0">
                <a:solidFill>
                  <a:schemeClr val="dk2"/>
                </a:solidFill>
              </a:rPr>
              <a:t>しておいて、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ランダムなタイミングで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ひょうじ</a:t>
            </a:r>
            <a:r>
              <a:rPr lang="ja" sz="1500" b="1" dirty="0">
                <a:solidFill>
                  <a:schemeClr val="dk2"/>
                </a:solidFill>
              </a:rPr>
              <a:t>させるようにしてみるよ。</a:t>
            </a:r>
            <a:endParaRPr lang="ja-JP" dirty="0">
              <a:solidFill>
                <a:schemeClr val="dk2"/>
              </a:solidFill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EA923699-B1DC-4168-8BF8-F19B66219F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6026" y="1298525"/>
            <a:ext cx="3911801" cy="193685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39"/>
          <p:cNvSpPr txBox="1">
            <a:spLocks noGrp="1"/>
          </p:cNvSpPr>
          <p:nvPr>
            <p:ph type="title"/>
          </p:nvPr>
        </p:nvSpPr>
        <p:spPr>
          <a:xfrm>
            <a:off x="311700" y="-40858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dirty="0">
                <a:latin typeface="Arial"/>
                <a:cs typeface="Arial"/>
              </a:rPr>
              <a:t>ランダムなタイミングで</a:t>
            </a:r>
            <a:br>
              <a:rPr lang="en-US" altLang="ja" dirty="0">
                <a:latin typeface="Arial"/>
                <a:cs typeface="Arial"/>
              </a:rPr>
            </a:br>
            <a:r>
              <a:rPr lang="ja" dirty="0">
                <a:latin typeface="Arial"/>
                <a:cs typeface="Arial"/>
              </a:rPr>
              <a:t>リンゴを</a:t>
            </a:r>
            <a:r>
              <a:rPr lang="ja-JP" altLang="en-US" dirty="0">
                <a:latin typeface="Arial"/>
                <a:cs typeface="Arial"/>
              </a:rPr>
              <a:t>ひょうじ</a:t>
            </a:r>
            <a:r>
              <a:rPr lang="ja" dirty="0">
                <a:latin typeface="Arial"/>
                <a:cs typeface="Arial"/>
              </a:rPr>
              <a:t>させ</a:t>
            </a:r>
            <a:r>
              <a:rPr lang="ja" altLang="en-US" dirty="0">
                <a:latin typeface="Arial"/>
                <a:cs typeface="Arial"/>
              </a:rPr>
              <a:t>よう</a:t>
            </a:r>
          </a:p>
        </p:txBody>
      </p:sp>
      <p:pic>
        <p:nvPicPr>
          <p:cNvPr id="308" name="Google Shape;308;p3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576" y="1438600"/>
            <a:ext cx="1065875" cy="113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3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2538" y="3341400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311" name="Google Shape;311;p39"/>
          <p:cNvSpPr/>
          <p:nvPr/>
        </p:nvSpPr>
        <p:spPr>
          <a:xfrm>
            <a:off x="1660069" y="3260684"/>
            <a:ext cx="2054092" cy="1425890"/>
          </a:xfrm>
          <a:prstGeom prst="wedgeRoundRectCallout">
            <a:avLst>
              <a:gd name="adj1" fmla="val -73495"/>
              <a:gd name="adj2" fmla="val -13502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5000"/>
              </a:lnSpc>
              <a:buSzPts val="1400"/>
            </a:pPr>
            <a:r>
              <a:rPr lang="ja" sz="1500" b="1" dirty="0">
                <a:solidFill>
                  <a:schemeClr val="dk2"/>
                </a:solidFill>
              </a:rPr>
              <a:t>え</a:t>
            </a:r>
            <a:r>
              <a:rPr lang="ja" altLang="en-US" sz="1500" b="1" dirty="0">
                <a:solidFill>
                  <a:schemeClr val="dk2"/>
                </a:solidFill>
              </a:rPr>
              <a:t>！</a:t>
            </a:r>
            <a:endParaRPr lang="ja-JP" altLang="en-US" sz="1500" b="1" dirty="0">
              <a:solidFill>
                <a:schemeClr val="dk2"/>
              </a:solidFill>
            </a:endParaRPr>
          </a:p>
          <a:p>
            <a:pPr>
              <a:lnSpc>
                <a:spcPct val="114999"/>
              </a:lnSpc>
              <a:buSzPts val="1400"/>
            </a:pPr>
            <a:r>
              <a:rPr lang="ja" altLang="en-US" sz="1500" b="1" dirty="0">
                <a:solidFill>
                  <a:schemeClr val="dk2"/>
                </a:solidFill>
              </a:rPr>
              <a:t>とつぜんすぎて、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14999"/>
              </a:lnSpc>
              <a:buSzPts val="1400"/>
            </a:pPr>
            <a:r>
              <a:rPr lang="ja" sz="1500" b="1" dirty="0">
                <a:solidFill>
                  <a:schemeClr val="dk2"/>
                </a:solidFill>
              </a:rPr>
              <a:t>よくわから</a:t>
            </a:r>
            <a:r>
              <a:rPr lang="ja" altLang="en-US" sz="1500" b="1" dirty="0">
                <a:solidFill>
                  <a:schemeClr val="dk2"/>
                </a:solidFill>
              </a:rPr>
              <a:t>ないよ。</a:t>
            </a:r>
            <a:endParaRPr lang="ja-JP" altLang="en-US" sz="1500" b="1" dirty="0">
              <a:solidFill>
                <a:schemeClr val="dk2"/>
              </a:solidFill>
            </a:endParaRPr>
          </a:p>
          <a:p>
            <a:pPr>
              <a:lnSpc>
                <a:spcPct val="114999"/>
              </a:lnSpc>
              <a:buSzPts val="1400"/>
            </a:pPr>
            <a:r>
              <a:rPr lang="ja" altLang="en-US" sz="1500" b="1" dirty="0">
                <a:solidFill>
                  <a:schemeClr val="dk2"/>
                </a:solidFill>
              </a:rPr>
              <a:t>せつめいして～</a:t>
            </a:r>
            <a:r>
              <a:rPr lang="ja" sz="1500" b="1" dirty="0">
                <a:solidFill>
                  <a:schemeClr val="dk2"/>
                </a:solidFill>
              </a:rPr>
              <a:t>！</a:t>
            </a:r>
            <a:endParaRPr lang="ja-JP" altLang="en-US" sz="1500" b="1" dirty="0">
              <a:solidFill>
                <a:schemeClr val="dk2"/>
              </a:solidFill>
            </a:endParaRPr>
          </a:p>
        </p:txBody>
      </p:sp>
      <p:sp>
        <p:nvSpPr>
          <p:cNvPr id="316" name="Google Shape;316;p39"/>
          <p:cNvSpPr txBox="1"/>
          <p:nvPr/>
        </p:nvSpPr>
        <p:spPr>
          <a:xfrm>
            <a:off x="5388425" y="2464600"/>
            <a:ext cx="7335600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ea typeface="Lato"/>
              <a:sym typeface="Lato"/>
            </a:endParaRPr>
          </a:p>
        </p:txBody>
      </p:sp>
      <p:sp>
        <p:nvSpPr>
          <p:cNvPr id="3" name="Google Shape;278;p37">
            <a:extLst>
              <a:ext uri="{FF2B5EF4-FFF2-40B4-BE49-F238E27FC236}">
                <a16:creationId xmlns:a16="http://schemas.microsoft.com/office/drawing/2014/main" id="{6C7613EE-3558-4546-AF60-226B939DEE7F}"/>
              </a:ext>
            </a:extLst>
          </p:cNvPr>
          <p:cNvSpPr/>
          <p:nvPr/>
        </p:nvSpPr>
        <p:spPr>
          <a:xfrm>
            <a:off x="1500713" y="1286758"/>
            <a:ext cx="2907713" cy="1472881"/>
          </a:xfrm>
          <a:prstGeom prst="wedgeRoundRectCallout">
            <a:avLst>
              <a:gd name="adj1" fmla="val -64572"/>
              <a:gd name="adj2" fmla="val -1737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1500" b="1" dirty="0">
                <a:solidFill>
                  <a:schemeClr val="dk2"/>
                </a:solidFill>
              </a:rPr>
              <a:t>リンゴをランダムなタイミングで</a:t>
            </a:r>
            <a:r>
              <a:rPr lang="ja-JP" altLang="en-US" sz="1500" b="1" dirty="0">
                <a:solidFill>
                  <a:schemeClr val="dk2"/>
                </a:solidFill>
              </a:rPr>
              <a:t>ひょうじ</a:t>
            </a:r>
            <a:r>
              <a:rPr lang="ja" altLang="en-US" sz="1500" b="1" dirty="0">
                <a:solidFill>
                  <a:schemeClr val="dk2"/>
                </a:solidFill>
              </a:rPr>
              <a:t>するには、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1500" b="1" dirty="0">
                <a:solidFill>
                  <a:schemeClr val="dk2"/>
                </a:solidFill>
              </a:rPr>
              <a:t>こうすればいいよ。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6030B8B3-47A9-4EE0-8CA1-D2D49475C0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8627" y="1286758"/>
            <a:ext cx="3882397" cy="2578232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43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" altLang="en-US" dirty="0">
                <a:latin typeface="Arial"/>
                <a:cs typeface="Arial"/>
              </a:rPr>
              <a:t>ネコに</a:t>
            </a:r>
            <a:r>
              <a:rPr lang="ja-JP" altLang="en-US" dirty="0">
                <a:latin typeface="Arial"/>
                <a:cs typeface="Arial"/>
              </a:rPr>
              <a:t>らんすう</a:t>
            </a:r>
            <a:r>
              <a:rPr lang="ja" altLang="en-US" dirty="0">
                <a:latin typeface="Arial"/>
                <a:cs typeface="Arial"/>
              </a:rPr>
              <a:t>を</a:t>
            </a:r>
            <a:r>
              <a:rPr lang="ja-JP" altLang="en-US" dirty="0">
                <a:latin typeface="Arial"/>
                <a:cs typeface="Arial"/>
              </a:rPr>
              <a:t>い</a:t>
            </a:r>
            <a:r>
              <a:rPr lang="ja" altLang="en-US" dirty="0">
                <a:latin typeface="Arial"/>
                <a:cs typeface="Arial"/>
              </a:rPr>
              <a:t>わせてみよう</a:t>
            </a:r>
          </a:p>
        </p:txBody>
      </p:sp>
      <p:pic>
        <p:nvPicPr>
          <p:cNvPr id="361" name="Google Shape;361;p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2276" y="3131859"/>
            <a:ext cx="913949" cy="913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63" name="Google Shape;363;p4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6314" y="1485731"/>
            <a:ext cx="1065875" cy="1133150"/>
          </a:xfrm>
          <a:prstGeom prst="rect">
            <a:avLst/>
          </a:prstGeom>
          <a:noFill/>
          <a:ln>
            <a:noFill/>
          </a:ln>
        </p:spPr>
      </p:pic>
      <p:sp>
        <p:nvSpPr>
          <p:cNvPr id="364" name="Google Shape;364;p43"/>
          <p:cNvSpPr/>
          <p:nvPr/>
        </p:nvSpPr>
        <p:spPr>
          <a:xfrm>
            <a:off x="1474677" y="1296424"/>
            <a:ext cx="3697688" cy="1645227"/>
          </a:xfrm>
          <a:prstGeom prst="wedgeRoundRectCallout">
            <a:avLst>
              <a:gd name="adj1" fmla="val -55577"/>
              <a:gd name="adj2" fmla="val -8372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じっさいに</a:t>
            </a:r>
            <a:r>
              <a:rPr lang="ja-JP" altLang="en-US" sz="1500" b="1" dirty="0">
                <a:solidFill>
                  <a:schemeClr val="dk2"/>
                </a:solidFill>
              </a:rPr>
              <a:t>らんすう</a:t>
            </a:r>
            <a:r>
              <a:rPr lang="ja" altLang="en-US" sz="1500" b="1" dirty="0">
                <a:solidFill>
                  <a:schemeClr val="dk2"/>
                </a:solidFill>
              </a:rPr>
              <a:t>をネコに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い</a:t>
            </a:r>
            <a:r>
              <a:rPr lang="ja" altLang="en-US" sz="1500" b="1" dirty="0">
                <a:solidFill>
                  <a:schemeClr val="dk2"/>
                </a:solidFill>
              </a:rPr>
              <a:t>わせてみるとわかりやすいよ。</a:t>
            </a:r>
          </a:p>
          <a:p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1500" b="1" dirty="0">
                <a:solidFill>
                  <a:schemeClr val="dk2"/>
                </a:solidFill>
              </a:rPr>
              <a:t>こんなふうにネコのスプライトに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1500" b="1" dirty="0">
                <a:solidFill>
                  <a:schemeClr val="dk2"/>
                </a:solidFill>
              </a:rPr>
              <a:t>ブロックをおいて、はたを</a:t>
            </a:r>
            <a:r>
              <a:rPr lang="ja-JP" altLang="en-US" sz="1500" b="1" dirty="0">
                <a:solidFill>
                  <a:schemeClr val="dk2"/>
                </a:solidFill>
              </a:rPr>
              <a:t>お</a:t>
            </a:r>
            <a:r>
              <a:rPr lang="ja" altLang="en-US" sz="1500" b="1" dirty="0">
                <a:solidFill>
                  <a:schemeClr val="dk2"/>
                </a:solidFill>
              </a:rPr>
              <a:t>してみよう。</a:t>
            </a:r>
          </a:p>
        </p:txBody>
      </p:sp>
      <p:pic>
        <p:nvPicPr>
          <p:cNvPr id="7" name="図 7">
            <a:extLst>
              <a:ext uri="{FF2B5EF4-FFF2-40B4-BE49-F238E27FC236}">
                <a16:creationId xmlns:a16="http://schemas.microsoft.com/office/drawing/2014/main" id="{DC3402C7-77B9-49F9-85A8-648D210D04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62696" y="2726709"/>
            <a:ext cx="1781175" cy="2095500"/>
          </a:xfrm>
          <a:prstGeom prst="rect">
            <a:avLst/>
          </a:prstGeom>
        </p:spPr>
      </p:pic>
      <p:sp>
        <p:nvSpPr>
          <p:cNvPr id="5" name="Google Shape;216;p33">
            <a:extLst>
              <a:ext uri="{FF2B5EF4-FFF2-40B4-BE49-F238E27FC236}">
                <a16:creationId xmlns:a16="http://schemas.microsoft.com/office/drawing/2014/main" id="{25734FC7-FC12-4833-A34C-803A89A89ABD}"/>
              </a:ext>
            </a:extLst>
          </p:cNvPr>
          <p:cNvSpPr/>
          <p:nvPr/>
        </p:nvSpPr>
        <p:spPr>
          <a:xfrm>
            <a:off x="1525257" y="3175967"/>
            <a:ext cx="3465407" cy="1187191"/>
          </a:xfrm>
          <a:prstGeom prst="wedgeRoundRectCallout">
            <a:avLst>
              <a:gd name="adj1" fmla="val -56790"/>
              <a:gd name="adj2" fmla="val -1822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sz="1500" b="1" dirty="0">
                <a:solidFill>
                  <a:schemeClr val="dk2"/>
                </a:solidFill>
              </a:rPr>
              <a:t>す</a:t>
            </a:r>
            <a:r>
              <a:rPr lang="ja" altLang="en-US" sz="1500" b="1" dirty="0">
                <a:solidFill>
                  <a:schemeClr val="dk2"/>
                </a:solidFill>
              </a:rPr>
              <a:t>ごい</a:t>
            </a:r>
            <a:r>
              <a:rPr lang="ja" sz="1500" b="1" dirty="0">
                <a:solidFill>
                  <a:schemeClr val="dk2"/>
                </a:solidFill>
              </a:rPr>
              <a:t>は</a:t>
            </a:r>
            <a:r>
              <a:rPr lang="ja" altLang="en-US" sz="1500" b="1" dirty="0">
                <a:solidFill>
                  <a:schemeClr val="dk2"/>
                </a:solidFill>
              </a:rPr>
              <a:t>やさですうじを</a:t>
            </a:r>
            <a:r>
              <a:rPr lang="ja-JP" altLang="en-US" sz="1500" b="1" dirty="0">
                <a:solidFill>
                  <a:schemeClr val="dk2"/>
                </a:solidFill>
              </a:rPr>
              <a:t>い</a:t>
            </a:r>
            <a:r>
              <a:rPr lang="ja" altLang="en-US" sz="1500" b="1" dirty="0">
                <a:solidFill>
                  <a:schemeClr val="dk2"/>
                </a:solidFill>
              </a:rPr>
              <a:t>ってる！</a:t>
            </a:r>
            <a:endParaRPr lang="en-US" altLang="ja" sz="1500" dirty="0"/>
          </a:p>
          <a:p>
            <a:pPr>
              <a:lnSpc>
                <a:spcPct val="150000"/>
              </a:lnSpc>
            </a:pPr>
            <a:r>
              <a:rPr lang="ja" sz="1500" b="1" dirty="0">
                <a:solidFill>
                  <a:schemeClr val="dk2"/>
                </a:solidFill>
              </a:rPr>
              <a:t>こ</a:t>
            </a:r>
            <a:r>
              <a:rPr lang="ja" altLang="en-US" sz="1500" b="1" dirty="0">
                <a:solidFill>
                  <a:schemeClr val="dk2"/>
                </a:solidFill>
              </a:rPr>
              <a:t>のすうじが、コンピューターが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きめて</a:t>
            </a:r>
            <a:r>
              <a:rPr lang="ja" sz="1500" b="1" dirty="0">
                <a:solidFill>
                  <a:schemeClr val="dk2"/>
                </a:solidFill>
              </a:rPr>
              <a:t>い</a:t>
            </a:r>
            <a:r>
              <a:rPr lang="ja" altLang="en-US" sz="1500" b="1" dirty="0">
                <a:solidFill>
                  <a:schemeClr val="dk2"/>
                </a:solidFill>
              </a:rPr>
              <a:t>る「</a:t>
            </a:r>
            <a:r>
              <a:rPr lang="ja-JP" altLang="en-US" sz="1500" b="1" dirty="0">
                <a:solidFill>
                  <a:schemeClr val="accent5"/>
                </a:solidFill>
              </a:rPr>
              <a:t>らんすう</a:t>
            </a:r>
            <a:r>
              <a:rPr lang="ja" altLang="en-US" sz="1500" b="1" dirty="0">
                <a:solidFill>
                  <a:schemeClr val="dk2"/>
                </a:solidFill>
              </a:rPr>
              <a:t>」なんだ</a:t>
            </a:r>
            <a:r>
              <a:rPr lang="ja" sz="1500" b="1" dirty="0">
                <a:solidFill>
                  <a:schemeClr val="dk2"/>
                </a:solidFill>
              </a:rPr>
              <a:t>ね。</a:t>
            </a:r>
            <a:endParaRPr lang="en-US" altLang="ja" sz="1500" dirty="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B1F24B41-954D-467C-847A-862343191E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8291" y="1146358"/>
            <a:ext cx="2815966" cy="1497096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" name="Google Shape;337;p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576" y="1438600"/>
            <a:ext cx="1065875" cy="113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8" name="Google Shape;338;p4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2538" y="3341400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339" name="Google Shape;339;p41"/>
          <p:cNvSpPr/>
          <p:nvPr/>
        </p:nvSpPr>
        <p:spPr>
          <a:xfrm>
            <a:off x="1398925" y="1438600"/>
            <a:ext cx="2361414" cy="1041364"/>
          </a:xfrm>
          <a:prstGeom prst="wedgeRoundRectCallout">
            <a:avLst>
              <a:gd name="adj1" fmla="val -64572"/>
              <a:gd name="adj2" fmla="val -1737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で、</a:t>
            </a:r>
            <a:r>
              <a:rPr lang="ja" sz="1500" b="1" dirty="0">
                <a:solidFill>
                  <a:schemeClr val="dk2"/>
                </a:solidFill>
              </a:rPr>
              <a:t>１のとき、リンゴが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ひょうじ</a:t>
            </a:r>
            <a:r>
              <a:rPr lang="ja" sz="1500" b="1" dirty="0">
                <a:solidFill>
                  <a:schemeClr val="dk2"/>
                </a:solidFill>
              </a:rPr>
              <a:t>されるってわけ</a:t>
            </a:r>
            <a:r>
              <a:rPr lang="ja" altLang="en-US" sz="1500" b="1" dirty="0">
                <a:solidFill>
                  <a:schemeClr val="dk2"/>
                </a:solidFill>
              </a:rPr>
              <a:t>。</a:t>
            </a:r>
            <a:endParaRPr lang="ja" dirty="0">
              <a:solidFill>
                <a:schemeClr val="dk2"/>
              </a:solidFill>
            </a:endParaRPr>
          </a:p>
        </p:txBody>
      </p:sp>
      <p:sp>
        <p:nvSpPr>
          <p:cNvPr id="340" name="Google Shape;340;p41"/>
          <p:cNvSpPr/>
          <p:nvPr/>
        </p:nvSpPr>
        <p:spPr>
          <a:xfrm>
            <a:off x="1403000" y="3346450"/>
            <a:ext cx="2357339" cy="1084697"/>
          </a:xfrm>
          <a:prstGeom prst="wedgeRoundRectCallout">
            <a:avLst>
              <a:gd name="adj1" fmla="val -59251"/>
              <a:gd name="adj2" fmla="val -1938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なるほど</a:t>
            </a:r>
            <a:r>
              <a:rPr lang="ja" altLang="en-US" sz="1500" b="1" dirty="0">
                <a:solidFill>
                  <a:schemeClr val="dk2"/>
                </a:solidFill>
              </a:rPr>
              <a:t>！</a:t>
            </a:r>
            <a:endParaRPr lang="ja" sz="1500" b="1" dirty="0">
              <a:solidFill>
                <a:schemeClr val="dk2"/>
              </a:solidFill>
            </a:endParaRPr>
          </a:p>
          <a:p>
            <a:pPr>
              <a:lnSpc>
                <a:spcPct val="114999"/>
              </a:lnSpc>
              <a:buSzPts val="1400"/>
            </a:pPr>
            <a:r>
              <a:rPr lang="ja" altLang="en-US" sz="1500" b="1" dirty="0">
                <a:solidFill>
                  <a:schemeClr val="dk2"/>
                </a:solidFill>
              </a:rPr>
              <a:t>ランダムなタイミングで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14999"/>
              </a:lnSpc>
              <a:buSzPts val="1400"/>
            </a:pPr>
            <a:r>
              <a:rPr lang="ja-JP" altLang="en-US" sz="1500" b="1" dirty="0">
                <a:solidFill>
                  <a:schemeClr val="dk2"/>
                </a:solidFill>
              </a:rPr>
              <a:t>ひょうじ</a:t>
            </a:r>
            <a:r>
              <a:rPr lang="ja" altLang="en-US" sz="1500" b="1" dirty="0">
                <a:solidFill>
                  <a:schemeClr val="dk2"/>
                </a:solidFill>
              </a:rPr>
              <a:t>されるね！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163415A1-F6BA-4993-A9B8-6C1CE5C104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76" y="391350"/>
            <a:ext cx="9127424" cy="626100"/>
          </a:xfrm>
        </p:spPr>
        <p:txBody>
          <a:bodyPr/>
          <a:lstStyle/>
          <a:p>
            <a:pPr algn="ctr"/>
            <a:r>
              <a:rPr lang="ja-JP" altLang="en-US" dirty="0"/>
              <a:t>らんすうが１のときリンゴがひょうじされるよ</a:t>
            </a:r>
          </a:p>
        </p:txBody>
      </p:sp>
      <p:pic>
        <p:nvPicPr>
          <p:cNvPr id="2" name="図 3" descr="レゴ が含まれている画像&#10;&#10;説明は自動で生成されたものです">
            <a:extLst>
              <a:ext uri="{FF2B5EF4-FFF2-40B4-BE49-F238E27FC236}">
                <a16:creationId xmlns:a16="http://schemas.microsoft.com/office/drawing/2014/main" id="{60D03A8A-77E6-4750-A4BC-D722D86BEF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19265" y="3183134"/>
            <a:ext cx="1863631" cy="1632614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A45FD71B-9222-4C59-9381-23B06C56C79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76814" y="1110683"/>
            <a:ext cx="2952060" cy="192034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6" descr="グラフィカル ユーザー インターフェイス, テキスト, アプリケーション&#10;&#10;説明は自動で生成されたものです">
            <a:extLst>
              <a:ext uri="{FF2B5EF4-FFF2-40B4-BE49-F238E27FC236}">
                <a16:creationId xmlns:a16="http://schemas.microsoft.com/office/drawing/2014/main" id="{212891BF-BA14-47B2-BB93-D1226624EC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7195" y="3374410"/>
            <a:ext cx="2194304" cy="1559257"/>
          </a:xfrm>
          <a:prstGeom prst="rect">
            <a:avLst/>
          </a:prstGeom>
        </p:spPr>
      </p:pic>
      <p:sp>
        <p:nvSpPr>
          <p:cNvPr id="416" name="Google Shape;416;p4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" sz="2800">
                <a:latin typeface="Arial"/>
                <a:cs typeface="Arial"/>
              </a:rPr>
              <a:t>ネコがリンゴをとったあとのうごきをかん</a:t>
            </a:r>
            <a:r>
              <a:rPr lang="ja" altLang="en-US" sz="2800">
                <a:latin typeface="Arial"/>
                <a:cs typeface="Arial"/>
              </a:rPr>
              <a:t>が</a:t>
            </a:r>
            <a:r>
              <a:rPr lang="ja" sz="2800">
                <a:latin typeface="Arial"/>
                <a:cs typeface="Arial"/>
              </a:rPr>
              <a:t>えよう</a:t>
            </a:r>
            <a:br>
              <a:rPr lang="ja" sz="2800" dirty="0">
                <a:latin typeface="Arial"/>
                <a:cs typeface="Arial"/>
              </a:rPr>
            </a:br>
            <a:endParaRPr lang="ja" dirty="0">
              <a:latin typeface="Arial"/>
              <a:cs typeface="Arial"/>
            </a:endParaRPr>
          </a:p>
        </p:txBody>
      </p:sp>
      <p:pic>
        <p:nvPicPr>
          <p:cNvPr id="417" name="Google Shape;417;p4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9959" y="307044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418" name="Google Shape;418;p47"/>
          <p:cNvSpPr/>
          <p:nvPr/>
        </p:nvSpPr>
        <p:spPr>
          <a:xfrm>
            <a:off x="1488487" y="2939795"/>
            <a:ext cx="3540171" cy="1990682"/>
          </a:xfrm>
          <a:prstGeom prst="wedgeRoundRectCallout">
            <a:avLst>
              <a:gd name="adj1" fmla="val -60899"/>
              <a:gd name="adj2" fmla="val -19252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altLang="en-US" sz="1500" b="1" dirty="0">
                <a:solidFill>
                  <a:schemeClr val="dk2"/>
                </a:solidFill>
              </a:rPr>
              <a:t>え～と、ネコがリンゴをとると、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altLang="en-US" sz="1500" b="1" dirty="0">
                <a:solidFill>
                  <a:schemeClr val="dk2"/>
                </a:solidFill>
              </a:rPr>
              <a:t>リンゴをかくして、ネコのスピードをしばらくのあいだはやくするでしょ。それで、ネコをもとのスピードにもどしたら、リンゴをまた</a:t>
            </a:r>
            <a:r>
              <a:rPr lang="ja-JP" altLang="en-US" sz="1500" b="1" dirty="0">
                <a:solidFill>
                  <a:schemeClr val="dk2"/>
                </a:solidFill>
              </a:rPr>
              <a:t>ひょうじ</a:t>
            </a:r>
            <a:r>
              <a:rPr lang="ja" altLang="en-US" sz="1500" b="1" dirty="0">
                <a:solidFill>
                  <a:schemeClr val="dk2"/>
                </a:solidFill>
              </a:rPr>
              <a:t>する...ってかんじかな。</a:t>
            </a:r>
            <a:endParaRPr lang="ja-JP" altLang="en-US" dirty="0">
              <a:solidFill>
                <a:schemeClr val="dk2"/>
              </a:solidFill>
            </a:endParaRPr>
          </a:p>
        </p:txBody>
      </p:sp>
      <p:pic>
        <p:nvPicPr>
          <p:cNvPr id="419" name="Google Shape;419;p4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23996" y="1113830"/>
            <a:ext cx="989901" cy="1052369"/>
          </a:xfrm>
          <a:prstGeom prst="rect">
            <a:avLst/>
          </a:prstGeom>
          <a:noFill/>
          <a:ln>
            <a:noFill/>
          </a:ln>
        </p:spPr>
      </p:pic>
      <p:sp>
        <p:nvSpPr>
          <p:cNvPr id="420" name="Google Shape;420;p47"/>
          <p:cNvSpPr/>
          <p:nvPr/>
        </p:nvSpPr>
        <p:spPr>
          <a:xfrm>
            <a:off x="1486496" y="1061994"/>
            <a:ext cx="3833649" cy="1593461"/>
          </a:xfrm>
          <a:prstGeom prst="wedgeRoundRectCallout">
            <a:avLst>
              <a:gd name="adj1" fmla="val -60666"/>
              <a:gd name="adj2" fmla="val -21292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わかったら、ネコに</a:t>
            </a:r>
            <a:r>
              <a:rPr lang="ja-JP" altLang="en-US" sz="1500" b="1" dirty="0">
                <a:solidFill>
                  <a:schemeClr val="dk2"/>
                </a:solidFill>
              </a:rPr>
              <a:t>らんすう</a:t>
            </a:r>
            <a:r>
              <a:rPr lang="ja" altLang="en-US" sz="1500" b="1" dirty="0">
                <a:solidFill>
                  <a:schemeClr val="dk2"/>
                </a:solidFill>
              </a:rPr>
              <a:t>を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い</a:t>
            </a:r>
            <a:r>
              <a:rPr lang="ja" altLang="en-US" sz="1500" b="1" dirty="0">
                <a:solidFill>
                  <a:schemeClr val="dk2"/>
                </a:solidFill>
              </a:rPr>
              <a:t>わせるスクリプトは</a:t>
            </a:r>
            <a:r>
              <a:rPr lang="ja-JP" altLang="en-US" sz="1500" b="1" dirty="0">
                <a:solidFill>
                  <a:schemeClr val="dk2"/>
                </a:solidFill>
              </a:rPr>
              <a:t>け</a:t>
            </a:r>
            <a:r>
              <a:rPr lang="ja" altLang="en-US" sz="1500" b="1" dirty="0">
                <a:solidFill>
                  <a:schemeClr val="dk2"/>
                </a:solidFill>
              </a:rPr>
              <a:t>しておいてね。</a:t>
            </a: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つぎに、ネコがリンゴをとったあとの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ネコとリンゴのうごきをかんがえてみてね。</a:t>
            </a:r>
            <a:endParaRPr lang="ja" dirty="0">
              <a:solidFill>
                <a:schemeClr val="dk2"/>
              </a:solidFill>
            </a:endParaRPr>
          </a:p>
        </p:txBody>
      </p:sp>
      <p:pic>
        <p:nvPicPr>
          <p:cNvPr id="2" name="図 2" descr="抽象, 挿絵 が含まれている画像&#10;&#10;説明は自動で生成されたものです">
            <a:extLst>
              <a:ext uri="{FF2B5EF4-FFF2-40B4-BE49-F238E27FC236}">
                <a16:creationId xmlns:a16="http://schemas.microsoft.com/office/drawing/2014/main" id="{9CB1352F-408A-459E-BC68-B1DA8E97750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81867" y="984344"/>
            <a:ext cx="1318147" cy="1170296"/>
          </a:xfrm>
          <a:prstGeom prst="rect">
            <a:avLst/>
          </a:prstGeom>
        </p:spPr>
      </p:pic>
      <p:pic>
        <p:nvPicPr>
          <p:cNvPr id="3" name="図 3" descr="テキスト&#10;&#10;説明は自動で生成されたものです">
            <a:extLst>
              <a:ext uri="{FF2B5EF4-FFF2-40B4-BE49-F238E27FC236}">
                <a16:creationId xmlns:a16="http://schemas.microsoft.com/office/drawing/2014/main" id="{97C7888D-5044-4CE5-8F1E-38EB931C182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1460" y="2049510"/>
            <a:ext cx="1631334" cy="1470974"/>
          </a:xfrm>
          <a:prstGeom prst="rect">
            <a:avLst/>
          </a:prstGeom>
        </p:spPr>
      </p:pic>
      <p:sp>
        <p:nvSpPr>
          <p:cNvPr id="5" name="矢印: 下 4">
            <a:extLst>
              <a:ext uri="{FF2B5EF4-FFF2-40B4-BE49-F238E27FC236}">
                <a16:creationId xmlns:a16="http://schemas.microsoft.com/office/drawing/2014/main" id="{70E14437-4B68-44C7-AC23-831AF17B010D}"/>
              </a:ext>
            </a:extLst>
          </p:cNvPr>
          <p:cNvSpPr/>
          <p:nvPr/>
        </p:nvSpPr>
        <p:spPr>
          <a:xfrm>
            <a:off x="6513325" y="1954598"/>
            <a:ext cx="221776" cy="469141"/>
          </a:xfrm>
          <a:prstGeom prst="downArrow">
            <a:avLst/>
          </a:prstGeom>
          <a:solidFill>
            <a:schemeClr val="tx1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11" name="矢印: 下 10">
            <a:extLst>
              <a:ext uri="{FF2B5EF4-FFF2-40B4-BE49-F238E27FC236}">
                <a16:creationId xmlns:a16="http://schemas.microsoft.com/office/drawing/2014/main" id="{08CA1571-D13E-4DD2-8324-B21A4396F41A}"/>
              </a:ext>
            </a:extLst>
          </p:cNvPr>
          <p:cNvSpPr/>
          <p:nvPr/>
        </p:nvSpPr>
        <p:spPr>
          <a:xfrm>
            <a:off x="6513325" y="3438792"/>
            <a:ext cx="221776" cy="469141"/>
          </a:xfrm>
          <a:prstGeom prst="downArrow">
            <a:avLst/>
          </a:prstGeom>
          <a:solidFill>
            <a:schemeClr val="tx1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A6464983-D80B-4B58-9FD6-650F357037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2372" y="1138761"/>
            <a:ext cx="3822145" cy="3505632"/>
          </a:xfrm>
          <a:prstGeom prst="rect">
            <a:avLst/>
          </a:prstGeom>
        </p:spPr>
      </p:pic>
      <p:sp>
        <p:nvSpPr>
          <p:cNvPr id="7" name="Google Shape;420;p47">
            <a:extLst>
              <a:ext uri="{FF2B5EF4-FFF2-40B4-BE49-F238E27FC236}">
                <a16:creationId xmlns:a16="http://schemas.microsoft.com/office/drawing/2014/main" id="{86293F0A-BB75-4F42-BD1B-F068F4A991CD}"/>
              </a:ext>
            </a:extLst>
          </p:cNvPr>
          <p:cNvSpPr/>
          <p:nvPr/>
        </p:nvSpPr>
        <p:spPr>
          <a:xfrm>
            <a:off x="1759450" y="1138761"/>
            <a:ext cx="2900295" cy="2201524"/>
          </a:xfrm>
          <a:prstGeom prst="wedgeRoundRectCallout">
            <a:avLst>
              <a:gd name="adj1" fmla="val -60666"/>
              <a:gd name="adj2" fmla="val -21292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sz="1500" b="1" dirty="0">
                <a:solidFill>
                  <a:schemeClr val="bg2"/>
                </a:solidFill>
              </a:rPr>
              <a:t>なるほど。じゃあ、つぎは、</a:t>
            </a:r>
            <a:endParaRPr lang="en-US" altLang="ja" sz="1500" b="1" dirty="0">
              <a:solidFill>
                <a:schemeClr val="bg2"/>
              </a:solidFill>
            </a:endParaRPr>
          </a:p>
          <a:p>
            <a:pPr>
              <a:lnSpc>
                <a:spcPct val="150000"/>
              </a:lnSpc>
            </a:pPr>
            <a:r>
              <a:rPr lang="ja" sz="1500" b="1" dirty="0">
                <a:solidFill>
                  <a:schemeClr val="bg2"/>
                </a:solidFill>
              </a:rPr>
              <a:t>ネコがリンゴをとったら</a:t>
            </a:r>
            <a:r>
              <a:rPr lang="ja-JP" altLang="en-US" sz="1500" b="1" dirty="0">
                <a:solidFill>
                  <a:schemeClr val="bg2"/>
                </a:solidFill>
              </a:rPr>
              <a:t>かく</a:t>
            </a:r>
            <a:r>
              <a:rPr lang="ja" sz="1500" b="1" dirty="0">
                <a:solidFill>
                  <a:schemeClr val="bg2"/>
                </a:solidFill>
              </a:rPr>
              <a:t>すようにしよう。</a:t>
            </a:r>
            <a:endParaRPr lang="en-US" altLang="ja" sz="1500" dirty="0">
              <a:solidFill>
                <a:schemeClr val="bg2"/>
              </a:solidFill>
            </a:endParaRPr>
          </a:p>
          <a:p>
            <a:pPr>
              <a:lnSpc>
                <a:spcPct val="150000"/>
              </a:lnSpc>
            </a:pPr>
            <a:r>
              <a:rPr lang="ja" sz="1500" b="1" dirty="0">
                <a:solidFill>
                  <a:schemeClr val="bg2"/>
                </a:solidFill>
              </a:rPr>
              <a:t>とったときに</a:t>
            </a:r>
            <a:r>
              <a:rPr lang="ja-JP" altLang="en-US" sz="1500" b="1" dirty="0">
                <a:solidFill>
                  <a:schemeClr val="bg2"/>
                </a:solidFill>
              </a:rPr>
              <a:t>おと</a:t>
            </a:r>
            <a:r>
              <a:rPr lang="ja" sz="1500" b="1" dirty="0">
                <a:solidFill>
                  <a:schemeClr val="bg2"/>
                </a:solidFill>
              </a:rPr>
              <a:t>も</a:t>
            </a:r>
            <a:r>
              <a:rPr lang="ja-JP" altLang="en-US" sz="1500" b="1" dirty="0">
                <a:solidFill>
                  <a:schemeClr val="bg2"/>
                </a:solidFill>
              </a:rPr>
              <a:t>な</a:t>
            </a:r>
            <a:r>
              <a:rPr lang="ja" sz="1500" b="1" dirty="0">
                <a:solidFill>
                  <a:schemeClr val="bg2"/>
                </a:solidFill>
              </a:rPr>
              <a:t>らそうか。</a:t>
            </a:r>
            <a:endParaRPr lang="ja" sz="1500" dirty="0">
              <a:solidFill>
                <a:schemeClr val="bg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bg2"/>
                </a:solidFill>
              </a:rPr>
              <a:t>おと</a:t>
            </a:r>
            <a:r>
              <a:rPr lang="ja" sz="1500" b="1" dirty="0">
                <a:solidFill>
                  <a:schemeClr val="bg2"/>
                </a:solidFill>
              </a:rPr>
              <a:t>はさいしょからある「</a:t>
            </a:r>
            <a:r>
              <a:rPr lang="ja" sz="1500" b="1" dirty="0">
                <a:solidFill>
                  <a:schemeClr val="accent5"/>
                </a:solidFill>
              </a:rPr>
              <a:t>Chomp</a:t>
            </a:r>
            <a:r>
              <a:rPr lang="ja" sz="1500" b="1" dirty="0">
                <a:solidFill>
                  <a:schemeClr val="bg2"/>
                </a:solidFill>
              </a:rPr>
              <a:t>」でいいよ。</a:t>
            </a:r>
            <a:endParaRPr lang="en-US" altLang="ja" sz="1500" dirty="0"/>
          </a:p>
        </p:txBody>
      </p:sp>
      <p:sp>
        <p:nvSpPr>
          <p:cNvPr id="380" name="Google Shape;380;p4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dirty="0">
                <a:latin typeface="Arial"/>
                <a:cs typeface="Arial"/>
              </a:rPr>
              <a:t>ネコがリンゴをとったら</a:t>
            </a:r>
            <a:r>
              <a:rPr lang="ja-JP" altLang="en-US" dirty="0">
                <a:latin typeface="Arial"/>
                <a:cs typeface="Arial"/>
              </a:rPr>
              <a:t>かく</a:t>
            </a:r>
            <a:r>
              <a:rPr lang="ja" dirty="0">
                <a:latin typeface="Arial"/>
                <a:cs typeface="Arial"/>
              </a:rPr>
              <a:t>すよ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381" name="Google Shape;381;p4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0071" y="3191569"/>
            <a:ext cx="913949" cy="913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3" name="Google Shape;383;p4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0082" y="1349822"/>
            <a:ext cx="989901" cy="1052380"/>
          </a:xfrm>
          <a:prstGeom prst="rect">
            <a:avLst/>
          </a:prstGeom>
          <a:noFill/>
          <a:ln>
            <a:noFill/>
          </a:ln>
        </p:spPr>
      </p:pic>
      <p:sp>
        <p:nvSpPr>
          <p:cNvPr id="389" name="Google Shape;389;p44"/>
          <p:cNvSpPr txBox="1"/>
          <p:nvPr/>
        </p:nvSpPr>
        <p:spPr>
          <a:xfrm>
            <a:off x="3922975" y="232275"/>
            <a:ext cx="9141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ja" altLang="en-US" b="1" dirty="0">
              <a:solidFill>
                <a:schemeClr val="dk1"/>
              </a:solidFill>
              <a:ea typeface="Lato"/>
            </a:endParaRPr>
          </a:p>
        </p:txBody>
      </p:sp>
      <p:sp>
        <p:nvSpPr>
          <p:cNvPr id="4" name="Google Shape;340;p41">
            <a:extLst>
              <a:ext uri="{FF2B5EF4-FFF2-40B4-BE49-F238E27FC236}">
                <a16:creationId xmlns:a16="http://schemas.microsoft.com/office/drawing/2014/main" id="{BCA1B16C-1037-4E96-B5DF-16B1EEF3AC01}"/>
              </a:ext>
            </a:extLst>
          </p:cNvPr>
          <p:cNvSpPr/>
          <p:nvPr/>
        </p:nvSpPr>
        <p:spPr>
          <a:xfrm>
            <a:off x="1820962" y="3559696"/>
            <a:ext cx="2729815" cy="1084697"/>
          </a:xfrm>
          <a:prstGeom prst="wedgeRoundRectCallout">
            <a:avLst>
              <a:gd name="adj1" fmla="val -59251"/>
              <a:gd name="adj2" fmla="val -1938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それ</a:t>
            </a:r>
            <a:r>
              <a:rPr lang="ja" sz="1500" b="1">
                <a:solidFill>
                  <a:schemeClr val="dk2"/>
                </a:solidFill>
              </a:rPr>
              <a:t>な</a:t>
            </a:r>
            <a:r>
              <a:rPr lang="ja" altLang="en-US" sz="1500" b="1">
                <a:solidFill>
                  <a:schemeClr val="dk2"/>
                </a:solidFill>
              </a:rPr>
              <a:t>らかんたんだよ</a:t>
            </a:r>
            <a:r>
              <a:rPr lang="ja" sz="1500" b="1">
                <a:solidFill>
                  <a:schemeClr val="dk2"/>
                </a:solidFill>
              </a:rPr>
              <a:t>！</a:t>
            </a:r>
            <a:endParaRPr lang="ja" sz="1500">
              <a:solidFill>
                <a:schemeClr val="dk2"/>
              </a:solidFill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これでいいよね？</a:t>
            </a:r>
            <a:endParaRPr lang="ja"/>
          </a:p>
        </p:txBody>
      </p:sp>
      <p:sp>
        <p:nvSpPr>
          <p:cNvPr id="6" name="Google Shape;269;p36">
            <a:extLst>
              <a:ext uri="{FF2B5EF4-FFF2-40B4-BE49-F238E27FC236}">
                <a16:creationId xmlns:a16="http://schemas.microsoft.com/office/drawing/2014/main" id="{525E8D88-BCFD-45B0-8EB5-8C27DB072355}"/>
              </a:ext>
            </a:extLst>
          </p:cNvPr>
          <p:cNvSpPr/>
          <p:nvPr/>
        </p:nvSpPr>
        <p:spPr>
          <a:xfrm>
            <a:off x="4905114" y="3144982"/>
            <a:ext cx="2417924" cy="1122218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420;p47">
            <a:extLst>
              <a:ext uri="{FF2B5EF4-FFF2-40B4-BE49-F238E27FC236}">
                <a16:creationId xmlns:a16="http://schemas.microsoft.com/office/drawing/2014/main" id="{FE2880B0-25F9-452A-BA71-2FDBF789E4FD}"/>
              </a:ext>
            </a:extLst>
          </p:cNvPr>
          <p:cNvSpPr/>
          <p:nvPr/>
        </p:nvSpPr>
        <p:spPr>
          <a:xfrm>
            <a:off x="1820960" y="3234350"/>
            <a:ext cx="3097403" cy="1133150"/>
          </a:xfrm>
          <a:prstGeom prst="wedgeRoundRectCallout">
            <a:avLst>
              <a:gd name="adj1" fmla="val -60666"/>
              <a:gd name="adj2" fmla="val -21292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お</a:t>
            </a:r>
            <a:r>
              <a:rPr lang="ja" sz="1500" b="1" dirty="0">
                <a:solidFill>
                  <a:schemeClr val="dk2"/>
                </a:solidFill>
              </a:rPr>
              <a:t>なじ</a:t>
            </a:r>
            <a:r>
              <a:rPr lang="ja" altLang="en-US" sz="1500" b="1" dirty="0">
                <a:solidFill>
                  <a:schemeClr val="dk2"/>
                </a:solidFill>
              </a:rPr>
              <a:t>ばしょに</a:t>
            </a:r>
            <a:r>
              <a:rPr lang="ja" sz="1500" b="1" dirty="0">
                <a:solidFill>
                  <a:schemeClr val="dk2"/>
                </a:solidFill>
              </a:rPr>
              <a:t>、</a:t>
            </a:r>
            <a:r>
              <a:rPr lang="ja" altLang="en-US" sz="1500" b="1" dirty="0">
                <a:solidFill>
                  <a:schemeClr val="dk2"/>
                </a:solidFill>
              </a:rPr>
              <a:t>また</a:t>
            </a:r>
            <a:r>
              <a:rPr lang="ja" sz="1500" b="1" dirty="0">
                <a:solidFill>
                  <a:schemeClr val="dk2"/>
                </a:solidFill>
              </a:rPr>
              <a:t>リンゴ</a:t>
            </a:r>
            <a:r>
              <a:rPr lang="ja" altLang="en-US" sz="1500" b="1" dirty="0">
                <a:solidFill>
                  <a:schemeClr val="dk2"/>
                </a:solidFill>
              </a:rPr>
              <a:t>が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ひょうじ</a:t>
            </a:r>
            <a:r>
              <a:rPr lang="ja" sz="1500" b="1" dirty="0">
                <a:solidFill>
                  <a:schemeClr val="dk2"/>
                </a:solidFill>
              </a:rPr>
              <a:t>さ</a:t>
            </a:r>
            <a:r>
              <a:rPr lang="ja" altLang="en-US" sz="1500" b="1" dirty="0">
                <a:solidFill>
                  <a:schemeClr val="dk2"/>
                </a:solidFill>
              </a:rPr>
              <a:t>れちゃってる</a:t>
            </a:r>
            <a:r>
              <a:rPr lang="ja" sz="1500" b="1" dirty="0">
                <a:solidFill>
                  <a:schemeClr val="dk2"/>
                </a:solidFill>
              </a:rPr>
              <a:t>から</a:t>
            </a:r>
            <a:r>
              <a:rPr lang="ja" altLang="en-US" sz="1500" b="1" dirty="0">
                <a:solidFill>
                  <a:schemeClr val="dk2"/>
                </a:solidFill>
              </a:rPr>
              <a:t>だ</a:t>
            </a:r>
            <a:r>
              <a:rPr lang="ja" sz="1500" b="1" dirty="0">
                <a:solidFill>
                  <a:schemeClr val="dk2"/>
                </a:solidFill>
              </a:rPr>
              <a:t>よ。</a:t>
            </a:r>
            <a:endParaRPr lang="ja-JP" altLang="en-US" dirty="0">
              <a:solidFill>
                <a:schemeClr val="dk2"/>
              </a:solidFill>
            </a:endParaRPr>
          </a:p>
        </p:txBody>
      </p:sp>
      <p:pic>
        <p:nvPicPr>
          <p:cNvPr id="396" name="Google Shape;396;p4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2138" y="1593075"/>
            <a:ext cx="913949" cy="913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97" name="Google Shape;397;p4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56176" y="3234350"/>
            <a:ext cx="1065875" cy="113315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F0E03801-4DFA-48E7-A2A3-C9B37BE610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/>
              <a:t>リンゴがまたおなじばしょにでてきちゃうね</a:t>
            </a:r>
            <a:endParaRPr lang="ja-JP"/>
          </a:p>
        </p:txBody>
      </p:sp>
      <p:sp>
        <p:nvSpPr>
          <p:cNvPr id="5" name="Google Shape;340;p41">
            <a:extLst>
              <a:ext uri="{FF2B5EF4-FFF2-40B4-BE49-F238E27FC236}">
                <a16:creationId xmlns:a16="http://schemas.microsoft.com/office/drawing/2014/main" id="{875CF5C6-84C5-4297-B30A-AC3CF62B8131}"/>
              </a:ext>
            </a:extLst>
          </p:cNvPr>
          <p:cNvSpPr/>
          <p:nvPr/>
        </p:nvSpPr>
        <p:spPr>
          <a:xfrm>
            <a:off x="1820961" y="1380106"/>
            <a:ext cx="3097403" cy="1339918"/>
          </a:xfrm>
          <a:prstGeom prst="wedgeRoundRectCallout">
            <a:avLst>
              <a:gd name="adj1" fmla="val -59251"/>
              <a:gd name="adj2" fmla="val -1938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sz="1500" b="1" dirty="0">
                <a:solidFill>
                  <a:schemeClr val="dk2"/>
                </a:solidFill>
              </a:rPr>
              <a:t>あれ</a:t>
            </a:r>
            <a:r>
              <a:rPr lang="ja" altLang="en-US" sz="1500" b="1" dirty="0">
                <a:solidFill>
                  <a:schemeClr val="dk2"/>
                </a:solidFill>
              </a:rPr>
              <a:t>？ネコがリンゴを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とっ</a:t>
            </a:r>
            <a:r>
              <a:rPr lang="ja" sz="1500" b="1" dirty="0">
                <a:solidFill>
                  <a:schemeClr val="dk2"/>
                </a:solidFill>
              </a:rPr>
              <a:t>たあとも、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sz="1500" b="1" dirty="0">
                <a:solidFill>
                  <a:schemeClr val="dk2"/>
                </a:solidFill>
              </a:rPr>
              <a:t>ずっとガブガブいってるよ</a:t>
            </a:r>
            <a:r>
              <a:rPr lang="ja" altLang="en-US" sz="1500" b="1" dirty="0">
                <a:solidFill>
                  <a:schemeClr val="dk2"/>
                </a:solidFill>
              </a:rPr>
              <a:t>。</a:t>
            </a:r>
            <a:endParaRPr lang="en-US" altLang="ja" sz="1500" dirty="0"/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リンゴは</a:t>
            </a:r>
            <a:r>
              <a:rPr lang="ja-JP" altLang="en-US" sz="1500" b="1" dirty="0">
                <a:solidFill>
                  <a:schemeClr val="dk2"/>
                </a:solidFill>
              </a:rPr>
              <a:t>かく</a:t>
            </a:r>
            <a:r>
              <a:rPr lang="ja" altLang="en-US" sz="1500" b="1" dirty="0">
                <a:solidFill>
                  <a:schemeClr val="dk2"/>
                </a:solidFill>
              </a:rPr>
              <a:t>したのに、なん</a:t>
            </a:r>
            <a:r>
              <a:rPr lang="ja" sz="1500" b="1" dirty="0">
                <a:solidFill>
                  <a:schemeClr val="dk2"/>
                </a:solidFill>
              </a:rPr>
              <a:t>で？</a:t>
            </a:r>
            <a:endParaRPr lang="ja" altLang="en-US" sz="1500" dirty="0">
              <a:solidFill>
                <a:schemeClr val="dk2"/>
              </a:solidFill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0F65ED3E-6B12-4A24-B515-C263C2EDC8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11250" y="1380106"/>
            <a:ext cx="4088450" cy="3372748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4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 dirty="0">
                <a:latin typeface="Arial"/>
                <a:cs typeface="Arial"/>
              </a:rPr>
              <a:t>しょり</a:t>
            </a:r>
            <a:r>
              <a:rPr lang="ja" dirty="0">
                <a:latin typeface="Arial"/>
                <a:cs typeface="Arial"/>
              </a:rPr>
              <a:t>をとめておけるブロックがあるよ</a:t>
            </a:r>
            <a:br>
              <a:rPr lang="ja" dirty="0">
                <a:latin typeface="Arial"/>
                <a:cs typeface="Arial"/>
              </a:rPr>
            </a:br>
            <a:br>
              <a:rPr lang="ja" altLang="en-US" dirty="0">
                <a:latin typeface="Arial"/>
                <a:cs typeface="Arial"/>
              </a:rPr>
            </a:br>
            <a:endParaRPr lang="ja" dirty="0">
              <a:latin typeface="Arial"/>
              <a:cs typeface="Arial"/>
            </a:endParaRPr>
          </a:p>
        </p:txBody>
      </p:sp>
      <p:pic>
        <p:nvPicPr>
          <p:cNvPr id="408" name="Google Shape;408;p4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2138" y="1482187"/>
            <a:ext cx="837181" cy="854273"/>
          </a:xfrm>
          <a:prstGeom prst="rect">
            <a:avLst/>
          </a:prstGeom>
          <a:noFill/>
          <a:ln>
            <a:noFill/>
          </a:ln>
        </p:spPr>
      </p:pic>
      <p:sp>
        <p:nvSpPr>
          <p:cNvPr id="411" name="Google Shape;411;p46"/>
          <p:cNvSpPr txBox="1"/>
          <p:nvPr/>
        </p:nvSpPr>
        <p:spPr>
          <a:xfrm>
            <a:off x="5374814" y="266793"/>
            <a:ext cx="9141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ja" altLang="en-US" b="1" dirty="0">
              <a:solidFill>
                <a:schemeClr val="dk1"/>
              </a:solidFill>
              <a:ea typeface="Lato"/>
            </a:endParaRPr>
          </a:p>
        </p:txBody>
      </p:sp>
      <p:pic>
        <p:nvPicPr>
          <p:cNvPr id="3" name="Google Shape;397;p45">
            <a:extLst>
              <a:ext uri="{FF2B5EF4-FFF2-40B4-BE49-F238E27FC236}">
                <a16:creationId xmlns:a16="http://schemas.microsoft.com/office/drawing/2014/main" id="{E8DB7EB4-3374-4E77-91CE-4A7F75A4371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90295" y="3353768"/>
            <a:ext cx="954987" cy="105638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340;p41">
            <a:extLst>
              <a:ext uri="{FF2B5EF4-FFF2-40B4-BE49-F238E27FC236}">
                <a16:creationId xmlns:a16="http://schemas.microsoft.com/office/drawing/2014/main" id="{456C64A5-F7DD-44E2-9877-91C5B2CB8E27}"/>
              </a:ext>
            </a:extLst>
          </p:cNvPr>
          <p:cNvSpPr/>
          <p:nvPr/>
        </p:nvSpPr>
        <p:spPr>
          <a:xfrm>
            <a:off x="1795371" y="1213988"/>
            <a:ext cx="2942883" cy="1835322"/>
          </a:xfrm>
          <a:prstGeom prst="wedgeRoundRectCallout">
            <a:avLst>
              <a:gd name="adj1" fmla="val -59251"/>
              <a:gd name="adj2" fmla="val -1938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「ずっと」でかこんでいるから、りんごを</a:t>
            </a:r>
            <a:r>
              <a:rPr lang="ja-JP" altLang="en-US" sz="1500" b="1" dirty="0">
                <a:solidFill>
                  <a:schemeClr val="dk2"/>
                </a:solidFill>
              </a:rPr>
              <a:t>ひょうじ</a:t>
            </a:r>
            <a:r>
              <a:rPr lang="ja" altLang="en-US" sz="1500" b="1" dirty="0">
                <a:solidFill>
                  <a:schemeClr val="dk2"/>
                </a:solidFill>
              </a:rPr>
              <a:t>する</a:t>
            </a:r>
            <a:r>
              <a:rPr lang="ja-JP" altLang="en-US" sz="1500" b="1" dirty="0">
                <a:solidFill>
                  <a:schemeClr val="dk2"/>
                </a:solidFill>
              </a:rPr>
              <a:t>しょり</a:t>
            </a:r>
            <a:r>
              <a:rPr lang="ja" altLang="en-US" sz="1500" b="1" dirty="0">
                <a:solidFill>
                  <a:schemeClr val="dk2"/>
                </a:solidFill>
              </a:rPr>
              <a:t>はずっとうごいちゃうんだね。</a:t>
            </a:r>
            <a:endParaRPr lang="ja-JP" altLang="en-US" dirty="0"/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どうしたらいいんだろう？</a:t>
            </a:r>
          </a:p>
        </p:txBody>
      </p:sp>
      <p:sp>
        <p:nvSpPr>
          <p:cNvPr id="6" name="Google Shape;420;p47">
            <a:extLst>
              <a:ext uri="{FF2B5EF4-FFF2-40B4-BE49-F238E27FC236}">
                <a16:creationId xmlns:a16="http://schemas.microsoft.com/office/drawing/2014/main" id="{722CA801-6320-4688-9E4A-74B19C286CB8}"/>
              </a:ext>
            </a:extLst>
          </p:cNvPr>
          <p:cNvSpPr/>
          <p:nvPr/>
        </p:nvSpPr>
        <p:spPr>
          <a:xfrm>
            <a:off x="1810628" y="3454400"/>
            <a:ext cx="2872207" cy="955750"/>
          </a:xfrm>
          <a:prstGeom prst="wedgeRoundRectCallout">
            <a:avLst>
              <a:gd name="adj1" fmla="val -60666"/>
              <a:gd name="adj2" fmla="val -21292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しょり</a:t>
            </a:r>
            <a:r>
              <a:rPr lang="ja" altLang="en-US" sz="1500" b="1" dirty="0">
                <a:solidFill>
                  <a:schemeClr val="dk2"/>
                </a:solidFill>
              </a:rPr>
              <a:t>をと</a:t>
            </a:r>
            <a:r>
              <a:rPr lang="ja" sz="1500" b="1" dirty="0">
                <a:solidFill>
                  <a:schemeClr val="dk2"/>
                </a:solidFill>
              </a:rPr>
              <a:t>めておけ</a:t>
            </a:r>
            <a:r>
              <a:rPr lang="ja" altLang="en-US" sz="1500" b="1" dirty="0">
                <a:solidFill>
                  <a:schemeClr val="dk2"/>
                </a:solidFill>
              </a:rPr>
              <a:t>る</a:t>
            </a:r>
            <a:r>
              <a:rPr lang="ja" sz="1500" b="1" dirty="0">
                <a:solidFill>
                  <a:schemeClr val="dk2"/>
                </a:solidFill>
              </a:rPr>
              <a:t>ブロ</a:t>
            </a:r>
            <a:r>
              <a:rPr lang="ja" altLang="en-US" sz="1500" b="1" dirty="0">
                <a:solidFill>
                  <a:schemeClr val="dk2"/>
                </a:solidFill>
              </a:rPr>
              <a:t>ック</a:t>
            </a:r>
            <a:r>
              <a:rPr lang="ja" sz="1500" b="1" dirty="0">
                <a:solidFill>
                  <a:schemeClr val="dk2"/>
                </a:solidFill>
              </a:rPr>
              <a:t>がある</a:t>
            </a:r>
            <a:r>
              <a:rPr lang="ja" altLang="en-US" sz="1500" b="1" dirty="0">
                <a:solidFill>
                  <a:schemeClr val="dk2"/>
                </a:solidFill>
              </a:rPr>
              <a:t>ん</a:t>
            </a:r>
            <a:r>
              <a:rPr lang="ja" sz="1500" b="1" dirty="0">
                <a:solidFill>
                  <a:schemeClr val="dk2"/>
                </a:solidFill>
              </a:rPr>
              <a:t>だ。</a:t>
            </a:r>
            <a:r>
              <a:rPr lang="ja" altLang="en-US" sz="1500" b="1" dirty="0">
                <a:solidFill>
                  <a:schemeClr val="dk2"/>
                </a:solidFill>
              </a:rPr>
              <a:t>それをつかおう！</a:t>
            </a:r>
            <a:endParaRPr lang="en-US" altLang="ja" sz="1500" dirty="0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490CCC31-CE8A-404C-9CE9-D7EC5AA87A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2372" y="1138761"/>
            <a:ext cx="3822145" cy="3505632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F7BFB519-D5A9-461C-B335-5D8C1C746A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6149" y="983672"/>
            <a:ext cx="2483673" cy="3961246"/>
          </a:xfrm>
          <a:prstGeom prst="rect">
            <a:avLst/>
          </a:prstGeom>
        </p:spPr>
      </p:pic>
      <p:sp>
        <p:nvSpPr>
          <p:cNvPr id="428" name="Google Shape;428;p48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2900" dirty="0">
                <a:latin typeface="Arial"/>
                <a:cs typeface="Arial"/>
              </a:rPr>
              <a:t>「～まで</a:t>
            </a:r>
            <a:r>
              <a:rPr lang="ja-JP" altLang="en-US" sz="2900" dirty="0">
                <a:latin typeface="Arial"/>
                <a:cs typeface="Arial"/>
              </a:rPr>
              <a:t>ま</a:t>
            </a:r>
            <a:r>
              <a:rPr lang="ja" altLang="en-US" sz="2900" dirty="0">
                <a:latin typeface="Arial"/>
                <a:cs typeface="Arial"/>
              </a:rPr>
              <a:t>つ」のブロックをつかおう</a:t>
            </a:r>
          </a:p>
        </p:txBody>
      </p:sp>
      <p:pic>
        <p:nvPicPr>
          <p:cNvPr id="429" name="Google Shape;429;p4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7545" y="3410502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430" name="Google Shape;430;p48"/>
          <p:cNvSpPr/>
          <p:nvPr/>
        </p:nvSpPr>
        <p:spPr>
          <a:xfrm>
            <a:off x="1435122" y="3629891"/>
            <a:ext cx="3548550" cy="1007921"/>
          </a:xfrm>
          <a:prstGeom prst="wedgeRoundRectCallout">
            <a:avLst>
              <a:gd name="adj1" fmla="val -59969"/>
              <a:gd name="adj2" fmla="val -2071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  <a:buSzPts val="1400"/>
            </a:pPr>
            <a:r>
              <a:rPr lang="ja" altLang="en-US" sz="1500" b="1" dirty="0">
                <a:solidFill>
                  <a:schemeClr val="dk2"/>
                </a:solidFill>
              </a:rPr>
              <a:t>「</a:t>
            </a:r>
            <a:r>
              <a:rPr lang="ja" altLang="en-US" sz="1500" b="1" dirty="0">
                <a:solidFill>
                  <a:schemeClr val="accent5"/>
                </a:solidFill>
              </a:rPr>
              <a:t>ネコがもとのはやさにもどった</a:t>
            </a:r>
            <a:r>
              <a:rPr lang="ja" altLang="en-US" sz="1500" b="1" dirty="0">
                <a:solidFill>
                  <a:schemeClr val="dk2"/>
                </a:solidFill>
              </a:rPr>
              <a:t>」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" altLang="en-US" sz="1500" b="1" dirty="0">
                <a:solidFill>
                  <a:schemeClr val="dk2"/>
                </a:solidFill>
              </a:rPr>
              <a:t>ときだよね。</a:t>
            </a:r>
            <a:endParaRPr lang="ja" sz="1500" b="1" dirty="0">
              <a:solidFill>
                <a:schemeClr val="dk2"/>
              </a:solidFill>
            </a:endParaRPr>
          </a:p>
        </p:txBody>
      </p:sp>
      <p:pic>
        <p:nvPicPr>
          <p:cNvPr id="431" name="Google Shape;431;p4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29570" y="1411846"/>
            <a:ext cx="989901" cy="1052369"/>
          </a:xfrm>
          <a:prstGeom prst="rect">
            <a:avLst/>
          </a:prstGeom>
          <a:noFill/>
          <a:ln>
            <a:noFill/>
          </a:ln>
        </p:spPr>
      </p:pic>
      <p:sp>
        <p:nvSpPr>
          <p:cNvPr id="432" name="Google Shape;432;p48"/>
          <p:cNvSpPr/>
          <p:nvPr/>
        </p:nvSpPr>
        <p:spPr>
          <a:xfrm>
            <a:off x="1435122" y="1018477"/>
            <a:ext cx="3548550" cy="2454395"/>
          </a:xfrm>
          <a:prstGeom prst="wedgeRoundRectCallout">
            <a:avLst>
              <a:gd name="adj1" fmla="val -58763"/>
              <a:gd name="adj2" fmla="val -15878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sz="1500" b="1" dirty="0">
                <a:solidFill>
                  <a:schemeClr val="dk2"/>
                </a:solidFill>
              </a:rPr>
              <a:t>「</a:t>
            </a:r>
            <a:r>
              <a:rPr lang="ja-JP" altLang="en-US" sz="1500" b="1" dirty="0">
                <a:solidFill>
                  <a:schemeClr val="accent5"/>
                </a:solidFill>
              </a:rPr>
              <a:t>せいぎょ</a:t>
            </a:r>
            <a:r>
              <a:rPr lang="ja" altLang="en-US" sz="1500" b="1" dirty="0">
                <a:solidFill>
                  <a:schemeClr val="dk2"/>
                </a:solidFill>
              </a:rPr>
              <a:t>」カテゴリにある</a:t>
            </a:r>
            <a:endParaRPr lang="ja-JP" altLang="en-US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「</a:t>
            </a:r>
            <a:r>
              <a:rPr lang="ja" altLang="en-US" sz="1500" b="1" dirty="0">
                <a:solidFill>
                  <a:schemeClr val="accent5"/>
                </a:solidFill>
              </a:rPr>
              <a:t>～まで</a:t>
            </a:r>
            <a:r>
              <a:rPr lang="ja-JP" altLang="en-US" sz="1500" b="1" dirty="0">
                <a:solidFill>
                  <a:schemeClr val="accent5"/>
                </a:solidFill>
              </a:rPr>
              <a:t>ま</a:t>
            </a:r>
            <a:r>
              <a:rPr lang="ja" altLang="en-US" sz="1500" b="1" dirty="0">
                <a:solidFill>
                  <a:schemeClr val="accent5"/>
                </a:solidFill>
              </a:rPr>
              <a:t>つ</a:t>
            </a:r>
            <a:r>
              <a:rPr lang="ja" altLang="en-US" sz="1500" b="1" dirty="0">
                <a:solidFill>
                  <a:schemeClr val="dk2"/>
                </a:solidFill>
              </a:rPr>
              <a:t>」というブロックだよ。</a:t>
            </a:r>
            <a:endParaRPr lang="ja-JP" dirty="0">
              <a:solidFill>
                <a:schemeClr val="dk2"/>
              </a:solidFill>
            </a:endParaRPr>
          </a:p>
          <a:p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1500" b="1" dirty="0">
                <a:solidFill>
                  <a:schemeClr val="accent5"/>
                </a:solidFill>
              </a:rPr>
              <a:t>ある</a:t>
            </a:r>
            <a:r>
              <a:rPr lang="ja-JP" altLang="en-US" sz="1500" b="1" dirty="0">
                <a:solidFill>
                  <a:schemeClr val="accent5"/>
                </a:solidFill>
              </a:rPr>
              <a:t>じょうけん</a:t>
            </a:r>
            <a:r>
              <a:rPr lang="ja" altLang="en-US" sz="1500" b="1" dirty="0">
                <a:solidFill>
                  <a:schemeClr val="dk2"/>
                </a:solidFill>
              </a:rPr>
              <a:t>になるまで、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1500" b="1" dirty="0">
                <a:solidFill>
                  <a:schemeClr val="dk2"/>
                </a:solidFill>
              </a:rPr>
              <a:t>つぎのブロックにすすむのを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1500" b="1" dirty="0">
                <a:solidFill>
                  <a:schemeClr val="dk2"/>
                </a:solidFill>
              </a:rPr>
              <a:t>とめておけるんだ。</a:t>
            </a: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リンゴがまた</a:t>
            </a:r>
            <a:r>
              <a:rPr lang="ja-JP" altLang="en-US" sz="1500" b="1" dirty="0">
                <a:solidFill>
                  <a:schemeClr val="dk2"/>
                </a:solidFill>
              </a:rPr>
              <a:t>ひょうじ</a:t>
            </a:r>
            <a:r>
              <a:rPr lang="ja" altLang="en-US" sz="1500" b="1" dirty="0">
                <a:solidFill>
                  <a:schemeClr val="dk2"/>
                </a:solidFill>
              </a:rPr>
              <a:t>されてもいいのはどんなときだっけ？</a:t>
            </a:r>
          </a:p>
        </p:txBody>
      </p:sp>
      <p:sp>
        <p:nvSpPr>
          <p:cNvPr id="4" name="Google Shape;269;p36">
            <a:extLst>
              <a:ext uri="{FF2B5EF4-FFF2-40B4-BE49-F238E27FC236}">
                <a16:creationId xmlns:a16="http://schemas.microsoft.com/office/drawing/2014/main" id="{B0C55C97-F726-484D-9A5B-B07FAB70C196}"/>
              </a:ext>
            </a:extLst>
          </p:cNvPr>
          <p:cNvSpPr/>
          <p:nvPr/>
        </p:nvSpPr>
        <p:spPr>
          <a:xfrm>
            <a:off x="6185374" y="2713329"/>
            <a:ext cx="1055935" cy="337526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269;p36">
            <a:extLst>
              <a:ext uri="{FF2B5EF4-FFF2-40B4-BE49-F238E27FC236}">
                <a16:creationId xmlns:a16="http://schemas.microsoft.com/office/drawing/2014/main" id="{17CFBD83-9DDA-4E0E-80F7-CDB50EDC4BD0}"/>
              </a:ext>
            </a:extLst>
          </p:cNvPr>
          <p:cNvSpPr/>
          <p:nvPr/>
        </p:nvSpPr>
        <p:spPr>
          <a:xfrm>
            <a:off x="5666148" y="2882092"/>
            <a:ext cx="440945" cy="410672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42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" altLang="en-US">
                <a:latin typeface="Arial"/>
                <a:cs typeface="Arial"/>
              </a:rPr>
              <a:t>「フラグ」についてまなぼう</a:t>
            </a:r>
            <a:endParaRPr lang="ja" altLang="en-US" dirty="0">
              <a:latin typeface="Arial"/>
              <a:cs typeface="Arial"/>
            </a:endParaRPr>
          </a:p>
        </p:txBody>
      </p:sp>
      <p:pic>
        <p:nvPicPr>
          <p:cNvPr id="351" name="Google Shape;351;p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9339" y="1119965"/>
            <a:ext cx="913949" cy="913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337;p41">
            <a:extLst>
              <a:ext uri="{FF2B5EF4-FFF2-40B4-BE49-F238E27FC236}">
                <a16:creationId xmlns:a16="http://schemas.microsoft.com/office/drawing/2014/main" id="{0ABE893C-5261-4583-9731-706F2263B32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43068" y="3374876"/>
            <a:ext cx="1065875" cy="113315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340;p41">
            <a:extLst>
              <a:ext uri="{FF2B5EF4-FFF2-40B4-BE49-F238E27FC236}">
                <a16:creationId xmlns:a16="http://schemas.microsoft.com/office/drawing/2014/main" id="{6E5513B4-3EB0-4366-AAAE-A1D117CFDA8F}"/>
              </a:ext>
            </a:extLst>
          </p:cNvPr>
          <p:cNvSpPr/>
          <p:nvPr/>
        </p:nvSpPr>
        <p:spPr>
          <a:xfrm>
            <a:off x="2034207" y="1120160"/>
            <a:ext cx="3470665" cy="1835322"/>
          </a:xfrm>
          <a:prstGeom prst="wedgeRoundRectCallout">
            <a:avLst>
              <a:gd name="adj1" fmla="val -59251"/>
              <a:gd name="adj2" fmla="val -1938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sz="1500" b="1" dirty="0">
                <a:solidFill>
                  <a:schemeClr val="dk2"/>
                </a:solidFill>
              </a:rPr>
              <a:t>ネコがもとのはやさにもどったなんて、どうやったらわかるんだろ...？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sz="1500" b="1" dirty="0">
                <a:solidFill>
                  <a:schemeClr val="dk2"/>
                </a:solidFill>
              </a:rPr>
              <a:t>ネコからメッセージを</a:t>
            </a:r>
            <a:r>
              <a:rPr lang="ja-JP" altLang="en-US" sz="1500" b="1" dirty="0">
                <a:solidFill>
                  <a:schemeClr val="dk2"/>
                </a:solidFill>
              </a:rPr>
              <a:t>おく</a:t>
            </a:r>
            <a:r>
              <a:rPr lang="ja" sz="1500" b="1" dirty="0">
                <a:solidFill>
                  <a:schemeClr val="dk2"/>
                </a:solidFill>
              </a:rPr>
              <a:t>るとか？</a:t>
            </a:r>
            <a:endParaRPr lang="ja-JP" dirty="0">
              <a:solidFill>
                <a:schemeClr val="dk2"/>
              </a:solidFill>
            </a:endParaRPr>
          </a:p>
        </p:txBody>
      </p:sp>
      <p:sp>
        <p:nvSpPr>
          <p:cNvPr id="6" name="Google Shape;420;p47">
            <a:extLst>
              <a:ext uri="{FF2B5EF4-FFF2-40B4-BE49-F238E27FC236}">
                <a16:creationId xmlns:a16="http://schemas.microsoft.com/office/drawing/2014/main" id="{BDEDF5BA-4D45-4172-B4C2-0B0B43BB014F}"/>
              </a:ext>
            </a:extLst>
          </p:cNvPr>
          <p:cNvSpPr/>
          <p:nvPr/>
        </p:nvSpPr>
        <p:spPr>
          <a:xfrm>
            <a:off x="2032406" y="3015327"/>
            <a:ext cx="3089334" cy="1928567"/>
          </a:xfrm>
          <a:prstGeom prst="wedgeRoundRectCallout">
            <a:avLst>
              <a:gd name="adj1" fmla="val -60666"/>
              <a:gd name="adj2" fmla="val -21292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お、「メッセージ</a:t>
            </a:r>
            <a:r>
              <a:rPr lang="ja-JP" altLang="en-US" sz="1500" b="1" dirty="0">
                <a:solidFill>
                  <a:schemeClr val="dk2"/>
                </a:solidFill>
              </a:rPr>
              <a:t>きのう</a:t>
            </a:r>
            <a:r>
              <a:rPr lang="ja" altLang="en-US" sz="1500" b="1" dirty="0">
                <a:solidFill>
                  <a:schemeClr val="dk2"/>
                </a:solidFill>
              </a:rPr>
              <a:t>」</a:t>
            </a:r>
            <a:r>
              <a:rPr lang="ja" sz="1500" b="1" dirty="0">
                <a:solidFill>
                  <a:schemeClr val="dk2"/>
                </a:solidFill>
              </a:rPr>
              <a:t>を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sz="1500" b="1" dirty="0">
                <a:solidFill>
                  <a:schemeClr val="dk2"/>
                </a:solidFill>
              </a:rPr>
              <a:t>ちゃんとお</a:t>
            </a:r>
            <a:r>
              <a:rPr lang="ja" altLang="en-US" sz="1500" b="1" dirty="0">
                <a:solidFill>
                  <a:schemeClr val="dk2"/>
                </a:solidFill>
              </a:rPr>
              <a:t>ぼえていたね！</a:t>
            </a:r>
            <a:endParaRPr lang="ja-JP" sz="1500" dirty="0"/>
          </a:p>
          <a:p>
            <a:pPr>
              <a:lnSpc>
                <a:spcPct val="150000"/>
              </a:lnSpc>
            </a:pPr>
            <a:r>
              <a:rPr lang="ja" sz="1500" b="1" dirty="0">
                <a:solidFill>
                  <a:schemeClr val="dk2"/>
                </a:solidFill>
              </a:rPr>
              <a:t>それでもできるかもしれないけど、こんかいは「</a:t>
            </a:r>
            <a:r>
              <a:rPr lang="ja" sz="1500" b="1" dirty="0">
                <a:solidFill>
                  <a:schemeClr val="accent5"/>
                </a:solidFill>
              </a:rPr>
              <a:t>フラグ</a:t>
            </a:r>
            <a:r>
              <a:rPr lang="ja" sz="1500" b="1" dirty="0">
                <a:solidFill>
                  <a:schemeClr val="dk2"/>
                </a:solidFill>
              </a:rPr>
              <a:t>」って</a:t>
            </a:r>
            <a:endParaRPr lang="ja" sz="1500" dirty="0"/>
          </a:p>
          <a:p>
            <a:pPr>
              <a:lnSpc>
                <a:spcPct val="150000"/>
              </a:lnSpc>
            </a:pPr>
            <a:r>
              <a:rPr lang="ja" sz="1500" b="1" dirty="0">
                <a:solidFill>
                  <a:schemeClr val="dk2"/>
                </a:solidFill>
              </a:rPr>
              <a:t>いうかんがえかたをつかおう。</a:t>
            </a:r>
            <a:endParaRPr lang="ja" sz="1500" dirty="0">
              <a:solidFill>
                <a:schemeClr val="dk2"/>
              </a:solidFill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9F5730B-6DFF-4CC9-BF23-D77ECE2909C0}"/>
              </a:ext>
            </a:extLst>
          </p:cNvPr>
          <p:cNvSpPr txBox="1"/>
          <p:nvPr/>
        </p:nvSpPr>
        <p:spPr>
          <a:xfrm>
            <a:off x="5656997" y="1285449"/>
            <a:ext cx="789865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sz="5400" b="1"/>
              <a:t>？</a:t>
            </a:r>
            <a:endParaRPr lang="ja-JP" altLang="en-US" sz="5400" b="1" dirty="0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EEBFB800-4669-4945-986C-09FEFA41F24C}"/>
              </a:ext>
            </a:extLst>
          </p:cNvPr>
          <p:cNvSpPr txBox="1"/>
          <p:nvPr/>
        </p:nvSpPr>
        <p:spPr>
          <a:xfrm>
            <a:off x="7593273" y="1575463"/>
            <a:ext cx="789865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sz="5400" b="1"/>
              <a:t>？</a:t>
            </a:r>
            <a:endParaRPr lang="ja-JP" altLang="en-US" sz="5400" b="1" dirty="0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5DFAC35D-512E-4CE1-86F9-DDE75238BD74}"/>
              </a:ext>
            </a:extLst>
          </p:cNvPr>
          <p:cNvSpPr txBox="1"/>
          <p:nvPr/>
        </p:nvSpPr>
        <p:spPr>
          <a:xfrm>
            <a:off x="6535571" y="3793224"/>
            <a:ext cx="789865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sz="5400" b="1"/>
              <a:t>？</a:t>
            </a:r>
            <a:endParaRPr lang="ja-JP" altLang="en-US" sz="5400" b="1" dirty="0"/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A5957DBD-6B75-49E5-941E-6B8B05DDA1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04872" y="3056806"/>
            <a:ext cx="3473629" cy="603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613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42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 dirty="0">
                <a:latin typeface="Arial"/>
                <a:cs typeface="Arial"/>
              </a:rPr>
              <a:t>へんすう</a:t>
            </a:r>
            <a:r>
              <a:rPr lang="ja" altLang="en-US" dirty="0">
                <a:latin typeface="Arial"/>
                <a:cs typeface="Arial"/>
              </a:rPr>
              <a:t>でモードをきりかえよう</a:t>
            </a:r>
          </a:p>
        </p:txBody>
      </p:sp>
      <p:pic>
        <p:nvPicPr>
          <p:cNvPr id="351" name="Google Shape;351;p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7272" y="3508323"/>
            <a:ext cx="913949" cy="913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337;p41">
            <a:extLst>
              <a:ext uri="{FF2B5EF4-FFF2-40B4-BE49-F238E27FC236}">
                <a16:creationId xmlns:a16="http://schemas.microsoft.com/office/drawing/2014/main" id="{0ABE893C-5261-4583-9731-706F2263B32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34539" y="1438600"/>
            <a:ext cx="1065875" cy="113315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339;p41">
            <a:extLst>
              <a:ext uri="{FF2B5EF4-FFF2-40B4-BE49-F238E27FC236}">
                <a16:creationId xmlns:a16="http://schemas.microsoft.com/office/drawing/2014/main" id="{41B6E82B-6D9B-4BBB-B277-69B8CA0B91C3}"/>
              </a:ext>
            </a:extLst>
          </p:cNvPr>
          <p:cNvSpPr/>
          <p:nvPr/>
        </p:nvSpPr>
        <p:spPr>
          <a:xfrm>
            <a:off x="1902186" y="1203315"/>
            <a:ext cx="3477996" cy="2302709"/>
          </a:xfrm>
          <a:prstGeom prst="wedgeRoundRectCallout">
            <a:avLst>
              <a:gd name="adj1" fmla="val -63111"/>
              <a:gd name="adj2" fmla="val -19583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「</a:t>
            </a:r>
            <a:r>
              <a:rPr lang="ja" altLang="en-US" sz="1500" b="1" dirty="0">
                <a:solidFill>
                  <a:schemeClr val="accent5"/>
                </a:solidFill>
              </a:rPr>
              <a:t>ネコをはやくするモード</a:t>
            </a:r>
            <a:r>
              <a:rPr lang="ja" altLang="en-US" sz="1500" b="1" dirty="0">
                <a:solidFill>
                  <a:schemeClr val="dk2"/>
                </a:solidFill>
              </a:rPr>
              <a:t>」なのか、「</a:t>
            </a:r>
            <a:r>
              <a:rPr lang="ja" altLang="en-US" sz="1500" b="1" dirty="0">
                <a:solidFill>
                  <a:schemeClr val="accent5"/>
                </a:solidFill>
              </a:rPr>
              <a:t>ふつうのはやさにするモード</a:t>
            </a:r>
            <a:r>
              <a:rPr lang="ja" altLang="en-US" sz="1500" b="1" dirty="0">
                <a:solidFill>
                  <a:schemeClr val="dk2"/>
                </a:solidFill>
              </a:rPr>
              <a:t>」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なのかをおぼえておくための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へんすう</a:t>
            </a:r>
            <a:r>
              <a:rPr lang="ja" altLang="en-US" sz="1500" b="1" dirty="0">
                <a:solidFill>
                  <a:schemeClr val="dk2"/>
                </a:solidFill>
              </a:rPr>
              <a:t>をつくろう。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「</a:t>
            </a:r>
            <a:r>
              <a:rPr lang="ja" altLang="en-US" sz="1500" b="1" dirty="0">
                <a:solidFill>
                  <a:schemeClr val="accent5"/>
                </a:solidFill>
              </a:rPr>
              <a:t>スピードアップモード</a:t>
            </a:r>
            <a:r>
              <a:rPr lang="ja" altLang="en-US" sz="1500" b="1" dirty="0">
                <a:solidFill>
                  <a:schemeClr val="dk2"/>
                </a:solidFill>
              </a:rPr>
              <a:t>」っていう</a:t>
            </a:r>
            <a:endParaRPr lang="ja-JP" altLang="en-US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なまえ</a:t>
            </a:r>
            <a:r>
              <a:rPr lang="ja" altLang="en-US" sz="1500" b="1" dirty="0">
                <a:solidFill>
                  <a:schemeClr val="dk2"/>
                </a:solidFill>
              </a:rPr>
              <a:t>で、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「すべてのスプライト</a:t>
            </a:r>
            <a:r>
              <a:rPr lang="ja-JP" altLang="en-US" sz="1500" b="1" dirty="0">
                <a:solidFill>
                  <a:schemeClr val="dk2"/>
                </a:solidFill>
              </a:rPr>
              <a:t>よう</a:t>
            </a:r>
            <a:r>
              <a:rPr lang="ja" altLang="en-US" sz="1500" b="1" dirty="0">
                <a:solidFill>
                  <a:schemeClr val="dk2"/>
                </a:solidFill>
              </a:rPr>
              <a:t>」にしてね。</a:t>
            </a:r>
            <a:endParaRPr lang="ja" dirty="0">
              <a:solidFill>
                <a:schemeClr val="dk2"/>
              </a:solidFill>
            </a:endParaRPr>
          </a:p>
        </p:txBody>
      </p:sp>
      <p:sp>
        <p:nvSpPr>
          <p:cNvPr id="5" name="Google Shape;430;p48">
            <a:extLst>
              <a:ext uri="{FF2B5EF4-FFF2-40B4-BE49-F238E27FC236}">
                <a16:creationId xmlns:a16="http://schemas.microsoft.com/office/drawing/2014/main" id="{B4351390-FBC0-4A5A-98D4-94828C696D36}"/>
              </a:ext>
            </a:extLst>
          </p:cNvPr>
          <p:cNvSpPr/>
          <p:nvPr/>
        </p:nvSpPr>
        <p:spPr>
          <a:xfrm>
            <a:off x="1901354" y="3662218"/>
            <a:ext cx="2992075" cy="1146191"/>
          </a:xfrm>
          <a:prstGeom prst="wedgeRoundRectCallout">
            <a:avLst>
              <a:gd name="adj1" fmla="val -57126"/>
              <a:gd name="adj2" fmla="val -27632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ま</a:t>
            </a:r>
            <a:r>
              <a:rPr lang="ja" sz="1500" b="1" dirty="0">
                <a:solidFill>
                  <a:schemeClr val="dk2"/>
                </a:solidFill>
              </a:rPr>
              <a:t>だピンとこないけど...</a:t>
            </a:r>
            <a:endParaRPr lang="ja-JP" altLang="en-US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sz="1500" b="1" dirty="0">
                <a:solidFill>
                  <a:schemeClr val="dk2"/>
                </a:solidFill>
              </a:rPr>
              <a:t>とりあえずつくるよ。</a:t>
            </a:r>
            <a:endParaRPr lang="ja-JP" dirty="0">
              <a:solidFill>
                <a:schemeClr val="dk2"/>
              </a:solidFill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120A6233-A383-4012-8131-FE9FEAA93D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14109" y="1203314"/>
            <a:ext cx="3535186" cy="3218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4923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86C587D6-04FD-432A-835E-0E6DDE9CB6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6854" y="1191233"/>
            <a:ext cx="3317505" cy="3651827"/>
          </a:xfrm>
          <a:prstGeom prst="rect">
            <a:avLst/>
          </a:prstGeom>
        </p:spPr>
      </p:pic>
      <p:sp>
        <p:nvSpPr>
          <p:cNvPr id="350" name="Google Shape;350;p42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" altLang="en-US">
                <a:latin typeface="Arial"/>
                <a:cs typeface="Arial"/>
              </a:rPr>
              <a:t>スピードアップモード</a:t>
            </a:r>
            <a:endParaRPr lang="ja" altLang="en-US" dirty="0">
              <a:latin typeface="Arial"/>
              <a:cs typeface="Arial"/>
            </a:endParaRPr>
          </a:p>
        </p:txBody>
      </p:sp>
      <p:pic>
        <p:nvPicPr>
          <p:cNvPr id="351" name="Google Shape;351;p4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37272" y="3508323"/>
            <a:ext cx="913949" cy="913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337;p41">
            <a:extLst>
              <a:ext uri="{FF2B5EF4-FFF2-40B4-BE49-F238E27FC236}">
                <a16:creationId xmlns:a16="http://schemas.microsoft.com/office/drawing/2014/main" id="{0ABE893C-5261-4583-9731-706F2263B32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66300" y="1438600"/>
            <a:ext cx="1065875" cy="113315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339;p41">
            <a:extLst>
              <a:ext uri="{FF2B5EF4-FFF2-40B4-BE49-F238E27FC236}">
                <a16:creationId xmlns:a16="http://schemas.microsoft.com/office/drawing/2014/main" id="{41B6E82B-6D9B-4BBB-B277-69B8CA0B91C3}"/>
              </a:ext>
            </a:extLst>
          </p:cNvPr>
          <p:cNvSpPr/>
          <p:nvPr/>
        </p:nvSpPr>
        <p:spPr>
          <a:xfrm>
            <a:off x="1902186" y="1191233"/>
            <a:ext cx="3075054" cy="2433636"/>
          </a:xfrm>
          <a:prstGeom prst="wedgeRoundRectCallout">
            <a:avLst>
              <a:gd name="adj1" fmla="val -64572"/>
              <a:gd name="adj2" fmla="val -1737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この</a:t>
            </a:r>
            <a:r>
              <a:rPr lang="ja-JP" altLang="en-US" sz="1500" b="1" dirty="0">
                <a:solidFill>
                  <a:schemeClr val="dk2"/>
                </a:solidFill>
              </a:rPr>
              <a:t>へんすう</a:t>
            </a:r>
            <a:r>
              <a:rPr lang="ja" altLang="en-US" sz="1500" b="1" dirty="0">
                <a:solidFill>
                  <a:schemeClr val="dk2"/>
                </a:solidFill>
              </a:rPr>
              <a:t>のなかみは、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さいしょ「</a:t>
            </a:r>
            <a:r>
              <a:rPr lang="ja" altLang="en-US" sz="1500" b="1" dirty="0">
                <a:solidFill>
                  <a:schemeClr val="accent5"/>
                </a:solidFill>
              </a:rPr>
              <a:t>0</a:t>
            </a:r>
            <a:r>
              <a:rPr lang="ja" altLang="en-US" sz="1500" b="1" dirty="0">
                <a:solidFill>
                  <a:schemeClr val="dk2"/>
                </a:solidFill>
              </a:rPr>
              <a:t>」でリセットして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おいてね。</a:t>
            </a: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ネコがリンゴをとったら「</a:t>
            </a:r>
            <a:r>
              <a:rPr lang="ja" altLang="en-US" sz="1500" b="1" dirty="0">
                <a:solidFill>
                  <a:schemeClr val="accent5"/>
                </a:solidFill>
              </a:rPr>
              <a:t>1</a:t>
            </a:r>
            <a:r>
              <a:rPr lang="ja" altLang="en-US" sz="1500" b="1" dirty="0">
                <a:solidFill>
                  <a:schemeClr val="dk2"/>
                </a:solidFill>
              </a:rPr>
              <a:t>」にしてね。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「</a:t>
            </a:r>
            <a:r>
              <a:rPr lang="ja" altLang="en-US" sz="1500" b="1" dirty="0">
                <a:solidFill>
                  <a:schemeClr val="bg2"/>
                </a:solidFill>
              </a:rPr>
              <a:t>スピードアップモード</a:t>
            </a:r>
            <a:r>
              <a:rPr lang="ja" altLang="en-US" sz="1500" b="1" dirty="0">
                <a:solidFill>
                  <a:schemeClr val="accent5"/>
                </a:solidFill>
              </a:rPr>
              <a:t>ON</a:t>
            </a:r>
            <a:r>
              <a:rPr lang="ja" altLang="en-US" sz="1500" b="1" dirty="0">
                <a:solidFill>
                  <a:schemeClr val="bg2"/>
                </a:solidFill>
              </a:rPr>
              <a:t>！</a:t>
            </a:r>
            <a:r>
              <a:rPr lang="ja" altLang="en-US" sz="1500" b="1" dirty="0">
                <a:solidFill>
                  <a:schemeClr val="dk2"/>
                </a:solidFill>
              </a:rPr>
              <a:t>」ってことだよ。</a:t>
            </a:r>
          </a:p>
        </p:txBody>
      </p:sp>
      <p:sp>
        <p:nvSpPr>
          <p:cNvPr id="7" name="Google Shape;269;p36">
            <a:extLst>
              <a:ext uri="{FF2B5EF4-FFF2-40B4-BE49-F238E27FC236}">
                <a16:creationId xmlns:a16="http://schemas.microsoft.com/office/drawing/2014/main" id="{276C3C25-3488-49AC-8DC6-20ED88949B81}"/>
              </a:ext>
            </a:extLst>
          </p:cNvPr>
          <p:cNvSpPr/>
          <p:nvPr/>
        </p:nvSpPr>
        <p:spPr>
          <a:xfrm>
            <a:off x="5337808" y="1596633"/>
            <a:ext cx="2277574" cy="292203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269;p36">
            <a:extLst>
              <a:ext uri="{FF2B5EF4-FFF2-40B4-BE49-F238E27FC236}">
                <a16:creationId xmlns:a16="http://schemas.microsoft.com/office/drawing/2014/main" id="{81FFD6C6-D595-4B68-9FDB-D2A29C04AB00}"/>
              </a:ext>
            </a:extLst>
          </p:cNvPr>
          <p:cNvSpPr/>
          <p:nvPr/>
        </p:nvSpPr>
        <p:spPr>
          <a:xfrm>
            <a:off x="5482815" y="3546867"/>
            <a:ext cx="2331149" cy="346259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" name="Google Shape;340;p41">
            <a:extLst>
              <a:ext uri="{FF2B5EF4-FFF2-40B4-BE49-F238E27FC236}">
                <a16:creationId xmlns:a16="http://schemas.microsoft.com/office/drawing/2014/main" id="{1FBC46D4-C791-4F81-83AF-70A560CE7649}"/>
              </a:ext>
            </a:extLst>
          </p:cNvPr>
          <p:cNvSpPr/>
          <p:nvPr/>
        </p:nvSpPr>
        <p:spPr>
          <a:xfrm>
            <a:off x="1906260" y="3952267"/>
            <a:ext cx="3071009" cy="820074"/>
          </a:xfrm>
          <a:prstGeom prst="wedgeRoundRectCallout">
            <a:avLst>
              <a:gd name="adj1" fmla="val -59251"/>
              <a:gd name="adj2" fmla="val -1938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ふむふむ。</a:t>
            </a:r>
            <a:endParaRPr lang="ja" altLang="en-US" sz="1500" b="1" dirty="0">
              <a:solidFill>
                <a:schemeClr val="dk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28331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8CAFFCEB-8C48-4826-B281-5EBDE80F0F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9469" y="1012108"/>
            <a:ext cx="3542831" cy="4030508"/>
          </a:xfrm>
          <a:prstGeom prst="rect">
            <a:avLst/>
          </a:prstGeom>
        </p:spPr>
      </p:pic>
      <p:sp>
        <p:nvSpPr>
          <p:cNvPr id="350" name="Google Shape;350;p42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" altLang="en-US">
                <a:latin typeface="Arial"/>
                <a:cs typeface="Arial"/>
              </a:rPr>
              <a:t>ネコのスクリプトはこんなかんじだよ</a:t>
            </a:r>
            <a:endParaRPr lang="ja" altLang="en-US" dirty="0">
              <a:latin typeface="Arial"/>
              <a:cs typeface="Arial"/>
            </a:endParaRPr>
          </a:p>
        </p:txBody>
      </p:sp>
      <p:pic>
        <p:nvPicPr>
          <p:cNvPr id="2" name="Google Shape;337;p41">
            <a:extLst>
              <a:ext uri="{FF2B5EF4-FFF2-40B4-BE49-F238E27FC236}">
                <a16:creationId xmlns:a16="http://schemas.microsoft.com/office/drawing/2014/main" id="{0ABE893C-5261-4583-9731-706F2263B32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0710" y="1438600"/>
            <a:ext cx="1065875" cy="113315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339;p41">
            <a:extLst>
              <a:ext uri="{FF2B5EF4-FFF2-40B4-BE49-F238E27FC236}">
                <a16:creationId xmlns:a16="http://schemas.microsoft.com/office/drawing/2014/main" id="{41B6E82B-6D9B-4BBB-B277-69B8CA0B91C3}"/>
              </a:ext>
            </a:extLst>
          </p:cNvPr>
          <p:cNvSpPr/>
          <p:nvPr/>
        </p:nvSpPr>
        <p:spPr>
          <a:xfrm>
            <a:off x="1902186" y="1012108"/>
            <a:ext cx="3279770" cy="2763319"/>
          </a:xfrm>
          <a:prstGeom prst="wedgeRoundRectCallout">
            <a:avLst>
              <a:gd name="adj1" fmla="val -64572"/>
              <a:gd name="adj2" fmla="val -1737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ja" sz="1500" b="1" dirty="0" err="1">
                <a:solidFill>
                  <a:schemeClr val="dk2"/>
                </a:solidFill>
              </a:rPr>
              <a:t>つぎは、ネコのスクリプトだよ</a:t>
            </a:r>
            <a:r>
              <a:rPr lang="en-US" altLang="ja" sz="1500" b="1" dirty="0">
                <a:solidFill>
                  <a:schemeClr val="dk2"/>
                </a:solidFill>
              </a:rPr>
              <a:t>。</a:t>
            </a:r>
          </a:p>
          <a:p>
            <a:pPr>
              <a:lnSpc>
                <a:spcPct val="150000"/>
              </a:lnSpc>
            </a:pPr>
            <a:r>
              <a:rPr lang="en-US" altLang="ja" sz="1500" b="1" dirty="0">
                <a:solidFill>
                  <a:schemeClr val="dk2"/>
                </a:solidFill>
              </a:rPr>
              <a:t>もしスピードアップモードが「</a:t>
            </a:r>
            <a:r>
              <a:rPr lang="en-US" altLang="ja" sz="1500" b="1" dirty="0">
                <a:solidFill>
                  <a:schemeClr val="accent5"/>
                </a:solidFill>
              </a:rPr>
              <a:t>1</a:t>
            </a:r>
            <a:r>
              <a:rPr lang="en-US" altLang="ja" sz="1500" b="1" dirty="0">
                <a:solidFill>
                  <a:schemeClr val="dk2"/>
                </a:solidFill>
              </a:rPr>
              <a:t>」だったら、ネコのスピードをはやくするよ。はやくするじかんは</a:t>
            </a:r>
          </a:p>
          <a:p>
            <a:pPr>
              <a:lnSpc>
                <a:spcPct val="150000"/>
              </a:lnSpc>
            </a:pPr>
            <a:r>
              <a:rPr lang="en-US" altLang="ja" sz="1500" b="1" dirty="0">
                <a:solidFill>
                  <a:schemeClr val="accent5"/>
                </a:solidFill>
              </a:rPr>
              <a:t>5</a:t>
            </a:r>
            <a:r>
              <a:rPr lang="ja-JP" altLang="en-US" sz="1500" b="1" dirty="0">
                <a:solidFill>
                  <a:schemeClr val="accent5"/>
                </a:solidFill>
              </a:rPr>
              <a:t>びょう</a:t>
            </a:r>
            <a:r>
              <a:rPr lang="ja-JP" altLang="en-US" sz="1500" b="1" dirty="0">
                <a:solidFill>
                  <a:schemeClr val="dk2"/>
                </a:solidFill>
              </a:rPr>
              <a:t>かん</a:t>
            </a:r>
            <a:r>
              <a:rPr lang="en-US" altLang="ja" sz="1500" b="1" dirty="0" err="1">
                <a:solidFill>
                  <a:schemeClr val="dk2"/>
                </a:solidFill>
              </a:rPr>
              <a:t>ってことにしよう</a:t>
            </a:r>
            <a:r>
              <a:rPr lang="en-US" altLang="ja" sz="1500" b="1" dirty="0">
                <a:solidFill>
                  <a:schemeClr val="dk2"/>
                </a:solidFill>
              </a:rPr>
              <a:t>。</a:t>
            </a:r>
          </a:p>
          <a:p>
            <a:pPr>
              <a:lnSpc>
                <a:spcPct val="150000"/>
              </a:lnSpc>
            </a:pPr>
            <a:r>
              <a:rPr lang="en-US" altLang="ja" sz="1500" b="1" dirty="0">
                <a:solidFill>
                  <a:schemeClr val="dk2"/>
                </a:solidFill>
              </a:rPr>
              <a:t>5</a:t>
            </a:r>
            <a:r>
              <a:rPr lang="ja-JP" altLang="en-US" sz="1500" b="1" dirty="0">
                <a:solidFill>
                  <a:schemeClr val="dk2"/>
                </a:solidFill>
              </a:rPr>
              <a:t>びょうま</a:t>
            </a:r>
            <a:r>
              <a:rPr lang="ja" altLang="en-US" sz="1500" b="1" dirty="0">
                <a:solidFill>
                  <a:schemeClr val="dk2"/>
                </a:solidFill>
              </a:rPr>
              <a:t>ったらもとのスピードにもどして、スピードアップモードを</a:t>
            </a:r>
            <a:r>
              <a:rPr lang="en-US" altLang="ja" sz="1500" b="1" dirty="0">
                <a:solidFill>
                  <a:schemeClr val="accent5"/>
                </a:solidFill>
              </a:rPr>
              <a:t>OFF</a:t>
            </a:r>
            <a:r>
              <a:rPr lang="ja" altLang="en-US" sz="1500" b="1" dirty="0">
                <a:solidFill>
                  <a:schemeClr val="dk2"/>
                </a:solidFill>
              </a:rPr>
              <a:t>の</a:t>
            </a:r>
            <a:r>
              <a:rPr lang="ja-JP" altLang="en-US" sz="1500" b="1" dirty="0">
                <a:solidFill>
                  <a:schemeClr val="dk2"/>
                </a:solidFill>
              </a:rPr>
              <a:t>じょうたい</a:t>
            </a:r>
            <a:r>
              <a:rPr lang="ja" altLang="en-US" sz="1500" b="1" dirty="0">
                <a:solidFill>
                  <a:schemeClr val="dk2"/>
                </a:solidFill>
              </a:rPr>
              <a:t>の「</a:t>
            </a:r>
            <a:r>
              <a:rPr lang="en-US" altLang="ja" sz="1500" b="1" dirty="0">
                <a:solidFill>
                  <a:schemeClr val="accent5"/>
                </a:solidFill>
              </a:rPr>
              <a:t>0</a:t>
            </a:r>
            <a:r>
              <a:rPr lang="ja" altLang="en-US" sz="1500" b="1" dirty="0">
                <a:solidFill>
                  <a:schemeClr val="dk2"/>
                </a:solidFill>
              </a:rPr>
              <a:t>」にしてね。</a:t>
            </a:r>
            <a:endParaRPr lang="en-US" dirty="0">
              <a:solidFill>
                <a:schemeClr val="dk2"/>
              </a:solidFill>
            </a:endParaRPr>
          </a:p>
        </p:txBody>
      </p:sp>
      <p:pic>
        <p:nvPicPr>
          <p:cNvPr id="5" name="Google Shape;351;p42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2123D3A6-0369-433D-BE08-D625094BE9F6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0213" y="3550972"/>
            <a:ext cx="913949" cy="91398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7F45D348-1EF8-4C80-BDB9-5B82C3918ECA}"/>
              </a:ext>
            </a:extLst>
          </p:cNvPr>
          <p:cNvGrpSpPr/>
          <p:nvPr/>
        </p:nvGrpSpPr>
        <p:grpSpPr>
          <a:xfrm>
            <a:off x="5761513" y="2929563"/>
            <a:ext cx="3090792" cy="1064545"/>
            <a:chOff x="5816930" y="2520144"/>
            <a:chExt cx="3090792" cy="1064545"/>
          </a:xfrm>
        </p:grpSpPr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F23E8DA3-6141-4280-8B6C-BEB0BAD1F5EA}"/>
                </a:ext>
              </a:extLst>
            </p:cNvPr>
            <p:cNvSpPr txBox="1"/>
            <p:nvPr/>
          </p:nvSpPr>
          <p:spPr>
            <a:xfrm>
              <a:off x="5816930" y="2520144"/>
              <a:ext cx="3090792" cy="373628"/>
            </a:xfrm>
            <a:prstGeom prst="rect">
              <a:avLst/>
            </a:prstGeom>
            <a:solidFill>
              <a:srgbClr val="FFC000"/>
            </a:solidFill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ja-JP" altLang="en-US" b="1" dirty="0">
                  <a:solidFill>
                    <a:schemeClr val="accent5"/>
                  </a:solidFill>
                </a:rPr>
                <a:t>ネコのスピードをはやくするしょり</a:t>
              </a: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8CF219A9-F971-4A9A-93AA-E74281D4E453}"/>
                </a:ext>
              </a:extLst>
            </p:cNvPr>
            <p:cNvSpPr txBox="1"/>
            <p:nvPr/>
          </p:nvSpPr>
          <p:spPr>
            <a:xfrm>
              <a:off x="5816931" y="3211061"/>
              <a:ext cx="2749796" cy="373628"/>
            </a:xfrm>
            <a:prstGeom prst="rect">
              <a:avLst/>
            </a:prstGeom>
            <a:solidFill>
              <a:srgbClr val="FFC000"/>
            </a:solidFill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ja-JP" altLang="en-US" b="1" dirty="0">
                  <a:solidFill>
                    <a:schemeClr val="accent5"/>
                  </a:solidFill>
                </a:rPr>
                <a:t>ネコのスピードをもどすしょり</a:t>
              </a:r>
              <a:endParaRPr lang="ja-JP" dirty="0"/>
            </a:p>
          </p:txBody>
        </p:sp>
      </p:grpSp>
      <p:sp>
        <p:nvSpPr>
          <p:cNvPr id="4" name="Google Shape;340;p41">
            <a:extLst>
              <a:ext uri="{FF2B5EF4-FFF2-40B4-BE49-F238E27FC236}">
                <a16:creationId xmlns:a16="http://schemas.microsoft.com/office/drawing/2014/main" id="{9D86D849-8D3F-4DCE-9186-AB7BF72969B7}"/>
              </a:ext>
            </a:extLst>
          </p:cNvPr>
          <p:cNvSpPr/>
          <p:nvPr/>
        </p:nvSpPr>
        <p:spPr>
          <a:xfrm>
            <a:off x="1906260" y="3866771"/>
            <a:ext cx="3275725" cy="905570"/>
          </a:xfrm>
          <a:prstGeom prst="wedgeRoundRectCallout">
            <a:avLst>
              <a:gd name="adj1" fmla="val -59251"/>
              <a:gd name="adj2" fmla="val -1938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ほほう。</a:t>
            </a:r>
            <a:endParaRPr lang="ja" altLang="en-US" sz="1500" b="1" dirty="0">
              <a:solidFill>
                <a:schemeClr val="dk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55179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04E78706-70B1-4F87-8D23-F853547A38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4087" y="1116403"/>
            <a:ext cx="3369700" cy="3896875"/>
          </a:xfrm>
          <a:prstGeom prst="rect">
            <a:avLst/>
          </a:prstGeom>
        </p:spPr>
      </p:pic>
      <p:sp>
        <p:nvSpPr>
          <p:cNvPr id="350" name="Google Shape;350;p42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" altLang="en-US" dirty="0">
                <a:latin typeface="Arial"/>
                <a:cs typeface="Arial"/>
              </a:rPr>
              <a:t>リンゴはいつまで</a:t>
            </a:r>
            <a:r>
              <a:rPr lang="ja-JP" altLang="en-US" dirty="0">
                <a:latin typeface="Arial"/>
                <a:cs typeface="Arial"/>
              </a:rPr>
              <a:t>かく</a:t>
            </a:r>
            <a:r>
              <a:rPr lang="ja" altLang="en-US" dirty="0">
                <a:latin typeface="Arial"/>
                <a:cs typeface="Arial"/>
              </a:rPr>
              <a:t>しておく？</a:t>
            </a:r>
          </a:p>
        </p:txBody>
      </p:sp>
      <p:pic>
        <p:nvPicPr>
          <p:cNvPr id="2" name="Google Shape;337;p41">
            <a:extLst>
              <a:ext uri="{FF2B5EF4-FFF2-40B4-BE49-F238E27FC236}">
                <a16:creationId xmlns:a16="http://schemas.microsoft.com/office/drawing/2014/main" id="{0ABE893C-5261-4583-9731-706F2263B32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0710" y="1438600"/>
            <a:ext cx="1065875" cy="113315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339;p41">
            <a:extLst>
              <a:ext uri="{FF2B5EF4-FFF2-40B4-BE49-F238E27FC236}">
                <a16:creationId xmlns:a16="http://schemas.microsoft.com/office/drawing/2014/main" id="{41B6E82B-6D9B-4BBB-B277-69B8CA0B91C3}"/>
              </a:ext>
            </a:extLst>
          </p:cNvPr>
          <p:cNvSpPr/>
          <p:nvPr/>
        </p:nvSpPr>
        <p:spPr>
          <a:xfrm>
            <a:off x="1699491" y="1122995"/>
            <a:ext cx="3499525" cy="1850627"/>
          </a:xfrm>
          <a:prstGeom prst="wedgeRoundRectCallout">
            <a:avLst>
              <a:gd name="adj1" fmla="val -64572"/>
              <a:gd name="adj2" fmla="val -1737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ja" sz="1500" b="1" dirty="0" err="1">
                <a:solidFill>
                  <a:schemeClr val="dk2"/>
                </a:solidFill>
              </a:rPr>
              <a:t>つぎは、リンゴを</a:t>
            </a:r>
            <a:r>
              <a:rPr lang="ja-JP" altLang="en-US" sz="1500" b="1" dirty="0">
                <a:solidFill>
                  <a:schemeClr val="dk2"/>
                </a:solidFill>
              </a:rPr>
              <a:t>ひょうじ</a:t>
            </a:r>
            <a:r>
              <a:rPr lang="en-US" altLang="ja" sz="1500" b="1" dirty="0" err="1">
                <a:solidFill>
                  <a:schemeClr val="dk2"/>
                </a:solidFill>
              </a:rPr>
              <a:t>する</a:t>
            </a:r>
            <a:r>
              <a:rPr lang="ja-JP" altLang="en-US" sz="1500" b="1" dirty="0">
                <a:solidFill>
                  <a:schemeClr val="dk2"/>
                </a:solidFill>
              </a:rPr>
              <a:t>しょり</a:t>
            </a:r>
            <a:r>
              <a:rPr lang="en-US" altLang="ja" sz="1500" b="1" dirty="0" err="1">
                <a:solidFill>
                  <a:schemeClr val="dk2"/>
                </a:solidFill>
              </a:rPr>
              <a:t>をとめておくブロックを</a:t>
            </a:r>
            <a:r>
              <a:rPr lang="en-US" altLang="ja" sz="1500" b="1" dirty="0">
                <a:solidFill>
                  <a:schemeClr val="dk2"/>
                </a:solidFill>
              </a:rPr>
              <a:t>、</a:t>
            </a:r>
          </a:p>
          <a:p>
            <a:pPr>
              <a:lnSpc>
                <a:spcPct val="150000"/>
              </a:lnSpc>
            </a:pPr>
            <a:r>
              <a:rPr lang="en-US" altLang="ja" sz="1500" b="1" dirty="0" err="1">
                <a:solidFill>
                  <a:schemeClr val="dk2"/>
                </a:solidFill>
              </a:rPr>
              <a:t>リンゴを</a:t>
            </a:r>
            <a:r>
              <a:rPr lang="ja-JP" altLang="en-US" sz="1500" b="1" dirty="0">
                <a:solidFill>
                  <a:schemeClr val="dk2"/>
                </a:solidFill>
              </a:rPr>
              <a:t>かく</a:t>
            </a:r>
            <a:r>
              <a:rPr lang="en-US" altLang="ja" sz="1500" b="1" dirty="0" err="1">
                <a:solidFill>
                  <a:schemeClr val="dk2"/>
                </a:solidFill>
              </a:rPr>
              <a:t>したあとにいれるよ</a:t>
            </a:r>
            <a:r>
              <a:rPr lang="en-US" altLang="ja" sz="1500" b="1" dirty="0">
                <a:solidFill>
                  <a:schemeClr val="dk2"/>
                </a:solidFill>
              </a:rPr>
              <a:t>。</a:t>
            </a:r>
          </a:p>
          <a:p>
            <a:pPr>
              <a:lnSpc>
                <a:spcPct val="150000"/>
              </a:lnSpc>
            </a:pPr>
            <a:r>
              <a:rPr lang="en-US" altLang="ja" sz="1500" b="1" dirty="0" err="1">
                <a:solidFill>
                  <a:schemeClr val="dk2"/>
                </a:solidFill>
              </a:rPr>
              <a:t>いつまで</a:t>
            </a:r>
            <a:r>
              <a:rPr lang="ja-JP" altLang="en-US" sz="1500" b="1" dirty="0">
                <a:solidFill>
                  <a:schemeClr val="dk2"/>
                </a:solidFill>
              </a:rPr>
              <a:t>ま</a:t>
            </a:r>
            <a:r>
              <a:rPr lang="en-US" altLang="ja" sz="1500" b="1" dirty="0" err="1">
                <a:solidFill>
                  <a:schemeClr val="dk2"/>
                </a:solidFill>
              </a:rPr>
              <a:t>つかという</a:t>
            </a:r>
            <a:r>
              <a:rPr lang="ja-JP" altLang="en-US" sz="1500" b="1" dirty="0">
                <a:solidFill>
                  <a:schemeClr val="dk2"/>
                </a:solidFill>
              </a:rPr>
              <a:t>じょうけん</a:t>
            </a:r>
            <a:r>
              <a:rPr lang="en-US" altLang="ja" sz="1500" b="1" dirty="0">
                <a:solidFill>
                  <a:schemeClr val="dk2"/>
                </a:solidFill>
              </a:rPr>
              <a:t>は</a:t>
            </a:r>
          </a:p>
          <a:p>
            <a:pPr>
              <a:lnSpc>
                <a:spcPct val="150000"/>
              </a:lnSpc>
            </a:pPr>
            <a:r>
              <a:rPr lang="en-US" altLang="ja" sz="1500" b="1" dirty="0" err="1">
                <a:solidFill>
                  <a:schemeClr val="dk2"/>
                </a:solidFill>
              </a:rPr>
              <a:t>なににすればいいかわかるかな</a:t>
            </a:r>
            <a:r>
              <a:rPr lang="en-US" altLang="ja" sz="1500" b="1" dirty="0">
                <a:solidFill>
                  <a:schemeClr val="dk2"/>
                </a:solidFill>
              </a:rPr>
              <a:t>？</a:t>
            </a:r>
          </a:p>
        </p:txBody>
      </p:sp>
      <p:pic>
        <p:nvPicPr>
          <p:cNvPr id="4" name="Google Shape;351;p42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EF5BEFC7-6891-46B3-9939-C98C0429486C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0213" y="3218308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269;p36">
            <a:extLst>
              <a:ext uri="{FF2B5EF4-FFF2-40B4-BE49-F238E27FC236}">
                <a16:creationId xmlns:a16="http://schemas.microsoft.com/office/drawing/2014/main" id="{F460A356-991B-4C3E-9645-B395CDBBCDDE}"/>
              </a:ext>
            </a:extLst>
          </p:cNvPr>
          <p:cNvSpPr/>
          <p:nvPr/>
        </p:nvSpPr>
        <p:spPr>
          <a:xfrm>
            <a:off x="5655587" y="4266856"/>
            <a:ext cx="2541686" cy="365179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Google Shape;340;p41">
            <a:extLst>
              <a:ext uri="{FF2B5EF4-FFF2-40B4-BE49-F238E27FC236}">
                <a16:creationId xmlns:a16="http://schemas.microsoft.com/office/drawing/2014/main" id="{26D9CFD5-9606-4498-B0C4-186961BD070F}"/>
              </a:ext>
            </a:extLst>
          </p:cNvPr>
          <p:cNvSpPr/>
          <p:nvPr/>
        </p:nvSpPr>
        <p:spPr>
          <a:xfrm>
            <a:off x="1906260" y="3133204"/>
            <a:ext cx="3292785" cy="1750025"/>
          </a:xfrm>
          <a:prstGeom prst="wedgeRoundRectCallout">
            <a:avLst>
              <a:gd name="adj1" fmla="val -59251"/>
              <a:gd name="adj2" fmla="val -1938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sz="1500" b="1" dirty="0">
                <a:solidFill>
                  <a:schemeClr val="dk2"/>
                </a:solidFill>
              </a:rPr>
              <a:t>うーんと...あ！わかった！</a:t>
            </a:r>
            <a:endParaRPr lang="ja-JP" altLang="en-US" sz="1500" dirty="0"/>
          </a:p>
          <a:p>
            <a:pPr>
              <a:lnSpc>
                <a:spcPct val="150000"/>
              </a:lnSpc>
            </a:pPr>
            <a:r>
              <a:rPr lang="ja" sz="1500" b="1" dirty="0">
                <a:solidFill>
                  <a:schemeClr val="dk2"/>
                </a:solidFill>
              </a:rPr>
              <a:t>リンゴ</a:t>
            </a:r>
            <a:r>
              <a:rPr lang="ja" altLang="en-US" sz="1500" b="1" dirty="0">
                <a:solidFill>
                  <a:schemeClr val="dk2"/>
                </a:solidFill>
              </a:rPr>
              <a:t>を</a:t>
            </a:r>
            <a:r>
              <a:rPr lang="ja-JP" altLang="en-US" sz="1500" b="1" dirty="0">
                <a:solidFill>
                  <a:schemeClr val="dk2"/>
                </a:solidFill>
              </a:rPr>
              <a:t>ひょうじ</a:t>
            </a:r>
            <a:r>
              <a:rPr lang="ja" altLang="en-US" sz="1500" b="1" dirty="0">
                <a:solidFill>
                  <a:schemeClr val="dk2"/>
                </a:solidFill>
              </a:rPr>
              <a:t>する</a:t>
            </a:r>
            <a:r>
              <a:rPr lang="ja-JP" altLang="en-US" sz="1500" b="1" dirty="0">
                <a:solidFill>
                  <a:schemeClr val="dk2"/>
                </a:solidFill>
              </a:rPr>
              <a:t>しょり</a:t>
            </a:r>
            <a:r>
              <a:rPr lang="ja" sz="1500" b="1" dirty="0">
                <a:solidFill>
                  <a:schemeClr val="dk2"/>
                </a:solidFill>
              </a:rPr>
              <a:t>を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sz="1500" b="1" dirty="0">
                <a:solidFill>
                  <a:schemeClr val="dk2"/>
                </a:solidFill>
              </a:rPr>
              <a:t>とめておく</a:t>
            </a:r>
            <a:r>
              <a:rPr lang="ja-JP" altLang="en-US" sz="1500" b="1" dirty="0">
                <a:solidFill>
                  <a:schemeClr val="dk2"/>
                </a:solidFill>
              </a:rPr>
              <a:t>じょうけん</a:t>
            </a:r>
            <a:r>
              <a:rPr lang="ja" sz="1500" b="1" dirty="0">
                <a:solidFill>
                  <a:schemeClr val="dk2"/>
                </a:solidFill>
              </a:rPr>
              <a:t>は</a:t>
            </a:r>
            <a:r>
              <a:rPr lang="ja-JP" altLang="en-US" sz="1500" b="1" dirty="0">
                <a:solidFill>
                  <a:schemeClr val="dk2"/>
                </a:solidFill>
              </a:rPr>
              <a:t>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accent5"/>
                </a:solidFill>
              </a:rPr>
              <a:t>へんすう</a:t>
            </a:r>
            <a:r>
              <a:rPr lang="ja" altLang="en-US" sz="1500" b="1" dirty="0">
                <a:solidFill>
                  <a:schemeClr val="accent5"/>
                </a:solidFill>
              </a:rPr>
              <a:t>「</a:t>
            </a:r>
            <a:r>
              <a:rPr lang="ja" sz="1500" b="1" dirty="0">
                <a:solidFill>
                  <a:schemeClr val="accent5"/>
                </a:solidFill>
              </a:rPr>
              <a:t>スピードアップモード」が「0」になるまで</a:t>
            </a:r>
            <a:r>
              <a:rPr lang="ja" sz="1500" b="1" dirty="0">
                <a:solidFill>
                  <a:schemeClr val="dk2"/>
                </a:solidFill>
              </a:rPr>
              <a:t>ってことだね！</a:t>
            </a:r>
            <a:endParaRPr lang="ja" sz="1500" dirty="0">
              <a:solidFill>
                <a:schemeClr val="dk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787524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42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" altLang="en-US">
                <a:latin typeface="Arial"/>
                <a:cs typeface="Arial"/>
              </a:rPr>
              <a:t>「フラグ」というかんがえかただよ</a:t>
            </a:r>
          </a:p>
        </p:txBody>
      </p:sp>
      <p:pic>
        <p:nvPicPr>
          <p:cNvPr id="2" name="Google Shape;337;p41">
            <a:extLst>
              <a:ext uri="{FF2B5EF4-FFF2-40B4-BE49-F238E27FC236}">
                <a16:creationId xmlns:a16="http://schemas.microsoft.com/office/drawing/2014/main" id="{0ABE893C-5261-4583-9731-706F2263B32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0710" y="1438600"/>
            <a:ext cx="1065875" cy="113315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339;p41">
            <a:extLst>
              <a:ext uri="{FF2B5EF4-FFF2-40B4-BE49-F238E27FC236}">
                <a16:creationId xmlns:a16="http://schemas.microsoft.com/office/drawing/2014/main" id="{41B6E82B-6D9B-4BBB-B277-69B8CA0B91C3}"/>
              </a:ext>
            </a:extLst>
          </p:cNvPr>
          <p:cNvSpPr/>
          <p:nvPr/>
        </p:nvSpPr>
        <p:spPr>
          <a:xfrm>
            <a:off x="1902186" y="1054756"/>
            <a:ext cx="3075054" cy="2385521"/>
          </a:xfrm>
          <a:prstGeom prst="wedgeRoundRectCallout">
            <a:avLst>
              <a:gd name="adj1" fmla="val -64572"/>
              <a:gd name="adj2" fmla="val -1737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ja" sz="1500" b="1" dirty="0" err="1">
                <a:solidFill>
                  <a:schemeClr val="dk2"/>
                </a:solidFill>
              </a:rPr>
              <a:t>そのとおり</a:t>
            </a:r>
            <a:r>
              <a:rPr lang="en-US" altLang="ja" sz="1500" b="1" dirty="0">
                <a:solidFill>
                  <a:schemeClr val="dk2"/>
                </a:solidFill>
              </a:rPr>
              <a:t>！</a:t>
            </a:r>
          </a:p>
          <a:p>
            <a:pPr>
              <a:lnSpc>
                <a:spcPct val="150000"/>
              </a:lnSpc>
            </a:pPr>
            <a:r>
              <a:rPr lang="en-US" altLang="ja" sz="1500" b="1" dirty="0" err="1">
                <a:solidFill>
                  <a:schemeClr val="dk2"/>
                </a:solidFill>
              </a:rPr>
              <a:t>この「スピードアップモード</a:t>
            </a:r>
            <a:r>
              <a:rPr lang="en-US" altLang="ja" sz="1500" b="1" dirty="0">
                <a:solidFill>
                  <a:schemeClr val="dk2"/>
                </a:solidFill>
              </a:rPr>
              <a:t>」</a:t>
            </a:r>
          </a:p>
          <a:p>
            <a:pPr>
              <a:lnSpc>
                <a:spcPct val="150000"/>
              </a:lnSpc>
            </a:pPr>
            <a:r>
              <a:rPr lang="en-US" altLang="ja" sz="1500" b="1" dirty="0" err="1">
                <a:solidFill>
                  <a:schemeClr val="dk2"/>
                </a:solidFill>
              </a:rPr>
              <a:t>のように、なかみをONとOFFにかえてうごきをきりかえたりするのにつかう</a:t>
            </a:r>
            <a:r>
              <a:rPr lang="ja-JP" altLang="en-US" sz="1500" b="1" dirty="0">
                <a:solidFill>
                  <a:schemeClr val="dk2"/>
                </a:solidFill>
              </a:rPr>
              <a:t>へんすう</a:t>
            </a:r>
            <a:r>
              <a:rPr lang="en-US" altLang="ja" sz="1500" b="1" dirty="0" err="1">
                <a:solidFill>
                  <a:schemeClr val="dk2"/>
                </a:solidFill>
              </a:rPr>
              <a:t>のことを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ja" sz="1500" b="1" dirty="0">
                <a:solidFill>
                  <a:schemeClr val="dk2"/>
                </a:solidFill>
              </a:rPr>
              <a:t>「</a:t>
            </a:r>
            <a:r>
              <a:rPr lang="en-US" altLang="ja" sz="1500" b="1" dirty="0" err="1">
                <a:solidFill>
                  <a:schemeClr val="accent5"/>
                </a:solidFill>
              </a:rPr>
              <a:t>フラグ</a:t>
            </a:r>
            <a:r>
              <a:rPr lang="en-US" altLang="ja" sz="1500" b="1" dirty="0" err="1">
                <a:solidFill>
                  <a:schemeClr val="dk2"/>
                </a:solidFill>
              </a:rPr>
              <a:t>」というんだ</a:t>
            </a:r>
            <a:r>
              <a:rPr lang="en-US" altLang="ja" sz="1500" b="1" dirty="0">
                <a:solidFill>
                  <a:schemeClr val="dk2"/>
                </a:solidFill>
              </a:rPr>
              <a:t>。</a:t>
            </a:r>
          </a:p>
          <a:p>
            <a:pPr>
              <a:lnSpc>
                <a:spcPct val="150000"/>
              </a:lnSpc>
            </a:pPr>
            <a:r>
              <a:rPr lang="en-US" altLang="ja" sz="1500" b="1" dirty="0" err="1">
                <a:solidFill>
                  <a:schemeClr val="dk2"/>
                </a:solidFill>
              </a:rPr>
              <a:t>よくつかうからおぼえておいてね</a:t>
            </a:r>
            <a:r>
              <a:rPr lang="en-US" altLang="ja" sz="1500" b="1" dirty="0">
                <a:solidFill>
                  <a:schemeClr val="dk2"/>
                </a:solidFill>
              </a:rPr>
              <a:t>。</a:t>
            </a:r>
            <a:endParaRPr lang="en-US" dirty="0">
              <a:solidFill>
                <a:schemeClr val="dk2"/>
              </a:solidFill>
            </a:endParaRPr>
          </a:p>
        </p:txBody>
      </p:sp>
      <p:pic>
        <p:nvPicPr>
          <p:cNvPr id="5" name="Google Shape;351;p42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2123D3A6-0369-433D-BE08-D625094BE9F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0213" y="3585092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76CB4E3-2CAA-4681-AF78-9D9173C6BB5A}"/>
              </a:ext>
            </a:extLst>
          </p:cNvPr>
          <p:cNvSpPr txBox="1"/>
          <p:nvPr/>
        </p:nvSpPr>
        <p:spPr>
          <a:xfrm>
            <a:off x="5094173" y="1012493"/>
            <a:ext cx="3985927" cy="472437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ja-JP" altLang="en-US" b="1" dirty="0">
                <a:solidFill>
                  <a:schemeClr val="accent5"/>
                </a:solidFill>
              </a:rPr>
              <a:t>フラグ</a:t>
            </a:r>
            <a:endParaRPr lang="ja-JP" b="1" dirty="0">
              <a:solidFill>
                <a:schemeClr val="accent5"/>
              </a:solidFill>
            </a:endParaRPr>
          </a:p>
          <a:p>
            <a:pPr>
              <a:lnSpc>
                <a:spcPct val="150000"/>
              </a:lnSpc>
            </a:pPr>
            <a:r>
              <a:rPr lang="en-US" b="1" dirty="0">
                <a:solidFill>
                  <a:schemeClr val="bg2"/>
                </a:solidFill>
              </a:rPr>
              <a:t>2</a:t>
            </a:r>
            <a:r>
              <a:rPr lang="ja-JP" b="1" dirty="0">
                <a:solidFill>
                  <a:schemeClr val="bg2"/>
                </a:solidFill>
              </a:rPr>
              <a:t>つのじょうたいのどちら</a:t>
            </a:r>
            <a:r>
              <a:rPr lang="ja-JP" altLang="en-US" b="1" dirty="0">
                <a:solidFill>
                  <a:schemeClr val="bg2"/>
                </a:solidFill>
              </a:rPr>
              <a:t>なの</a:t>
            </a:r>
            <a:r>
              <a:rPr lang="ja-JP" b="1" dirty="0">
                <a:solidFill>
                  <a:schemeClr val="bg2"/>
                </a:solidFill>
              </a:rPr>
              <a:t>かを</a:t>
            </a:r>
            <a:endParaRPr lang="en-US" altLang="ja-JP" b="1" dirty="0">
              <a:solidFill>
                <a:schemeClr val="bg2"/>
              </a:solidFill>
            </a:endParaRPr>
          </a:p>
          <a:p>
            <a:pPr>
              <a:lnSpc>
                <a:spcPct val="150000"/>
              </a:lnSpc>
            </a:pPr>
            <a:r>
              <a:rPr lang="ja-JP" b="1" dirty="0">
                <a:solidFill>
                  <a:schemeClr val="bg2"/>
                </a:solidFill>
              </a:rPr>
              <a:t>はん</a:t>
            </a:r>
            <a:r>
              <a:rPr lang="ja-JP" altLang="en-US" b="1" dirty="0">
                <a:solidFill>
                  <a:schemeClr val="bg2"/>
                </a:solidFill>
              </a:rPr>
              <a:t>だん</a:t>
            </a:r>
            <a:r>
              <a:rPr lang="ja-JP" b="1" dirty="0">
                <a:solidFill>
                  <a:schemeClr val="bg2"/>
                </a:solidFill>
              </a:rPr>
              <a:t>するため</a:t>
            </a:r>
            <a:r>
              <a:rPr lang="ja-JP" altLang="en-US" b="1" dirty="0">
                <a:solidFill>
                  <a:schemeClr val="bg2"/>
                </a:solidFill>
              </a:rPr>
              <a:t>に、</a:t>
            </a:r>
            <a:endParaRPr lang="en-US" altLang="ja-JP" b="1" dirty="0">
              <a:solidFill>
                <a:schemeClr val="bg2"/>
              </a:solidFill>
            </a:endParaRPr>
          </a:p>
          <a:p>
            <a:pPr>
              <a:lnSpc>
                <a:spcPct val="150000"/>
              </a:lnSpc>
            </a:pPr>
            <a:r>
              <a:rPr lang="ja-JP" b="1" dirty="0">
                <a:solidFill>
                  <a:schemeClr val="accent5"/>
                </a:solidFill>
              </a:rPr>
              <a:t>オン（</a:t>
            </a:r>
            <a:r>
              <a:rPr lang="en-US" altLang="ja-JP" b="1" dirty="0">
                <a:solidFill>
                  <a:schemeClr val="accent5"/>
                </a:solidFill>
              </a:rPr>
              <a:t>ON</a:t>
            </a:r>
            <a:r>
              <a:rPr lang="ja-JP" b="1" dirty="0">
                <a:solidFill>
                  <a:schemeClr val="accent5"/>
                </a:solidFill>
              </a:rPr>
              <a:t>）/オフ（</a:t>
            </a:r>
            <a:r>
              <a:rPr lang="en-US" altLang="ja-JP" b="1" dirty="0">
                <a:solidFill>
                  <a:schemeClr val="accent5"/>
                </a:solidFill>
              </a:rPr>
              <a:t>OFF</a:t>
            </a:r>
            <a:r>
              <a:rPr lang="ja-JP" b="1" dirty="0">
                <a:solidFill>
                  <a:schemeClr val="accent5"/>
                </a:solidFill>
              </a:rPr>
              <a:t>）</a:t>
            </a:r>
            <a:r>
              <a:rPr lang="ja-JP" b="1" dirty="0">
                <a:solidFill>
                  <a:schemeClr val="bg2"/>
                </a:solidFill>
              </a:rPr>
              <a:t>のどちらなのか</a:t>
            </a:r>
            <a:r>
              <a:rPr lang="ja-JP" altLang="en-US" b="1" dirty="0">
                <a:solidFill>
                  <a:schemeClr val="bg2"/>
                </a:solidFill>
              </a:rPr>
              <a:t>を</a:t>
            </a:r>
            <a:endParaRPr lang="en-US" altLang="ja-JP" b="1" dirty="0">
              <a:solidFill>
                <a:schemeClr val="bg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b="1" dirty="0">
                <a:solidFill>
                  <a:schemeClr val="bg2"/>
                </a:solidFill>
              </a:rPr>
              <a:t>あらわしたすうじなどをいれておくへんすう</a:t>
            </a:r>
            <a:r>
              <a:rPr lang="ja-JP" b="1" dirty="0">
                <a:solidFill>
                  <a:schemeClr val="bg2"/>
                </a:solidFill>
              </a:rPr>
              <a:t>のこと。</a:t>
            </a:r>
            <a:endParaRPr lang="en-US" b="1" dirty="0">
              <a:solidFill>
                <a:schemeClr val="bg2"/>
              </a:solidFill>
            </a:endParaRPr>
          </a:p>
          <a:p>
            <a:pPr>
              <a:lnSpc>
                <a:spcPct val="150000"/>
              </a:lnSpc>
            </a:pPr>
            <a:endParaRPr lang="ja-JP" altLang="en-US" b="1" dirty="0">
              <a:solidFill>
                <a:schemeClr val="bg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b="1" dirty="0">
                <a:solidFill>
                  <a:schemeClr val="bg2"/>
                </a:solidFill>
              </a:rPr>
              <a:t>すうじにするばあい、</a:t>
            </a:r>
            <a:endParaRPr lang="en-US" altLang="ja-JP" b="1" dirty="0">
              <a:solidFill>
                <a:schemeClr val="bg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b="1" dirty="0">
                <a:solidFill>
                  <a:schemeClr val="bg2"/>
                </a:solidFill>
              </a:rPr>
              <a:t>ぜったいにしなきゃ！というきまりはないけど、</a:t>
            </a:r>
          </a:p>
          <a:p>
            <a:pPr>
              <a:lnSpc>
                <a:spcPct val="150000"/>
              </a:lnSpc>
            </a:pPr>
            <a:r>
              <a:rPr lang="ja-JP" b="1" dirty="0">
                <a:solidFill>
                  <a:schemeClr val="accent5"/>
                </a:solidFill>
              </a:rPr>
              <a:t>オン（</a:t>
            </a:r>
            <a:r>
              <a:rPr lang="en-US" altLang="ja-JP" b="1" dirty="0">
                <a:solidFill>
                  <a:schemeClr val="accent5"/>
                </a:solidFill>
              </a:rPr>
              <a:t>ON</a:t>
            </a:r>
            <a:r>
              <a:rPr lang="ja-JP" b="1" dirty="0">
                <a:solidFill>
                  <a:schemeClr val="accent5"/>
                </a:solidFill>
              </a:rPr>
              <a:t>）→ </a:t>
            </a:r>
            <a:r>
              <a:rPr lang="en-US" altLang="ja-JP" b="1" dirty="0">
                <a:solidFill>
                  <a:schemeClr val="accent5"/>
                </a:solidFill>
              </a:rPr>
              <a:t>1</a:t>
            </a:r>
            <a:br>
              <a:rPr lang="ja-JP" b="1" dirty="0">
                <a:solidFill>
                  <a:schemeClr val="accent5"/>
                </a:solidFill>
              </a:rPr>
            </a:br>
            <a:r>
              <a:rPr lang="ja-JP" b="1" dirty="0">
                <a:solidFill>
                  <a:schemeClr val="accent5"/>
                </a:solidFill>
              </a:rPr>
              <a:t>オフ（</a:t>
            </a:r>
            <a:r>
              <a:rPr lang="en-US" altLang="ja-JP" b="1" dirty="0">
                <a:solidFill>
                  <a:schemeClr val="accent5"/>
                </a:solidFill>
              </a:rPr>
              <a:t>OFF</a:t>
            </a:r>
            <a:r>
              <a:rPr lang="ja-JP" b="1" dirty="0">
                <a:solidFill>
                  <a:schemeClr val="accent5"/>
                </a:solidFill>
              </a:rPr>
              <a:t>）→ </a:t>
            </a:r>
            <a:r>
              <a:rPr lang="en-US" altLang="ja-JP" b="1" dirty="0">
                <a:solidFill>
                  <a:schemeClr val="accent5"/>
                </a:solidFill>
              </a:rPr>
              <a:t>0</a:t>
            </a:r>
            <a:br>
              <a:rPr lang="ja-JP" b="1" dirty="0">
                <a:solidFill>
                  <a:schemeClr val="accent5"/>
                </a:solidFill>
              </a:rPr>
            </a:br>
            <a:r>
              <a:rPr lang="ja-JP" b="1" dirty="0">
                <a:solidFill>
                  <a:schemeClr val="bg2"/>
                </a:solidFill>
              </a:rPr>
              <a:t>とすることがおおい</a:t>
            </a:r>
            <a:r>
              <a:rPr lang="ja-JP" altLang="en-US" b="1" dirty="0">
                <a:solidFill>
                  <a:schemeClr val="bg2"/>
                </a:solidFill>
              </a:rPr>
              <a:t>よ</a:t>
            </a:r>
            <a:r>
              <a:rPr lang="ja-JP" b="1" dirty="0">
                <a:solidFill>
                  <a:schemeClr val="bg2"/>
                </a:solidFill>
              </a:rPr>
              <a:t>。</a:t>
            </a:r>
            <a:br>
              <a:rPr lang="ja-JP" b="1" dirty="0">
                <a:solidFill>
                  <a:schemeClr val="bg2"/>
                </a:solidFill>
              </a:rPr>
            </a:br>
            <a:br>
              <a:rPr lang="ja-JP" b="1" dirty="0"/>
            </a:br>
            <a:endParaRPr lang="ja-JP" b="1" dirty="0"/>
          </a:p>
          <a:p>
            <a:endParaRPr lang="ja-JP" altLang="en-US" dirty="0"/>
          </a:p>
        </p:txBody>
      </p:sp>
      <p:sp>
        <p:nvSpPr>
          <p:cNvPr id="7" name="Google Shape;340;p41">
            <a:extLst>
              <a:ext uri="{FF2B5EF4-FFF2-40B4-BE49-F238E27FC236}">
                <a16:creationId xmlns:a16="http://schemas.microsoft.com/office/drawing/2014/main" id="{17EF5583-B9B1-422D-A907-05B207FABADA}"/>
              </a:ext>
            </a:extLst>
          </p:cNvPr>
          <p:cNvSpPr/>
          <p:nvPr/>
        </p:nvSpPr>
        <p:spPr>
          <a:xfrm>
            <a:off x="1906260" y="3892478"/>
            <a:ext cx="3071009" cy="913981"/>
          </a:xfrm>
          <a:prstGeom prst="wedgeRoundRectCallout">
            <a:avLst>
              <a:gd name="adj1" fmla="val -59251"/>
              <a:gd name="adj2" fmla="val -1938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ja" altLang="en-US" sz="1500" b="1">
                <a:solidFill>
                  <a:schemeClr val="dk2"/>
                </a:solidFill>
              </a:rPr>
              <a:t>よくつか</a:t>
            </a:r>
            <a:r>
              <a:rPr lang="ja" sz="1500" b="1">
                <a:solidFill>
                  <a:schemeClr val="dk2"/>
                </a:solidFill>
              </a:rPr>
              <a:t>うん</a:t>
            </a:r>
            <a:r>
              <a:rPr lang="ja" altLang="en-US" sz="1500" b="1">
                <a:solidFill>
                  <a:schemeClr val="dk2"/>
                </a:solidFill>
              </a:rPr>
              <a:t>だ？！</a:t>
            </a:r>
            <a:endParaRPr lang="ja" sz="1500" b="1">
              <a:solidFill>
                <a:schemeClr val="dk2"/>
              </a:solidFill>
            </a:endParaRPr>
          </a:p>
          <a:p>
            <a:pPr>
              <a:lnSpc>
                <a:spcPct val="114999"/>
              </a:lnSpc>
            </a:pPr>
            <a:r>
              <a:rPr lang="ja" altLang="en-US" sz="1500" b="1">
                <a:solidFill>
                  <a:schemeClr val="dk2"/>
                </a:solidFill>
              </a:rPr>
              <a:t>ちゃん</a:t>
            </a:r>
            <a:r>
              <a:rPr lang="ja" sz="1500" b="1">
                <a:solidFill>
                  <a:schemeClr val="dk2"/>
                </a:solidFill>
              </a:rPr>
              <a:t>と</a:t>
            </a:r>
            <a:r>
              <a:rPr lang="ja" altLang="en-US" sz="1500" b="1">
                <a:solidFill>
                  <a:schemeClr val="dk2"/>
                </a:solidFill>
              </a:rPr>
              <a:t>おぼえ</a:t>
            </a:r>
            <a:r>
              <a:rPr lang="ja" sz="1500" b="1">
                <a:solidFill>
                  <a:schemeClr val="dk2"/>
                </a:solidFill>
              </a:rPr>
              <a:t>てお</a:t>
            </a:r>
            <a:r>
              <a:rPr lang="ja" altLang="en-US" sz="1500" b="1">
                <a:solidFill>
                  <a:schemeClr val="dk2"/>
                </a:solidFill>
              </a:rPr>
              <a:t>か</a:t>
            </a:r>
            <a:r>
              <a:rPr lang="ja" sz="1500" b="1">
                <a:solidFill>
                  <a:schemeClr val="dk2"/>
                </a:solidFill>
              </a:rPr>
              <a:t>な</a:t>
            </a:r>
            <a:r>
              <a:rPr lang="ja" altLang="en-US" sz="1500" b="1">
                <a:solidFill>
                  <a:schemeClr val="dk2"/>
                </a:solidFill>
              </a:rPr>
              <a:t>きゃ。</a:t>
            </a:r>
            <a:endParaRPr lang="en-US" altLang="ja" sz="1500"/>
          </a:p>
        </p:txBody>
      </p:sp>
    </p:spTree>
    <p:extLst>
      <p:ext uri="{BB962C8B-B14F-4D97-AF65-F5344CB8AC3E}">
        <p14:creationId xmlns:p14="http://schemas.microsoft.com/office/powerpoint/2010/main" val="4381341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42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" altLang="en-US">
                <a:latin typeface="Arial"/>
                <a:cs typeface="Arial"/>
              </a:rPr>
              <a:t>ネコのうごきをつくっていくよ</a:t>
            </a:r>
            <a:endParaRPr lang="ja" altLang="en-US" dirty="0">
              <a:latin typeface="Arial"/>
              <a:cs typeface="Arial"/>
            </a:endParaRPr>
          </a:p>
        </p:txBody>
      </p:sp>
      <p:pic>
        <p:nvPicPr>
          <p:cNvPr id="2" name="Google Shape;337;p41">
            <a:extLst>
              <a:ext uri="{FF2B5EF4-FFF2-40B4-BE49-F238E27FC236}">
                <a16:creationId xmlns:a16="http://schemas.microsoft.com/office/drawing/2014/main" id="{0ABE893C-5261-4583-9731-706F2263B32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5120" y="1122996"/>
            <a:ext cx="1065875" cy="113315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339;p41">
            <a:extLst>
              <a:ext uri="{FF2B5EF4-FFF2-40B4-BE49-F238E27FC236}">
                <a16:creationId xmlns:a16="http://schemas.microsoft.com/office/drawing/2014/main" id="{41B6E82B-6D9B-4BBB-B277-69B8CA0B91C3}"/>
              </a:ext>
            </a:extLst>
          </p:cNvPr>
          <p:cNvSpPr/>
          <p:nvPr/>
        </p:nvSpPr>
        <p:spPr>
          <a:xfrm>
            <a:off x="1893656" y="1122994"/>
            <a:ext cx="2964166" cy="1603262"/>
          </a:xfrm>
          <a:prstGeom prst="wedgeRoundRectCallout">
            <a:avLst>
              <a:gd name="adj1" fmla="val -64572"/>
              <a:gd name="adj2" fmla="val -1737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ja" sz="1500" b="1" dirty="0" err="1">
                <a:solidFill>
                  <a:schemeClr val="dk2"/>
                </a:solidFill>
              </a:rPr>
              <a:t>それじゃあ、ネコのうごきの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ja" sz="1500" b="1" dirty="0" err="1">
                <a:solidFill>
                  <a:schemeClr val="dk2"/>
                </a:solidFill>
              </a:rPr>
              <a:t>つづきをつくろう</a:t>
            </a:r>
            <a:r>
              <a:rPr lang="en-US" altLang="ja" sz="1500" b="1" dirty="0">
                <a:solidFill>
                  <a:schemeClr val="dk2"/>
                </a:solidFill>
              </a:rPr>
              <a:t>。</a:t>
            </a:r>
          </a:p>
          <a:p>
            <a:pPr>
              <a:lnSpc>
                <a:spcPct val="150000"/>
              </a:lnSpc>
            </a:pPr>
            <a:r>
              <a:rPr lang="en-US" altLang="ja" sz="1500" b="1" dirty="0">
                <a:solidFill>
                  <a:schemeClr val="accent5"/>
                </a:solidFill>
              </a:rPr>
              <a:t>「</a:t>
            </a:r>
            <a:r>
              <a:rPr lang="en-US" altLang="ja" sz="1500" b="1" dirty="0" err="1">
                <a:solidFill>
                  <a:schemeClr val="accent5"/>
                </a:solidFill>
              </a:rPr>
              <a:t>ネコのスピードをはやくする</a:t>
            </a:r>
            <a:r>
              <a:rPr lang="ja-JP" altLang="en-US" sz="1500" b="1" dirty="0">
                <a:solidFill>
                  <a:schemeClr val="accent5"/>
                </a:solidFill>
              </a:rPr>
              <a:t>しょり</a:t>
            </a:r>
            <a:r>
              <a:rPr lang="en-US" altLang="ja" sz="1500" b="1" dirty="0">
                <a:solidFill>
                  <a:schemeClr val="accent5"/>
                </a:solidFill>
              </a:rPr>
              <a:t>」</a:t>
            </a:r>
            <a:r>
              <a:rPr lang="en-US" altLang="ja" sz="1500" b="1" dirty="0" err="1">
                <a:solidFill>
                  <a:schemeClr val="bg2"/>
                </a:solidFill>
              </a:rPr>
              <a:t>のぶぶん</a:t>
            </a:r>
            <a:r>
              <a:rPr lang="en-US" altLang="ja" sz="1500" b="1" dirty="0" err="1">
                <a:solidFill>
                  <a:schemeClr val="dk2"/>
                </a:solidFill>
              </a:rPr>
              <a:t>をつくるよ</a:t>
            </a:r>
            <a:r>
              <a:rPr lang="en-US" altLang="ja" sz="1500" b="1" dirty="0">
                <a:solidFill>
                  <a:schemeClr val="dk2"/>
                </a:solidFill>
              </a:rPr>
              <a:t>。</a:t>
            </a:r>
          </a:p>
        </p:txBody>
      </p:sp>
      <p:pic>
        <p:nvPicPr>
          <p:cNvPr id="5" name="Google Shape;351;p42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2123D3A6-0369-433D-BE08-D625094BE9F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4624" y="3090359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340;p41">
            <a:extLst>
              <a:ext uri="{FF2B5EF4-FFF2-40B4-BE49-F238E27FC236}">
                <a16:creationId xmlns:a16="http://schemas.microsoft.com/office/drawing/2014/main" id="{3704ECCA-929D-497C-AAA7-221A5CD16308}"/>
              </a:ext>
            </a:extLst>
          </p:cNvPr>
          <p:cNvSpPr/>
          <p:nvPr/>
        </p:nvSpPr>
        <p:spPr>
          <a:xfrm>
            <a:off x="1897730" y="2928487"/>
            <a:ext cx="2960121" cy="1366182"/>
          </a:xfrm>
          <a:prstGeom prst="wedgeRoundRectCallout">
            <a:avLst>
              <a:gd name="adj1" fmla="val -59251"/>
              <a:gd name="adj2" fmla="val -1938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ja" sz="1500" b="1">
                <a:solidFill>
                  <a:schemeClr val="dk2"/>
                </a:solidFill>
              </a:rPr>
              <a:t>ネコのスピードをはやく</a:t>
            </a:r>
            <a:r>
              <a:rPr lang="ja" altLang="en-US" sz="1500" b="1">
                <a:solidFill>
                  <a:schemeClr val="dk2"/>
                </a:solidFill>
              </a:rPr>
              <a:t>する</a:t>
            </a:r>
            <a:r>
              <a:rPr lang="ja" sz="1500" b="1">
                <a:solidFill>
                  <a:schemeClr val="dk2"/>
                </a:solidFill>
              </a:rPr>
              <a:t>...ってどう</a:t>
            </a:r>
            <a:r>
              <a:rPr lang="ja" altLang="en-US" sz="1500" b="1">
                <a:solidFill>
                  <a:schemeClr val="dk2"/>
                </a:solidFill>
              </a:rPr>
              <a:t>す</a:t>
            </a:r>
            <a:r>
              <a:rPr lang="ja" sz="1500" b="1">
                <a:solidFill>
                  <a:schemeClr val="dk2"/>
                </a:solidFill>
              </a:rPr>
              <a:t>ればい</a:t>
            </a:r>
            <a:r>
              <a:rPr lang="ja" altLang="en-US" sz="1500" b="1">
                <a:solidFill>
                  <a:schemeClr val="dk2"/>
                </a:solidFill>
              </a:rPr>
              <a:t>い</a:t>
            </a:r>
            <a:r>
              <a:rPr lang="ja" sz="1500" b="1">
                <a:solidFill>
                  <a:schemeClr val="dk2"/>
                </a:solidFill>
              </a:rPr>
              <a:t>んだ</a:t>
            </a:r>
            <a:r>
              <a:rPr lang="ja" altLang="en-US" sz="1500" b="1">
                <a:solidFill>
                  <a:schemeClr val="dk2"/>
                </a:solidFill>
              </a:rPr>
              <a:t>ろ</a:t>
            </a:r>
            <a:r>
              <a:rPr lang="ja" sz="1500" b="1">
                <a:solidFill>
                  <a:schemeClr val="dk2"/>
                </a:solidFill>
              </a:rPr>
              <a:t>う？</a:t>
            </a:r>
            <a:endParaRPr lang="ja" sz="1500">
              <a:solidFill>
                <a:schemeClr val="dk2"/>
              </a:solidFill>
            </a:endParaRP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CC7C0185-FF4F-499B-A571-0F4CB730ED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89469" y="1012108"/>
            <a:ext cx="3542831" cy="4030508"/>
          </a:xfrm>
          <a:prstGeom prst="rect">
            <a:avLst/>
          </a:prstGeom>
        </p:spPr>
      </p:pic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E4E807E4-899D-4E26-8107-6A98F514B9E4}"/>
              </a:ext>
            </a:extLst>
          </p:cNvPr>
          <p:cNvGrpSpPr/>
          <p:nvPr/>
        </p:nvGrpSpPr>
        <p:grpSpPr>
          <a:xfrm>
            <a:off x="5761513" y="2929563"/>
            <a:ext cx="3090792" cy="1064545"/>
            <a:chOff x="5816930" y="2520144"/>
            <a:chExt cx="3090792" cy="1064545"/>
          </a:xfrm>
        </p:grpSpPr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BA9A56A6-1C83-48FA-AC7B-6F7BAD778353}"/>
                </a:ext>
              </a:extLst>
            </p:cNvPr>
            <p:cNvSpPr txBox="1"/>
            <p:nvPr/>
          </p:nvSpPr>
          <p:spPr>
            <a:xfrm>
              <a:off x="5816930" y="2520144"/>
              <a:ext cx="3090792" cy="373628"/>
            </a:xfrm>
            <a:prstGeom prst="rect">
              <a:avLst/>
            </a:prstGeom>
            <a:solidFill>
              <a:srgbClr val="FFC000"/>
            </a:solidFill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ja-JP" altLang="en-US" b="1" dirty="0">
                  <a:solidFill>
                    <a:schemeClr val="accent5"/>
                  </a:solidFill>
                </a:rPr>
                <a:t>ネコのスピードをはやくするしょり</a:t>
              </a: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6E4512EB-EC98-49BF-9136-DCF23AC4D8D3}"/>
                </a:ext>
              </a:extLst>
            </p:cNvPr>
            <p:cNvSpPr txBox="1"/>
            <p:nvPr/>
          </p:nvSpPr>
          <p:spPr>
            <a:xfrm>
              <a:off x="5816931" y="3211061"/>
              <a:ext cx="2749796" cy="373628"/>
            </a:xfrm>
            <a:prstGeom prst="rect">
              <a:avLst/>
            </a:prstGeom>
            <a:solidFill>
              <a:srgbClr val="FFC000"/>
            </a:solidFill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ja-JP" altLang="en-US" b="1" dirty="0">
                  <a:solidFill>
                    <a:schemeClr val="accent5"/>
                  </a:solidFill>
                </a:rPr>
                <a:t>ネコのスピードをもどすしょり</a:t>
              </a:r>
              <a:endParaRPr lang="ja-JP" dirty="0"/>
            </a:p>
          </p:txBody>
        </p:sp>
      </p:grpSp>
    </p:spTree>
    <p:extLst>
      <p:ext uri="{BB962C8B-B14F-4D97-AF65-F5344CB8AC3E}">
        <p14:creationId xmlns:p14="http://schemas.microsoft.com/office/powerpoint/2010/main" val="176906848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B21E715D-2C35-4B8D-A649-E5F9861CC3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6361" y="1196692"/>
            <a:ext cx="1797209" cy="3763235"/>
          </a:xfrm>
          <a:prstGeom prst="rect">
            <a:avLst/>
          </a:prstGeom>
        </p:spPr>
      </p:pic>
      <p:sp>
        <p:nvSpPr>
          <p:cNvPr id="350" name="Google Shape;350;p42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" altLang="en-US">
                <a:latin typeface="Arial"/>
                <a:cs typeface="Arial"/>
              </a:rPr>
              <a:t>スピードをかえられるようにしよう</a:t>
            </a:r>
            <a:endParaRPr lang="ja" altLang="en-US" dirty="0">
              <a:latin typeface="Arial"/>
              <a:cs typeface="Arial"/>
            </a:endParaRPr>
          </a:p>
        </p:txBody>
      </p:sp>
      <p:pic>
        <p:nvPicPr>
          <p:cNvPr id="2" name="Google Shape;337;p41">
            <a:extLst>
              <a:ext uri="{FF2B5EF4-FFF2-40B4-BE49-F238E27FC236}">
                <a16:creationId xmlns:a16="http://schemas.microsoft.com/office/drawing/2014/main" id="{0ABE893C-5261-4583-9731-706F2263B32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5120" y="3067802"/>
            <a:ext cx="1065875" cy="113315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339;p41">
            <a:extLst>
              <a:ext uri="{FF2B5EF4-FFF2-40B4-BE49-F238E27FC236}">
                <a16:creationId xmlns:a16="http://schemas.microsoft.com/office/drawing/2014/main" id="{41B6E82B-6D9B-4BBB-B277-69B8CA0B91C3}"/>
              </a:ext>
            </a:extLst>
          </p:cNvPr>
          <p:cNvSpPr/>
          <p:nvPr/>
        </p:nvSpPr>
        <p:spPr>
          <a:xfrm>
            <a:off x="1944835" y="3008091"/>
            <a:ext cx="3032404" cy="1291436"/>
          </a:xfrm>
          <a:prstGeom prst="wedgeRoundRectCallout">
            <a:avLst>
              <a:gd name="adj1" fmla="val -64572"/>
              <a:gd name="adj2" fmla="val -1737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へんすうならそれができるね！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やってみよう！</a:t>
            </a:r>
            <a:endParaRPr lang="en-US" altLang="ja" sz="1500" b="1" dirty="0">
              <a:solidFill>
                <a:schemeClr val="dk2"/>
              </a:solidFill>
            </a:endParaRPr>
          </a:p>
        </p:txBody>
      </p:sp>
      <p:pic>
        <p:nvPicPr>
          <p:cNvPr id="5" name="Google Shape;351;p42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2123D3A6-0369-433D-BE08-D625094BE9F6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4624" y="1256442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352;p42">
            <a:extLst>
              <a:ext uri="{FF2B5EF4-FFF2-40B4-BE49-F238E27FC236}">
                <a16:creationId xmlns:a16="http://schemas.microsoft.com/office/drawing/2014/main" id="{A37D0B3E-E398-46E3-862F-CB12BB9ACA59}"/>
              </a:ext>
            </a:extLst>
          </p:cNvPr>
          <p:cNvSpPr/>
          <p:nvPr/>
        </p:nvSpPr>
        <p:spPr>
          <a:xfrm>
            <a:off x="1951335" y="1196692"/>
            <a:ext cx="3030097" cy="1658678"/>
          </a:xfrm>
          <a:prstGeom prst="wedgeRoundRectCallout">
            <a:avLst>
              <a:gd name="adj1" fmla="val -73350"/>
              <a:gd name="adj2" fmla="val -27001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  <a:buSzPts val="1400"/>
            </a:pPr>
            <a:r>
              <a:rPr lang="ja" altLang="en-US" sz="1500" b="1" dirty="0">
                <a:solidFill>
                  <a:schemeClr val="dk2"/>
                </a:solidFill>
              </a:rPr>
              <a:t>いま、ネコは</a:t>
            </a:r>
            <a:r>
              <a:rPr lang="ja-JP" altLang="en-US" sz="1500" b="1" dirty="0">
                <a:solidFill>
                  <a:schemeClr val="dk2"/>
                </a:solidFill>
              </a:rPr>
              <a:t>ざひょう</a:t>
            </a:r>
            <a:r>
              <a:rPr lang="ja" altLang="en-US" sz="1500" b="1" dirty="0">
                <a:solidFill>
                  <a:schemeClr val="dk2"/>
                </a:solidFill>
              </a:rPr>
              <a:t>を10とか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" altLang="en-US" sz="1500" b="1" dirty="0">
                <a:solidFill>
                  <a:schemeClr val="dk2"/>
                </a:solidFill>
              </a:rPr>
              <a:t>-10とかずつかえてうごかして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" altLang="en-US" sz="1500" b="1" dirty="0">
                <a:solidFill>
                  <a:schemeClr val="dk2"/>
                </a:solidFill>
              </a:rPr>
              <a:t>いるけど、このすうじを</a:t>
            </a:r>
            <a:r>
              <a:rPr lang="ja-JP" altLang="en-US" sz="1500" b="1" dirty="0">
                <a:solidFill>
                  <a:schemeClr val="dk2"/>
                </a:solidFill>
              </a:rPr>
              <a:t>フラグのオンオフでかえたいなぁ</a:t>
            </a:r>
            <a:endParaRPr lang="ja" altLang="en-US" sz="1500" b="1" dirty="0">
              <a:solidFill>
                <a:schemeClr val="dk2"/>
              </a:solidFill>
            </a:endParaRPr>
          </a:p>
        </p:txBody>
      </p:sp>
      <p:sp>
        <p:nvSpPr>
          <p:cNvPr id="11" name="Google Shape;269;p36">
            <a:extLst>
              <a:ext uri="{FF2B5EF4-FFF2-40B4-BE49-F238E27FC236}">
                <a16:creationId xmlns:a16="http://schemas.microsoft.com/office/drawing/2014/main" id="{E1BCB2C0-EAA3-44F0-B63E-3FFC2566749F}"/>
              </a:ext>
            </a:extLst>
          </p:cNvPr>
          <p:cNvSpPr/>
          <p:nvPr/>
        </p:nvSpPr>
        <p:spPr>
          <a:xfrm>
            <a:off x="6090109" y="2462252"/>
            <a:ext cx="837162" cy="190579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269;p36">
            <a:extLst>
              <a:ext uri="{FF2B5EF4-FFF2-40B4-BE49-F238E27FC236}">
                <a16:creationId xmlns:a16="http://schemas.microsoft.com/office/drawing/2014/main" id="{929FC3A2-3C00-43A4-A2AC-6B8ED1257AFD}"/>
              </a:ext>
            </a:extLst>
          </p:cNvPr>
          <p:cNvSpPr/>
          <p:nvPr/>
        </p:nvSpPr>
        <p:spPr>
          <a:xfrm>
            <a:off x="6090108" y="3141814"/>
            <a:ext cx="837163" cy="218995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269;p36">
            <a:extLst>
              <a:ext uri="{FF2B5EF4-FFF2-40B4-BE49-F238E27FC236}">
                <a16:creationId xmlns:a16="http://schemas.microsoft.com/office/drawing/2014/main" id="{31C69468-09F1-4F43-AB58-1B0B02C80E88}"/>
              </a:ext>
            </a:extLst>
          </p:cNvPr>
          <p:cNvSpPr/>
          <p:nvPr/>
        </p:nvSpPr>
        <p:spPr>
          <a:xfrm>
            <a:off x="6090109" y="3849792"/>
            <a:ext cx="837164" cy="177264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269;p36">
            <a:extLst>
              <a:ext uri="{FF2B5EF4-FFF2-40B4-BE49-F238E27FC236}">
                <a16:creationId xmlns:a16="http://schemas.microsoft.com/office/drawing/2014/main" id="{B9896799-1B13-4501-9D1A-2C0C404EBFC2}"/>
              </a:ext>
            </a:extLst>
          </p:cNvPr>
          <p:cNvSpPr/>
          <p:nvPr/>
        </p:nvSpPr>
        <p:spPr>
          <a:xfrm>
            <a:off x="6090109" y="4533155"/>
            <a:ext cx="837164" cy="218995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3998552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8D24B047-AB79-41DE-8B87-1CD6649A13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6827" y="1252167"/>
            <a:ext cx="2265410" cy="3465927"/>
          </a:xfrm>
          <a:prstGeom prst="rect">
            <a:avLst/>
          </a:prstGeom>
        </p:spPr>
      </p:pic>
      <p:sp>
        <p:nvSpPr>
          <p:cNvPr id="350" name="Google Shape;350;p42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" altLang="en-US" dirty="0">
                <a:latin typeface="Arial"/>
                <a:cs typeface="Arial"/>
              </a:rPr>
              <a:t>「スピード」をいれる</a:t>
            </a:r>
            <a:r>
              <a:rPr lang="ja-JP" altLang="en-US" dirty="0">
                <a:latin typeface="Arial"/>
                <a:cs typeface="Arial"/>
              </a:rPr>
              <a:t>へんすう</a:t>
            </a:r>
            <a:r>
              <a:rPr lang="ja" altLang="en-US" dirty="0">
                <a:latin typeface="Arial"/>
                <a:cs typeface="Arial"/>
              </a:rPr>
              <a:t>をつくるよ</a:t>
            </a:r>
          </a:p>
        </p:txBody>
      </p:sp>
      <p:pic>
        <p:nvPicPr>
          <p:cNvPr id="2" name="Google Shape;337;p41">
            <a:extLst>
              <a:ext uri="{FF2B5EF4-FFF2-40B4-BE49-F238E27FC236}">
                <a16:creationId xmlns:a16="http://schemas.microsoft.com/office/drawing/2014/main" id="{0ABE893C-5261-4583-9731-706F2263B32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3359" y="1285063"/>
            <a:ext cx="1065875" cy="113315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339;p41">
            <a:extLst>
              <a:ext uri="{FF2B5EF4-FFF2-40B4-BE49-F238E27FC236}">
                <a16:creationId xmlns:a16="http://schemas.microsoft.com/office/drawing/2014/main" id="{41B6E82B-6D9B-4BBB-B277-69B8CA0B91C3}"/>
              </a:ext>
            </a:extLst>
          </p:cNvPr>
          <p:cNvSpPr/>
          <p:nvPr/>
        </p:nvSpPr>
        <p:spPr>
          <a:xfrm>
            <a:off x="1996014" y="1259472"/>
            <a:ext cx="3075054" cy="1366182"/>
          </a:xfrm>
          <a:prstGeom prst="wedgeRoundRectCallout">
            <a:avLst>
              <a:gd name="adj1" fmla="val -64572"/>
              <a:gd name="adj2" fmla="val -1737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「</a:t>
            </a:r>
            <a:r>
              <a:rPr lang="ja" altLang="en-US" sz="1500" b="1" dirty="0">
                <a:solidFill>
                  <a:schemeClr val="accent5"/>
                </a:solidFill>
              </a:rPr>
              <a:t>スピード</a:t>
            </a:r>
            <a:r>
              <a:rPr lang="ja" altLang="en-US" sz="1500" b="1" dirty="0">
                <a:solidFill>
                  <a:schemeClr val="dk2"/>
                </a:solidFill>
              </a:rPr>
              <a:t>」っていう</a:t>
            </a:r>
            <a:r>
              <a:rPr lang="ja-JP" altLang="en-US" sz="1500" b="1" dirty="0">
                <a:solidFill>
                  <a:schemeClr val="dk2"/>
                </a:solidFill>
              </a:rPr>
              <a:t>なまえ</a:t>
            </a:r>
            <a:r>
              <a:rPr lang="ja" altLang="en-US" sz="1500" b="1" dirty="0">
                <a:solidFill>
                  <a:schemeClr val="dk2"/>
                </a:solidFill>
              </a:rPr>
              <a:t>の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へんすう</a:t>
            </a:r>
            <a:r>
              <a:rPr lang="ja" altLang="en-US" sz="1500" b="1" dirty="0">
                <a:solidFill>
                  <a:schemeClr val="dk2"/>
                </a:solidFill>
              </a:rPr>
              <a:t>をつくって、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リセットしておこう。</a:t>
            </a:r>
            <a:endParaRPr lang="ja" altLang="en-US" dirty="0">
              <a:solidFill>
                <a:schemeClr val="dk2"/>
              </a:solidFill>
            </a:endParaRPr>
          </a:p>
        </p:txBody>
      </p:sp>
      <p:pic>
        <p:nvPicPr>
          <p:cNvPr id="5" name="Google Shape;351;p42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2123D3A6-0369-433D-BE08-D625094BE9F6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96982" y="3167128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340;p41">
            <a:extLst>
              <a:ext uri="{FF2B5EF4-FFF2-40B4-BE49-F238E27FC236}">
                <a16:creationId xmlns:a16="http://schemas.microsoft.com/office/drawing/2014/main" id="{93007182-CB31-47D9-8D8A-EFA5996A2CA1}"/>
              </a:ext>
            </a:extLst>
          </p:cNvPr>
          <p:cNvSpPr/>
          <p:nvPr/>
        </p:nvSpPr>
        <p:spPr>
          <a:xfrm>
            <a:off x="2051267" y="3167323"/>
            <a:ext cx="3011301" cy="1366182"/>
          </a:xfrm>
          <a:prstGeom prst="wedgeRoundRectCallout">
            <a:avLst>
              <a:gd name="adj1" fmla="val -59251"/>
              <a:gd name="adj2" fmla="val -1938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うん。さいしょ</a:t>
            </a:r>
            <a:r>
              <a:rPr lang="ja" sz="1500" b="1" dirty="0">
                <a:solidFill>
                  <a:schemeClr val="dk2"/>
                </a:solidFill>
              </a:rPr>
              <a:t>のスピードは</a:t>
            </a:r>
            <a:r>
              <a:rPr lang="ja" altLang="en-US" sz="1500" b="1" dirty="0">
                <a:solidFill>
                  <a:schemeClr val="dk2"/>
                </a:solidFill>
              </a:rPr>
              <a:t>「</a:t>
            </a:r>
            <a:r>
              <a:rPr lang="en-US" altLang="ja" sz="1500" b="1" dirty="0">
                <a:solidFill>
                  <a:schemeClr val="accent5"/>
                </a:solidFill>
              </a:rPr>
              <a:t>5</a:t>
            </a:r>
            <a:r>
              <a:rPr lang="ja" altLang="en-US" sz="1500" b="1" dirty="0">
                <a:solidFill>
                  <a:schemeClr val="dk2"/>
                </a:solidFill>
              </a:rPr>
              <a:t>」</a:t>
            </a:r>
            <a:r>
              <a:rPr lang="ja" sz="1500" b="1" dirty="0">
                <a:solidFill>
                  <a:schemeClr val="dk2"/>
                </a:solidFill>
              </a:rPr>
              <a:t>くらいが</a:t>
            </a:r>
            <a:r>
              <a:rPr lang="ja" altLang="en-US" sz="1500" b="1" dirty="0">
                <a:solidFill>
                  <a:schemeClr val="dk2"/>
                </a:solidFill>
              </a:rPr>
              <a:t>いいかな。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「</a:t>
            </a:r>
            <a:r>
              <a:rPr lang="en-US" altLang="ja" sz="1500" b="1" dirty="0">
                <a:solidFill>
                  <a:schemeClr val="accent5"/>
                </a:solidFill>
              </a:rPr>
              <a:t>5</a:t>
            </a:r>
            <a:r>
              <a:rPr lang="ja" sz="1500" b="1" dirty="0">
                <a:solidFill>
                  <a:schemeClr val="dk2"/>
                </a:solidFill>
              </a:rPr>
              <a:t>」</a:t>
            </a:r>
            <a:r>
              <a:rPr lang="ja" altLang="en-US" sz="1500" b="1" dirty="0">
                <a:solidFill>
                  <a:schemeClr val="dk2"/>
                </a:solidFill>
              </a:rPr>
              <a:t>でリセ</a:t>
            </a:r>
            <a:r>
              <a:rPr lang="ja" sz="1500" b="1" dirty="0">
                <a:solidFill>
                  <a:schemeClr val="dk2"/>
                </a:solidFill>
              </a:rPr>
              <a:t>ッ</a:t>
            </a:r>
            <a:r>
              <a:rPr lang="ja" altLang="en-US" sz="1500" b="1" dirty="0">
                <a:solidFill>
                  <a:schemeClr val="dk2"/>
                </a:solidFill>
              </a:rPr>
              <a:t>ト</a:t>
            </a:r>
            <a:r>
              <a:rPr lang="ja" sz="1500" b="1" dirty="0">
                <a:solidFill>
                  <a:schemeClr val="dk2"/>
                </a:solidFill>
              </a:rPr>
              <a:t>する</a:t>
            </a:r>
            <a:r>
              <a:rPr lang="ja" altLang="en-US" sz="1500" b="1" dirty="0">
                <a:solidFill>
                  <a:schemeClr val="dk2"/>
                </a:solidFill>
              </a:rPr>
              <a:t>よ。</a:t>
            </a:r>
            <a:endParaRPr lang="ja-JP" altLang="en-US" dirty="0">
              <a:solidFill>
                <a:schemeClr val="dk2"/>
              </a:solidFill>
            </a:endParaRPr>
          </a:p>
        </p:txBody>
      </p:sp>
      <p:sp>
        <p:nvSpPr>
          <p:cNvPr id="15" name="Google Shape;269;p36">
            <a:extLst>
              <a:ext uri="{FF2B5EF4-FFF2-40B4-BE49-F238E27FC236}">
                <a16:creationId xmlns:a16="http://schemas.microsoft.com/office/drawing/2014/main" id="{BB9C45AF-58C1-4648-A6B5-D936395DA4EF}"/>
              </a:ext>
            </a:extLst>
          </p:cNvPr>
          <p:cNvSpPr/>
          <p:nvPr/>
        </p:nvSpPr>
        <p:spPr>
          <a:xfrm>
            <a:off x="5446827" y="2850043"/>
            <a:ext cx="1988446" cy="424248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2674620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CA0FE387-D31E-4CDC-874F-66EA6B488D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5212" y="3052666"/>
            <a:ext cx="3041806" cy="1911448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1B4FECE9-05F0-4FB1-A347-98DDBA7C24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3580" y="1077515"/>
            <a:ext cx="3137061" cy="1873346"/>
          </a:xfrm>
          <a:prstGeom prst="rect">
            <a:avLst/>
          </a:prstGeom>
        </p:spPr>
      </p:pic>
      <p:sp>
        <p:nvSpPr>
          <p:cNvPr id="350" name="Google Shape;350;p42"/>
          <p:cNvSpPr txBox="1">
            <a:spLocks noGrp="1"/>
          </p:cNvSpPr>
          <p:nvPr>
            <p:ph type="title"/>
          </p:nvPr>
        </p:nvSpPr>
        <p:spPr>
          <a:xfrm>
            <a:off x="0" y="-47305"/>
            <a:ext cx="91440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 dirty="0">
                <a:latin typeface="Arial"/>
                <a:cs typeface="Arial"/>
              </a:rPr>
              <a:t>ざひょう</a:t>
            </a:r>
            <a:r>
              <a:rPr lang="ja" altLang="en-US" dirty="0">
                <a:latin typeface="Arial"/>
                <a:cs typeface="Arial"/>
              </a:rPr>
              <a:t>を</a:t>
            </a:r>
            <a:br>
              <a:rPr lang="en-US" altLang="ja" dirty="0">
                <a:latin typeface="Arial"/>
                <a:cs typeface="Arial"/>
              </a:rPr>
            </a:br>
            <a:r>
              <a:rPr lang="ja-JP" altLang="en-US" dirty="0">
                <a:latin typeface="Arial"/>
                <a:cs typeface="Arial"/>
              </a:rPr>
              <a:t>へんすう</a:t>
            </a:r>
            <a:r>
              <a:rPr lang="ja" altLang="en-US" dirty="0">
                <a:latin typeface="Arial"/>
                <a:cs typeface="Arial"/>
              </a:rPr>
              <a:t>ぶんずつ</a:t>
            </a:r>
            <a:r>
              <a:rPr lang="ja-JP" altLang="en-US" dirty="0">
                <a:latin typeface="Arial"/>
                <a:cs typeface="Arial"/>
              </a:rPr>
              <a:t>か</a:t>
            </a:r>
            <a:r>
              <a:rPr lang="ja" altLang="en-US" dirty="0">
                <a:latin typeface="Arial"/>
                <a:cs typeface="Arial"/>
              </a:rPr>
              <a:t>えるようにしよう</a:t>
            </a:r>
          </a:p>
        </p:txBody>
      </p:sp>
      <p:pic>
        <p:nvPicPr>
          <p:cNvPr id="2" name="Google Shape;337;p41">
            <a:extLst>
              <a:ext uri="{FF2B5EF4-FFF2-40B4-BE49-F238E27FC236}">
                <a16:creationId xmlns:a16="http://schemas.microsoft.com/office/drawing/2014/main" id="{0ABE893C-5261-4583-9731-706F2263B32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3359" y="1285063"/>
            <a:ext cx="1065875" cy="113315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339;p41">
            <a:extLst>
              <a:ext uri="{FF2B5EF4-FFF2-40B4-BE49-F238E27FC236}">
                <a16:creationId xmlns:a16="http://schemas.microsoft.com/office/drawing/2014/main" id="{41B6E82B-6D9B-4BBB-B277-69B8CA0B91C3}"/>
              </a:ext>
            </a:extLst>
          </p:cNvPr>
          <p:cNvSpPr/>
          <p:nvPr/>
        </p:nvSpPr>
        <p:spPr>
          <a:xfrm>
            <a:off x="1996014" y="1327710"/>
            <a:ext cx="3075054" cy="1372957"/>
          </a:xfrm>
          <a:prstGeom prst="wedgeRoundRectCallout">
            <a:avLst>
              <a:gd name="adj1" fmla="val -64572"/>
              <a:gd name="adj2" fmla="val -1737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ざひょう</a:t>
            </a:r>
            <a:r>
              <a:rPr lang="ja" altLang="en-US" sz="1500" b="1" dirty="0">
                <a:solidFill>
                  <a:schemeClr val="dk2"/>
                </a:solidFill>
              </a:rPr>
              <a:t>を</a:t>
            </a:r>
            <a:r>
              <a:rPr lang="ja-JP" altLang="en-US" sz="1500" b="1" dirty="0">
                <a:solidFill>
                  <a:schemeClr val="dk2"/>
                </a:solidFill>
              </a:rPr>
              <a:t>か</a:t>
            </a:r>
            <a:r>
              <a:rPr lang="ja" altLang="en-US" sz="1500" b="1" dirty="0">
                <a:solidFill>
                  <a:schemeClr val="dk2"/>
                </a:solidFill>
              </a:rPr>
              <a:t>えるところを、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へんすう</a:t>
            </a:r>
            <a:r>
              <a:rPr lang="ja" altLang="en-US" sz="1500" b="1" dirty="0">
                <a:solidFill>
                  <a:schemeClr val="dk2"/>
                </a:solidFill>
              </a:rPr>
              <a:t>「スピード」</a:t>
            </a:r>
            <a:r>
              <a:rPr lang="ja" sz="1500" b="1" dirty="0">
                <a:solidFill>
                  <a:schemeClr val="dk2"/>
                </a:solidFill>
              </a:rPr>
              <a:t>に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sz="1500" b="1" dirty="0">
                <a:solidFill>
                  <a:schemeClr val="dk2"/>
                </a:solidFill>
              </a:rPr>
              <a:t>はいっているすうじぶん</a:t>
            </a:r>
            <a:r>
              <a:rPr lang="ja" altLang="en-US" sz="1500" b="1" dirty="0">
                <a:solidFill>
                  <a:schemeClr val="dk2"/>
                </a:solidFill>
              </a:rPr>
              <a:t>ずつ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か</a:t>
            </a:r>
            <a:r>
              <a:rPr lang="ja" altLang="en-US" sz="1500" b="1" dirty="0">
                <a:solidFill>
                  <a:schemeClr val="dk2"/>
                </a:solidFill>
              </a:rPr>
              <a:t>えるようにしてね。</a:t>
            </a:r>
          </a:p>
        </p:txBody>
      </p:sp>
      <p:pic>
        <p:nvPicPr>
          <p:cNvPr id="5" name="Google Shape;351;p42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2123D3A6-0369-433D-BE08-D625094BE9F6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96982" y="3167128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矢印: 下 19">
            <a:extLst>
              <a:ext uri="{FF2B5EF4-FFF2-40B4-BE49-F238E27FC236}">
                <a16:creationId xmlns:a16="http://schemas.microsoft.com/office/drawing/2014/main" id="{ADEC169C-934E-44EA-9C12-A07DD7459933}"/>
              </a:ext>
            </a:extLst>
          </p:cNvPr>
          <p:cNvSpPr/>
          <p:nvPr/>
        </p:nvSpPr>
        <p:spPr>
          <a:xfrm>
            <a:off x="6482002" y="2824310"/>
            <a:ext cx="486201" cy="1543902"/>
          </a:xfrm>
          <a:prstGeom prst="downArrow">
            <a:avLst/>
          </a:prstGeom>
          <a:solidFill>
            <a:schemeClr val="tx1"/>
          </a:solidFill>
          <a:ln w="63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21" name="Google Shape;340;p41">
            <a:extLst>
              <a:ext uri="{FF2B5EF4-FFF2-40B4-BE49-F238E27FC236}">
                <a16:creationId xmlns:a16="http://schemas.microsoft.com/office/drawing/2014/main" id="{2A614F58-6869-4203-B793-36B202460EA2}"/>
              </a:ext>
            </a:extLst>
          </p:cNvPr>
          <p:cNvSpPr/>
          <p:nvPr/>
        </p:nvSpPr>
        <p:spPr>
          <a:xfrm>
            <a:off x="1991559" y="3260436"/>
            <a:ext cx="3079539" cy="820673"/>
          </a:xfrm>
          <a:prstGeom prst="wedgeRoundRectCallout">
            <a:avLst>
              <a:gd name="adj1" fmla="val -59251"/>
              <a:gd name="adj2" fmla="val -1938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ja" sz="1500" b="1">
                <a:solidFill>
                  <a:schemeClr val="dk2"/>
                </a:solidFill>
              </a:rPr>
              <a:t>こんなかんじだよね。</a:t>
            </a:r>
            <a:endParaRPr lang="ja-JP">
              <a:solidFill>
                <a:schemeClr val="dk2"/>
              </a:solidFill>
            </a:endParaRPr>
          </a:p>
        </p:txBody>
      </p:sp>
      <p:sp>
        <p:nvSpPr>
          <p:cNvPr id="23" name="Google Shape;269;p36">
            <a:extLst>
              <a:ext uri="{FF2B5EF4-FFF2-40B4-BE49-F238E27FC236}">
                <a16:creationId xmlns:a16="http://schemas.microsoft.com/office/drawing/2014/main" id="{44C9C6DB-8CDC-40A7-8B0B-C656A4DAD5ED}"/>
              </a:ext>
            </a:extLst>
          </p:cNvPr>
          <p:cNvSpPr/>
          <p:nvPr/>
        </p:nvSpPr>
        <p:spPr>
          <a:xfrm>
            <a:off x="6541260" y="2418213"/>
            <a:ext cx="376421" cy="304292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" name="Google Shape;269;p36">
            <a:extLst>
              <a:ext uri="{FF2B5EF4-FFF2-40B4-BE49-F238E27FC236}">
                <a16:creationId xmlns:a16="http://schemas.microsoft.com/office/drawing/2014/main" id="{21A6A30F-D407-4D1E-B3B6-22A1A00DB89C}"/>
              </a:ext>
            </a:extLst>
          </p:cNvPr>
          <p:cNvSpPr/>
          <p:nvPr/>
        </p:nvSpPr>
        <p:spPr>
          <a:xfrm>
            <a:off x="6592439" y="4439786"/>
            <a:ext cx="555547" cy="270174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8527596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図 14">
            <a:extLst>
              <a:ext uri="{FF2B5EF4-FFF2-40B4-BE49-F238E27FC236}">
                <a16:creationId xmlns:a16="http://schemas.microsoft.com/office/drawing/2014/main" id="{17DE4910-BE18-4493-A4B2-D9174A2C71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3237" y="2766223"/>
            <a:ext cx="2978303" cy="1606633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219F5CCE-8AD8-4AE9-AF48-4F96C93BB4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6887" y="1047233"/>
            <a:ext cx="2991004" cy="1543129"/>
          </a:xfrm>
          <a:prstGeom prst="rect">
            <a:avLst/>
          </a:prstGeom>
        </p:spPr>
      </p:pic>
      <p:sp>
        <p:nvSpPr>
          <p:cNvPr id="350" name="Google Shape;350;p42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" altLang="en-US">
                <a:latin typeface="Arial"/>
                <a:cs typeface="Arial"/>
              </a:rPr>
              <a:t>マイナスのところは？</a:t>
            </a:r>
            <a:endParaRPr lang="ja" altLang="en-US" dirty="0">
              <a:latin typeface="Arial"/>
              <a:cs typeface="Arial"/>
            </a:endParaRPr>
          </a:p>
        </p:txBody>
      </p:sp>
      <p:pic>
        <p:nvPicPr>
          <p:cNvPr id="2" name="Google Shape;337;p41">
            <a:extLst>
              <a:ext uri="{FF2B5EF4-FFF2-40B4-BE49-F238E27FC236}">
                <a16:creationId xmlns:a16="http://schemas.microsoft.com/office/drawing/2014/main" id="{0ABE893C-5261-4583-9731-706F2263B32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96605" y="3118981"/>
            <a:ext cx="1065875" cy="113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351;p42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2123D3A6-0369-433D-BE08-D625094BE9F6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76109" y="1162613"/>
            <a:ext cx="913949" cy="913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図 10" descr="グラフィカル ユーザー インターフェイス, アプリケーション, チャットまたはテキスト メッセージ&#10;&#10;説明は自動で生成されたものです">
            <a:extLst>
              <a:ext uri="{FF2B5EF4-FFF2-40B4-BE49-F238E27FC236}">
                <a16:creationId xmlns:a16="http://schemas.microsoft.com/office/drawing/2014/main" id="{78874D65-247D-4869-B167-54BDC1A6D0F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41791" y="4309352"/>
            <a:ext cx="1203277" cy="695893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8EF6A4C-9608-4401-A9C9-AC4F681DC086}"/>
              </a:ext>
            </a:extLst>
          </p:cNvPr>
          <p:cNvSpPr txBox="1"/>
          <p:nvPr/>
        </p:nvSpPr>
        <p:spPr>
          <a:xfrm>
            <a:off x="6391046" y="4339135"/>
            <a:ext cx="2325238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ja-JP" altLang="en-US" sz="1200" b="1" dirty="0">
                <a:solidFill>
                  <a:schemeClr val="bg2"/>
                </a:solidFill>
              </a:rPr>
              <a:t>←「えんざん」カテゴリにある</a:t>
            </a:r>
            <a:endParaRPr lang="ja-JP" b="1" dirty="0">
              <a:solidFill>
                <a:schemeClr val="bg2"/>
              </a:solidFill>
            </a:endParaRPr>
          </a:p>
          <a:p>
            <a:r>
              <a:rPr lang="ja-JP" altLang="en-US" sz="1200" b="1" dirty="0">
                <a:solidFill>
                  <a:schemeClr val="bg2"/>
                </a:solidFill>
              </a:rPr>
              <a:t>　　このブロックをつかってね。</a:t>
            </a:r>
            <a:endParaRPr lang="ja-JP" b="1" dirty="0">
              <a:solidFill>
                <a:schemeClr val="bg2"/>
              </a:solidFill>
            </a:endParaRPr>
          </a:p>
          <a:p>
            <a:pPr algn="l"/>
            <a:r>
              <a:rPr lang="ja-JP" altLang="en-US" sz="1200" b="1" dirty="0">
                <a:solidFill>
                  <a:schemeClr val="bg2"/>
                </a:solidFill>
              </a:rPr>
              <a:t>　　〇*〇は、〇×〇のことだよ。</a:t>
            </a:r>
          </a:p>
        </p:txBody>
      </p:sp>
      <p:sp>
        <p:nvSpPr>
          <p:cNvPr id="8" name="矢印: 下 7">
            <a:extLst>
              <a:ext uri="{FF2B5EF4-FFF2-40B4-BE49-F238E27FC236}">
                <a16:creationId xmlns:a16="http://schemas.microsoft.com/office/drawing/2014/main" id="{31BB200E-3830-4DC7-989E-845A9202B084}"/>
              </a:ext>
            </a:extLst>
          </p:cNvPr>
          <p:cNvSpPr/>
          <p:nvPr/>
        </p:nvSpPr>
        <p:spPr>
          <a:xfrm>
            <a:off x="6391046" y="2395117"/>
            <a:ext cx="486201" cy="1296537"/>
          </a:xfrm>
          <a:prstGeom prst="downArrow">
            <a:avLst/>
          </a:prstGeom>
          <a:solidFill>
            <a:schemeClr val="tx1"/>
          </a:solidFill>
          <a:ln w="63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12" name="Google Shape;340;p41">
            <a:extLst>
              <a:ext uri="{FF2B5EF4-FFF2-40B4-BE49-F238E27FC236}">
                <a16:creationId xmlns:a16="http://schemas.microsoft.com/office/drawing/2014/main" id="{7A798780-7ADD-42DF-926A-40661511132F}"/>
              </a:ext>
            </a:extLst>
          </p:cNvPr>
          <p:cNvSpPr/>
          <p:nvPr/>
        </p:nvSpPr>
        <p:spPr>
          <a:xfrm>
            <a:off x="2000088" y="1282226"/>
            <a:ext cx="3011301" cy="1366182"/>
          </a:xfrm>
          <a:prstGeom prst="wedgeRoundRectCallout">
            <a:avLst>
              <a:gd name="adj1" fmla="val -59251"/>
              <a:gd name="adj2" fmla="val -1938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ja" altLang="en-US" sz="1500" b="1">
                <a:solidFill>
                  <a:schemeClr val="dk2"/>
                </a:solidFill>
              </a:rPr>
              <a:t>「</a:t>
            </a:r>
            <a:r>
              <a:rPr lang="ja" altLang="en-US" sz="1500" b="1">
                <a:solidFill>
                  <a:schemeClr val="accent5"/>
                </a:solidFill>
              </a:rPr>
              <a:t>－</a:t>
            </a:r>
            <a:r>
              <a:rPr lang="ja" altLang="en-US" sz="1500" b="1">
                <a:solidFill>
                  <a:schemeClr val="dk2"/>
                </a:solidFill>
              </a:rPr>
              <a:t>」（マイナス）</a:t>
            </a:r>
            <a:endParaRPr lang="ja" altLang="en-US" sz="1500">
              <a:solidFill>
                <a:schemeClr val="dk2"/>
              </a:solidFill>
            </a:endParaRPr>
          </a:p>
          <a:p>
            <a:pPr>
              <a:lnSpc>
                <a:spcPct val="114999"/>
              </a:lnSpc>
            </a:pPr>
            <a:r>
              <a:rPr lang="ja" altLang="en-US" sz="1500" b="1">
                <a:solidFill>
                  <a:schemeClr val="dk2"/>
                </a:solidFill>
              </a:rPr>
              <a:t>のついてると</a:t>
            </a:r>
            <a:r>
              <a:rPr lang="ja" sz="1500" b="1">
                <a:solidFill>
                  <a:schemeClr val="dk2"/>
                </a:solidFill>
              </a:rPr>
              <a:t>こ</a:t>
            </a:r>
            <a:r>
              <a:rPr lang="ja" altLang="en-US" sz="1500" b="1">
                <a:solidFill>
                  <a:schemeClr val="dk2"/>
                </a:solidFill>
              </a:rPr>
              <a:t>ろはどうすればいい</a:t>
            </a:r>
            <a:r>
              <a:rPr lang="ja" sz="1500" b="1">
                <a:solidFill>
                  <a:schemeClr val="dk2"/>
                </a:solidFill>
              </a:rPr>
              <a:t>んだ</a:t>
            </a:r>
            <a:r>
              <a:rPr lang="ja" altLang="en-US" sz="1500" b="1">
                <a:solidFill>
                  <a:schemeClr val="dk2"/>
                </a:solidFill>
              </a:rPr>
              <a:t>ろう？</a:t>
            </a:r>
            <a:endParaRPr lang="en-US" altLang="ja" sz="1500"/>
          </a:p>
        </p:txBody>
      </p:sp>
      <p:sp>
        <p:nvSpPr>
          <p:cNvPr id="14" name="Google Shape;420;p47">
            <a:extLst>
              <a:ext uri="{FF2B5EF4-FFF2-40B4-BE49-F238E27FC236}">
                <a16:creationId xmlns:a16="http://schemas.microsoft.com/office/drawing/2014/main" id="{5EF39FBF-6282-49B6-9EBB-2EAA8B24A01B}"/>
              </a:ext>
            </a:extLst>
          </p:cNvPr>
          <p:cNvSpPr/>
          <p:nvPr/>
        </p:nvSpPr>
        <p:spPr>
          <a:xfrm>
            <a:off x="1998287" y="2836200"/>
            <a:ext cx="3089334" cy="1723851"/>
          </a:xfrm>
          <a:prstGeom prst="wedgeRoundRectCallout">
            <a:avLst>
              <a:gd name="adj1" fmla="val -60666"/>
              <a:gd name="adj2" fmla="val -21292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accent5"/>
                </a:solidFill>
              </a:rPr>
              <a:t>へんすう</a:t>
            </a:r>
            <a:r>
              <a:rPr lang="ja" sz="1500" b="1" dirty="0">
                <a:solidFill>
                  <a:schemeClr val="accent5"/>
                </a:solidFill>
              </a:rPr>
              <a:t>「スピード」</a:t>
            </a:r>
            <a:r>
              <a:rPr lang="ja" altLang="en-US" sz="1500" b="1" dirty="0">
                <a:solidFill>
                  <a:schemeClr val="accent5"/>
                </a:solidFill>
              </a:rPr>
              <a:t>に「</a:t>
            </a:r>
            <a:r>
              <a:rPr lang="en-US" altLang="ja" sz="1500" b="1" dirty="0">
                <a:solidFill>
                  <a:schemeClr val="accent5"/>
                </a:solidFill>
              </a:rPr>
              <a:t>-1</a:t>
            </a:r>
            <a:r>
              <a:rPr lang="ja" sz="1500" b="1" dirty="0">
                <a:solidFill>
                  <a:schemeClr val="accent5"/>
                </a:solidFill>
              </a:rPr>
              <a:t>」を</a:t>
            </a:r>
            <a:endParaRPr lang="en-US" altLang="ja" sz="1500" dirty="0">
              <a:solidFill>
                <a:schemeClr val="accent5"/>
              </a:solidFill>
            </a:endParaRPr>
          </a:p>
          <a:p>
            <a:pPr>
              <a:lnSpc>
                <a:spcPct val="150000"/>
              </a:lnSpc>
            </a:pPr>
            <a:r>
              <a:rPr lang="ja" sz="1500" b="1" dirty="0">
                <a:solidFill>
                  <a:schemeClr val="accent5"/>
                </a:solidFill>
              </a:rPr>
              <a:t>か</a:t>
            </a:r>
            <a:r>
              <a:rPr lang="ja" altLang="en-US" sz="1500" b="1" dirty="0">
                <a:solidFill>
                  <a:schemeClr val="accent5"/>
                </a:solidFill>
              </a:rPr>
              <a:t>けてあげ</a:t>
            </a:r>
            <a:r>
              <a:rPr lang="ja" sz="1500" b="1" dirty="0">
                <a:solidFill>
                  <a:schemeClr val="accent5"/>
                </a:solidFill>
              </a:rPr>
              <a:t>れ</a:t>
            </a:r>
            <a:r>
              <a:rPr lang="ja" altLang="en-US" sz="1500" b="1" dirty="0">
                <a:solidFill>
                  <a:schemeClr val="accent5"/>
                </a:solidFill>
              </a:rPr>
              <a:t>ば</a:t>
            </a:r>
            <a:r>
              <a:rPr lang="ja" sz="1500" b="1" dirty="0">
                <a:solidFill>
                  <a:schemeClr val="accent5"/>
                </a:solidFill>
              </a:rPr>
              <a:t>いい</a:t>
            </a:r>
            <a:r>
              <a:rPr lang="ja" altLang="en-US" sz="1500" b="1" dirty="0">
                <a:solidFill>
                  <a:schemeClr val="dk2"/>
                </a:solidFill>
              </a:rPr>
              <a:t>よ。</a:t>
            </a:r>
            <a:endParaRPr lang="en-US" altLang="ja" sz="1500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「</a:t>
            </a:r>
            <a:r>
              <a:rPr lang="en-US" altLang="ja" sz="1500" b="1" dirty="0">
                <a:solidFill>
                  <a:schemeClr val="dk2"/>
                </a:solidFill>
              </a:rPr>
              <a:t>10×-1</a:t>
            </a:r>
            <a:r>
              <a:rPr lang="ja" altLang="en-US" sz="1500" b="1" dirty="0">
                <a:solidFill>
                  <a:schemeClr val="dk2"/>
                </a:solidFill>
              </a:rPr>
              <a:t>」</a:t>
            </a:r>
            <a:r>
              <a:rPr lang="ja" sz="1500" b="1" dirty="0">
                <a:solidFill>
                  <a:schemeClr val="dk2"/>
                </a:solidFill>
              </a:rPr>
              <a:t>は「</a:t>
            </a:r>
            <a:r>
              <a:rPr lang="en-US" altLang="ja" sz="1500" b="1" dirty="0">
                <a:solidFill>
                  <a:schemeClr val="dk2"/>
                </a:solidFill>
              </a:rPr>
              <a:t>-10</a:t>
            </a:r>
            <a:r>
              <a:rPr lang="ja" sz="1500" b="1" dirty="0">
                <a:solidFill>
                  <a:schemeClr val="dk2"/>
                </a:solidFill>
              </a:rPr>
              <a:t>」</a:t>
            </a:r>
            <a:r>
              <a:rPr lang="ja" altLang="en-US" sz="1500" b="1" dirty="0">
                <a:solidFill>
                  <a:schemeClr val="dk2"/>
                </a:solidFill>
              </a:rPr>
              <a:t>になる</a:t>
            </a:r>
            <a:r>
              <a:rPr lang="ja" sz="1500" b="1" dirty="0">
                <a:solidFill>
                  <a:schemeClr val="dk2"/>
                </a:solidFill>
              </a:rPr>
              <a:t>か</a:t>
            </a:r>
            <a:r>
              <a:rPr lang="ja" altLang="en-US" sz="1500" b="1" dirty="0">
                <a:solidFill>
                  <a:schemeClr val="dk2"/>
                </a:solidFill>
              </a:rPr>
              <a:t>らね</a:t>
            </a:r>
            <a:r>
              <a:rPr lang="ja" sz="1500" b="1" dirty="0">
                <a:solidFill>
                  <a:schemeClr val="dk2"/>
                </a:solidFill>
              </a:rPr>
              <a:t>。</a:t>
            </a:r>
            <a:endParaRPr lang="en-US" altLang="ja" sz="1500" dirty="0">
              <a:solidFill>
                <a:schemeClr val="dk2"/>
              </a:solidFill>
            </a:endParaRPr>
          </a:p>
        </p:txBody>
      </p:sp>
      <p:sp>
        <p:nvSpPr>
          <p:cNvPr id="6" name="Google Shape;269;p36">
            <a:extLst>
              <a:ext uri="{FF2B5EF4-FFF2-40B4-BE49-F238E27FC236}">
                <a16:creationId xmlns:a16="http://schemas.microsoft.com/office/drawing/2014/main" id="{E7030A35-AC7D-411B-BE6E-D8097BDC1036}"/>
              </a:ext>
            </a:extLst>
          </p:cNvPr>
          <p:cNvSpPr/>
          <p:nvPr/>
        </p:nvSpPr>
        <p:spPr>
          <a:xfrm>
            <a:off x="6262647" y="2099909"/>
            <a:ext cx="410541" cy="210466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269;p36">
            <a:extLst>
              <a:ext uri="{FF2B5EF4-FFF2-40B4-BE49-F238E27FC236}">
                <a16:creationId xmlns:a16="http://schemas.microsoft.com/office/drawing/2014/main" id="{3A4F3F1F-ACDA-453B-8813-4F37CD571985}"/>
              </a:ext>
            </a:extLst>
          </p:cNvPr>
          <p:cNvSpPr/>
          <p:nvPr/>
        </p:nvSpPr>
        <p:spPr>
          <a:xfrm>
            <a:off x="6326267" y="3821611"/>
            <a:ext cx="1024690" cy="287234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0979329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7C2BC205-4FF7-4E8B-8605-9F4DB9ED41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6835" y="1053957"/>
            <a:ext cx="1791077" cy="3983324"/>
          </a:xfrm>
          <a:prstGeom prst="rect">
            <a:avLst/>
          </a:prstGeom>
        </p:spPr>
      </p:pic>
      <p:sp>
        <p:nvSpPr>
          <p:cNvPr id="350" name="Google Shape;350;p42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" altLang="en-US" dirty="0">
                <a:latin typeface="Arial"/>
                <a:cs typeface="Arial"/>
              </a:rPr>
              <a:t>ぜんぶ</a:t>
            </a:r>
            <a:r>
              <a:rPr lang="ja-JP" altLang="en-US" dirty="0">
                <a:latin typeface="Arial"/>
                <a:cs typeface="Arial"/>
              </a:rPr>
              <a:t>へんすう</a:t>
            </a:r>
            <a:r>
              <a:rPr lang="ja" altLang="en-US" dirty="0">
                <a:latin typeface="Arial"/>
                <a:cs typeface="Arial"/>
              </a:rPr>
              <a:t>にかえるよ</a:t>
            </a:r>
          </a:p>
        </p:txBody>
      </p:sp>
      <p:pic>
        <p:nvPicPr>
          <p:cNvPr id="2" name="Google Shape;337;p41">
            <a:extLst>
              <a:ext uri="{FF2B5EF4-FFF2-40B4-BE49-F238E27FC236}">
                <a16:creationId xmlns:a16="http://schemas.microsoft.com/office/drawing/2014/main" id="{0ABE893C-5261-4583-9731-706F2263B32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3374" y="1276533"/>
            <a:ext cx="1065875" cy="113315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339;p41">
            <a:extLst>
              <a:ext uri="{FF2B5EF4-FFF2-40B4-BE49-F238E27FC236}">
                <a16:creationId xmlns:a16="http://schemas.microsoft.com/office/drawing/2014/main" id="{41B6E82B-6D9B-4BBB-B277-69B8CA0B91C3}"/>
              </a:ext>
            </a:extLst>
          </p:cNvPr>
          <p:cNvSpPr/>
          <p:nvPr/>
        </p:nvSpPr>
        <p:spPr>
          <a:xfrm>
            <a:off x="2106902" y="1316182"/>
            <a:ext cx="2793569" cy="1213888"/>
          </a:xfrm>
          <a:prstGeom prst="wedgeRoundRectCallout">
            <a:avLst>
              <a:gd name="adj1" fmla="val -64572"/>
              <a:gd name="adj2" fmla="val -1737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そのちょうしで、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ぜんぶ</a:t>
            </a:r>
            <a:r>
              <a:rPr lang="ja-JP" altLang="en-US" sz="1500" b="1" dirty="0">
                <a:solidFill>
                  <a:schemeClr val="dk2"/>
                </a:solidFill>
              </a:rPr>
              <a:t>へんすう</a:t>
            </a:r>
            <a:r>
              <a:rPr lang="ja" altLang="en-US" sz="1500" b="1" dirty="0">
                <a:solidFill>
                  <a:schemeClr val="dk2"/>
                </a:solidFill>
              </a:rPr>
              <a:t>にかえてね。</a:t>
            </a:r>
          </a:p>
        </p:txBody>
      </p:sp>
      <p:pic>
        <p:nvPicPr>
          <p:cNvPr id="5" name="Google Shape;351;p42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2123D3A6-0369-433D-BE08-D625094BE9F6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76109" y="3235367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340;p41">
            <a:extLst>
              <a:ext uri="{FF2B5EF4-FFF2-40B4-BE49-F238E27FC236}">
                <a16:creationId xmlns:a16="http://schemas.microsoft.com/office/drawing/2014/main" id="{012BAD32-F499-4BAE-B3A9-A15602A16C9A}"/>
              </a:ext>
            </a:extLst>
          </p:cNvPr>
          <p:cNvSpPr/>
          <p:nvPr/>
        </p:nvSpPr>
        <p:spPr>
          <a:xfrm>
            <a:off x="2068327" y="3297382"/>
            <a:ext cx="2832175" cy="1074056"/>
          </a:xfrm>
          <a:prstGeom prst="wedgeRoundRectCallout">
            <a:avLst>
              <a:gd name="adj1" fmla="val -59251"/>
              <a:gd name="adj2" fmla="val -1938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ja" sz="1500" b="1">
                <a:solidFill>
                  <a:schemeClr val="dk2"/>
                </a:solidFill>
              </a:rPr>
              <a:t>わかった！これでいい</a:t>
            </a:r>
            <a:r>
              <a:rPr lang="ja" altLang="en-US" sz="1500" b="1">
                <a:solidFill>
                  <a:schemeClr val="dk2"/>
                </a:solidFill>
              </a:rPr>
              <a:t>かな</a:t>
            </a:r>
            <a:r>
              <a:rPr lang="ja" sz="1500" b="1">
                <a:solidFill>
                  <a:schemeClr val="dk2"/>
                </a:solidFill>
              </a:rPr>
              <a:t>？</a:t>
            </a:r>
            <a:endParaRPr lang="ja-JP">
              <a:solidFill>
                <a:schemeClr val="dk2"/>
              </a:solidFill>
            </a:endParaRPr>
          </a:p>
        </p:txBody>
      </p:sp>
      <p:sp>
        <p:nvSpPr>
          <p:cNvPr id="9" name="Google Shape;269;p36">
            <a:extLst>
              <a:ext uri="{FF2B5EF4-FFF2-40B4-BE49-F238E27FC236}">
                <a16:creationId xmlns:a16="http://schemas.microsoft.com/office/drawing/2014/main" id="{B67A5A28-3548-4342-8115-35A4A5833209}"/>
              </a:ext>
            </a:extLst>
          </p:cNvPr>
          <p:cNvSpPr/>
          <p:nvPr/>
        </p:nvSpPr>
        <p:spPr>
          <a:xfrm>
            <a:off x="6310899" y="2086975"/>
            <a:ext cx="1124374" cy="278704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269;p36">
            <a:extLst>
              <a:ext uri="{FF2B5EF4-FFF2-40B4-BE49-F238E27FC236}">
                <a16:creationId xmlns:a16="http://schemas.microsoft.com/office/drawing/2014/main" id="{7B1A4FEF-7337-4458-9FBE-99C6CCF43A4B}"/>
              </a:ext>
            </a:extLst>
          </p:cNvPr>
          <p:cNvSpPr/>
          <p:nvPr/>
        </p:nvSpPr>
        <p:spPr>
          <a:xfrm>
            <a:off x="6310899" y="2908643"/>
            <a:ext cx="1364519" cy="261644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269;p36">
            <a:extLst>
              <a:ext uri="{FF2B5EF4-FFF2-40B4-BE49-F238E27FC236}">
                <a16:creationId xmlns:a16="http://schemas.microsoft.com/office/drawing/2014/main" id="{B5424360-4454-4E13-86BD-A3C923041E50}"/>
              </a:ext>
            </a:extLst>
          </p:cNvPr>
          <p:cNvSpPr/>
          <p:nvPr/>
        </p:nvSpPr>
        <p:spPr>
          <a:xfrm>
            <a:off x="6310899" y="3725194"/>
            <a:ext cx="1087428" cy="223351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269;p36">
            <a:extLst>
              <a:ext uri="{FF2B5EF4-FFF2-40B4-BE49-F238E27FC236}">
                <a16:creationId xmlns:a16="http://schemas.microsoft.com/office/drawing/2014/main" id="{067127F7-D212-4B8A-932B-2D9346CF6C85}"/>
              </a:ext>
            </a:extLst>
          </p:cNvPr>
          <p:cNvSpPr/>
          <p:nvPr/>
        </p:nvSpPr>
        <p:spPr>
          <a:xfrm>
            <a:off x="6310899" y="4526440"/>
            <a:ext cx="1364519" cy="261644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4429948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D26F9DEA-913D-4BD2-A595-B746656D95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4763" y="1157112"/>
            <a:ext cx="2844946" cy="2794144"/>
          </a:xfrm>
          <a:prstGeom prst="rect">
            <a:avLst/>
          </a:prstGeom>
        </p:spPr>
      </p:pic>
      <p:sp>
        <p:nvSpPr>
          <p:cNvPr id="350" name="Google Shape;350;p42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" altLang="en-US">
                <a:latin typeface="Arial"/>
                <a:cs typeface="Arial"/>
              </a:rPr>
              <a:t>はやさをせっていしよう</a:t>
            </a:r>
            <a:endParaRPr lang="ja" altLang="en-US" dirty="0">
              <a:latin typeface="Arial"/>
              <a:cs typeface="Arial"/>
            </a:endParaRPr>
          </a:p>
        </p:txBody>
      </p:sp>
      <p:pic>
        <p:nvPicPr>
          <p:cNvPr id="2" name="Google Shape;337;p41">
            <a:extLst>
              <a:ext uri="{FF2B5EF4-FFF2-40B4-BE49-F238E27FC236}">
                <a16:creationId xmlns:a16="http://schemas.microsoft.com/office/drawing/2014/main" id="{0ABE893C-5261-4583-9731-706F2263B32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96605" y="1285063"/>
            <a:ext cx="1065875" cy="113315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339;p41">
            <a:extLst>
              <a:ext uri="{FF2B5EF4-FFF2-40B4-BE49-F238E27FC236}">
                <a16:creationId xmlns:a16="http://schemas.microsoft.com/office/drawing/2014/main" id="{41B6E82B-6D9B-4BBB-B277-69B8CA0B91C3}"/>
              </a:ext>
            </a:extLst>
          </p:cNvPr>
          <p:cNvSpPr/>
          <p:nvPr/>
        </p:nvSpPr>
        <p:spPr>
          <a:xfrm>
            <a:off x="2106901" y="1157112"/>
            <a:ext cx="3289853" cy="2024209"/>
          </a:xfrm>
          <a:prstGeom prst="wedgeRoundRectCallout">
            <a:avLst>
              <a:gd name="adj1" fmla="val -64572"/>
              <a:gd name="adj2" fmla="val -1737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いいね！</a:t>
            </a: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じゃあ、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「ネコのスピードをはやくする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しょり</a:t>
            </a:r>
            <a:r>
              <a:rPr lang="ja" altLang="en-US" sz="1500" b="1" dirty="0">
                <a:solidFill>
                  <a:schemeClr val="dk2"/>
                </a:solidFill>
              </a:rPr>
              <a:t>」、「もとにもどす</a:t>
            </a:r>
            <a:r>
              <a:rPr lang="ja-JP" altLang="en-US" sz="1500" b="1" dirty="0">
                <a:solidFill>
                  <a:schemeClr val="dk2"/>
                </a:solidFill>
              </a:rPr>
              <a:t>しょり</a:t>
            </a:r>
            <a:r>
              <a:rPr lang="ja" altLang="en-US" sz="1500" b="1" dirty="0">
                <a:solidFill>
                  <a:schemeClr val="dk2"/>
                </a:solidFill>
              </a:rPr>
              <a:t>」のぶぶんで、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はやさを</a:t>
            </a:r>
            <a:r>
              <a:rPr lang="ja-JP" altLang="en-US" sz="1500" b="1" dirty="0">
                <a:solidFill>
                  <a:schemeClr val="dk2"/>
                </a:solidFill>
              </a:rPr>
              <a:t>へんすう</a:t>
            </a:r>
            <a:r>
              <a:rPr lang="ja" altLang="en-US" sz="1500" b="1" dirty="0">
                <a:solidFill>
                  <a:schemeClr val="dk2"/>
                </a:solidFill>
              </a:rPr>
              <a:t>にいれていくよ。</a:t>
            </a:r>
            <a:endParaRPr lang="ja" dirty="0">
              <a:solidFill>
                <a:schemeClr val="dk2"/>
              </a:solidFill>
            </a:endParaRPr>
          </a:p>
        </p:txBody>
      </p:sp>
      <p:pic>
        <p:nvPicPr>
          <p:cNvPr id="5" name="Google Shape;351;p42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2123D3A6-0369-433D-BE08-D625094BE9F6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76109" y="3235367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269;p36">
            <a:extLst>
              <a:ext uri="{FF2B5EF4-FFF2-40B4-BE49-F238E27FC236}">
                <a16:creationId xmlns:a16="http://schemas.microsoft.com/office/drawing/2014/main" id="{C47FA332-5B3A-48DA-ACC0-0CFB6E6F78EA}"/>
              </a:ext>
            </a:extLst>
          </p:cNvPr>
          <p:cNvSpPr/>
          <p:nvPr/>
        </p:nvSpPr>
        <p:spPr>
          <a:xfrm>
            <a:off x="5762889" y="2932545"/>
            <a:ext cx="1688737" cy="302822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340;p41">
            <a:extLst>
              <a:ext uri="{FF2B5EF4-FFF2-40B4-BE49-F238E27FC236}">
                <a16:creationId xmlns:a16="http://schemas.microsoft.com/office/drawing/2014/main" id="{BD1C2ED5-2F6E-40D9-BD3B-099BD37BD205}"/>
              </a:ext>
            </a:extLst>
          </p:cNvPr>
          <p:cNvSpPr/>
          <p:nvPr/>
        </p:nvSpPr>
        <p:spPr>
          <a:xfrm>
            <a:off x="2110976" y="3235562"/>
            <a:ext cx="2890515" cy="1366182"/>
          </a:xfrm>
          <a:prstGeom prst="wedgeRoundRectCallout">
            <a:avLst>
              <a:gd name="adj1" fmla="val -59251"/>
              <a:gd name="adj2" fmla="val -1938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もとのはやさは「</a:t>
            </a:r>
            <a:r>
              <a:rPr lang="en-US" altLang="ja" sz="1500" b="1" dirty="0">
                <a:solidFill>
                  <a:schemeClr val="accent5"/>
                </a:solidFill>
              </a:rPr>
              <a:t>5</a:t>
            </a:r>
            <a:r>
              <a:rPr lang="ja" altLang="en-US" sz="1500" b="1" dirty="0">
                <a:solidFill>
                  <a:schemeClr val="dk2"/>
                </a:solidFill>
              </a:rPr>
              <a:t>」だ</a:t>
            </a:r>
            <a:r>
              <a:rPr lang="ja" sz="1500" b="1" dirty="0">
                <a:solidFill>
                  <a:schemeClr val="dk2"/>
                </a:solidFill>
              </a:rPr>
              <a:t>か</a:t>
            </a:r>
            <a:r>
              <a:rPr lang="ja" altLang="en-US" sz="1500" b="1" dirty="0">
                <a:solidFill>
                  <a:schemeClr val="dk2"/>
                </a:solidFill>
              </a:rPr>
              <a:t>ら、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スピードアップモードのときの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はやさは「</a:t>
            </a:r>
            <a:r>
              <a:rPr lang="en-US" altLang="ja" sz="1500" b="1" dirty="0">
                <a:solidFill>
                  <a:schemeClr val="accent5"/>
                </a:solidFill>
              </a:rPr>
              <a:t>15</a:t>
            </a:r>
            <a:r>
              <a:rPr lang="ja" altLang="en-US" sz="1500" b="1" dirty="0">
                <a:solidFill>
                  <a:schemeClr val="dk2"/>
                </a:solidFill>
              </a:rPr>
              <a:t>」くら</a:t>
            </a:r>
            <a:r>
              <a:rPr lang="ja" sz="1500" b="1" dirty="0">
                <a:solidFill>
                  <a:schemeClr val="dk2"/>
                </a:solidFill>
              </a:rPr>
              <a:t>いに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sz="1500" b="1" dirty="0">
                <a:solidFill>
                  <a:schemeClr val="dk2"/>
                </a:solidFill>
              </a:rPr>
              <a:t>してみようかな</a:t>
            </a:r>
            <a:r>
              <a:rPr lang="ja" altLang="en-US" sz="1500" b="1" dirty="0">
                <a:solidFill>
                  <a:schemeClr val="dk2"/>
                </a:solidFill>
              </a:rPr>
              <a:t>。</a:t>
            </a:r>
            <a:endParaRPr lang="ja" altLang="en-US" sz="1500" dirty="0"/>
          </a:p>
        </p:txBody>
      </p:sp>
      <p:sp>
        <p:nvSpPr>
          <p:cNvPr id="12" name="Google Shape;269;p36">
            <a:extLst>
              <a:ext uri="{FF2B5EF4-FFF2-40B4-BE49-F238E27FC236}">
                <a16:creationId xmlns:a16="http://schemas.microsoft.com/office/drawing/2014/main" id="{B51215C7-EDE0-469E-92AB-C01EF815A59C}"/>
              </a:ext>
            </a:extLst>
          </p:cNvPr>
          <p:cNvSpPr/>
          <p:nvPr/>
        </p:nvSpPr>
        <p:spPr>
          <a:xfrm>
            <a:off x="5762889" y="2402773"/>
            <a:ext cx="1688737" cy="302822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6030446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42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 dirty="0">
                <a:latin typeface="Arial"/>
                <a:cs typeface="Arial"/>
              </a:rPr>
              <a:t>じっこう</a:t>
            </a:r>
            <a:r>
              <a:rPr lang="ja" altLang="en-US" dirty="0">
                <a:latin typeface="Arial"/>
                <a:cs typeface="Arial"/>
              </a:rPr>
              <a:t>してみよう！</a:t>
            </a:r>
          </a:p>
        </p:txBody>
      </p:sp>
      <p:pic>
        <p:nvPicPr>
          <p:cNvPr id="2" name="Google Shape;337;p41">
            <a:extLst>
              <a:ext uri="{FF2B5EF4-FFF2-40B4-BE49-F238E27FC236}">
                <a16:creationId xmlns:a16="http://schemas.microsoft.com/office/drawing/2014/main" id="{0ABE893C-5261-4583-9731-706F2263B32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73374" y="1276533"/>
            <a:ext cx="1065875" cy="113315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339;p41">
            <a:extLst>
              <a:ext uri="{FF2B5EF4-FFF2-40B4-BE49-F238E27FC236}">
                <a16:creationId xmlns:a16="http://schemas.microsoft.com/office/drawing/2014/main" id="{41B6E82B-6D9B-4BBB-B277-69B8CA0B91C3}"/>
              </a:ext>
            </a:extLst>
          </p:cNvPr>
          <p:cNvSpPr/>
          <p:nvPr/>
        </p:nvSpPr>
        <p:spPr>
          <a:xfrm>
            <a:off x="2106902" y="1157113"/>
            <a:ext cx="2588853" cy="1372957"/>
          </a:xfrm>
          <a:prstGeom prst="wedgeRoundRectCallout">
            <a:avLst>
              <a:gd name="adj1" fmla="val -64572"/>
              <a:gd name="adj2" fmla="val -1737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よーし！じゃあ、</a:t>
            </a:r>
            <a:r>
              <a:rPr lang="ja-JP" altLang="en-US" sz="1500" b="1" dirty="0">
                <a:solidFill>
                  <a:schemeClr val="dk2"/>
                </a:solidFill>
              </a:rPr>
              <a:t>じっこう</a:t>
            </a:r>
            <a:r>
              <a:rPr lang="ja" altLang="en-US" sz="1500" b="1" dirty="0">
                <a:solidFill>
                  <a:schemeClr val="dk2"/>
                </a:solidFill>
              </a:rPr>
              <a:t>してみようか！</a:t>
            </a:r>
          </a:p>
        </p:txBody>
      </p:sp>
      <p:pic>
        <p:nvPicPr>
          <p:cNvPr id="5" name="Google Shape;351;p42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2123D3A6-0369-433D-BE08-D625094BE9F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6109" y="2936822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340;p41">
            <a:extLst>
              <a:ext uri="{FF2B5EF4-FFF2-40B4-BE49-F238E27FC236}">
                <a16:creationId xmlns:a16="http://schemas.microsoft.com/office/drawing/2014/main" id="{01BE4907-15A1-4293-A7DC-3E3C90364632}"/>
              </a:ext>
            </a:extLst>
          </p:cNvPr>
          <p:cNvSpPr/>
          <p:nvPr/>
        </p:nvSpPr>
        <p:spPr>
          <a:xfrm>
            <a:off x="2110976" y="2621413"/>
            <a:ext cx="2584811" cy="2065629"/>
          </a:xfrm>
          <a:prstGeom prst="wedgeRoundRectCallout">
            <a:avLst>
              <a:gd name="adj1" fmla="val -59251"/>
              <a:gd name="adj2" fmla="val -1938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ja" sz="1500" b="1" dirty="0">
                <a:solidFill>
                  <a:schemeClr val="dk2"/>
                </a:solidFill>
              </a:rPr>
              <a:t>おお！</a:t>
            </a:r>
            <a:endParaRPr lang="en-US" altLang="ja" sz="1500" dirty="0"/>
          </a:p>
          <a:p>
            <a:pPr>
              <a:lnSpc>
                <a:spcPct val="114999"/>
              </a:lnSpc>
            </a:pPr>
            <a:r>
              <a:rPr lang="ja" sz="1500" b="1" dirty="0">
                <a:solidFill>
                  <a:schemeClr val="dk2"/>
                </a:solidFill>
              </a:rPr>
              <a:t>リンゴをとると、スピードがはやくなるね！</a:t>
            </a:r>
            <a:endParaRPr lang="en-US" altLang="ja" sz="1500" dirty="0"/>
          </a:p>
          <a:p>
            <a:pPr>
              <a:lnSpc>
                <a:spcPct val="114999"/>
              </a:lnSpc>
            </a:pPr>
            <a:r>
              <a:rPr lang="ja" sz="1500" b="1" dirty="0">
                <a:solidFill>
                  <a:schemeClr val="dk2"/>
                </a:solidFill>
              </a:rPr>
              <a:t>あと、スピードがもとに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14999"/>
              </a:lnSpc>
            </a:pPr>
            <a:r>
              <a:rPr lang="ja" sz="1500" b="1" dirty="0">
                <a:solidFill>
                  <a:schemeClr val="dk2"/>
                </a:solidFill>
              </a:rPr>
              <a:t>もどるまで、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14999"/>
              </a:lnSpc>
            </a:pPr>
            <a:r>
              <a:rPr lang="ja" sz="1500" b="1" dirty="0">
                <a:solidFill>
                  <a:schemeClr val="dk2"/>
                </a:solidFill>
              </a:rPr>
              <a:t>ちゃんとリンゴ</a:t>
            </a:r>
            <a:r>
              <a:rPr lang="ja" altLang="en-US" sz="1500" b="1" dirty="0">
                <a:solidFill>
                  <a:schemeClr val="dk2"/>
                </a:solidFill>
              </a:rPr>
              <a:t>がか</a:t>
            </a:r>
            <a:r>
              <a:rPr lang="ja" sz="1500" b="1" dirty="0">
                <a:solidFill>
                  <a:schemeClr val="dk2"/>
                </a:solidFill>
              </a:rPr>
              <a:t>くれた</a:t>
            </a:r>
            <a:r>
              <a:rPr lang="ja" altLang="en-US" sz="1500" b="1" dirty="0">
                <a:solidFill>
                  <a:schemeClr val="dk2"/>
                </a:solidFill>
              </a:rPr>
              <a:t>まま</a:t>
            </a:r>
            <a:r>
              <a:rPr lang="ja" sz="1500" b="1" dirty="0">
                <a:solidFill>
                  <a:schemeClr val="dk2"/>
                </a:solidFill>
              </a:rPr>
              <a:t>に</a:t>
            </a:r>
            <a:r>
              <a:rPr lang="ja" altLang="en-US" sz="1500" b="1" dirty="0">
                <a:solidFill>
                  <a:schemeClr val="dk2"/>
                </a:solidFill>
              </a:rPr>
              <a:t>なっ</a:t>
            </a:r>
            <a:r>
              <a:rPr lang="ja" sz="1500" b="1" dirty="0">
                <a:solidFill>
                  <a:schemeClr val="dk2"/>
                </a:solidFill>
              </a:rPr>
              <a:t>て</a:t>
            </a:r>
            <a:r>
              <a:rPr lang="ja" altLang="en-US" sz="1500" b="1" dirty="0">
                <a:solidFill>
                  <a:schemeClr val="dk2"/>
                </a:solidFill>
              </a:rPr>
              <a:t>る</a:t>
            </a:r>
            <a:r>
              <a:rPr lang="ja" sz="1500" b="1" dirty="0">
                <a:solidFill>
                  <a:schemeClr val="dk2"/>
                </a:solidFill>
              </a:rPr>
              <a:t>よ。</a:t>
            </a:r>
            <a:endParaRPr lang="ja" sz="1500" dirty="0">
              <a:solidFill>
                <a:schemeClr val="dk2"/>
              </a:solidFill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379F1C03-E29F-4224-8215-BFB327C9E9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74600" y="1160723"/>
            <a:ext cx="4148900" cy="3464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52855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Google Shape;1041;p8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dirty="0">
                <a:latin typeface="Arial"/>
                <a:cs typeface="Arial"/>
              </a:rPr>
              <a:t>このレッスンで</a:t>
            </a:r>
            <a:r>
              <a:rPr lang="ja-JP" altLang="en-US" dirty="0">
                <a:latin typeface="Arial"/>
                <a:cs typeface="Arial"/>
              </a:rPr>
              <a:t>なら</a:t>
            </a:r>
            <a:r>
              <a:rPr lang="ja" dirty="0">
                <a:latin typeface="Arial"/>
                <a:cs typeface="Arial"/>
              </a:rPr>
              <a:t>ったこと</a:t>
            </a:r>
            <a:endParaRPr dirty="0">
              <a:latin typeface="Arial"/>
              <a:cs typeface="Arial"/>
            </a:endParaRPr>
          </a:p>
        </p:txBody>
      </p:sp>
      <p:sp>
        <p:nvSpPr>
          <p:cNvPr id="1042" name="Google Shape;1042;p87"/>
          <p:cNvSpPr txBox="1"/>
          <p:nvPr/>
        </p:nvSpPr>
        <p:spPr>
          <a:xfrm>
            <a:off x="4972225" y="1157700"/>
            <a:ext cx="3389400" cy="32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rPr lang="ja-JP" altLang="en-US" sz="1700" b="1" dirty="0">
                <a:solidFill>
                  <a:schemeClr val="dk2"/>
                </a:solidFill>
                <a:ea typeface="Lato"/>
              </a:rPr>
              <a:t>らんすう</a:t>
            </a:r>
            <a:endParaRPr lang="ja" sz="1700" b="1" dirty="0">
              <a:solidFill>
                <a:schemeClr val="dk2"/>
              </a:solidFill>
              <a:ea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" altLang="en-US" sz="1700" b="1" dirty="0">
                <a:solidFill>
                  <a:schemeClr val="dk2"/>
                </a:solidFill>
                <a:ea typeface="Lato"/>
              </a:rPr>
              <a:t>～まで</a:t>
            </a:r>
            <a:r>
              <a:rPr lang="ja-JP" altLang="en-US" sz="1700" b="1" dirty="0">
                <a:solidFill>
                  <a:schemeClr val="dk2"/>
                </a:solidFill>
                <a:ea typeface="Lato"/>
              </a:rPr>
              <a:t>ま</a:t>
            </a:r>
            <a:r>
              <a:rPr lang="ja" altLang="en-US" sz="1700" b="1" dirty="0">
                <a:solidFill>
                  <a:schemeClr val="dk2"/>
                </a:solidFill>
                <a:ea typeface="Lato"/>
              </a:rPr>
              <a:t>つ</a:t>
            </a:r>
          </a:p>
          <a:p>
            <a:pPr marL="0" marR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" altLang="en-US" sz="1700" b="1" dirty="0">
                <a:solidFill>
                  <a:schemeClr val="dk2"/>
                </a:solidFill>
                <a:ea typeface="Lato"/>
              </a:rPr>
              <a:t>フラグ</a:t>
            </a:r>
          </a:p>
          <a:p>
            <a:pPr>
              <a:spcBef>
                <a:spcPts val="1600"/>
              </a:spcBef>
              <a:buSzPts val="1800"/>
            </a:pPr>
            <a:endParaRPr lang="ja" altLang="en-US" sz="1700" b="1" dirty="0">
              <a:solidFill>
                <a:schemeClr val="dk2"/>
              </a:solidFill>
              <a:ea typeface="Lato"/>
            </a:endParaRPr>
          </a:p>
          <a:p>
            <a:pPr>
              <a:spcBef>
                <a:spcPts val="1600"/>
              </a:spcBef>
              <a:spcAft>
                <a:spcPts val="1600"/>
              </a:spcAft>
              <a:buSzPts val="1800"/>
            </a:pPr>
            <a:endParaRPr lang="ja-JP" altLang="en-US" dirty="0">
              <a:solidFill>
                <a:schemeClr val="dk2"/>
              </a:solidFill>
              <a:ea typeface="Lato"/>
            </a:endParaRPr>
          </a:p>
        </p:txBody>
      </p:sp>
      <p:pic>
        <p:nvPicPr>
          <p:cNvPr id="1043" name="Google Shape;1043;p8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624" y="1339625"/>
            <a:ext cx="1073926" cy="1073895"/>
          </a:xfrm>
          <a:prstGeom prst="rect">
            <a:avLst/>
          </a:prstGeom>
          <a:noFill/>
          <a:ln>
            <a:noFill/>
          </a:ln>
        </p:spPr>
      </p:pic>
      <p:sp>
        <p:nvSpPr>
          <p:cNvPr id="1044" name="Google Shape;1044;p87"/>
          <p:cNvSpPr/>
          <p:nvPr/>
        </p:nvSpPr>
        <p:spPr>
          <a:xfrm>
            <a:off x="1572050" y="1339625"/>
            <a:ext cx="2642400" cy="1157700"/>
          </a:xfrm>
          <a:prstGeom prst="wedgeRoundRectCallout">
            <a:avLst>
              <a:gd name="adj1" fmla="val -64347"/>
              <a:gd name="adj2" fmla="val -15714"/>
              <a:gd name="adj3" fmla="val 0"/>
            </a:avLst>
          </a:prstGeom>
          <a:solidFill>
            <a:srgbClr val="F6CD4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このレッスンでは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こんな</a:t>
            </a:r>
            <a:r>
              <a:rPr lang="ja" sz="1500" b="1" dirty="0">
                <a:solidFill>
                  <a:schemeClr val="dk2"/>
                </a:solidFill>
              </a:rPr>
              <a:t>こと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を</a:t>
            </a:r>
            <a:r>
              <a:rPr lang="ja-JP" altLang="en-US" sz="1500" b="1" dirty="0">
                <a:solidFill>
                  <a:schemeClr val="dk2"/>
                </a:solidFill>
              </a:rPr>
              <a:t>べんきょう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したよ！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ral">
  <a:themeElements>
    <a:clrScheme name="Coral">
      <a:dk1>
        <a:srgbClr val="F55E61"/>
      </a:dk1>
      <a:lt1>
        <a:srgbClr val="FFFFFF"/>
      </a:lt1>
      <a:dk2>
        <a:srgbClr val="5E696C"/>
      </a:dk2>
      <a:lt2>
        <a:srgbClr val="BFC7CA"/>
      </a:lt2>
      <a:accent1>
        <a:srgbClr val="1E2D31"/>
      </a:accent1>
      <a:accent2>
        <a:srgbClr val="273C42"/>
      </a:accent2>
      <a:accent3>
        <a:srgbClr val="83D061"/>
      </a:accent3>
      <a:accent4>
        <a:srgbClr val="F6CD4C"/>
      </a:accent4>
      <a:accent5>
        <a:srgbClr val="AF4345"/>
      </a:accent5>
      <a:accent6>
        <a:srgbClr val="F58F8F"/>
      </a:accent6>
      <a:hlink>
        <a:srgbClr val="AF4345"/>
      </a:hlink>
      <a:folHlink>
        <a:srgbClr val="AF434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243</TotalTime>
  <Words>1808</Words>
  <Application>Microsoft Office PowerPoint</Application>
  <PresentationFormat>画面に合わせる (16:9)</PresentationFormat>
  <Paragraphs>257</Paragraphs>
  <Slides>38</Slides>
  <Notes>38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38</vt:i4>
      </vt:variant>
    </vt:vector>
  </HeadingPairs>
  <TitlesOfParts>
    <vt:vector size="42" baseType="lpstr">
      <vt:lpstr>Arial</vt:lpstr>
      <vt:lpstr>Lato</vt:lpstr>
      <vt:lpstr>Playfair Display</vt:lpstr>
      <vt:lpstr>Coral</vt:lpstr>
      <vt:lpstr>Scratchで ゲームを つくろう！</vt:lpstr>
      <vt:lpstr>とうじょうじんぶつしょうかい</vt:lpstr>
      <vt:lpstr>Scratchをひらいてね</vt:lpstr>
      <vt:lpstr>Scratchをひらがなにしよう</vt:lpstr>
      <vt:lpstr>ほぞんしておいたゲームをひらこう</vt:lpstr>
      <vt:lpstr>ひらいたゲームをじっこうしてみよう</vt:lpstr>
      <vt:lpstr>ゲームをつくろう！ レベル７</vt:lpstr>
      <vt:lpstr>さらにゲームをかいぞうしよう！</vt:lpstr>
      <vt:lpstr>アイテムをだすようにしてみよう！</vt:lpstr>
      <vt:lpstr>どんなアイテムがいいかな？</vt:lpstr>
      <vt:lpstr>アイテムのスプライトをついかしよう</vt:lpstr>
      <vt:lpstr>リンゴのうごきをつくっていこう</vt:lpstr>
      <vt:lpstr>「らんすう」をつかおう</vt:lpstr>
      <vt:lpstr>コンピューターが かってにすうじをえらんでくれるよ</vt:lpstr>
      <vt:lpstr>リンゴをかくしておこう</vt:lpstr>
      <vt:lpstr>ランダムなタイミングで リンゴをひょうじさせよう</vt:lpstr>
      <vt:lpstr>ネコにらんすうをいわせてみよう</vt:lpstr>
      <vt:lpstr>らんすうが１のときリンゴがひょうじされるよ</vt:lpstr>
      <vt:lpstr>ネコがリンゴをとったあとのうごきをかんがえよう </vt:lpstr>
      <vt:lpstr>ネコがリンゴをとったらかくすよ</vt:lpstr>
      <vt:lpstr>リンゴがまたおなじばしょにでてきちゃうね</vt:lpstr>
      <vt:lpstr>しょりをとめておけるブロックがあるよ  </vt:lpstr>
      <vt:lpstr>「～までまつ」のブロックをつかおう</vt:lpstr>
      <vt:lpstr>「フラグ」についてまなぼう</vt:lpstr>
      <vt:lpstr>へんすうでモードをきりかえよう</vt:lpstr>
      <vt:lpstr>スピードアップモード</vt:lpstr>
      <vt:lpstr>ネコのスクリプトはこんなかんじだよ</vt:lpstr>
      <vt:lpstr>リンゴはいつまでかくしておく？</vt:lpstr>
      <vt:lpstr>「フラグ」というかんがえかただよ</vt:lpstr>
      <vt:lpstr>ネコのうごきをつくっていくよ</vt:lpstr>
      <vt:lpstr>スピードをかえられるようにしよう</vt:lpstr>
      <vt:lpstr>「スピード」をいれるへんすうをつくるよ</vt:lpstr>
      <vt:lpstr>ざひょうを へんすうぶんずつかえるようにしよう</vt:lpstr>
      <vt:lpstr>マイナスのところは？</vt:lpstr>
      <vt:lpstr>ぜんぶへんすうにかえるよ</vt:lpstr>
      <vt:lpstr>はやさをせっていしよう</vt:lpstr>
      <vt:lpstr>じっこうしてみよう！</vt:lpstr>
      <vt:lpstr>このレッスンでならったこと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Scratchで プログラミングを 勉強しよう</dc:title>
  <cp:lastModifiedBy>中山 大資</cp:lastModifiedBy>
  <cp:revision>4370</cp:revision>
  <dcterms:modified xsi:type="dcterms:W3CDTF">2022-01-30T04:28:10Z</dcterms:modified>
</cp:coreProperties>
</file>