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3"/>
  </p:notesMasterIdLst>
  <p:sldIdLst>
    <p:sldId id="256" r:id="rId3"/>
    <p:sldId id="435" r:id="rId4"/>
    <p:sldId id="436" r:id="rId5"/>
    <p:sldId id="330" r:id="rId6"/>
    <p:sldId id="437" r:id="rId7"/>
    <p:sldId id="260" r:id="rId8"/>
    <p:sldId id="261" r:id="rId9"/>
    <p:sldId id="286" r:id="rId10"/>
    <p:sldId id="319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</p:sldIdLst>
  <p:sldSz cx="9144000" cy="5143500" type="screen16x9"/>
  <p:notesSz cx="6858000" cy="9144000"/>
  <p:embeddedFontLst>
    <p:embeddedFont>
      <p:font typeface="Lato" panose="020F0502020204030203" pitchFamily="34" charset="0"/>
      <p:regular r:id="rId44"/>
      <p:bold r:id="rId45"/>
      <p:italic r:id="rId46"/>
      <p:boldItalic r:id="rId47"/>
    </p:embeddedFont>
    <p:embeddedFont>
      <p:font typeface="Playfair Display" panose="000005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3C2C8-0C29-465E-86BA-C85B6E568B0A}" v="7" dt="2021-03-04T08:59:38.029"/>
    <p1510:client id="{4F0E8FFB-6EDB-460F-B17E-A5BBCD3D6AFE}" v="218" dt="2021-03-03T08:47:44.517"/>
    <p1510:client id="{8397B5D6-490A-4A99-AB08-C27364E7BA43}" v="164" dt="2021-03-05T08:20:05.790"/>
    <p1510:client id="{8DED4023-259A-470A-AD33-A8C38697E642}" v="62" dt="2021-03-05T07:27:59.738"/>
    <p1510:client id="{AFCC58F8-B29A-4193-9AD7-4609A20DBEEC}" v="312" dt="2021-03-04T06:39:08.523"/>
    <p1510:client id="{CD166D09-413D-417D-A079-458F1DBBCF69}" v="121" dt="2021-03-04T08:19:35.795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6.fntdata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b5a938d17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b5a938d176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b5a938d176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b5a938d176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4483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bafdeccc45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bafdeccc45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bafdeccc45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bafdeccc45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bc1f5ff1c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bc1f5ff1c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bafdeccc45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bafdeccc45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bafdeccc45_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bafdeccc45_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bafdeccc45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bafdeccc45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bafdeccc45_1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bafdeccc45_1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bafdeccc45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bafdeccc45_1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afdeccc45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afdeccc45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bafdeccc45_1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bafdeccc45_1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bafdeccc45_1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bafdeccc45_1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bc1f5ff1c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bc1f5ff1c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bc1f5ff1c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bc1f5ff1c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bc1f5ff1c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bc1f5ff1c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bb7d9a53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bb7d9a531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bb7d9a531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bb7d9a531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bb7d9a531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bb7d9a531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bb7d9a531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bb7d9a531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bc907c47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bc907c47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bc907c473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bc907c473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bc907c473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bc907c473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bc907c473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bc907c473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bc907c473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bc907c473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bc907c473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bc907c473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bc907c4730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bc907c4730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bc907c473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bc907c473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bc907c4730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bc907c4730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bc907c4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bc907c4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bc907c4730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bc907c4730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49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1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だい１５かい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22;p26">
            <a:extLst>
              <a:ext uri="{FF2B5EF4-FFF2-40B4-BE49-F238E27FC236}">
                <a16:creationId xmlns:a16="http://schemas.microsoft.com/office/drawing/2014/main" id="{C3D430E3-BA2B-45E8-BB2E-86FD53DBBAFC}"/>
              </a:ext>
            </a:extLst>
          </p:cNvPr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いいゲームにするぞ～！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/>
          <p:nvPr/>
        </p:nvSpPr>
        <p:spPr>
          <a:xfrm>
            <a:off x="1316424" y="3076575"/>
            <a:ext cx="2941539" cy="17331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タイマーを</a:t>
            </a:r>
            <a:r>
              <a:rPr lang="ja" sz="1500" b="1" dirty="0">
                <a:solidFill>
                  <a:schemeClr val="accent5"/>
                </a:solidFill>
              </a:rPr>
              <a:t>ふやし</a:t>
            </a:r>
            <a:r>
              <a:rPr lang="ja-JP" altLang="en-US" sz="1500" b="1" dirty="0">
                <a:solidFill>
                  <a:schemeClr val="accent5"/>
                </a:solidFill>
              </a:rPr>
              <a:t>て、じかんでゲームクリアにした</a:t>
            </a:r>
            <a:r>
              <a:rPr lang="ja" sz="1500" b="1" dirty="0">
                <a:solidFill>
                  <a:schemeClr val="accent5"/>
                </a:solidFill>
              </a:rPr>
              <a:t>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0F9A151-633A-4EC6-B233-C5C4CA4F4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2273" y="1199017"/>
            <a:ext cx="4423887" cy="3625959"/>
          </a:xfrm>
          <a:prstGeom prst="rect">
            <a:avLst/>
          </a:prstGeom>
        </p:spPr>
      </p:pic>
      <p:sp>
        <p:nvSpPr>
          <p:cNvPr id="18" name="Google Shape;129;p17">
            <a:extLst>
              <a:ext uri="{FF2B5EF4-FFF2-40B4-BE49-F238E27FC236}">
                <a16:creationId xmlns:a16="http://schemas.microsoft.com/office/drawing/2014/main" id="{D5572754-5119-4B4D-8D12-E3FFC295AD84}"/>
              </a:ext>
            </a:extLst>
          </p:cNvPr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レベル６</a:t>
            </a:r>
            <a:r>
              <a:rPr lang="ja-JP" altLang="en-US" sz="4000" dirty="0">
                <a:latin typeface="Arial"/>
                <a:cs typeface="Arial"/>
              </a:rPr>
              <a:t>のつづき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5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>
                <a:latin typeface="Arial"/>
                <a:cs typeface="Arial"/>
              </a:rPr>
              <a:t>つかまえると</a:t>
            </a:r>
            <a:r>
              <a:rPr lang="ja-JP" altLang="en-US" sz="3100" dirty="0">
                <a:latin typeface="Arial"/>
                <a:cs typeface="Arial"/>
              </a:rPr>
              <a:t>てんすう</a:t>
            </a:r>
            <a:r>
              <a:rPr lang="ja" sz="3100" dirty="0">
                <a:latin typeface="Arial"/>
                <a:cs typeface="Arial"/>
              </a:rPr>
              <a:t>がたかいネズミをだしたい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541" name="Google Shape;54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55"/>
          <p:cNvSpPr/>
          <p:nvPr/>
        </p:nvSpPr>
        <p:spPr>
          <a:xfrm>
            <a:off x="1594675" y="1197675"/>
            <a:ext cx="3451200" cy="2244300"/>
          </a:xfrm>
          <a:prstGeom prst="wedgeRoundRectCallout">
            <a:avLst>
              <a:gd name="adj1" fmla="val -70135"/>
              <a:gd name="adj2" fmla="val -196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まあこれでもいいんだけど、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なんだかシンプルすぎるゲームだなぁ。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あ、つかまえると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2</a:t>
            </a:r>
            <a:r>
              <a:rPr lang="ja-JP" altLang="en-US" sz="1500" b="1" dirty="0">
                <a:solidFill>
                  <a:schemeClr val="accent5"/>
                </a:solidFill>
              </a:rPr>
              <a:t>ばい</a:t>
            </a:r>
            <a:r>
              <a:rPr lang="ja" sz="1500" b="1" dirty="0">
                <a:solidFill>
                  <a:schemeClr val="accent5"/>
                </a:solidFill>
              </a:rPr>
              <a:t>になるネズミ</a:t>
            </a:r>
            <a:r>
              <a:rPr lang="ja" sz="1500" b="1" dirty="0">
                <a:solidFill>
                  <a:schemeClr val="dk2"/>
                </a:solidFill>
              </a:rPr>
              <a:t>をたまにだすっていうのはどう？？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543" name="Google Shape;543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62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5"/>
          <p:cNvSpPr/>
          <p:nvPr/>
        </p:nvSpPr>
        <p:spPr>
          <a:xfrm>
            <a:off x="1577125" y="3580225"/>
            <a:ext cx="2831700" cy="9141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お、いいアイディアだね。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45" name="Google Shape;54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9120" y="1169850"/>
            <a:ext cx="3629025" cy="337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55"/>
          <p:cNvSpPr/>
          <p:nvPr/>
        </p:nvSpPr>
        <p:spPr>
          <a:xfrm>
            <a:off x="7101032" y="1800850"/>
            <a:ext cx="1944230" cy="782400"/>
          </a:xfrm>
          <a:prstGeom prst="wedgeRoundRectCallout">
            <a:avLst>
              <a:gd name="adj1" fmla="val -27225"/>
              <a:gd name="adj2" fmla="val 6636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ボクをつかまえると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2</a:t>
            </a:r>
            <a:r>
              <a:rPr lang="ja-JP" altLang="en-US" b="1" dirty="0">
                <a:solidFill>
                  <a:schemeClr val="dk2"/>
                </a:solidFill>
              </a:rPr>
              <a:t>てん</a:t>
            </a:r>
            <a:r>
              <a:rPr lang="ja" b="1" dirty="0">
                <a:solidFill>
                  <a:schemeClr val="dk2"/>
                </a:solidFill>
              </a:rPr>
              <a:t>だチュー！！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2" descr="ミラー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B31C178-BD66-4BD7-8433-6E3F04350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169" y="2425411"/>
            <a:ext cx="1343025" cy="1123950"/>
          </a:xfrm>
          <a:prstGeom prst="rect">
            <a:avLst/>
          </a:prstGeom>
        </p:spPr>
      </p:pic>
      <p:sp>
        <p:nvSpPr>
          <p:cNvPr id="556" name="Google Shape;556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ネズミのみためをかえるには？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557" name="Google Shape;557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3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6"/>
          <p:cNvSpPr/>
          <p:nvPr/>
        </p:nvSpPr>
        <p:spPr>
          <a:xfrm>
            <a:off x="1849475" y="1664050"/>
            <a:ext cx="2525700" cy="1300200"/>
          </a:xfrm>
          <a:prstGeom prst="wedgeRoundRectCallout">
            <a:avLst>
              <a:gd name="adj1" fmla="val -70135"/>
              <a:gd name="adj2" fmla="val -196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とくべつなネズミだから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みためをかえたい</a:t>
            </a:r>
            <a:r>
              <a:rPr lang="ja" sz="1500" b="1">
                <a:solidFill>
                  <a:schemeClr val="dk2"/>
                </a:solidFill>
              </a:rPr>
              <a:t>な。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どうしたらいいの？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59" name="Google Shape;55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362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56"/>
          <p:cNvSpPr/>
          <p:nvPr/>
        </p:nvSpPr>
        <p:spPr>
          <a:xfrm>
            <a:off x="1788275" y="3166575"/>
            <a:ext cx="2922900" cy="1458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スプライトのみためをかえる「</a:t>
            </a:r>
            <a:r>
              <a:rPr lang="ja" sz="1500" b="1" dirty="0">
                <a:solidFill>
                  <a:schemeClr val="accent5"/>
                </a:solidFill>
              </a:rPr>
              <a:t>コスチューム</a:t>
            </a:r>
            <a:r>
              <a:rPr lang="ja" sz="1500" b="1" dirty="0">
                <a:solidFill>
                  <a:schemeClr val="dk2"/>
                </a:solidFill>
              </a:rPr>
              <a:t>」っていう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きのう</a:t>
            </a:r>
            <a:r>
              <a:rPr lang="ja" sz="1500" b="1" dirty="0">
                <a:solidFill>
                  <a:schemeClr val="dk2"/>
                </a:solidFill>
              </a:rPr>
              <a:t>があるよ。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561" name="Google Shape;561;p56"/>
          <p:cNvSpPr/>
          <p:nvPr/>
        </p:nvSpPr>
        <p:spPr>
          <a:xfrm>
            <a:off x="6567500" y="2954800"/>
            <a:ext cx="5511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6"/>
          <p:cNvSpPr/>
          <p:nvPr/>
        </p:nvSpPr>
        <p:spPr>
          <a:xfrm>
            <a:off x="7430525" y="2650575"/>
            <a:ext cx="989928" cy="1115208"/>
          </a:xfrm>
          <a:prstGeom prst="cloud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図 2" descr="ミラー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F83DAEA-3A7A-4CA8-9A16-9BDCBCD81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805" y="2434070"/>
            <a:ext cx="134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5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6F48E0-A34F-4A41-AAB1-8A657801E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090" y="1533201"/>
            <a:ext cx="5968266" cy="2443054"/>
          </a:xfrm>
          <a:prstGeom prst="rect">
            <a:avLst/>
          </a:prstGeom>
        </p:spPr>
      </p:pic>
      <p:sp>
        <p:nvSpPr>
          <p:cNvPr id="570" name="Google Shape;570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ネズミのコスチュームがめんをひらこう</a:t>
            </a:r>
            <a:endParaRPr>
              <a:latin typeface="Arial"/>
              <a:cs typeface="Arial"/>
            </a:endParaRPr>
          </a:p>
        </p:txBody>
      </p:sp>
      <p:sp>
        <p:nvSpPr>
          <p:cNvPr id="571" name="Google Shape;571;p57"/>
          <p:cNvSpPr/>
          <p:nvPr/>
        </p:nvSpPr>
        <p:spPr>
          <a:xfrm>
            <a:off x="7455096" y="3624055"/>
            <a:ext cx="3981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57"/>
          <p:cNvSpPr/>
          <p:nvPr/>
        </p:nvSpPr>
        <p:spPr>
          <a:xfrm>
            <a:off x="3398725" y="1494112"/>
            <a:ext cx="619093" cy="2931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3" name="Google Shape;573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5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7"/>
          <p:cNvSpPr/>
          <p:nvPr/>
        </p:nvSpPr>
        <p:spPr>
          <a:xfrm>
            <a:off x="165525" y="2906300"/>
            <a:ext cx="2815200" cy="1472400"/>
          </a:xfrm>
          <a:prstGeom prst="wedgeRoundRectCallout">
            <a:avLst>
              <a:gd name="adj1" fmla="val -25158"/>
              <a:gd name="adj2" fmla="val -786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ネズミのスクリプトを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えらんで、「</a:t>
            </a:r>
            <a:r>
              <a:rPr lang="ja" sz="1500" b="1" dirty="0">
                <a:solidFill>
                  <a:schemeClr val="accent5"/>
                </a:solidFill>
              </a:rPr>
              <a:t>コスチューム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タブを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575" name="Google Shape;57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4764" y="1704101"/>
            <a:ext cx="688800" cy="1050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9C8AEA-449C-4608-9C90-D411B4A62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801" y="1090788"/>
            <a:ext cx="5353492" cy="3775621"/>
          </a:xfrm>
          <a:prstGeom prst="rect">
            <a:avLst/>
          </a:prstGeom>
        </p:spPr>
      </p:pic>
      <p:sp>
        <p:nvSpPr>
          <p:cNvPr id="581" name="Google Shape;581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ネズミのコスチュームはさいしょ２つあるよ</a:t>
            </a:r>
            <a:endParaRPr/>
          </a:p>
        </p:txBody>
      </p:sp>
      <p:pic>
        <p:nvPicPr>
          <p:cNvPr id="583" name="Google Shape;583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5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8"/>
          <p:cNvSpPr/>
          <p:nvPr/>
        </p:nvSpPr>
        <p:spPr>
          <a:xfrm>
            <a:off x="69900" y="2571750"/>
            <a:ext cx="3450900" cy="1836900"/>
          </a:xfrm>
          <a:prstGeom prst="wedgeRoundRectCallout">
            <a:avLst>
              <a:gd name="adj1" fmla="val -33445"/>
              <a:gd name="adj2" fmla="val -6248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ネズミには、はじめ2つの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コスチュームがよういされて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いるよ。ここでえらばれているコスチュームがつかわれるようになっていて、さいしょは1つめのものが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えらばれているよ。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85" name="Google Shape;585;p58"/>
          <p:cNvSpPr/>
          <p:nvPr/>
        </p:nvSpPr>
        <p:spPr>
          <a:xfrm>
            <a:off x="3531454" y="1249175"/>
            <a:ext cx="642900" cy="120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58"/>
          <p:cNvSpPr/>
          <p:nvPr/>
        </p:nvSpPr>
        <p:spPr>
          <a:xfrm>
            <a:off x="5154882" y="2571750"/>
            <a:ext cx="3199500" cy="18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7" name="Google Shape;587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4749" y="2489738"/>
            <a:ext cx="642900" cy="980628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58"/>
          <p:cNvSpPr/>
          <p:nvPr/>
        </p:nvSpPr>
        <p:spPr>
          <a:xfrm>
            <a:off x="1229350" y="1111400"/>
            <a:ext cx="2145900" cy="1209300"/>
          </a:xfrm>
          <a:prstGeom prst="wedgeRoundRectCallout">
            <a:avLst>
              <a:gd name="adj1" fmla="val 62616"/>
              <a:gd name="adj2" fmla="val 4141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２つめをえらぶと、こっちのコスチュームがつかわれるよ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589" name="Google Shape;589;p58"/>
          <p:cNvSpPr/>
          <p:nvPr/>
        </p:nvSpPr>
        <p:spPr>
          <a:xfrm>
            <a:off x="6413650" y="1396850"/>
            <a:ext cx="2648100" cy="980700"/>
          </a:xfrm>
          <a:prstGeom prst="wedgeRoundRectCallout">
            <a:avLst>
              <a:gd name="adj1" fmla="val -19867"/>
              <a:gd name="adj2" fmla="val 7980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あしのむきが１つめの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コスチュームとぎゃくに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なっているのがわかるかな？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4582957-8DE4-4845-B33D-D984E30CF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307" y="1071417"/>
            <a:ext cx="1720837" cy="3953906"/>
          </a:xfrm>
          <a:prstGeom prst="rect">
            <a:avLst/>
          </a:prstGeom>
        </p:spPr>
      </p:pic>
      <p:sp>
        <p:nvSpPr>
          <p:cNvPr id="594" name="Google Shape;594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プログラムでもコスチュームをきりかえられるよ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596" name="Google Shape;596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787" y="14519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59"/>
          <p:cNvSpPr/>
          <p:nvPr/>
        </p:nvSpPr>
        <p:spPr>
          <a:xfrm>
            <a:off x="2089250" y="1462750"/>
            <a:ext cx="2648100" cy="2003100"/>
          </a:xfrm>
          <a:prstGeom prst="wedgeRoundRectCallout">
            <a:avLst>
              <a:gd name="adj1" fmla="val -67042"/>
              <a:gd name="adj2" fmla="val -2248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sz="1500" b="1" dirty="0">
                <a:solidFill>
                  <a:schemeClr val="accent5"/>
                </a:solidFill>
              </a:rPr>
              <a:t>た</a:t>
            </a:r>
            <a:r>
              <a:rPr lang="ja-JP" altLang="en-US" sz="1500" b="1" dirty="0">
                <a:solidFill>
                  <a:schemeClr val="accent5"/>
                </a:solidFill>
              </a:rPr>
              <a:t>め</a:t>
            </a:r>
            <a:r>
              <a:rPr lang="ja" sz="1500" b="1" dirty="0">
                <a:solidFill>
                  <a:schemeClr val="dk2"/>
                </a:solidFill>
              </a:rPr>
              <a:t>」カテゴリーに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あるこれらのブロックを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つかえば、プログラムの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なかでコスチュームを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きりかえて、スプライトのみためをかえることが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できるんだ。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598" name="Google Shape;598;p59"/>
          <p:cNvSpPr/>
          <p:nvPr/>
        </p:nvSpPr>
        <p:spPr>
          <a:xfrm>
            <a:off x="5947548" y="2569718"/>
            <a:ext cx="1278900" cy="535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スプライトとコスチューム</a:t>
            </a:r>
            <a:endParaRPr>
              <a:latin typeface="Arial"/>
              <a:cs typeface="Arial"/>
            </a:endParaRPr>
          </a:p>
        </p:txBody>
      </p:sp>
      <p:pic>
        <p:nvPicPr>
          <p:cNvPr id="606" name="Google Shape;606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60"/>
          <p:cNvSpPr/>
          <p:nvPr/>
        </p:nvSpPr>
        <p:spPr>
          <a:xfrm>
            <a:off x="1245775" y="1057975"/>
            <a:ext cx="3091800" cy="2120700"/>
          </a:xfrm>
          <a:prstGeom prst="wedgeRoundRectCallout">
            <a:avLst>
              <a:gd name="adj1" fmla="val -57712"/>
              <a:gd name="adj2" fmla="val -196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スプライトには</a:t>
            </a:r>
            <a:r>
              <a:rPr lang="ja-JP" altLang="en-US" sz="1500" b="1" dirty="0">
                <a:solidFill>
                  <a:schemeClr val="accent5"/>
                </a:solidFill>
              </a:rPr>
              <a:t>ほんたい</a:t>
            </a:r>
            <a:r>
              <a:rPr lang="ja" sz="1500" b="1" dirty="0">
                <a:solidFill>
                  <a:schemeClr val="dk2"/>
                </a:solidFill>
              </a:rPr>
              <a:t>である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スプライト</a:t>
            </a:r>
            <a:r>
              <a:rPr lang="ja" sz="1500" b="1" dirty="0">
                <a:solidFill>
                  <a:schemeClr val="dk2"/>
                </a:solidFill>
              </a:rPr>
              <a:t>」と、その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みため</a:t>
            </a:r>
            <a:r>
              <a:rPr lang="ja" sz="1500" b="1" dirty="0">
                <a:solidFill>
                  <a:schemeClr val="dk2"/>
                </a:solidFill>
              </a:rPr>
              <a:t>」にあたる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コスチューム</a:t>
            </a:r>
            <a:r>
              <a:rPr lang="ja" sz="1500" b="1" dirty="0">
                <a:solidFill>
                  <a:schemeClr val="dk2"/>
                </a:solidFill>
              </a:rPr>
              <a:t>」があって、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スプライトはふくすうの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コスチュームをもつことが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できるよ。</a:t>
            </a:r>
            <a:endParaRPr sz="1500" b="1" dirty="0">
              <a:solidFill>
                <a:schemeClr val="dk2"/>
              </a:solidFill>
            </a:endParaRPr>
          </a:p>
        </p:txBody>
      </p:sp>
      <p:grpSp>
        <p:nvGrpSpPr>
          <p:cNvPr id="608" name="Google Shape;608;p60"/>
          <p:cNvGrpSpPr/>
          <p:nvPr/>
        </p:nvGrpSpPr>
        <p:grpSpPr>
          <a:xfrm>
            <a:off x="4384038" y="1010325"/>
            <a:ext cx="4746825" cy="3791100"/>
            <a:chOff x="4237950" y="1010325"/>
            <a:chExt cx="4746825" cy="3791100"/>
          </a:xfrm>
        </p:grpSpPr>
        <p:pic>
          <p:nvPicPr>
            <p:cNvPr id="609" name="Google Shape;609;p6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07000" y="1307958"/>
              <a:ext cx="1076325" cy="10319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6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579400" y="2699300"/>
              <a:ext cx="1076325" cy="106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6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46550" y="2699300"/>
              <a:ext cx="1038225" cy="106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60"/>
            <p:cNvSpPr/>
            <p:nvPr/>
          </p:nvSpPr>
          <p:spPr>
            <a:xfrm>
              <a:off x="4850275" y="1637950"/>
              <a:ext cx="1882800" cy="786300"/>
            </a:xfrm>
            <a:prstGeom prst="wedgeRoundRectCallout">
              <a:avLst>
                <a:gd name="adj1" fmla="val 80087"/>
                <a:gd name="adj2" fmla="val 20088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 dirty="0">
                  <a:solidFill>
                    <a:schemeClr val="dk2"/>
                  </a:solidFill>
                </a:rPr>
                <a:t>スプライトの</a:t>
              </a:r>
              <a:r>
                <a:rPr lang="ja-JP" altLang="en-US" b="1" dirty="0">
                  <a:solidFill>
                    <a:schemeClr val="dk2"/>
                  </a:solidFill>
                </a:rPr>
                <a:t>なまえ</a:t>
              </a:r>
              <a:endParaRPr b="1" dirty="0">
                <a:solidFill>
                  <a:schemeClr val="dk2"/>
                </a:solidFill>
              </a:endParaRPr>
            </a:p>
          </p:txBody>
        </p:sp>
        <p:sp>
          <p:nvSpPr>
            <p:cNvPr id="613" name="Google Shape;613;p60"/>
            <p:cNvSpPr/>
            <p:nvPr/>
          </p:nvSpPr>
          <p:spPr>
            <a:xfrm>
              <a:off x="6320525" y="4112625"/>
              <a:ext cx="2145238" cy="688800"/>
            </a:xfrm>
            <a:prstGeom prst="wedgeRoundRectCallout">
              <a:avLst>
                <a:gd name="adj1" fmla="val -16212"/>
                <a:gd name="adj2" fmla="val -12257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 dirty="0">
                  <a:solidFill>
                    <a:schemeClr val="dk2"/>
                  </a:solidFill>
                </a:rPr>
                <a:t>コスチュームの</a:t>
              </a:r>
              <a:r>
                <a:rPr lang="ja-JP" altLang="en-US" b="1" dirty="0">
                  <a:solidFill>
                    <a:schemeClr val="dk2"/>
                  </a:solidFill>
                </a:rPr>
                <a:t>おお</a:t>
              </a:r>
              <a:r>
                <a:rPr lang="ja" b="1" dirty="0">
                  <a:solidFill>
                    <a:schemeClr val="dk2"/>
                  </a:solidFill>
                </a:rPr>
                <a:t>きさ</a:t>
              </a:r>
              <a:endParaRPr b="1" dirty="0">
                <a:solidFill>
                  <a:schemeClr val="dk2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 dirty="0">
                  <a:solidFill>
                    <a:schemeClr val="dk2"/>
                  </a:solidFill>
                </a:rPr>
                <a:t>（よこ×たて）</a:t>
              </a:r>
              <a:endParaRPr b="1" dirty="0">
                <a:solidFill>
                  <a:schemeClr val="dk2"/>
                </a:solidFill>
              </a:endParaRPr>
            </a:p>
          </p:txBody>
        </p:sp>
        <p:sp>
          <p:nvSpPr>
            <p:cNvPr id="614" name="Google Shape;614;p60"/>
            <p:cNvSpPr/>
            <p:nvPr/>
          </p:nvSpPr>
          <p:spPr>
            <a:xfrm>
              <a:off x="4314200" y="2603725"/>
              <a:ext cx="1989900" cy="786300"/>
            </a:xfrm>
            <a:prstGeom prst="wedgeRoundRectCallout">
              <a:avLst>
                <a:gd name="adj1" fmla="val 66946"/>
                <a:gd name="adj2" fmla="val -1513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 dirty="0">
                  <a:solidFill>
                    <a:schemeClr val="dk2"/>
                  </a:solidFill>
                </a:rPr>
                <a:t>コスチューム</a:t>
              </a:r>
              <a:r>
                <a:rPr lang="ja-JP" altLang="en-US" b="1" dirty="0">
                  <a:solidFill>
                    <a:schemeClr val="dk2"/>
                  </a:solidFill>
                </a:rPr>
                <a:t>ばんごう</a:t>
              </a:r>
              <a:endParaRPr b="1" dirty="0">
                <a:solidFill>
                  <a:schemeClr val="dk2"/>
                </a:solidFill>
              </a:endParaRPr>
            </a:p>
          </p:txBody>
        </p:sp>
        <p:sp>
          <p:nvSpPr>
            <p:cNvPr id="615" name="Google Shape;615;p60"/>
            <p:cNvSpPr/>
            <p:nvPr/>
          </p:nvSpPr>
          <p:spPr>
            <a:xfrm>
              <a:off x="4237950" y="3568125"/>
              <a:ext cx="1989900" cy="688800"/>
            </a:xfrm>
            <a:prstGeom prst="wedgeRoundRectCallout">
              <a:avLst>
                <a:gd name="adj1" fmla="val 80256"/>
                <a:gd name="adj2" fmla="val -72223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 dirty="0">
                  <a:solidFill>
                    <a:schemeClr val="dk2"/>
                  </a:solidFill>
                </a:rPr>
                <a:t>コスチュームの</a:t>
              </a:r>
              <a:r>
                <a:rPr lang="ja-JP" altLang="en-US" b="1" dirty="0">
                  <a:solidFill>
                    <a:schemeClr val="dk2"/>
                  </a:solidFill>
                </a:rPr>
                <a:t>なまえ</a:t>
              </a:r>
              <a:endParaRPr b="1" dirty="0">
                <a:solidFill>
                  <a:schemeClr val="dk2"/>
                </a:solidFill>
              </a:endParaRPr>
            </a:p>
          </p:txBody>
        </p:sp>
        <p:sp>
          <p:nvSpPr>
            <p:cNvPr id="616" name="Google Shape;616;p60"/>
            <p:cNvSpPr txBox="1"/>
            <p:nvPr/>
          </p:nvSpPr>
          <p:spPr>
            <a:xfrm>
              <a:off x="7085250" y="1010325"/>
              <a:ext cx="119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  <a:ea typeface="Lato"/>
                  <a:sym typeface="Lato"/>
                </a:rPr>
                <a:t>スプライト</a:t>
              </a:r>
              <a:endParaRPr b="1">
                <a:solidFill>
                  <a:schemeClr val="dk2"/>
                </a:solidFill>
                <a:ea typeface="Lato"/>
                <a:sym typeface="Lato"/>
              </a:endParaRPr>
            </a:p>
          </p:txBody>
        </p:sp>
        <p:cxnSp>
          <p:nvCxnSpPr>
            <p:cNvPr id="617" name="Google Shape;617;p60"/>
            <p:cNvCxnSpPr>
              <a:stCxn id="609" idx="2"/>
              <a:endCxn id="610" idx="0"/>
            </p:cNvCxnSpPr>
            <p:nvPr/>
          </p:nvCxnSpPr>
          <p:spPr>
            <a:xfrm flipH="1">
              <a:off x="7117563" y="2339899"/>
              <a:ext cx="627600" cy="359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60"/>
            <p:cNvCxnSpPr>
              <a:stCxn id="609" idx="2"/>
              <a:endCxn id="611" idx="0"/>
            </p:cNvCxnSpPr>
            <p:nvPr/>
          </p:nvCxnSpPr>
          <p:spPr>
            <a:xfrm>
              <a:off x="7745163" y="2339899"/>
              <a:ext cx="720600" cy="359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19" name="Google Shape;619;p60"/>
            <p:cNvSpPr txBox="1"/>
            <p:nvPr/>
          </p:nvSpPr>
          <p:spPr>
            <a:xfrm>
              <a:off x="7196475" y="3706250"/>
              <a:ext cx="1454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  <a:ea typeface="Lato"/>
                  <a:sym typeface="Lato"/>
                </a:rPr>
                <a:t>コスチューム</a:t>
              </a:r>
              <a:endParaRPr b="1">
                <a:solidFill>
                  <a:schemeClr val="dk2"/>
                </a:solidFill>
                <a:ea typeface="Lato"/>
                <a:sym typeface="Lato"/>
              </a:endParaRPr>
            </a:p>
          </p:txBody>
        </p:sp>
      </p:grpSp>
      <p:pic>
        <p:nvPicPr>
          <p:cNvPr id="620" name="Google Shape;620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288" y="3629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60"/>
          <p:cNvSpPr/>
          <p:nvPr/>
        </p:nvSpPr>
        <p:spPr>
          <a:xfrm>
            <a:off x="1394275" y="3219200"/>
            <a:ext cx="2943300" cy="1582200"/>
          </a:xfrm>
          <a:prstGeom prst="wedgeRoundRectCallout">
            <a:avLst>
              <a:gd name="adj1" fmla="val -59387"/>
              <a:gd name="adj2" fmla="val -321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コスチュームは</a:t>
            </a:r>
            <a:r>
              <a:rPr lang="ja-JP" altLang="en-US" sz="1500" b="1" dirty="0">
                <a:solidFill>
                  <a:schemeClr val="dk2"/>
                </a:solidFill>
              </a:rPr>
              <a:t>ようふく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みたいなイメージかな？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そして、それぞれべつの</a:t>
            </a:r>
            <a:r>
              <a:rPr lang="ja-JP" altLang="en-US" sz="1500" b="1" dirty="0">
                <a:solidFill>
                  <a:schemeClr val="accent5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や</a:t>
            </a:r>
            <a:r>
              <a:rPr lang="ja-JP" altLang="en-US" sz="1500" b="1" dirty="0">
                <a:solidFill>
                  <a:schemeClr val="accent5"/>
                </a:solidFill>
              </a:rPr>
              <a:t>ばんごう</a:t>
            </a:r>
            <a:r>
              <a:rPr lang="ja" sz="1500" b="1" dirty="0">
                <a:solidFill>
                  <a:schemeClr val="dk2"/>
                </a:solidFill>
              </a:rPr>
              <a:t>をもっているんだね。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D00C0D3-F8A1-4226-A0EB-AEA3CFDBC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712" y="1169850"/>
            <a:ext cx="4234012" cy="3115823"/>
          </a:xfrm>
          <a:prstGeom prst="rect">
            <a:avLst/>
          </a:prstGeom>
        </p:spPr>
      </p:pic>
      <p:sp>
        <p:nvSpPr>
          <p:cNvPr id="634" name="Google Shape;634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あたらしいコスチュームをつくろう！</a:t>
            </a:r>
            <a:endParaRPr>
              <a:latin typeface="Arial"/>
              <a:cs typeface="Arial"/>
            </a:endParaRPr>
          </a:p>
        </p:txBody>
      </p:sp>
      <p:pic>
        <p:nvPicPr>
          <p:cNvPr id="635" name="Google Shape;635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61"/>
          <p:cNvSpPr/>
          <p:nvPr/>
        </p:nvSpPr>
        <p:spPr>
          <a:xfrm>
            <a:off x="1200625" y="1169850"/>
            <a:ext cx="2707500" cy="2123400"/>
          </a:xfrm>
          <a:prstGeom prst="wedgeRoundRectCallout">
            <a:avLst>
              <a:gd name="adj1" fmla="val -61577"/>
              <a:gd name="adj2" fmla="val -197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じゃあ、あたらしい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コスチュームをつくって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みよう！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とくべつなネズミにする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ために、</a:t>
            </a:r>
            <a:r>
              <a:rPr lang="ja" sz="1500" b="1" dirty="0">
                <a:solidFill>
                  <a:schemeClr val="accent5"/>
                </a:solidFill>
              </a:rPr>
              <a:t>ちがう</a:t>
            </a:r>
            <a:r>
              <a:rPr lang="ja-JP" altLang="en-US" sz="1500" b="1" dirty="0">
                <a:solidFill>
                  <a:schemeClr val="accent5"/>
                </a:solidFill>
              </a:rPr>
              <a:t>いろ</a:t>
            </a:r>
            <a:r>
              <a:rPr lang="ja" sz="1500" b="1" dirty="0">
                <a:solidFill>
                  <a:schemeClr val="accent5"/>
                </a:solidFill>
              </a:rPr>
              <a:t>のネズミ</a:t>
            </a:r>
            <a:r>
              <a:rPr lang="ja" sz="1500" b="1" dirty="0">
                <a:solidFill>
                  <a:schemeClr val="dk2"/>
                </a:solidFill>
              </a:rPr>
              <a:t>をつくろうか！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37" name="Google Shape;637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288" y="323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61"/>
          <p:cNvSpPr/>
          <p:nvPr/>
        </p:nvSpPr>
        <p:spPr>
          <a:xfrm>
            <a:off x="1425824" y="3421325"/>
            <a:ext cx="2120939" cy="1052400"/>
          </a:xfrm>
          <a:prstGeom prst="wedgeRoundRectCallout">
            <a:avLst>
              <a:gd name="adj1" fmla="val -69924"/>
              <a:gd name="adj2" fmla="val -245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コスチュームの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sz="1500" b="1" dirty="0">
                <a:solidFill>
                  <a:schemeClr val="dk2"/>
                </a:solidFill>
              </a:rPr>
              <a:t>はここかな？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40" name="Google Shape;640;p61"/>
          <p:cNvSpPr/>
          <p:nvPr/>
        </p:nvSpPr>
        <p:spPr>
          <a:xfrm>
            <a:off x="4221018" y="4010367"/>
            <a:ext cx="350981" cy="3307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1" name="Google Shape;641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802" y="4010367"/>
            <a:ext cx="689946" cy="105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E2A269-40E1-41D3-B8E6-861290BD2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254" y="1500199"/>
            <a:ext cx="7181273" cy="2571498"/>
          </a:xfrm>
          <a:prstGeom prst="rect">
            <a:avLst/>
          </a:prstGeom>
        </p:spPr>
      </p:pic>
      <p:sp>
        <p:nvSpPr>
          <p:cNvPr id="648" name="Google Shape;648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もとにしたいコスチュームをえらぼう</a:t>
            </a:r>
            <a:endParaRPr>
              <a:latin typeface="Arial"/>
              <a:cs typeface="Arial"/>
            </a:endParaRPr>
          </a:p>
        </p:txBody>
      </p:sp>
      <p:sp>
        <p:nvSpPr>
          <p:cNvPr id="650" name="Google Shape;650;p62"/>
          <p:cNvSpPr/>
          <p:nvPr/>
        </p:nvSpPr>
        <p:spPr>
          <a:xfrm>
            <a:off x="2909313" y="3137797"/>
            <a:ext cx="949200" cy="933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1" name="Google Shape;65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8513" y="3818251"/>
            <a:ext cx="612268" cy="93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5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62"/>
          <p:cNvSpPr/>
          <p:nvPr/>
        </p:nvSpPr>
        <p:spPr>
          <a:xfrm>
            <a:off x="152400" y="2923825"/>
            <a:ext cx="2679300" cy="1715700"/>
          </a:xfrm>
          <a:prstGeom prst="wedgeRoundRectCallout">
            <a:avLst>
              <a:gd name="adj1" fmla="val -24082"/>
              <a:gd name="adj2" fmla="val -8212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そう、その「</a:t>
            </a:r>
            <a:r>
              <a:rPr lang="ja" sz="1500" b="1" dirty="0">
                <a:solidFill>
                  <a:schemeClr val="accent5"/>
                </a:solidFill>
              </a:rPr>
              <a:t>コスチュームを</a:t>
            </a:r>
            <a:r>
              <a:rPr lang="ja-JP" altLang="en-US" sz="1500" b="1" dirty="0">
                <a:solidFill>
                  <a:schemeClr val="accent5"/>
                </a:solidFill>
              </a:rPr>
              <a:t>えら</a:t>
            </a:r>
            <a:r>
              <a:rPr lang="ja" sz="1500" b="1" dirty="0">
                <a:solidFill>
                  <a:schemeClr val="accent5"/>
                </a:solidFill>
              </a:rPr>
              <a:t>ぶ</a:t>
            </a:r>
            <a:r>
              <a:rPr lang="ja" sz="1500" b="1" dirty="0">
                <a:solidFill>
                  <a:schemeClr val="dk2"/>
                </a:solidFill>
              </a:rPr>
              <a:t>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して、「</a:t>
            </a:r>
            <a:r>
              <a:rPr lang="ja" sz="1500" b="1" dirty="0">
                <a:solidFill>
                  <a:schemeClr val="accent5"/>
                </a:solidFill>
              </a:rPr>
              <a:t>Mouse1-a</a:t>
            </a:r>
            <a:r>
              <a:rPr lang="ja" sz="1500" b="1" dirty="0">
                <a:solidFill>
                  <a:schemeClr val="dk2"/>
                </a:solidFill>
              </a:rPr>
              <a:t>」を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えらぼう。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54" name="Google Shape;654;p62"/>
          <p:cNvSpPr/>
          <p:nvPr/>
        </p:nvSpPr>
        <p:spPr>
          <a:xfrm>
            <a:off x="3636513" y="1532527"/>
            <a:ext cx="4440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D99985C-DAFB-4C20-88CB-266711CDA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958" y="1355850"/>
            <a:ext cx="5218342" cy="3636751"/>
          </a:xfrm>
          <a:prstGeom prst="rect">
            <a:avLst/>
          </a:prstGeom>
        </p:spPr>
      </p:pic>
      <p:sp>
        <p:nvSpPr>
          <p:cNvPr id="661" name="Google Shape;661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３つめのコスチュームができたよ</a:t>
            </a:r>
            <a:endParaRPr>
              <a:latin typeface="Arial"/>
              <a:cs typeface="Arial"/>
            </a:endParaRPr>
          </a:p>
        </p:txBody>
      </p:sp>
      <p:sp>
        <p:nvSpPr>
          <p:cNvPr id="663" name="Google Shape;663;p63"/>
          <p:cNvSpPr/>
          <p:nvPr/>
        </p:nvSpPr>
        <p:spPr>
          <a:xfrm>
            <a:off x="3613958" y="2462872"/>
            <a:ext cx="658200" cy="626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4" name="Google Shape;66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288" y="1425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63"/>
          <p:cNvSpPr/>
          <p:nvPr/>
        </p:nvSpPr>
        <p:spPr>
          <a:xfrm>
            <a:off x="1608850" y="1355850"/>
            <a:ext cx="1713000" cy="1052400"/>
          </a:xfrm>
          <a:prstGeom prst="wedgeRoundRectCallout">
            <a:avLst>
              <a:gd name="adj1" fmla="val -71397"/>
              <a:gd name="adj2" fmla="val -42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コスチュームが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１つふえたぞ。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66" name="Google Shape;666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4912" y="32276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63"/>
          <p:cNvSpPr/>
          <p:nvPr/>
        </p:nvSpPr>
        <p:spPr>
          <a:xfrm>
            <a:off x="1396300" y="3227650"/>
            <a:ext cx="2028600" cy="914100"/>
          </a:xfrm>
          <a:prstGeom prst="wedgeRoundRectCallout">
            <a:avLst>
              <a:gd name="adj1" fmla="val -61577"/>
              <a:gd name="adj2" fmla="val -197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いろ</a:t>
            </a:r>
            <a:r>
              <a:rPr lang="ja" sz="1500" b="1" dirty="0">
                <a:solidFill>
                  <a:schemeClr val="dk2"/>
                </a:solidFill>
              </a:rPr>
              <a:t>をかえてみよう。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A49465-AB5E-47B3-8256-B341CD3DE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419" y="1143970"/>
            <a:ext cx="5285707" cy="3710782"/>
          </a:xfrm>
          <a:prstGeom prst="rect">
            <a:avLst/>
          </a:prstGeom>
        </p:spPr>
      </p:pic>
      <p:sp>
        <p:nvSpPr>
          <p:cNvPr id="673" name="Google Shape;673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いろ</a:t>
            </a:r>
            <a:r>
              <a:rPr lang="ja" dirty="0">
                <a:latin typeface="Arial"/>
                <a:cs typeface="Arial"/>
              </a:rPr>
              <a:t>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675" name="Google Shape;675;p64"/>
          <p:cNvSpPr/>
          <p:nvPr/>
        </p:nvSpPr>
        <p:spPr>
          <a:xfrm>
            <a:off x="4428635" y="2423968"/>
            <a:ext cx="459300" cy="41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6" name="Google Shape;67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2825" y="3519065"/>
            <a:ext cx="1019450" cy="155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7361" y="1203563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4"/>
          <p:cNvSpPr/>
          <p:nvPr/>
        </p:nvSpPr>
        <p:spPr>
          <a:xfrm>
            <a:off x="1157525" y="1024325"/>
            <a:ext cx="2355900" cy="2427600"/>
          </a:xfrm>
          <a:prstGeom prst="wedgeRoundRectCallout">
            <a:avLst>
              <a:gd name="adj1" fmla="val -61577"/>
              <a:gd name="adj2" fmla="val -197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バケツをひっくり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かえしたような</a:t>
            </a:r>
            <a:r>
              <a:rPr lang="ja-JP" altLang="en-US" sz="1500" b="1" dirty="0">
                <a:solidFill>
                  <a:schemeClr val="dk2"/>
                </a:solidFill>
              </a:rPr>
              <a:t>え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ボタンを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してから、ネズミの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いろ</a:t>
            </a:r>
            <a:r>
              <a:rPr lang="ja" sz="1500" b="1" dirty="0">
                <a:solidFill>
                  <a:schemeClr val="dk2"/>
                </a:solidFill>
              </a:rPr>
              <a:t>をかえたいぶぶん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79" name="Google Shape;679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838" y="3886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64"/>
          <p:cNvSpPr/>
          <p:nvPr/>
        </p:nvSpPr>
        <p:spPr>
          <a:xfrm>
            <a:off x="1161725" y="3601675"/>
            <a:ext cx="2423400" cy="1267500"/>
          </a:xfrm>
          <a:prstGeom prst="wedgeRoundRectCallout">
            <a:avLst>
              <a:gd name="adj1" fmla="val -61501"/>
              <a:gd name="adj2" fmla="val -66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ぬ</a:t>
            </a:r>
            <a:r>
              <a:rPr lang="ja" sz="1500" b="1" dirty="0">
                <a:solidFill>
                  <a:schemeClr val="accent5"/>
                </a:solidFill>
              </a:rPr>
              <a:t>りつぶし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ところでえらばれている</a:t>
            </a:r>
            <a:r>
              <a:rPr lang="ja-JP" altLang="en-US" sz="1500" b="1" dirty="0">
                <a:solidFill>
                  <a:schemeClr val="dk2"/>
                </a:solidFill>
              </a:rPr>
              <a:t>いろ</a:t>
            </a:r>
            <a:r>
              <a:rPr lang="ja" sz="1500" b="1" dirty="0">
                <a:solidFill>
                  <a:schemeClr val="dk2"/>
                </a:solidFill>
              </a:rPr>
              <a:t>にかわるんだね。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81" name="Google Shape;681;p64"/>
          <p:cNvSpPr/>
          <p:nvPr/>
        </p:nvSpPr>
        <p:spPr>
          <a:xfrm>
            <a:off x="4428635" y="1644296"/>
            <a:ext cx="7653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A1085C-0CA2-4F09-A1D3-9D70E4DC2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291" y="1093275"/>
            <a:ext cx="5508671" cy="3871478"/>
          </a:xfrm>
          <a:prstGeom prst="rect">
            <a:avLst/>
          </a:prstGeom>
        </p:spPr>
      </p:pic>
      <p:sp>
        <p:nvSpPr>
          <p:cNvPr id="693" name="Google Shape;693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からだとかおの</a:t>
            </a:r>
            <a:r>
              <a:rPr lang="ja-JP" altLang="en-US" dirty="0">
                <a:latin typeface="Arial"/>
                <a:cs typeface="Arial"/>
              </a:rPr>
              <a:t>いろ</a:t>
            </a:r>
            <a:r>
              <a:rPr lang="ja" dirty="0">
                <a:latin typeface="Arial"/>
                <a:cs typeface="Arial"/>
              </a:rPr>
              <a:t>をかえよう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95" name="Google Shape;695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512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65"/>
          <p:cNvSpPr/>
          <p:nvPr/>
        </p:nvSpPr>
        <p:spPr>
          <a:xfrm>
            <a:off x="1377500" y="1093275"/>
            <a:ext cx="1479900" cy="1052400"/>
          </a:xfrm>
          <a:prstGeom prst="wedgeRoundRectCallout">
            <a:avLst>
              <a:gd name="adj1" fmla="val -58735"/>
              <a:gd name="adj2" fmla="val -127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かおも</a:t>
            </a:r>
            <a:r>
              <a:rPr lang="ja-JP" altLang="en-US" sz="1500" b="1" dirty="0">
                <a:solidFill>
                  <a:schemeClr val="dk2"/>
                </a:solidFill>
              </a:rPr>
              <a:t>いろ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かえようね。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97" name="Google Shape;697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438" y="3124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65"/>
          <p:cNvSpPr/>
          <p:nvPr/>
        </p:nvSpPr>
        <p:spPr>
          <a:xfrm>
            <a:off x="1643775" y="3124225"/>
            <a:ext cx="1254600" cy="719400"/>
          </a:xfrm>
          <a:prstGeom prst="wedgeRoundRectCallout">
            <a:avLst>
              <a:gd name="adj1" fmla="val -71397"/>
              <a:gd name="adj2" fmla="val -42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99" name="Google Shape;699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1538" y="3411203"/>
            <a:ext cx="989925" cy="150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BEE218-C626-43F8-A73E-A6D5CF32D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092" y="1093275"/>
            <a:ext cx="4924563" cy="3454974"/>
          </a:xfrm>
          <a:prstGeom prst="rect">
            <a:avLst/>
          </a:prstGeom>
        </p:spPr>
      </p:pic>
      <p:sp>
        <p:nvSpPr>
          <p:cNvPr id="706" name="Google Shape;706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dirty="0">
                <a:latin typeface="Arial"/>
                <a:cs typeface="Arial"/>
              </a:rPr>
              <a:t>をかえておこう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07" name="Google Shape;707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66"/>
          <p:cNvSpPr/>
          <p:nvPr/>
        </p:nvSpPr>
        <p:spPr>
          <a:xfrm>
            <a:off x="1148900" y="1093275"/>
            <a:ext cx="2531700" cy="1373700"/>
          </a:xfrm>
          <a:prstGeom prst="wedgeRoundRectCallout">
            <a:avLst>
              <a:gd name="adj1" fmla="val -58735"/>
              <a:gd name="adj2" fmla="val -127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あとで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をつかうので、もっと</a:t>
            </a:r>
            <a:r>
              <a:rPr lang="ja" sz="1500" b="1" dirty="0">
                <a:solidFill>
                  <a:schemeClr val="accent5"/>
                </a:solidFill>
              </a:rPr>
              <a:t>わかりやすい</a:t>
            </a:r>
            <a:r>
              <a:rPr lang="ja-JP" altLang="en-US" sz="1500" b="1" dirty="0">
                <a:solidFill>
                  <a:schemeClr val="accent5"/>
                </a:solidFill>
              </a:rPr>
              <a:t>なまえ</a:t>
            </a:r>
            <a:r>
              <a:rPr lang="ja" sz="1500" b="1" dirty="0">
                <a:solidFill>
                  <a:schemeClr val="accent5"/>
                </a:solidFill>
              </a:rPr>
              <a:t>にかえて</a:t>
            </a:r>
            <a:r>
              <a:rPr lang="ja" sz="1500" b="1" dirty="0">
                <a:solidFill>
                  <a:schemeClr val="dk2"/>
                </a:solidFill>
              </a:rPr>
              <a:t>おこう。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09" name="Google Shape;709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8" y="3124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66"/>
          <p:cNvSpPr/>
          <p:nvPr/>
        </p:nvSpPr>
        <p:spPr>
          <a:xfrm>
            <a:off x="1159996" y="3124220"/>
            <a:ext cx="2444400" cy="1200600"/>
          </a:xfrm>
          <a:prstGeom prst="wedgeRoundRectCallout">
            <a:avLst>
              <a:gd name="adj1" fmla="val -58354"/>
              <a:gd name="adj2" fmla="val -1023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なんにしようかな～。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スーパーネズミ</a:t>
            </a:r>
            <a:r>
              <a:rPr lang="ja" sz="1500" b="1">
                <a:solidFill>
                  <a:schemeClr val="dk2"/>
                </a:solidFill>
              </a:rPr>
              <a:t>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しよっと。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12" name="Google Shape;712;p66"/>
          <p:cNvSpPr/>
          <p:nvPr/>
        </p:nvSpPr>
        <p:spPr>
          <a:xfrm>
            <a:off x="6704925" y="719475"/>
            <a:ext cx="1925400" cy="914100"/>
          </a:xfrm>
          <a:prstGeom prst="wedgeRoundRectCallout">
            <a:avLst>
              <a:gd name="adj1" fmla="val -97401"/>
              <a:gd name="adj2" fmla="val 3519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ここで</a:t>
            </a:r>
            <a:r>
              <a:rPr lang="ja-JP" altLang="en-US" b="1" dirty="0">
                <a:solidFill>
                  <a:schemeClr val="dk2"/>
                </a:solidFill>
              </a:rPr>
              <a:t>なまえ</a:t>
            </a:r>
            <a:r>
              <a:rPr lang="ja" b="1" dirty="0">
                <a:solidFill>
                  <a:schemeClr val="dk2"/>
                </a:solidFill>
              </a:rPr>
              <a:t>をかえられるよ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713" name="Google Shape;713;p66"/>
          <p:cNvSpPr/>
          <p:nvPr/>
        </p:nvSpPr>
        <p:spPr>
          <a:xfrm>
            <a:off x="4440000" y="1301875"/>
            <a:ext cx="12552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D88F65D-7559-4157-8687-13776E964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075" y="1093275"/>
            <a:ext cx="5274551" cy="3746410"/>
          </a:xfrm>
          <a:prstGeom prst="rect">
            <a:avLst/>
          </a:prstGeom>
        </p:spPr>
      </p:pic>
      <p:sp>
        <p:nvSpPr>
          <p:cNvPr id="722" name="Google Shape;722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dirty="0">
                <a:latin typeface="Arial"/>
                <a:cs typeface="Arial"/>
              </a:rPr>
              <a:t>いちばんうえのコスチューム</a:t>
            </a:r>
            <a:r>
              <a:rPr lang="ja-JP" altLang="en-US" sz="2800" dirty="0">
                <a:latin typeface="Arial"/>
                <a:cs typeface="Arial"/>
              </a:rPr>
              <a:t>めい</a:t>
            </a:r>
            <a:r>
              <a:rPr lang="ja" sz="2800" dirty="0">
                <a:latin typeface="Arial"/>
                <a:cs typeface="Arial"/>
              </a:rPr>
              <a:t>もかえておいてね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724" name="Google Shape;724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288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67"/>
          <p:cNvSpPr/>
          <p:nvPr/>
        </p:nvSpPr>
        <p:spPr>
          <a:xfrm>
            <a:off x="1072700" y="1093275"/>
            <a:ext cx="2433300" cy="1478400"/>
          </a:xfrm>
          <a:prstGeom prst="wedgeRoundRectCallout">
            <a:avLst>
              <a:gd name="adj1" fmla="val -58735"/>
              <a:gd name="adj2" fmla="val -127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ふつうのネズミの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もわかりやすいものに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かえておこう。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いちばんうえの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コスチュームだよ。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26" name="Google Shape;726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8" y="3124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67"/>
          <p:cNvSpPr/>
          <p:nvPr/>
        </p:nvSpPr>
        <p:spPr>
          <a:xfrm>
            <a:off x="1236725" y="3207425"/>
            <a:ext cx="2078400" cy="914100"/>
          </a:xfrm>
          <a:prstGeom prst="wedgeRoundRectCallout">
            <a:avLst>
              <a:gd name="adj1" fmla="val -64026"/>
              <a:gd name="adj2" fmla="val -992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ふつうのネズミ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でいっか。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28" name="Google Shape;728;p67"/>
          <p:cNvSpPr/>
          <p:nvPr/>
        </p:nvSpPr>
        <p:spPr>
          <a:xfrm>
            <a:off x="3658087" y="1267283"/>
            <a:ext cx="549077" cy="5430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67"/>
          <p:cNvSpPr/>
          <p:nvPr/>
        </p:nvSpPr>
        <p:spPr>
          <a:xfrm>
            <a:off x="4347375" y="1267284"/>
            <a:ext cx="13776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スーパーネズミをだすタイミングをきめよう</a:t>
            </a:r>
            <a:endParaRPr>
              <a:latin typeface="Arial"/>
              <a:cs typeface="Arial"/>
            </a:endParaRPr>
          </a:p>
        </p:txBody>
      </p:sp>
      <p:pic>
        <p:nvPicPr>
          <p:cNvPr id="737" name="Google Shape;737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228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68"/>
          <p:cNvSpPr/>
          <p:nvPr/>
        </p:nvSpPr>
        <p:spPr>
          <a:xfrm>
            <a:off x="1179999" y="1093275"/>
            <a:ext cx="3244219" cy="2434500"/>
          </a:xfrm>
          <a:prstGeom prst="wedgeRoundRectCallout">
            <a:avLst>
              <a:gd name="adj1" fmla="val -59875"/>
              <a:gd name="adj2" fmla="val -3195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これでコスチュームの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じゅんびができたね。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コード</a:t>
            </a:r>
            <a:r>
              <a:rPr lang="ja" sz="1500" b="1" dirty="0">
                <a:solidFill>
                  <a:schemeClr val="dk2"/>
                </a:solidFill>
              </a:rPr>
              <a:t>」タブを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してプログラムのがめんにもどろう。つぎは、</a:t>
            </a:r>
            <a:r>
              <a:rPr lang="ja" sz="1500" b="1" dirty="0">
                <a:solidFill>
                  <a:schemeClr val="accent5"/>
                </a:solidFill>
              </a:rPr>
              <a:t>スーパーネズミをだす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タイミング</a:t>
            </a:r>
            <a:r>
              <a:rPr lang="ja" sz="1500" b="1" dirty="0">
                <a:solidFill>
                  <a:schemeClr val="dk2"/>
                </a:solidFill>
              </a:rPr>
              <a:t>をかんがえてね。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39" name="Google Shape;739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88" y="3719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8"/>
          <p:cNvSpPr/>
          <p:nvPr/>
        </p:nvSpPr>
        <p:spPr>
          <a:xfrm>
            <a:off x="1234575" y="3719875"/>
            <a:ext cx="3039300" cy="914100"/>
          </a:xfrm>
          <a:prstGeom prst="wedgeRoundRectCallout">
            <a:avLst>
              <a:gd name="adj1" fmla="val -57180"/>
              <a:gd name="adj2" fmla="val -877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そうだな～</a:t>
            </a:r>
            <a:r>
              <a:rPr lang="ja" sz="1500" b="1">
                <a:solidFill>
                  <a:schemeClr val="accent5"/>
                </a:solidFill>
              </a:rPr>
              <a:t>５ひきに１ぴき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くらいのわりあいがいいかな。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41" name="Google Shape;74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3150" y="1169850"/>
            <a:ext cx="4476750" cy="30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/>
              <a:t>５ひきごとにスーパーネズミがでるようにするには？</a:t>
            </a:r>
            <a:endParaRPr sz="2600"/>
          </a:p>
        </p:txBody>
      </p:sp>
      <p:pic>
        <p:nvPicPr>
          <p:cNvPr id="748" name="Google Shape;74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2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69"/>
          <p:cNvSpPr/>
          <p:nvPr/>
        </p:nvSpPr>
        <p:spPr>
          <a:xfrm>
            <a:off x="1248250" y="1093300"/>
            <a:ext cx="3607500" cy="1842300"/>
          </a:xfrm>
          <a:prstGeom prst="wedgeRoundRectCallout">
            <a:avLst>
              <a:gd name="adj1" fmla="val -57362"/>
              <a:gd name="adj2" fmla="val -263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じゃあ、ふつうのネズミが４ひき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でたらそのつぎの５ひきめは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スーパーネズミ、っていうように、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５ひきごとにスーパーネズミ</a:t>
            </a:r>
            <a:r>
              <a:rPr lang="ja" sz="1500" b="1">
                <a:solidFill>
                  <a:schemeClr val="dk2"/>
                </a:solidFill>
              </a:rPr>
              <a:t>がでる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ようにしてみよう。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どうすればいいかわかるかな？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50" name="Google Shape;750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88" y="34150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9"/>
          <p:cNvSpPr/>
          <p:nvPr/>
        </p:nvSpPr>
        <p:spPr>
          <a:xfrm>
            <a:off x="1207175" y="3415075"/>
            <a:ext cx="2735700" cy="1200600"/>
          </a:xfrm>
          <a:prstGeom prst="wedgeRoundRectCallout">
            <a:avLst>
              <a:gd name="adj1" fmla="val -57025"/>
              <a:gd name="adj2" fmla="val -98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えーと...。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ごめんなさい、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ぜんぜんわかりませんっ！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52" name="Google Shape;752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2750" y="1169850"/>
            <a:ext cx="120015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8850" y="1169850"/>
            <a:ext cx="120015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4950" y="1169500"/>
            <a:ext cx="1200150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わりざんしてあまりをみるよ</a:t>
            </a:r>
            <a:endParaRPr>
              <a:latin typeface="Arial"/>
              <a:cs typeface="Arial"/>
            </a:endParaRPr>
          </a:p>
        </p:txBody>
      </p:sp>
      <p:pic>
        <p:nvPicPr>
          <p:cNvPr id="760" name="Google Shape;760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9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70"/>
          <p:cNvSpPr/>
          <p:nvPr/>
        </p:nvSpPr>
        <p:spPr>
          <a:xfrm>
            <a:off x="1310476" y="1245700"/>
            <a:ext cx="3699900" cy="1800000"/>
          </a:xfrm>
          <a:prstGeom prst="wedgeRoundRectCallout">
            <a:avLst>
              <a:gd name="adj1" fmla="val -55318"/>
              <a:gd name="adj2" fmla="val -3149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いまなんびきめのクローンなのかを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でおぼえておいて、そのかずを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5でわったときのあまりが0だったら、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スーパーネズミ</a:t>
            </a:r>
            <a:r>
              <a:rPr lang="ja" sz="1500" b="1" dirty="0">
                <a:solidFill>
                  <a:schemeClr val="dk2"/>
                </a:solidFill>
              </a:rPr>
              <a:t>にすればいいよ。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62" name="Google Shape;762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5863" y="1283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70"/>
          <p:cNvSpPr/>
          <p:nvPr/>
        </p:nvSpPr>
        <p:spPr>
          <a:xfrm>
            <a:off x="6456925" y="1214575"/>
            <a:ext cx="2419200" cy="1200600"/>
          </a:xfrm>
          <a:prstGeom prst="wedgeRoundRectCallout">
            <a:avLst>
              <a:gd name="adj1" fmla="val -60285"/>
              <a:gd name="adj2" fmla="val -52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なるほど～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こうすればいいんだね。</a:t>
            </a:r>
            <a:endParaRPr sz="1500" b="1">
              <a:solidFill>
                <a:schemeClr val="dk2"/>
              </a:solidFill>
            </a:endParaRPr>
          </a:p>
        </p:txBody>
      </p:sp>
      <p:graphicFrame>
        <p:nvGraphicFramePr>
          <p:cNvPr id="764" name="Google Shape;764;p70"/>
          <p:cNvGraphicFramePr/>
          <p:nvPr>
            <p:extLst>
              <p:ext uri="{D42A27DB-BD31-4B8C-83A1-F6EECF244321}">
                <p14:modId xmlns:p14="http://schemas.microsoft.com/office/powerpoint/2010/main" val="1670105621"/>
              </p:ext>
            </p:extLst>
          </p:nvPr>
        </p:nvGraphicFramePr>
        <p:xfrm>
          <a:off x="387900" y="3094677"/>
          <a:ext cx="8425125" cy="1765700"/>
        </p:xfrm>
        <a:graphic>
          <a:graphicData uri="http://schemas.openxmlformats.org/drawingml/2006/table">
            <a:tbl>
              <a:tblPr>
                <a:noFill/>
                <a:tableStyleId>{E716A814-4B6B-4D53-AE64-6539C0FC2E98}</a:tableStyleId>
              </a:tblPr>
              <a:tblGrid>
                <a:gridCol w="134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5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なんびきめ？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ja" sz="9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" sz="900" b="1" dirty="0">
                          <a:solidFill>
                            <a:schemeClr val="dk2"/>
                          </a:solidFill>
                        </a:rPr>
                        <a:t>(</a:t>
                      </a:r>
                      <a:r>
                        <a:rPr lang="ja" altLang="en-US" sz="900" b="1" dirty="0">
                          <a:solidFill>
                            <a:schemeClr val="dk2"/>
                          </a:solidFill>
                        </a:rPr>
                        <a:t>クローン</a:t>
                      </a:r>
                      <a:r>
                        <a:rPr lang="ja-JP" altLang="en-US" sz="900" b="1" dirty="0">
                          <a:solidFill>
                            <a:schemeClr val="dk2"/>
                          </a:solidFill>
                        </a:rPr>
                        <a:t>ばんごう</a:t>
                      </a:r>
                      <a:r>
                        <a:rPr lang="ja" altLang="en-US" sz="900" b="1" dirty="0">
                          <a:solidFill>
                            <a:schemeClr val="dk2"/>
                          </a:solidFill>
                        </a:rPr>
                        <a:t>）</a:t>
                      </a:r>
                      <a:endParaRPr lang="ja-JP" altLang="en-US" sz="9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1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2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3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4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5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6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7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8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9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10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accent5"/>
                          </a:solidFill>
                        </a:rPr>
                        <a:t>5</a:t>
                      </a:r>
                      <a:r>
                        <a:rPr lang="ja" b="1">
                          <a:solidFill>
                            <a:schemeClr val="dk2"/>
                          </a:solidFill>
                        </a:rPr>
                        <a:t>でわった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dk2"/>
                          </a:solidFill>
                        </a:rPr>
                        <a:t>こたえ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あまり1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あまり2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あまり3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あまり4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1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</a:t>
                      </a:r>
                      <a:r>
                        <a:rPr lang="ja" sz="1100" b="1">
                          <a:solidFill>
                            <a:schemeClr val="accent5"/>
                          </a:solidFill>
                        </a:rPr>
                        <a:t>0</a:t>
                      </a:r>
                      <a:endParaRPr sz="1100" b="1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1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あまり1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１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あまり2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１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あまり3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１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あまり4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２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</a:t>
                      </a:r>
                      <a:r>
                        <a:rPr lang="ja" sz="1100" b="1">
                          <a:solidFill>
                            <a:schemeClr val="accent5"/>
                          </a:solidFill>
                        </a:rPr>
                        <a:t>0</a:t>
                      </a:r>
                      <a:endParaRPr sz="1100" b="1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dk2"/>
                          </a:solidFill>
                        </a:rPr>
                        <a:t>コスチューム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65" name="Google Shape;765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7004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839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272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2768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32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918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7888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3688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6358" y="4452170"/>
            <a:ext cx="593487" cy="35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61427" y="4452040"/>
            <a:ext cx="602012" cy="342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B08A1DB-26BC-4CC2-AE0D-65C52A5C1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550" y="1169849"/>
            <a:ext cx="1678448" cy="2746552"/>
          </a:xfrm>
          <a:prstGeom prst="rect">
            <a:avLst/>
          </a:prstGeom>
        </p:spPr>
      </p:pic>
      <p:sp>
        <p:nvSpPr>
          <p:cNvPr id="780" name="Google Shape;78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あたらしく</a:t>
            </a: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81" name="Google Shape;781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288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71"/>
          <p:cNvSpPr/>
          <p:nvPr/>
        </p:nvSpPr>
        <p:spPr>
          <a:xfrm>
            <a:off x="1241100" y="1012669"/>
            <a:ext cx="3053700" cy="2746552"/>
          </a:xfrm>
          <a:prstGeom prst="wedgeRoundRectCallout">
            <a:avLst>
              <a:gd name="adj1" fmla="val -59027"/>
              <a:gd name="adj2" fmla="val -2670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じゃあ、いま</a:t>
            </a:r>
            <a:r>
              <a:rPr lang="ja" sz="1500" b="1" dirty="0">
                <a:solidFill>
                  <a:schemeClr val="accent5"/>
                </a:solidFill>
              </a:rPr>
              <a:t>なんびきめの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クローンなのかをおぼえて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おく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をつくろう。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」カテゴリの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る」を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クローン</a:t>
            </a:r>
            <a:r>
              <a:rPr lang="ja-JP" altLang="en-US" sz="1500" b="1" dirty="0">
                <a:solidFill>
                  <a:schemeClr val="accent5"/>
                </a:solidFill>
              </a:rPr>
              <a:t>ばんごう</a:t>
            </a:r>
            <a:r>
              <a:rPr lang="ja" sz="1500" b="1" dirty="0">
                <a:solidFill>
                  <a:schemeClr val="dk2"/>
                </a:solidFill>
              </a:rPr>
              <a:t>」っていう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にしようか。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83" name="Google Shape;783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1313" y="375922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71"/>
          <p:cNvSpPr/>
          <p:nvPr/>
        </p:nvSpPr>
        <p:spPr>
          <a:xfrm>
            <a:off x="1255425" y="3923490"/>
            <a:ext cx="2051193" cy="914100"/>
          </a:xfrm>
          <a:prstGeom prst="wedgeRoundRectCallout">
            <a:avLst>
              <a:gd name="adj1" fmla="val -59939"/>
              <a:gd name="adj2" fmla="val -897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しゅっせきばんごう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みたいなものだね。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787" name="Google Shape;787;p71"/>
          <p:cNvSpPr/>
          <p:nvPr/>
        </p:nvSpPr>
        <p:spPr>
          <a:xfrm>
            <a:off x="4730431" y="1525959"/>
            <a:ext cx="742113" cy="28898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6F84398-CA97-405D-8EBD-E2264281A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749" y="1169849"/>
            <a:ext cx="2845463" cy="2589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1DD37AA-6E26-424B-8E83-BC6A9137C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418" y="1600302"/>
            <a:ext cx="4653370" cy="2617015"/>
          </a:xfrm>
          <a:prstGeom prst="rect">
            <a:avLst/>
          </a:prstGeom>
        </p:spPr>
      </p:pic>
      <p:sp>
        <p:nvSpPr>
          <p:cNvPr id="801" name="Google Shape;801;p72"/>
          <p:cNvSpPr txBox="1">
            <a:spLocks noGrp="1"/>
          </p:cNvSpPr>
          <p:nvPr>
            <p:ph type="title"/>
          </p:nvPr>
        </p:nvSpPr>
        <p:spPr>
          <a:xfrm>
            <a:off x="6912" y="34535"/>
            <a:ext cx="9137088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クローン</a:t>
            </a:r>
            <a:r>
              <a:rPr lang="ja-JP" altLang="en-US" dirty="0">
                <a:latin typeface="Arial"/>
                <a:cs typeface="Arial"/>
              </a:rPr>
              <a:t>ばんごう</a:t>
            </a:r>
            <a:r>
              <a:rPr lang="ja" dirty="0">
                <a:latin typeface="Arial"/>
                <a:cs typeface="Arial"/>
              </a:rPr>
              <a:t>は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どのタイミングできめればいいかな？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02" name="Google Shape;802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1544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72"/>
          <p:cNvSpPr/>
          <p:nvPr/>
        </p:nvSpPr>
        <p:spPr>
          <a:xfrm>
            <a:off x="1241099" y="1216101"/>
            <a:ext cx="3234301" cy="2294100"/>
          </a:xfrm>
          <a:prstGeom prst="wedgeRoundRectCallout">
            <a:avLst>
              <a:gd name="adj1" fmla="val -57510"/>
              <a:gd name="adj2" fmla="val -3006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クローン</a:t>
            </a:r>
            <a:r>
              <a:rPr lang="ja-JP" altLang="en-US" sz="1500" b="1" dirty="0">
                <a:solidFill>
                  <a:schemeClr val="accent5"/>
                </a:solidFill>
              </a:rPr>
              <a:t>ばんごう</a:t>
            </a:r>
            <a:r>
              <a:rPr lang="ja" sz="1500" b="1" dirty="0">
                <a:solidFill>
                  <a:schemeClr val="accent5"/>
                </a:solidFill>
              </a:rPr>
              <a:t>は、クローンを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つくる</a:t>
            </a:r>
            <a:r>
              <a:rPr lang="ja-JP" altLang="en-US" sz="1500" b="1" dirty="0">
                <a:solidFill>
                  <a:schemeClr val="accent5"/>
                </a:solidFill>
              </a:rPr>
              <a:t>ちょくぜん</a:t>
            </a:r>
            <a:r>
              <a:rPr lang="ja" sz="1500" b="1" dirty="0">
                <a:solidFill>
                  <a:schemeClr val="accent5"/>
                </a:solidFill>
              </a:rPr>
              <a:t>に１つずつふやす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ようにしよう。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クローンをつくるまえに、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なんびきめなのかをしりたい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からね。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04" name="Google Shape;804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88" y="3740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72"/>
          <p:cNvSpPr/>
          <p:nvPr/>
        </p:nvSpPr>
        <p:spPr>
          <a:xfrm>
            <a:off x="1290725" y="3597450"/>
            <a:ext cx="2978100" cy="1200600"/>
          </a:xfrm>
          <a:prstGeom prst="wedgeRoundRectCallout">
            <a:avLst>
              <a:gd name="adj1" fmla="val -57495"/>
              <a:gd name="adj2" fmla="val -48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OK！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あ、</a:t>
            </a:r>
            <a:r>
              <a:rPr lang="ja" sz="1500" b="1">
                <a:solidFill>
                  <a:schemeClr val="accent5"/>
                </a:solidFill>
              </a:rPr>
              <a:t>０にリセット</a:t>
            </a:r>
            <a:r>
              <a:rPr lang="ja" sz="1500" b="1">
                <a:solidFill>
                  <a:schemeClr val="dk2"/>
                </a:solidFill>
              </a:rPr>
              <a:t>するのも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わすれないようにしないと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だよね！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06" name="Google Shape;806;p72"/>
          <p:cNvSpPr/>
          <p:nvPr/>
        </p:nvSpPr>
        <p:spPr>
          <a:xfrm>
            <a:off x="4623025" y="2555075"/>
            <a:ext cx="1163400" cy="21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72"/>
          <p:cNvSpPr/>
          <p:nvPr/>
        </p:nvSpPr>
        <p:spPr>
          <a:xfrm>
            <a:off x="4668600" y="2769384"/>
            <a:ext cx="1163400" cy="21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08" name="Google Shape;808;p72"/>
          <p:cNvCxnSpPr>
            <a:cxnSpLocks/>
            <a:stCxn id="807" idx="3"/>
          </p:cNvCxnSpPr>
          <p:nvPr/>
        </p:nvCxnSpPr>
        <p:spPr>
          <a:xfrm>
            <a:off x="5832000" y="2876484"/>
            <a:ext cx="1775719" cy="28697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9" name="Google Shape;809;p72"/>
          <p:cNvCxnSpPr>
            <a:cxnSpLocks/>
            <a:stCxn id="806" idx="3"/>
          </p:cNvCxnSpPr>
          <p:nvPr/>
        </p:nvCxnSpPr>
        <p:spPr>
          <a:xfrm>
            <a:off x="5786425" y="2662175"/>
            <a:ext cx="1768920" cy="17338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5432A44-BCEA-41EA-A50F-71D6A9F86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753" y="1216836"/>
            <a:ext cx="2320294" cy="3651827"/>
          </a:xfrm>
          <a:prstGeom prst="rect">
            <a:avLst/>
          </a:prstGeom>
        </p:spPr>
      </p:pic>
      <p:sp>
        <p:nvSpPr>
          <p:cNvPr id="817" name="Google Shape;817;p73"/>
          <p:cNvSpPr txBox="1">
            <a:spLocks noGrp="1"/>
          </p:cNvSpPr>
          <p:nvPr>
            <p:ph type="title"/>
          </p:nvPr>
        </p:nvSpPr>
        <p:spPr>
          <a:xfrm>
            <a:off x="15712" y="28492"/>
            <a:ext cx="9128288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「もしクローン</a:t>
            </a:r>
            <a:r>
              <a:rPr lang="ja-JP" altLang="en-US" dirty="0">
                <a:latin typeface="Arial"/>
                <a:cs typeface="Arial"/>
              </a:rPr>
              <a:t>ばんごう</a:t>
            </a:r>
            <a:r>
              <a:rPr lang="ja" dirty="0">
                <a:latin typeface="Arial"/>
                <a:cs typeface="Arial"/>
              </a:rPr>
              <a:t>を５でわったあまりが０なら」のブロックをつくろう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18" name="Google Shape;818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73"/>
          <p:cNvSpPr/>
          <p:nvPr/>
        </p:nvSpPr>
        <p:spPr>
          <a:xfrm>
            <a:off x="1317300" y="1398100"/>
            <a:ext cx="2082900" cy="855300"/>
          </a:xfrm>
          <a:prstGeom prst="wedgeRoundRectCallout">
            <a:avLst>
              <a:gd name="adj1" fmla="val -60232"/>
              <a:gd name="adj2" fmla="val -128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さあ、せいとくん！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でばんだよ！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20" name="Google Shape;820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12" y="30427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73"/>
          <p:cNvSpPr/>
          <p:nvPr/>
        </p:nvSpPr>
        <p:spPr>
          <a:xfrm>
            <a:off x="1223200" y="2801375"/>
            <a:ext cx="3077400" cy="2096400"/>
          </a:xfrm>
          <a:prstGeom prst="wedgeRoundRectCallout">
            <a:avLst>
              <a:gd name="adj1" fmla="val -60497"/>
              <a:gd name="adj2" fmla="val -83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よ～し！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お、「</a:t>
            </a:r>
            <a:r>
              <a:rPr lang="ja-JP" altLang="en-US" sz="1500" b="1" dirty="0">
                <a:solidFill>
                  <a:schemeClr val="accent5"/>
                </a:solidFill>
              </a:rPr>
              <a:t>えんざん</a:t>
            </a:r>
            <a:r>
              <a:rPr lang="ja" sz="1500" b="1" dirty="0">
                <a:solidFill>
                  <a:schemeClr val="dk2"/>
                </a:solidFill>
              </a:rPr>
              <a:t>」カテゴリに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～を～で</a:t>
            </a:r>
            <a:r>
              <a:rPr lang="ja-JP" altLang="en-US" sz="1500" b="1" dirty="0">
                <a:solidFill>
                  <a:schemeClr val="accent5"/>
                </a:solidFill>
              </a:rPr>
              <a:t>わ</a:t>
            </a:r>
            <a:r>
              <a:rPr lang="ja" sz="1500" b="1" dirty="0">
                <a:solidFill>
                  <a:schemeClr val="accent5"/>
                </a:solidFill>
              </a:rPr>
              <a:t>った</a:t>
            </a:r>
            <a:r>
              <a:rPr lang="ja-JP" altLang="en-US" sz="1500" b="1" dirty="0">
                <a:solidFill>
                  <a:schemeClr val="accent5"/>
                </a:solidFill>
              </a:rPr>
              <a:t>あま</a:t>
            </a:r>
            <a:r>
              <a:rPr lang="ja" sz="1500" b="1" dirty="0">
                <a:solidFill>
                  <a:schemeClr val="accent5"/>
                </a:solidFill>
              </a:rPr>
              <a:t>り</a:t>
            </a:r>
            <a:r>
              <a:rPr lang="ja" sz="1500" b="1" dirty="0">
                <a:solidFill>
                  <a:schemeClr val="dk2"/>
                </a:solidFill>
              </a:rPr>
              <a:t>」ていう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ブロックがあるぞ！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これをつかって...。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こんなかんじかな？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824" name="Google Shape;824;p73"/>
          <p:cNvSpPr/>
          <p:nvPr/>
        </p:nvSpPr>
        <p:spPr>
          <a:xfrm>
            <a:off x="4594139" y="2913347"/>
            <a:ext cx="1367934" cy="30552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81D4E34-9724-4A82-B798-11E3831A1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744" y="2223993"/>
            <a:ext cx="2649811" cy="68935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777953-8515-4570-B065-612F141740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0" t="1017" b="1421"/>
          <a:stretch/>
        </p:blipFill>
        <p:spPr>
          <a:xfrm>
            <a:off x="5006109" y="1017450"/>
            <a:ext cx="3223012" cy="3803932"/>
          </a:xfrm>
          <a:prstGeom prst="rect">
            <a:avLst/>
          </a:prstGeom>
        </p:spPr>
      </p:pic>
      <p:sp>
        <p:nvSpPr>
          <p:cNvPr id="833" name="Google Shape;833;p7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コスチュームをきりかえる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dirty="0">
                <a:latin typeface="Arial"/>
                <a:cs typeface="Arial"/>
              </a:rPr>
              <a:t>をいれよう！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34" name="Google Shape;8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512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4"/>
          <p:cNvSpPr/>
          <p:nvPr/>
        </p:nvSpPr>
        <p:spPr>
          <a:xfrm>
            <a:off x="1549074" y="1159450"/>
            <a:ext cx="2682901" cy="1653000"/>
          </a:xfrm>
          <a:prstGeom prst="wedgeRoundRectCallout">
            <a:avLst>
              <a:gd name="adj1" fmla="val -60232"/>
              <a:gd name="adj2" fmla="val -128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それじゃ、この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あてはまったときだけ、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オリジナルのネズミの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コスチュームを</a:t>
            </a:r>
            <a:r>
              <a:rPr lang="ja" sz="1500" b="1" dirty="0">
                <a:solidFill>
                  <a:schemeClr val="accent5"/>
                </a:solidFill>
              </a:rPr>
              <a:t>スーパー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ネズミ</a:t>
            </a:r>
            <a:r>
              <a:rPr lang="ja" sz="1500" b="1" dirty="0">
                <a:solidFill>
                  <a:schemeClr val="dk2"/>
                </a:solidFill>
              </a:rPr>
              <a:t>にしてみよう。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36" name="Google Shape;836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488" y="3486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74"/>
          <p:cNvSpPr/>
          <p:nvPr/>
        </p:nvSpPr>
        <p:spPr>
          <a:xfrm>
            <a:off x="1502900" y="3343450"/>
            <a:ext cx="3363000" cy="1200600"/>
          </a:xfrm>
          <a:prstGeom prst="wedgeRoundRectCallout">
            <a:avLst>
              <a:gd name="adj1" fmla="val -60178"/>
              <a:gd name="adj2" fmla="val -999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そのあとにクローンをつくると、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スーパーネズミ</a:t>
            </a:r>
            <a:r>
              <a:rPr lang="ja" sz="1500" b="1">
                <a:solidFill>
                  <a:schemeClr val="dk2"/>
                </a:solidFill>
              </a:rPr>
              <a:t>のみためでつくられるってわけだね。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40" name="Google Shape;840;p74"/>
          <p:cNvSpPr/>
          <p:nvPr/>
        </p:nvSpPr>
        <p:spPr>
          <a:xfrm>
            <a:off x="5040711" y="3262327"/>
            <a:ext cx="3267398" cy="92174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あれ？ずっとスーパーネズミになっちゃうよ</a:t>
            </a:r>
            <a:endParaRPr>
              <a:latin typeface="Arial"/>
              <a:cs typeface="Arial"/>
            </a:endParaRPr>
          </a:p>
        </p:txBody>
      </p:sp>
      <p:pic>
        <p:nvPicPr>
          <p:cNvPr id="847" name="Google Shape;847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3" y="12447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5"/>
          <p:cNvSpPr/>
          <p:nvPr/>
        </p:nvSpPr>
        <p:spPr>
          <a:xfrm>
            <a:off x="1180000" y="1244725"/>
            <a:ext cx="3318000" cy="1713300"/>
          </a:xfrm>
          <a:prstGeom prst="wedgeRoundRectCallout">
            <a:avLst>
              <a:gd name="adj1" fmla="val -57272"/>
              <a:gd name="adj2" fmla="val -2330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よーし、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してみよう！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あれ？５ひきめに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スーパーネズミがでてから、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そのあとずっとスーパーネズミ</a:t>
            </a:r>
            <a:r>
              <a:rPr lang="ja" sz="1500" b="1" dirty="0">
                <a:solidFill>
                  <a:schemeClr val="dk2"/>
                </a:solidFill>
              </a:rPr>
              <a:t>になっちゃう。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49" name="Google Shape;849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7" y="3400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75"/>
          <p:cNvSpPr/>
          <p:nvPr/>
        </p:nvSpPr>
        <p:spPr>
          <a:xfrm>
            <a:off x="1254000" y="3249750"/>
            <a:ext cx="2614800" cy="1116600"/>
          </a:xfrm>
          <a:prstGeom prst="wedgeRoundRectCallout">
            <a:avLst>
              <a:gd name="adj1" fmla="val -56691"/>
              <a:gd name="adj2" fmla="val -857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どこがいけなかったのか、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かんがえてみよう！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16CC3C8-4585-4D68-B0A0-1D602F8343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58"/>
          <a:stretch/>
        </p:blipFill>
        <p:spPr>
          <a:xfrm>
            <a:off x="4759062" y="1244725"/>
            <a:ext cx="3984181" cy="326772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ふつうのネズミにもどさないとね</a:t>
            </a:r>
            <a:endParaRPr>
              <a:latin typeface="Arial"/>
              <a:cs typeface="Arial"/>
            </a:endParaRPr>
          </a:p>
        </p:txBody>
      </p:sp>
      <p:pic>
        <p:nvPicPr>
          <p:cNvPr id="858" name="Google Shape;85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13" y="12447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76"/>
          <p:cNvSpPr/>
          <p:nvPr/>
        </p:nvSpPr>
        <p:spPr>
          <a:xfrm>
            <a:off x="1320075" y="1244725"/>
            <a:ext cx="3252000" cy="1326900"/>
          </a:xfrm>
          <a:prstGeom prst="wedgeRoundRectCallout">
            <a:avLst>
              <a:gd name="adj1" fmla="val -58039"/>
              <a:gd name="adj2" fmla="val -192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ふつうのネズミのコスチュームに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もどしている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がない</a:t>
            </a:r>
            <a:r>
              <a:rPr lang="ja" sz="1500" b="1" dirty="0">
                <a:solidFill>
                  <a:schemeClr val="dk2"/>
                </a:solidFill>
              </a:rPr>
              <a:t>な。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そのせいだね。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60" name="Google Shape;860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37" y="3400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76"/>
          <p:cNvSpPr/>
          <p:nvPr/>
        </p:nvSpPr>
        <p:spPr>
          <a:xfrm>
            <a:off x="1320075" y="3400950"/>
            <a:ext cx="2294100" cy="850500"/>
          </a:xfrm>
          <a:prstGeom prst="wedgeRoundRectCallout">
            <a:avLst>
              <a:gd name="adj1" fmla="val -60407"/>
              <a:gd name="adj2" fmla="val -118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どうすればいいかな？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DE9D2ED-944A-44ED-A43A-0494EA628A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30" t="1017" b="1421"/>
          <a:stretch/>
        </p:blipFill>
        <p:spPr>
          <a:xfrm>
            <a:off x="5006109" y="1017450"/>
            <a:ext cx="3223012" cy="380393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クローンをつくったあとにもどす？</a:t>
            </a:r>
            <a:endParaRPr>
              <a:latin typeface="Arial"/>
              <a:cs typeface="Arial"/>
            </a:endParaRPr>
          </a:p>
        </p:txBody>
      </p:sp>
      <p:pic>
        <p:nvPicPr>
          <p:cNvPr id="869" name="Google Shape;869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3" y="124472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7" y="33247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77"/>
          <p:cNvSpPr/>
          <p:nvPr/>
        </p:nvSpPr>
        <p:spPr>
          <a:xfrm>
            <a:off x="1219800" y="1244725"/>
            <a:ext cx="3862200" cy="1052400"/>
          </a:xfrm>
          <a:prstGeom prst="wedgeRoundRectCallout">
            <a:avLst>
              <a:gd name="adj1" fmla="val -56665"/>
              <a:gd name="adj2" fmla="val -9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こんなかんじで、クローンをつくった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あとコスチュームをふつうのネズミに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もどせばいいかな？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2" name="Google Shape;872;p77"/>
          <p:cNvSpPr/>
          <p:nvPr/>
        </p:nvSpPr>
        <p:spPr>
          <a:xfrm>
            <a:off x="1219800" y="2801375"/>
            <a:ext cx="3862200" cy="1689900"/>
          </a:xfrm>
          <a:prstGeom prst="wedgeRoundRectCallout">
            <a:avLst>
              <a:gd name="adj1" fmla="val -56027"/>
              <a:gd name="adj2" fmla="val -857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うん、それでもだいじょうぶだけど、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もし～なら、でなければ</a:t>
            </a:r>
            <a:r>
              <a:rPr lang="ja" sz="1500" b="1" dirty="0">
                <a:solidFill>
                  <a:schemeClr val="dk2"/>
                </a:solidFill>
              </a:rPr>
              <a:t>」のブロックをつかってみよう。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クローン</a:t>
            </a:r>
            <a:r>
              <a:rPr lang="ja-JP" altLang="en-US" sz="1500" b="1" dirty="0">
                <a:solidFill>
                  <a:schemeClr val="dk2"/>
                </a:solidFill>
              </a:rPr>
              <a:t>ばんごう</a:t>
            </a:r>
            <a:r>
              <a:rPr lang="ja" sz="1500" b="1" dirty="0">
                <a:solidFill>
                  <a:schemeClr val="dk2"/>
                </a:solidFill>
              </a:rPr>
              <a:t>を5で</a:t>
            </a:r>
            <a:r>
              <a:rPr lang="ja-JP" altLang="en-US" sz="1500" b="1" dirty="0">
                <a:solidFill>
                  <a:schemeClr val="dk2"/>
                </a:solidFill>
              </a:rPr>
              <a:t>わ</a:t>
            </a:r>
            <a:r>
              <a:rPr lang="ja" sz="1500" b="1" dirty="0">
                <a:solidFill>
                  <a:schemeClr val="dk2"/>
                </a:solidFill>
              </a:rPr>
              <a:t>った</a:t>
            </a:r>
            <a:r>
              <a:rPr lang="ja-JP" altLang="en-US" sz="1500" b="1" dirty="0">
                <a:solidFill>
                  <a:schemeClr val="dk2"/>
                </a:solidFill>
              </a:rPr>
              <a:t>あま</a:t>
            </a:r>
            <a:r>
              <a:rPr lang="ja" sz="1500" b="1" dirty="0">
                <a:solidFill>
                  <a:schemeClr val="dk2"/>
                </a:solidFill>
              </a:rPr>
              <a:t>りが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0</a:t>
            </a:r>
            <a:r>
              <a:rPr lang="ja" sz="1500" b="1" dirty="0">
                <a:solidFill>
                  <a:schemeClr val="accent5"/>
                </a:solidFill>
              </a:rPr>
              <a:t>でないとき</a:t>
            </a:r>
            <a:r>
              <a:rPr lang="ja" sz="1500" b="1" dirty="0">
                <a:solidFill>
                  <a:schemeClr val="dk2"/>
                </a:solidFill>
              </a:rPr>
              <a:t>は、コスチュームを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ふつうのネズミ</a:t>
            </a:r>
            <a:r>
              <a:rPr lang="ja" sz="1500" b="1" dirty="0">
                <a:solidFill>
                  <a:schemeClr val="dk2"/>
                </a:solidFill>
              </a:rPr>
              <a:t>」にするんだ。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F3AF695-4871-4892-8B80-7A627026D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8397" y="1085272"/>
            <a:ext cx="2967653" cy="384579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7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latin typeface="Arial"/>
                <a:cs typeface="Arial"/>
              </a:rPr>
              <a:t>「もし～なら、でなければ」のブロック</a:t>
            </a:r>
            <a:endParaRPr sz="3500">
              <a:latin typeface="Arial"/>
              <a:cs typeface="Arial"/>
            </a:endParaRPr>
          </a:p>
        </p:txBody>
      </p:sp>
      <p:pic>
        <p:nvPicPr>
          <p:cNvPr id="882" name="Google Shape;882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837" y="11713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78"/>
          <p:cNvSpPr/>
          <p:nvPr/>
        </p:nvSpPr>
        <p:spPr>
          <a:xfrm>
            <a:off x="67700" y="2571750"/>
            <a:ext cx="3316500" cy="2193300"/>
          </a:xfrm>
          <a:prstGeom prst="wedgeRoundRectCallout">
            <a:avLst>
              <a:gd name="adj1" fmla="val -27213"/>
              <a:gd name="adj2" fmla="val -644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もし～なら、でなければ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ブロックは、</a:t>
            </a:r>
            <a:r>
              <a:rPr lang="ja" sz="1500" b="1" dirty="0">
                <a:solidFill>
                  <a:schemeClr val="accent5"/>
                </a:solidFill>
              </a:rPr>
              <a:t>じょうけんによって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をきりかえる</a:t>
            </a:r>
            <a:r>
              <a:rPr lang="ja" sz="1500" b="1" dirty="0">
                <a:solidFill>
                  <a:schemeClr val="dk2"/>
                </a:solidFill>
              </a:rPr>
              <a:t>ときにべんりな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ブロックなんだ。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あとからみたときにも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ながれがわかりやすいよね。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84" name="Google Shape;8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0400" y="1246050"/>
            <a:ext cx="2732775" cy="26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78"/>
          <p:cNvSpPr/>
          <p:nvPr/>
        </p:nvSpPr>
        <p:spPr>
          <a:xfrm>
            <a:off x="6368150" y="1036225"/>
            <a:ext cx="2196300" cy="791400"/>
          </a:xfrm>
          <a:prstGeom prst="wedgeRoundRectCallout">
            <a:avLst>
              <a:gd name="adj1" fmla="val -122059"/>
              <a:gd name="adj2" fmla="val 4523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じょうけん</a:t>
            </a:r>
            <a:r>
              <a:rPr lang="ja" b="1" dirty="0">
                <a:solidFill>
                  <a:schemeClr val="dk2"/>
                </a:solidFill>
              </a:rPr>
              <a:t>をいれる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886" name="Google Shape;886;p78"/>
          <p:cNvSpPr/>
          <p:nvPr/>
        </p:nvSpPr>
        <p:spPr>
          <a:xfrm>
            <a:off x="6432750" y="1915625"/>
            <a:ext cx="2364886" cy="982800"/>
          </a:xfrm>
          <a:prstGeom prst="wedgeRoundRectCallout">
            <a:avLst>
              <a:gd name="adj1" fmla="val -123285"/>
              <a:gd name="adj2" fmla="val -1462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じょうけん</a:t>
            </a:r>
            <a:r>
              <a:rPr lang="ja" b="1" dirty="0">
                <a:solidFill>
                  <a:schemeClr val="dk2"/>
                </a:solidFill>
              </a:rPr>
              <a:t>に</a:t>
            </a:r>
            <a:r>
              <a:rPr lang="ja" b="1" dirty="0">
                <a:solidFill>
                  <a:schemeClr val="accent5"/>
                </a:solidFill>
              </a:rPr>
              <a:t>あてはまった</a:t>
            </a:r>
            <a:endParaRPr b="1" dirty="0">
              <a:solidFill>
                <a:schemeClr val="accent5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accent5"/>
                </a:solidFill>
              </a:rPr>
              <a:t>とき</a:t>
            </a:r>
            <a:r>
              <a:rPr lang="ja" b="1" dirty="0">
                <a:solidFill>
                  <a:schemeClr val="dk2"/>
                </a:solidFill>
              </a:rPr>
              <a:t>の</a:t>
            </a:r>
            <a:r>
              <a:rPr lang="ja-JP" altLang="en-US" b="1" dirty="0">
                <a:solidFill>
                  <a:schemeClr val="dk2"/>
                </a:solidFill>
              </a:rPr>
              <a:t>しょり</a:t>
            </a:r>
            <a:r>
              <a:rPr lang="ja" b="1" dirty="0">
                <a:solidFill>
                  <a:schemeClr val="dk2"/>
                </a:solidFill>
              </a:rPr>
              <a:t>をいれる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887" name="Google Shape;887;p78"/>
          <p:cNvSpPr/>
          <p:nvPr/>
        </p:nvSpPr>
        <p:spPr>
          <a:xfrm>
            <a:off x="6508950" y="3150675"/>
            <a:ext cx="2473414" cy="926700"/>
          </a:xfrm>
          <a:prstGeom prst="wedgeRoundRectCallout">
            <a:avLst>
              <a:gd name="adj1" fmla="val -118848"/>
              <a:gd name="adj2" fmla="val -6006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じょうけん</a:t>
            </a:r>
            <a:r>
              <a:rPr lang="ja" b="1" dirty="0">
                <a:solidFill>
                  <a:schemeClr val="dk2"/>
                </a:solidFill>
              </a:rPr>
              <a:t>に</a:t>
            </a:r>
            <a:r>
              <a:rPr lang="ja" b="1" dirty="0">
                <a:solidFill>
                  <a:schemeClr val="accent5"/>
                </a:solidFill>
              </a:rPr>
              <a:t>あてはまらないとき</a:t>
            </a:r>
            <a:r>
              <a:rPr lang="ja" b="1" dirty="0">
                <a:solidFill>
                  <a:schemeClr val="dk2"/>
                </a:solidFill>
              </a:rPr>
              <a:t>の</a:t>
            </a:r>
            <a:r>
              <a:rPr lang="ja-JP" altLang="en-US" b="1" dirty="0">
                <a:solidFill>
                  <a:schemeClr val="dk2"/>
                </a:solidFill>
              </a:rPr>
              <a:t>しょり</a:t>
            </a:r>
            <a:r>
              <a:rPr lang="ja" b="1" dirty="0">
                <a:solidFill>
                  <a:schemeClr val="dk2"/>
                </a:solidFill>
              </a:rPr>
              <a:t>をいれる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B7AA81C-9AD3-483E-B4D3-0787A8DD1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09" y="1322250"/>
            <a:ext cx="2726215" cy="3624118"/>
          </a:xfrm>
          <a:prstGeom prst="rect">
            <a:avLst/>
          </a:prstGeom>
        </p:spPr>
      </p:pic>
      <p:sp>
        <p:nvSpPr>
          <p:cNvPr id="899" name="Google Shape;899;p7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「もし～なら、でなければ」にかえてみよう</a:t>
            </a:r>
            <a:endParaRPr/>
          </a:p>
        </p:txBody>
      </p:sp>
      <p:pic>
        <p:nvPicPr>
          <p:cNvPr id="900" name="Google Shape;900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5163" y="13686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79"/>
          <p:cNvSpPr/>
          <p:nvPr/>
        </p:nvSpPr>
        <p:spPr>
          <a:xfrm>
            <a:off x="1266350" y="1322250"/>
            <a:ext cx="4004400" cy="1251300"/>
          </a:xfrm>
          <a:prstGeom prst="wedgeRoundRectCallout">
            <a:avLst>
              <a:gd name="adj1" fmla="val -58449"/>
              <a:gd name="adj2" fmla="val -957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さあ、「</a:t>
            </a:r>
            <a:r>
              <a:rPr lang="ja" sz="1500" b="1">
                <a:solidFill>
                  <a:schemeClr val="accent5"/>
                </a:solidFill>
              </a:rPr>
              <a:t>もし～なら、でなければ</a:t>
            </a:r>
            <a:r>
              <a:rPr lang="ja" sz="1500" b="1">
                <a:solidFill>
                  <a:schemeClr val="dk2"/>
                </a:solidFill>
              </a:rPr>
              <a:t>」を</a:t>
            </a:r>
            <a:endParaRPr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つかってコスチュームをきりかえるように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かえてごらん。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02" name="Google Shape;902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13" y="29148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79"/>
          <p:cNvSpPr/>
          <p:nvPr/>
        </p:nvSpPr>
        <p:spPr>
          <a:xfrm>
            <a:off x="1332000" y="2982925"/>
            <a:ext cx="1671300" cy="914100"/>
          </a:xfrm>
          <a:prstGeom prst="wedgeRoundRectCallout">
            <a:avLst>
              <a:gd name="adj1" fmla="val -71035"/>
              <a:gd name="adj2" fmla="val -851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えーと...。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こうかな？！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05" name="Google Shape;905;p79"/>
          <p:cNvSpPr/>
          <p:nvPr/>
        </p:nvSpPr>
        <p:spPr>
          <a:xfrm>
            <a:off x="5457015" y="3231283"/>
            <a:ext cx="2780667" cy="11190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80"/>
          <p:cNvSpPr txBox="1">
            <a:spLocks noGrp="1"/>
          </p:cNvSpPr>
          <p:nvPr>
            <p:ph type="title"/>
          </p:nvPr>
        </p:nvSpPr>
        <p:spPr>
          <a:xfrm>
            <a:off x="6888" y="-72474"/>
            <a:ext cx="9137112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かくとく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dirty="0">
                <a:latin typeface="Arial"/>
                <a:cs typeface="Arial"/>
              </a:rPr>
              <a:t>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きりかえる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dirty="0">
                <a:latin typeface="Arial"/>
                <a:cs typeface="Arial"/>
              </a:rPr>
              <a:t>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11" name="Google Shape;911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088" y="12460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80"/>
          <p:cNvSpPr/>
          <p:nvPr/>
        </p:nvSpPr>
        <p:spPr>
          <a:xfrm>
            <a:off x="1255800" y="1073574"/>
            <a:ext cx="3698700" cy="1619076"/>
          </a:xfrm>
          <a:prstGeom prst="wedgeRoundRectCallout">
            <a:avLst>
              <a:gd name="adj1" fmla="val -59460"/>
              <a:gd name="adj2" fmla="val -1056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いいね！じゃあ、つぎは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かくとくする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をきりかえる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をつくるよ。これも「</a:t>
            </a:r>
            <a:r>
              <a:rPr lang="ja" sz="1500" b="1" dirty="0">
                <a:solidFill>
                  <a:schemeClr val="accent5"/>
                </a:solidFill>
              </a:rPr>
              <a:t>もし～なら、でなければ</a:t>
            </a:r>
            <a:r>
              <a:rPr lang="ja" sz="1500" b="1" dirty="0">
                <a:solidFill>
                  <a:schemeClr val="dk2"/>
                </a:solidFill>
              </a:rPr>
              <a:t>」をつかうよ。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13" name="Google Shape;913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8" y="319656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80"/>
          <p:cNvSpPr/>
          <p:nvPr/>
        </p:nvSpPr>
        <p:spPr>
          <a:xfrm>
            <a:off x="1255800" y="2760750"/>
            <a:ext cx="3698700" cy="2220300"/>
          </a:xfrm>
          <a:prstGeom prst="wedgeRoundRectCallout">
            <a:avLst>
              <a:gd name="adj1" fmla="val -59460"/>
              <a:gd name="adj2" fmla="val -883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コスチュームが「スーパーネズミ」だったら２</a:t>
            </a:r>
            <a:r>
              <a:rPr lang="ja-JP" altLang="en-US" sz="1500" b="1" dirty="0">
                <a:solidFill>
                  <a:schemeClr val="accent5"/>
                </a:solidFill>
              </a:rPr>
              <a:t>てん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r>
              <a:rPr lang="ja" sz="1500" b="1" dirty="0">
                <a:solidFill>
                  <a:schemeClr val="accent5"/>
                </a:solidFill>
              </a:rPr>
              <a:t>じゃなかったら１</a:t>
            </a:r>
            <a:r>
              <a:rPr lang="ja-JP" altLang="en-US" sz="1500" b="1" dirty="0">
                <a:solidFill>
                  <a:schemeClr val="accent5"/>
                </a:solidFill>
              </a:rPr>
              <a:t>てん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にしたいから...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ってことは、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は「</a:t>
            </a:r>
            <a:r>
              <a:rPr lang="ja" sz="1500" b="1" dirty="0">
                <a:solidFill>
                  <a:schemeClr val="accent5"/>
                </a:solidFill>
              </a:rPr>
              <a:t>もし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コスチュームがスーパーネズミなら</a:t>
            </a:r>
            <a:r>
              <a:rPr lang="ja" sz="1500" b="1" dirty="0">
                <a:solidFill>
                  <a:schemeClr val="dk2"/>
                </a:solidFill>
              </a:rPr>
              <a:t>」になるね。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15" name="Google Shape;915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3700" y="941250"/>
            <a:ext cx="2517050" cy="2428725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0"/>
          <p:cNvSpPr/>
          <p:nvPr/>
        </p:nvSpPr>
        <p:spPr>
          <a:xfrm>
            <a:off x="7402200" y="1391388"/>
            <a:ext cx="1582500" cy="914100"/>
          </a:xfrm>
          <a:prstGeom prst="wedgeRoundRectCallout">
            <a:avLst>
              <a:gd name="adj1" fmla="val -122062"/>
              <a:gd name="adj2" fmla="val -2949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コスチュームが</a:t>
            </a:r>
            <a:r>
              <a:rPr lang="ja" b="1">
                <a:solidFill>
                  <a:schemeClr val="accent5"/>
                </a:solidFill>
              </a:rPr>
              <a:t>スーパーネズミ</a:t>
            </a:r>
            <a:endParaRPr b="1">
              <a:solidFill>
                <a:schemeClr val="accent5"/>
              </a:solidFill>
            </a:endParaRPr>
          </a:p>
        </p:txBody>
      </p:sp>
      <p:sp>
        <p:nvSpPr>
          <p:cNvPr id="917" name="Google Shape;917;p80"/>
          <p:cNvSpPr/>
          <p:nvPr/>
        </p:nvSpPr>
        <p:spPr>
          <a:xfrm>
            <a:off x="7453745" y="2468125"/>
            <a:ext cx="1629005" cy="901800"/>
          </a:xfrm>
          <a:prstGeom prst="wedgeRoundRectCallout">
            <a:avLst>
              <a:gd name="adj1" fmla="val -128258"/>
              <a:gd name="adj2" fmla="val -1140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てんすう</a:t>
            </a:r>
            <a:r>
              <a:rPr lang="ja" b="1" dirty="0">
                <a:solidFill>
                  <a:schemeClr val="dk2"/>
                </a:solidFill>
              </a:rPr>
              <a:t>を</a:t>
            </a:r>
            <a:r>
              <a:rPr lang="ja" b="1" dirty="0">
                <a:solidFill>
                  <a:schemeClr val="accent5"/>
                </a:solidFill>
              </a:rPr>
              <a:t>２</a:t>
            </a:r>
            <a:r>
              <a:rPr lang="ja" b="1" dirty="0">
                <a:solidFill>
                  <a:schemeClr val="dk2"/>
                </a:solidFill>
              </a:rPr>
              <a:t>ずつ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か</a:t>
            </a:r>
            <a:r>
              <a:rPr lang="ja" b="1" dirty="0">
                <a:solidFill>
                  <a:schemeClr val="dk2"/>
                </a:solidFill>
              </a:rPr>
              <a:t>える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918" name="Google Shape;918;p80"/>
          <p:cNvSpPr/>
          <p:nvPr/>
        </p:nvSpPr>
        <p:spPr>
          <a:xfrm>
            <a:off x="7203295" y="3732825"/>
            <a:ext cx="1629005" cy="914100"/>
          </a:xfrm>
          <a:prstGeom prst="wedgeRoundRectCallout">
            <a:avLst>
              <a:gd name="adj1" fmla="val -100739"/>
              <a:gd name="adj2" fmla="val -18039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てんすう</a:t>
            </a:r>
            <a:r>
              <a:rPr lang="ja" b="1" dirty="0">
                <a:solidFill>
                  <a:schemeClr val="dk2"/>
                </a:solidFill>
              </a:rPr>
              <a:t>を</a:t>
            </a:r>
            <a:r>
              <a:rPr lang="ja" b="1" dirty="0">
                <a:solidFill>
                  <a:schemeClr val="accent5"/>
                </a:solidFill>
              </a:rPr>
              <a:t>１</a:t>
            </a:r>
            <a:r>
              <a:rPr lang="ja" b="1" dirty="0">
                <a:solidFill>
                  <a:schemeClr val="dk2"/>
                </a:solidFill>
              </a:rPr>
              <a:t>ずつ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か</a:t>
            </a:r>
            <a:r>
              <a:rPr lang="ja" b="1" dirty="0">
                <a:solidFill>
                  <a:schemeClr val="dk2"/>
                </a:solidFill>
              </a:rPr>
              <a:t>える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6ECB7C4-4044-4804-B7AC-C97F9CD64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775" y="1017449"/>
            <a:ext cx="2453898" cy="3895681"/>
          </a:xfrm>
          <a:prstGeom prst="rect">
            <a:avLst/>
          </a:prstGeom>
        </p:spPr>
      </p:pic>
      <p:sp>
        <p:nvSpPr>
          <p:cNvPr id="935" name="Google Shape;935;p8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36" name="Google Shape;936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1088" y="10936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1"/>
          <p:cNvSpPr/>
          <p:nvPr/>
        </p:nvSpPr>
        <p:spPr>
          <a:xfrm>
            <a:off x="1255800" y="1017450"/>
            <a:ext cx="2551500" cy="1052400"/>
          </a:xfrm>
          <a:prstGeom prst="wedgeRoundRectCallout">
            <a:avLst>
              <a:gd name="adj1" fmla="val -62220"/>
              <a:gd name="adj2" fmla="val -85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じょうけんのブロックは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どれをつかったらいいか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かんがえてみて！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38" name="Google Shape;938;p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8" y="319656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81"/>
          <p:cNvSpPr/>
          <p:nvPr/>
        </p:nvSpPr>
        <p:spPr>
          <a:xfrm>
            <a:off x="1179600" y="2244875"/>
            <a:ext cx="3293700" cy="2654100"/>
          </a:xfrm>
          <a:prstGeom prst="wedgeRoundRectCallout">
            <a:avLst>
              <a:gd name="adj1" fmla="val -57193"/>
              <a:gd name="adj2" fmla="val -834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お、「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sz="1500" b="1" dirty="0">
                <a:solidFill>
                  <a:schemeClr val="accent5"/>
                </a:solidFill>
              </a:rPr>
              <a:t>た</a:t>
            </a:r>
            <a:r>
              <a:rPr lang="ja-JP" altLang="en-US" sz="1500" b="1" dirty="0">
                <a:solidFill>
                  <a:schemeClr val="accent5"/>
                </a:solidFill>
              </a:rPr>
              <a:t>め</a:t>
            </a:r>
            <a:r>
              <a:rPr lang="ja" altLang="en-US" sz="1500" b="1" dirty="0">
                <a:solidFill>
                  <a:schemeClr val="dk2"/>
                </a:solidFill>
              </a:rPr>
              <a:t>」カ</a:t>
            </a:r>
            <a:r>
              <a:rPr lang="ja" sz="1500" b="1" dirty="0">
                <a:solidFill>
                  <a:schemeClr val="dk2"/>
                </a:solidFill>
              </a:rPr>
              <a:t>テゴリに、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コスチュームの</a:t>
            </a:r>
            <a:r>
              <a:rPr lang="ja-JP" altLang="en-US" sz="1500" b="1" dirty="0">
                <a:solidFill>
                  <a:schemeClr val="accent5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がわかる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ブロックがあるね。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これをつかって、「</a:t>
            </a:r>
            <a:r>
              <a:rPr lang="ja" sz="1500" b="1" dirty="0">
                <a:solidFill>
                  <a:schemeClr val="accent5"/>
                </a:solidFill>
              </a:rPr>
              <a:t>もし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コスチュームの</a:t>
            </a:r>
            <a:r>
              <a:rPr lang="ja-JP" altLang="en-US" sz="1500" b="1" dirty="0">
                <a:solidFill>
                  <a:schemeClr val="accent5"/>
                </a:solidFill>
              </a:rPr>
              <a:t>なまえ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スーパーネズミなら</a:t>
            </a:r>
            <a:r>
              <a:rPr lang="ja" sz="1500" b="1" dirty="0">
                <a:solidFill>
                  <a:schemeClr val="dk2"/>
                </a:solidFill>
              </a:rPr>
              <a:t>」っていう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がつくれそう！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40" name="Google Shape;940;p81"/>
          <p:cNvSpPr/>
          <p:nvPr/>
        </p:nvSpPr>
        <p:spPr>
          <a:xfrm>
            <a:off x="5843494" y="3592149"/>
            <a:ext cx="2030505" cy="10999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dirty="0">
                <a:latin typeface="Arial"/>
                <a:cs typeface="Arial"/>
              </a:rPr>
              <a:t>「コスチュームの</a:t>
            </a:r>
            <a:r>
              <a:rPr lang="ja-JP" altLang="en-US" sz="2800" dirty="0">
                <a:latin typeface="Arial"/>
                <a:cs typeface="Arial"/>
              </a:rPr>
              <a:t>なまえ</a:t>
            </a:r>
            <a:r>
              <a:rPr lang="ja" sz="2800" dirty="0">
                <a:latin typeface="Arial"/>
                <a:cs typeface="Arial"/>
              </a:rPr>
              <a:t>がスーパーネズミ」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952" name="Google Shape;952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3" y="123713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82"/>
          <p:cNvSpPr/>
          <p:nvPr/>
        </p:nvSpPr>
        <p:spPr>
          <a:xfrm>
            <a:off x="1481974" y="1014000"/>
            <a:ext cx="2736000" cy="1005000"/>
          </a:xfrm>
          <a:prstGeom prst="wedgeRoundRectCallout">
            <a:avLst>
              <a:gd name="adj1" fmla="val -67274"/>
              <a:gd name="adj2" fmla="val -167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じょうけんのぶぶんは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これでいいかな？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55" name="Google Shape;955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7" y="30586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82"/>
          <p:cNvSpPr/>
          <p:nvPr/>
        </p:nvSpPr>
        <p:spPr>
          <a:xfrm>
            <a:off x="1341725" y="2390700"/>
            <a:ext cx="2938500" cy="2491500"/>
          </a:xfrm>
          <a:prstGeom prst="wedgeRoundRectCallout">
            <a:avLst>
              <a:gd name="adj1" fmla="val -57360"/>
              <a:gd name="adj2" fmla="val -56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いいね！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それを、「</a:t>
            </a:r>
            <a:r>
              <a:rPr lang="ja" sz="1500" b="1" dirty="0">
                <a:solidFill>
                  <a:schemeClr val="accent5"/>
                </a:solidFill>
              </a:rPr>
              <a:t>もし～なら、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でなければ</a:t>
            </a:r>
            <a:r>
              <a:rPr lang="ja" sz="1500" b="1" dirty="0">
                <a:solidFill>
                  <a:schemeClr val="dk2"/>
                </a:solidFill>
              </a:rPr>
              <a:t>」のブロックと、「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sz="1500" b="1" dirty="0">
                <a:solidFill>
                  <a:schemeClr val="accent5"/>
                </a:solidFill>
              </a:rPr>
              <a:t>を～ずつ</a:t>
            </a:r>
            <a:r>
              <a:rPr lang="ja-JP" altLang="en-US" sz="1500" b="1" dirty="0">
                <a:solidFill>
                  <a:schemeClr val="accent5"/>
                </a:solidFill>
              </a:rPr>
              <a:t>か</a:t>
            </a:r>
            <a:r>
              <a:rPr lang="ja" sz="1500" b="1" dirty="0">
                <a:solidFill>
                  <a:schemeClr val="accent5"/>
                </a:solidFill>
              </a:rPr>
              <a:t>える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ブロックとくみあわせると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こうなるね！</a:t>
            </a:r>
            <a:endParaRPr sz="1500" b="1" dirty="0">
              <a:solidFill>
                <a:schemeClr val="dk2"/>
              </a:solidFill>
            </a:endParaRPr>
          </a:p>
        </p:txBody>
      </p:sp>
      <p:cxnSp>
        <p:nvCxnSpPr>
          <p:cNvPr id="958" name="Google Shape;958;p82"/>
          <p:cNvCxnSpPr>
            <a:cxnSpLocks/>
            <a:stCxn id="953" idx="3"/>
          </p:cNvCxnSpPr>
          <p:nvPr/>
        </p:nvCxnSpPr>
        <p:spPr>
          <a:xfrm>
            <a:off x="4217974" y="1516500"/>
            <a:ext cx="1039800" cy="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59" name="Google Shape;959;p82"/>
          <p:cNvCxnSpPr>
            <a:cxnSpLocks/>
            <a:stCxn id="956" idx="3"/>
          </p:cNvCxnSpPr>
          <p:nvPr/>
        </p:nvCxnSpPr>
        <p:spPr>
          <a:xfrm>
            <a:off x="4280225" y="3636450"/>
            <a:ext cx="672900" cy="129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1A8AA9FC-71EA-4018-951B-275C37807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126" y="1167232"/>
            <a:ext cx="3225966" cy="6985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2AA0EBB-A32D-4EDC-A538-E957A3F06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559" y="3018511"/>
            <a:ext cx="3899100" cy="173363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4C7C7A2-3C1E-4BFF-B5A9-9748B2ABF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944" y="1172008"/>
            <a:ext cx="2960240" cy="328915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1AD1068-C221-4545-8325-EBD2823E3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240" y="1172009"/>
            <a:ext cx="2952902" cy="3524431"/>
          </a:xfrm>
          <a:prstGeom prst="rect">
            <a:avLst/>
          </a:prstGeom>
        </p:spPr>
      </p:pic>
      <p:pic>
        <p:nvPicPr>
          <p:cNvPr id="969" name="Google Shape;969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5062" y="9245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83"/>
          <p:cNvSpPr/>
          <p:nvPr/>
        </p:nvSpPr>
        <p:spPr>
          <a:xfrm>
            <a:off x="76200" y="2390700"/>
            <a:ext cx="3047400" cy="2247000"/>
          </a:xfrm>
          <a:prstGeom prst="wedgeRoundRectCallout">
            <a:avLst>
              <a:gd name="adj1" fmla="val -22803"/>
              <a:gd name="adj2" fmla="val -656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いま「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を１ずつ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sz="1500" b="1" dirty="0">
                <a:solidFill>
                  <a:schemeClr val="dk2"/>
                </a:solidFill>
              </a:rPr>
              <a:t>える」だけになっているぶぶんを、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さっきつくったブロックで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おきかえれば...。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かんせい</a:t>
            </a:r>
            <a:r>
              <a:rPr lang="ja" sz="1500" b="1" dirty="0">
                <a:solidFill>
                  <a:schemeClr val="dk2"/>
                </a:solidFill>
              </a:rPr>
              <a:t>だよ！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71" name="Google Shape;971;p83"/>
          <p:cNvSpPr/>
          <p:nvPr/>
        </p:nvSpPr>
        <p:spPr>
          <a:xfrm>
            <a:off x="3295297" y="3449600"/>
            <a:ext cx="2422012" cy="46661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83"/>
          <p:cNvSpPr/>
          <p:nvPr/>
        </p:nvSpPr>
        <p:spPr>
          <a:xfrm>
            <a:off x="6284250" y="2692525"/>
            <a:ext cx="2783550" cy="11811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73" name="Google Shape;973;p83"/>
          <p:cNvCxnSpPr>
            <a:cxnSpLocks/>
            <a:stCxn id="971" idx="3"/>
            <a:endCxn id="972" idx="1"/>
          </p:cNvCxnSpPr>
          <p:nvPr/>
        </p:nvCxnSpPr>
        <p:spPr>
          <a:xfrm flipV="1">
            <a:off x="5717309" y="3283121"/>
            <a:ext cx="566941" cy="399788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74" name="Google Shape;974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9050" y="1327545"/>
            <a:ext cx="73342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6700" y="1269783"/>
            <a:ext cx="73342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8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さいごにちょっとうでだめし！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87" name="Google Shape;987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062" y="9245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84"/>
          <p:cNvSpPr/>
          <p:nvPr/>
        </p:nvSpPr>
        <p:spPr>
          <a:xfrm>
            <a:off x="83100" y="2362050"/>
            <a:ext cx="3150300" cy="1208400"/>
          </a:xfrm>
          <a:prstGeom prst="wedgeRoundRectCallout">
            <a:avLst>
              <a:gd name="adj1" fmla="val -27875"/>
              <a:gd name="adj2" fmla="val -776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さいごにもんだいをだすから、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チャレンジしてみてね！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できるかな？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89" name="Google Shape;989;p84"/>
          <p:cNvSpPr txBox="1"/>
          <p:nvPr/>
        </p:nvSpPr>
        <p:spPr>
          <a:xfrm>
            <a:off x="3435927" y="973412"/>
            <a:ext cx="5465498" cy="398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b="1" dirty="0">
                <a:solidFill>
                  <a:schemeClr val="dk2"/>
                </a:solidFill>
                <a:ea typeface="Lato"/>
                <a:sym typeface="Lato"/>
              </a:rPr>
              <a:t>もんだい</a:t>
            </a:r>
            <a:endParaRPr sz="19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「スーパーネズミ」をつかまえたときの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700" b="1" dirty="0">
                <a:solidFill>
                  <a:schemeClr val="accent5"/>
                </a:solidFill>
                <a:ea typeface="Lato"/>
                <a:sym typeface="Lato"/>
              </a:rPr>
              <a:t>popの</a:t>
            </a:r>
            <a:r>
              <a:rPr lang="ja-JP" altLang="en-US" sz="1700" b="1" dirty="0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」から「</a:t>
            </a:r>
            <a:r>
              <a:rPr lang="ja" sz="1700" b="1" dirty="0">
                <a:solidFill>
                  <a:schemeClr val="accent5"/>
                </a:solidFill>
                <a:ea typeface="Lato"/>
                <a:sym typeface="Lato"/>
              </a:rPr>
              <a:t>Coinの</a:t>
            </a:r>
            <a:r>
              <a:rPr lang="ja-JP" altLang="en-US" sz="1700" b="1" dirty="0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」にかえてみよう！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「ふつうのネズミ」をつかまえたときの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は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700" b="1" dirty="0">
                <a:solidFill>
                  <a:schemeClr val="accent5"/>
                </a:solidFill>
                <a:ea typeface="Lato"/>
                <a:sym typeface="Lato"/>
              </a:rPr>
              <a:t>popの</a:t>
            </a:r>
            <a:r>
              <a:rPr lang="ja-JP" altLang="en-US" sz="1700" b="1" dirty="0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」のままにしてね。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ヒント：</a:t>
            </a:r>
            <a:endParaRPr sz="15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まずは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タブを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クリックして、</a:t>
            </a:r>
            <a:endParaRPr sz="15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ネズミのスプライトに「Coin」の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ついか</a:t>
            </a: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してね！</a:t>
            </a:r>
            <a:endParaRPr sz="15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「Coin」の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は、「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こうか</a:t>
            </a: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」ボタンをおすとでてくるよ。</a:t>
            </a:r>
            <a:endParaRPr dirty="0">
              <a:ea typeface="Lato"/>
              <a:sym typeface="Lato"/>
            </a:endParaRPr>
          </a:p>
        </p:txBody>
      </p:sp>
      <p:sp>
        <p:nvSpPr>
          <p:cNvPr id="18" name="Google Shape;985;p84">
            <a:extLst>
              <a:ext uri="{FF2B5EF4-FFF2-40B4-BE49-F238E27FC236}">
                <a16:creationId xmlns:a16="http://schemas.microsoft.com/office/drawing/2014/main" id="{CBEC7A8E-079D-4B97-8E43-72CBF8374FFC}"/>
              </a:ext>
            </a:extLst>
          </p:cNvPr>
          <p:cNvSpPr/>
          <p:nvPr/>
        </p:nvSpPr>
        <p:spPr>
          <a:xfrm>
            <a:off x="3403600" y="973412"/>
            <a:ext cx="5428700" cy="394033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0" y="-5184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かんせい</a:t>
            </a:r>
            <a:r>
              <a:rPr lang="ja" sz="3100" dirty="0">
                <a:latin typeface="Arial"/>
                <a:cs typeface="Arial"/>
              </a:rPr>
              <a:t>したコードだよ！</a:t>
            </a:r>
            <a:br>
              <a:rPr lang="en-US" altLang="ja" sz="3100" dirty="0">
                <a:latin typeface="Arial"/>
                <a:cs typeface="Arial"/>
              </a:rPr>
            </a:br>
            <a:r>
              <a:rPr lang="ja" sz="3100" dirty="0">
                <a:latin typeface="Arial"/>
                <a:cs typeface="Arial"/>
              </a:rPr>
              <a:t>こたえあわせをしてね！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1006" name="Google Shape;100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746" y="1048408"/>
            <a:ext cx="992525" cy="23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8521" y="2975925"/>
            <a:ext cx="670975" cy="713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85"/>
          <p:cNvSpPr/>
          <p:nvPr/>
        </p:nvSpPr>
        <p:spPr>
          <a:xfrm>
            <a:off x="6857700" y="4126700"/>
            <a:ext cx="1974600" cy="713400"/>
          </a:xfrm>
          <a:prstGeom prst="wedgeRoundRectCallout">
            <a:avLst>
              <a:gd name="adj1" fmla="val -40682"/>
              <a:gd name="adj2" fmla="val -1048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できたかな？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10" name="Google Shape;1010;p85"/>
          <p:cNvSpPr txBox="1"/>
          <p:nvPr/>
        </p:nvSpPr>
        <p:spPr>
          <a:xfrm>
            <a:off x="0" y="3841525"/>
            <a:ext cx="1862155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レッスンでは、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スプライト1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（ネコ）のコードに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へんこうは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ないよ！</a:t>
            </a:r>
            <a:endParaRPr sz="12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52A0119-32E5-46D2-AED1-379D039BD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1675" y="1048408"/>
            <a:ext cx="4253380" cy="35096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D7BFCCC-7F43-4F69-899F-A10C1908F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230" y="1040304"/>
            <a:ext cx="2641248" cy="193562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7D3F5F-6AF5-4C18-929D-26D3FF7E5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310" y="1313336"/>
            <a:ext cx="4402791" cy="3659113"/>
          </a:xfrm>
          <a:prstGeom prst="rect">
            <a:avLst/>
          </a:prstGeom>
        </p:spPr>
      </p:pic>
      <p:sp>
        <p:nvSpPr>
          <p:cNvPr id="1019" name="Google Shape;1019;p8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20" name="Google Shape;1020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3" y="131333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86"/>
          <p:cNvSpPr/>
          <p:nvPr/>
        </p:nvSpPr>
        <p:spPr>
          <a:xfrm>
            <a:off x="1112900" y="1212475"/>
            <a:ext cx="3459300" cy="2167200"/>
          </a:xfrm>
          <a:prstGeom prst="wedgeRoundRectCallout">
            <a:avLst>
              <a:gd name="adj1" fmla="val -57751"/>
              <a:gd name="adj2" fmla="val -3252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わーい！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スーパーネズミをつかまえると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が２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sz="1500" b="1" dirty="0">
                <a:solidFill>
                  <a:schemeClr val="dk2"/>
                </a:solidFill>
              </a:rPr>
              <a:t>はいって、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ちがう</a:t>
            </a:r>
            <a:r>
              <a:rPr lang="ja-JP" altLang="en-US" sz="1500" b="1" dirty="0">
                <a:solidFill>
                  <a:schemeClr val="dk2"/>
                </a:solidFill>
              </a:rPr>
              <a:t>おと</a:t>
            </a:r>
            <a:r>
              <a:rPr lang="ja" sz="1500" b="1" dirty="0">
                <a:solidFill>
                  <a:schemeClr val="dk2"/>
                </a:solidFill>
              </a:rPr>
              <a:t>がなるようになったよ！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スーパーネズミをなるべくいっぱい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つかまえて、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をかせぐぞ！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22" name="Google Shape;1022;p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12" y="36303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86"/>
          <p:cNvSpPr/>
          <p:nvPr/>
        </p:nvSpPr>
        <p:spPr>
          <a:xfrm>
            <a:off x="1145275" y="3768675"/>
            <a:ext cx="3459300" cy="1149300"/>
          </a:xfrm>
          <a:prstGeom prst="wedgeRoundRectCallout">
            <a:avLst>
              <a:gd name="adj1" fmla="val -56548"/>
              <a:gd name="adj2" fmla="val -87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もくひょうができて、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さらにたのしいゲームになったね！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25" name="Google Shape;1025;p86"/>
          <p:cNvSpPr/>
          <p:nvPr/>
        </p:nvSpPr>
        <p:spPr>
          <a:xfrm>
            <a:off x="5990613" y="2672518"/>
            <a:ext cx="3044488" cy="2342100"/>
          </a:xfrm>
          <a:prstGeom prst="wedgeRoundRectCallout">
            <a:avLst>
              <a:gd name="adj1" fmla="val -56991"/>
              <a:gd name="adj2" fmla="val -5189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「ブロックパレット」→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「</a:t>
            </a:r>
            <a:r>
              <a:rPr lang="ja-JP" altLang="en-US" b="1" dirty="0">
                <a:solidFill>
                  <a:schemeClr val="dk2"/>
                </a:solidFill>
              </a:rPr>
              <a:t>へんすう</a:t>
            </a:r>
            <a:r>
              <a:rPr lang="ja" b="1" dirty="0">
                <a:solidFill>
                  <a:schemeClr val="dk2"/>
                </a:solidFill>
              </a:rPr>
              <a:t>」カテゴリ→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へんすう</a:t>
            </a:r>
            <a:r>
              <a:rPr lang="ja" b="1" dirty="0">
                <a:solidFill>
                  <a:schemeClr val="dk2"/>
                </a:solidFill>
              </a:rPr>
              <a:t>「クローン</a:t>
            </a:r>
            <a:r>
              <a:rPr lang="ja-JP" altLang="en-US" b="1" dirty="0">
                <a:solidFill>
                  <a:schemeClr val="dk2"/>
                </a:solidFill>
              </a:rPr>
              <a:t>ばんごう</a:t>
            </a:r>
            <a:r>
              <a:rPr lang="ja" b="1" dirty="0">
                <a:solidFill>
                  <a:schemeClr val="dk2"/>
                </a:solidFill>
              </a:rPr>
              <a:t>」の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ひだり</a:t>
            </a:r>
            <a:r>
              <a:rPr lang="ja" b="1" dirty="0">
                <a:solidFill>
                  <a:schemeClr val="dk2"/>
                </a:solidFill>
              </a:rPr>
              <a:t>にあるチェックをはずして、</a:t>
            </a:r>
            <a:endParaRPr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b="1" dirty="0">
                <a:solidFill>
                  <a:schemeClr val="dk2"/>
                </a:solidFill>
              </a:rPr>
              <a:t>「クローン</a:t>
            </a:r>
            <a:r>
              <a:rPr lang="ja-JP" altLang="en-US" b="1" dirty="0">
                <a:solidFill>
                  <a:schemeClr val="dk2"/>
                </a:solidFill>
              </a:rPr>
              <a:t>ばんごう</a:t>
            </a:r>
            <a:r>
              <a:rPr lang="ja" b="1" dirty="0">
                <a:solidFill>
                  <a:schemeClr val="dk2"/>
                </a:solidFill>
              </a:rPr>
              <a:t>」がステージ</a:t>
            </a:r>
            <a:r>
              <a:rPr lang="ja-JP" altLang="en-US" b="1" dirty="0">
                <a:solidFill>
                  <a:schemeClr val="dk2"/>
                </a:solidFill>
              </a:rPr>
              <a:t>にひょうじ</a:t>
            </a:r>
            <a:r>
              <a:rPr lang="ja" b="1" dirty="0">
                <a:solidFill>
                  <a:schemeClr val="dk2"/>
                </a:solidFill>
              </a:rPr>
              <a:t>されないようにしておこう</a:t>
            </a:r>
            <a:endParaRPr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コスチューム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～を～で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わ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った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あま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り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もし～なら、でなければ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1937</Words>
  <Application>Microsoft Office PowerPoint</Application>
  <PresentationFormat>画面に合わせる (16:9)</PresentationFormat>
  <Paragraphs>350</Paragraphs>
  <Slides>40</Slides>
  <Notes>40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40</vt:i4>
      </vt:variant>
    </vt:vector>
  </HeadingPairs>
  <TitlesOfParts>
    <vt:vector size="45" baseType="lpstr">
      <vt:lpstr>Lato</vt:lpstr>
      <vt:lpstr>Arial</vt:lpstr>
      <vt:lpstr>Playfair Display</vt:lpstr>
      <vt:lpstr>Simple Light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レベル６のつづき</vt:lpstr>
      <vt:lpstr>つかまえるとてんすうがたかいネズミをだしたい</vt:lpstr>
      <vt:lpstr>ネズミのみためをかえるには？</vt:lpstr>
      <vt:lpstr>ネズミのコスチュームがめんをひらこう</vt:lpstr>
      <vt:lpstr>ネズミのコスチュームはさいしょ２つあるよ</vt:lpstr>
      <vt:lpstr>プログラムでもコスチュームをきりかえられるよ</vt:lpstr>
      <vt:lpstr>スプライトとコスチューム</vt:lpstr>
      <vt:lpstr>あたらしいコスチュームをつくろう！</vt:lpstr>
      <vt:lpstr>もとにしたいコスチュームをえらぼう</vt:lpstr>
      <vt:lpstr>３つめのコスチュームができたよ</vt:lpstr>
      <vt:lpstr>いろをかえてみよう</vt:lpstr>
      <vt:lpstr>からだとかおのいろをかえよう</vt:lpstr>
      <vt:lpstr>なまえをかえておこう</vt:lpstr>
      <vt:lpstr>いちばんうえのコスチュームめいもかえておいてね</vt:lpstr>
      <vt:lpstr>スーパーネズミをだすタイミングをきめよう</vt:lpstr>
      <vt:lpstr>５ひきごとにスーパーネズミがでるようにするには？</vt:lpstr>
      <vt:lpstr>わりざんしてあまりをみるよ</vt:lpstr>
      <vt:lpstr>あたらしくへんすうをつくろう</vt:lpstr>
      <vt:lpstr>クローンばんごうは どのタイミングできめればいいかな？</vt:lpstr>
      <vt:lpstr>「もしクローンばんごうを５でわったあまりが０なら」のブロックをつくろう</vt:lpstr>
      <vt:lpstr>コスチュームをきりかえるしょりをいれよう！</vt:lpstr>
      <vt:lpstr>あれ？ずっとスーパーネズミになっちゃうよ</vt:lpstr>
      <vt:lpstr>ふつうのネズミにもどさないとね</vt:lpstr>
      <vt:lpstr>クローンをつくったあとにもどす？</vt:lpstr>
      <vt:lpstr>「もし～なら、でなければ」のブロック</vt:lpstr>
      <vt:lpstr>「もし～なら、でなければ」にかえてみよう</vt:lpstr>
      <vt:lpstr>かくとくてんすうを きりかえるしょりをつくろう</vt:lpstr>
      <vt:lpstr>じょうけんをつくろう</vt:lpstr>
      <vt:lpstr>「コスチュームのなまえがスーパーネズミ」</vt:lpstr>
      <vt:lpstr>かんせい！</vt:lpstr>
      <vt:lpstr>さいごにちょっとうでだめし！</vt:lpstr>
      <vt:lpstr>かんせいしたコードだよ！ こたえあわせをしてね！</vt:lpstr>
      <vt:lpstr>じっこうしてみよう！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379</cp:revision>
  <dcterms:modified xsi:type="dcterms:W3CDTF">2022-01-30T02:22:33Z</dcterms:modified>
</cp:coreProperties>
</file>