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5"/>
  </p:notesMasterIdLst>
  <p:sldIdLst>
    <p:sldId id="256" r:id="rId2"/>
    <p:sldId id="435" r:id="rId3"/>
    <p:sldId id="436" r:id="rId4"/>
    <p:sldId id="330" r:id="rId5"/>
    <p:sldId id="437" r:id="rId6"/>
    <p:sldId id="260" r:id="rId7"/>
    <p:sldId id="261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96" r:id="rId19"/>
    <p:sldId id="297" r:id="rId20"/>
    <p:sldId id="298" r:id="rId21"/>
    <p:sldId id="299" r:id="rId22"/>
    <p:sldId id="300" r:id="rId23"/>
    <p:sldId id="301" r:id="rId24"/>
    <p:sldId id="302" r:id="rId25"/>
    <p:sldId id="303" r:id="rId26"/>
    <p:sldId id="304" r:id="rId27"/>
    <p:sldId id="305" r:id="rId28"/>
    <p:sldId id="306" r:id="rId29"/>
    <p:sldId id="307" r:id="rId30"/>
    <p:sldId id="308" r:id="rId31"/>
    <p:sldId id="309" r:id="rId32"/>
    <p:sldId id="310" r:id="rId33"/>
    <p:sldId id="311" r:id="rId34"/>
  </p:sldIdLst>
  <p:sldSz cx="9144000" cy="5143500" type="screen16x9"/>
  <p:notesSz cx="6858000" cy="9144000"/>
  <p:embeddedFontLst>
    <p:embeddedFont>
      <p:font typeface="Lato" panose="020F0502020204030203" pitchFamily="34" charset="0"/>
      <p:regular r:id="rId36"/>
      <p:bold r:id="rId37"/>
      <p:italic r:id="rId38"/>
      <p:boldItalic r:id="rId39"/>
    </p:embeddedFont>
    <p:embeddedFont>
      <p:font typeface="Playfair Display" panose="00000500000000000000" pitchFamily="2" charset="0"/>
      <p:regular r:id="rId40"/>
      <p:bold r:id="rId41"/>
      <p:italic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69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97B1EB-34FF-4CAC-80C4-EDE043C1E404}" v="127" dt="2021-03-03T09:02:54.402"/>
    <p1510:client id="{44744170-5422-492F-BCD2-C7516A62497C}" v="53" dt="2021-02-26T10:04:41.223"/>
    <p1510:client id="{730F1357-3B87-4EE9-9444-9812D564E05E}" v="267" dt="2021-03-04T06:56:19.443"/>
    <p1510:client id="{B1F9B002-3C2F-400E-82AA-8CD88AC97350}" v="63" dt="2021-03-05T08:31:53.244"/>
    <p1510:client id="{F28C5825-94C7-45F9-9501-A4F3F5C3E89C}" v="74" dt="2021-03-04T08:39:02.049"/>
    <p1510:client id="{FE5F373C-4ED5-49A2-A935-3F6E6F382697}" v="31" dt="2021-03-05T07:48:28.2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22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FE5F373C-4ED5-49A2-A935-3F6E6F382697}"/>
    <pc:docChg chg="modSld">
      <pc:chgData name="" userId="" providerId="" clId="Web-{FE5F373C-4ED5-49A2-A935-3F6E6F382697}" dt="2021-03-05T07:31:15.325" v="0" actId="1076"/>
      <pc:docMkLst>
        <pc:docMk/>
      </pc:docMkLst>
      <pc:sldChg chg="modSp">
        <pc:chgData name="" userId="" providerId="" clId="Web-{FE5F373C-4ED5-49A2-A935-3F6E6F382697}" dt="2021-03-05T07:31:15.325" v="0" actId="1076"/>
        <pc:sldMkLst>
          <pc:docMk/>
          <pc:sldMk cId="0" sldId="256"/>
        </pc:sldMkLst>
        <pc:spChg chg="mod">
          <ac:chgData name="" userId="" providerId="" clId="Web-{FE5F373C-4ED5-49A2-A935-3F6E6F382697}" dt="2021-03-05T07:31:15.325" v="0" actId="1076"/>
          <ac:spMkLst>
            <pc:docMk/>
            <pc:sldMk cId="0" sldId="256"/>
            <ac:spMk id="63" creationId="{00000000-0000-0000-0000-000000000000}"/>
          </ac:spMkLst>
        </pc:spChg>
      </pc:sldChg>
    </pc:docChg>
  </pc:docChgLst>
  <pc:docChgLst>
    <pc:chgData name="ゲスト ユーザー" providerId="Windows Live" clId="Web-{44744170-5422-492F-BCD2-C7516A62497C}"/>
    <pc:docChg chg="modSld">
      <pc:chgData name="ゲスト ユーザー" userId="" providerId="Windows Live" clId="Web-{44744170-5422-492F-BCD2-C7516A62497C}" dt="2021-02-26T10:04:41.223" v="51" actId="1076"/>
      <pc:docMkLst>
        <pc:docMk/>
      </pc:docMkLst>
      <pc:sldChg chg="modSp">
        <pc:chgData name="ゲスト ユーザー" userId="" providerId="Windows Live" clId="Web-{44744170-5422-492F-BCD2-C7516A62497C}" dt="2021-02-26T09:58:00.616" v="1" actId="1076"/>
        <pc:sldMkLst>
          <pc:docMk/>
          <pc:sldMk cId="0" sldId="257"/>
        </pc:sldMkLst>
        <pc:spChg chg="mod">
          <ac:chgData name="ゲスト ユーザー" userId="" providerId="Windows Live" clId="Web-{44744170-5422-492F-BCD2-C7516A62497C}" dt="2021-02-26T09:57:57.288" v="0" actId="1076"/>
          <ac:spMkLst>
            <pc:docMk/>
            <pc:sldMk cId="0" sldId="257"/>
            <ac:spMk id="80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8:00.616" v="1" actId="1076"/>
          <ac:spMkLst>
            <pc:docMk/>
            <pc:sldMk cId="0" sldId="257"/>
            <ac:spMk id="84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09:58:06.647" v="2" actId="1076"/>
        <pc:sldMkLst>
          <pc:docMk/>
          <pc:sldMk cId="0" sldId="258"/>
        </pc:sldMkLst>
        <pc:spChg chg="mod">
          <ac:chgData name="ゲスト ユーザー" userId="" providerId="Windows Live" clId="Web-{44744170-5422-492F-BCD2-C7516A62497C}" dt="2021-02-26T09:58:06.647" v="2" actId="1076"/>
          <ac:spMkLst>
            <pc:docMk/>
            <pc:sldMk cId="0" sldId="258"/>
            <ac:spMk id="97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09:58:48.147" v="5" actId="1076"/>
        <pc:sldMkLst>
          <pc:docMk/>
          <pc:sldMk cId="0" sldId="259"/>
        </pc:sldMkLst>
        <pc:spChg chg="mod">
          <ac:chgData name="ゲスト ユーザー" userId="" providerId="Windows Live" clId="Web-{44744170-5422-492F-BCD2-C7516A62497C}" dt="2021-02-26T09:58:42.538" v="3" actId="1076"/>
          <ac:spMkLst>
            <pc:docMk/>
            <pc:sldMk cId="0" sldId="259"/>
            <ac:spMk id="113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8:45.553" v="4" actId="1076"/>
          <ac:spMkLst>
            <pc:docMk/>
            <pc:sldMk cId="0" sldId="259"/>
            <ac:spMk id="120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8:48.147" v="5" actId="1076"/>
          <ac:spMkLst>
            <pc:docMk/>
            <pc:sldMk cId="0" sldId="259"/>
            <ac:spMk id="121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09:58:59.162" v="9" actId="1076"/>
        <pc:sldMkLst>
          <pc:docMk/>
          <pc:sldMk cId="0" sldId="260"/>
        </pc:sldMkLst>
        <pc:spChg chg="mod">
          <ac:chgData name="ゲスト ユーザー" userId="" providerId="Windows Live" clId="Web-{44744170-5422-492F-BCD2-C7516A62497C}" dt="2021-02-26T09:58:53.147" v="6" actId="1076"/>
          <ac:spMkLst>
            <pc:docMk/>
            <pc:sldMk cId="0" sldId="260"/>
            <ac:spMk id="136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8:57.569" v="8" actId="1076"/>
          <ac:spMkLst>
            <pc:docMk/>
            <pc:sldMk cId="0" sldId="260"/>
            <ac:spMk id="137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8:59.162" v="9" actId="1076"/>
          <ac:spMkLst>
            <pc:docMk/>
            <pc:sldMk cId="0" sldId="260"/>
            <ac:spMk id="142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09:59:04.819" v="10" actId="1076"/>
        <pc:sldMkLst>
          <pc:docMk/>
          <pc:sldMk cId="0" sldId="263"/>
        </pc:sldMkLst>
        <pc:spChg chg="mod">
          <ac:chgData name="ゲスト ユーザー" userId="" providerId="Windows Live" clId="Web-{44744170-5422-492F-BCD2-C7516A62497C}" dt="2021-02-26T09:59:04.819" v="10" actId="1076"/>
          <ac:spMkLst>
            <pc:docMk/>
            <pc:sldMk cId="0" sldId="263"/>
            <ac:spMk id="170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09:59:11.959" v="11" actId="1076"/>
        <pc:sldMkLst>
          <pc:docMk/>
          <pc:sldMk cId="0" sldId="265"/>
        </pc:sldMkLst>
        <pc:spChg chg="mod">
          <ac:chgData name="ゲスト ユーザー" userId="" providerId="Windows Live" clId="Web-{44744170-5422-492F-BCD2-C7516A62497C}" dt="2021-02-26T09:59:11.959" v="11" actId="1076"/>
          <ac:spMkLst>
            <pc:docMk/>
            <pc:sldMk cId="0" sldId="265"/>
            <ac:spMk id="202" creationId="{00000000-0000-0000-0000-000000000000}"/>
          </ac:spMkLst>
        </pc:spChg>
      </pc:sldChg>
      <pc:sldChg chg="addSp modSp">
        <pc:chgData name="ゲスト ユーザー" userId="" providerId="Windows Live" clId="Web-{44744170-5422-492F-BCD2-C7516A62497C}" dt="2021-02-26T09:59:56.600" v="27" actId="20577"/>
        <pc:sldMkLst>
          <pc:docMk/>
          <pc:sldMk cId="0" sldId="268"/>
        </pc:sldMkLst>
        <pc:spChg chg="add mod">
          <ac:chgData name="ゲスト ユーザー" userId="" providerId="Windows Live" clId="Web-{44744170-5422-492F-BCD2-C7516A62497C}" dt="2021-02-26T09:59:56.600" v="27" actId="20577"/>
          <ac:spMkLst>
            <pc:docMk/>
            <pc:sldMk cId="0" sldId="268"/>
            <ac:spMk id="26" creationId="{02F6C535-C45B-4A1A-A30F-D4008341D32C}"/>
          </ac:spMkLst>
        </pc:spChg>
        <pc:spChg chg="mod">
          <ac:chgData name="ゲスト ユーザー" userId="" providerId="Windows Live" clId="Web-{44744170-5422-492F-BCD2-C7516A62497C}" dt="2021-02-26T09:59:33.069" v="18" actId="1076"/>
          <ac:spMkLst>
            <pc:docMk/>
            <pc:sldMk cId="0" sldId="268"/>
            <ac:spMk id="257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9:28.569" v="16" actId="1076"/>
          <ac:spMkLst>
            <pc:docMk/>
            <pc:sldMk cId="0" sldId="268"/>
            <ac:spMk id="258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9:30.990" v="17" actId="1076"/>
          <ac:spMkLst>
            <pc:docMk/>
            <pc:sldMk cId="0" sldId="268"/>
            <ac:spMk id="259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9:26.194" v="15" actId="1076"/>
          <ac:spMkLst>
            <pc:docMk/>
            <pc:sldMk cId="0" sldId="268"/>
            <ac:spMk id="260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9:21.662" v="13" actId="1076"/>
          <ac:spMkLst>
            <pc:docMk/>
            <pc:sldMk cId="0" sldId="268"/>
            <ac:spMk id="261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9:19.397" v="12" actId="1076"/>
          <ac:spMkLst>
            <pc:docMk/>
            <pc:sldMk cId="0" sldId="268"/>
            <ac:spMk id="262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9:24.116" v="14" actId="1076"/>
          <ac:spMkLst>
            <pc:docMk/>
            <pc:sldMk cId="0" sldId="268"/>
            <ac:spMk id="263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9:35.787" v="19" actId="1076"/>
          <ac:spMkLst>
            <pc:docMk/>
            <pc:sldMk cId="0" sldId="268"/>
            <ac:spMk id="264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9:40.740" v="20" actId="1076"/>
          <ac:spMkLst>
            <pc:docMk/>
            <pc:sldMk cId="0" sldId="268"/>
            <ac:spMk id="265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09:59:47.959" v="23" actId="20577"/>
          <ac:spMkLst>
            <pc:docMk/>
            <pc:sldMk cId="0" sldId="268"/>
            <ac:spMk id="266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10:00:03.506" v="29" actId="1076"/>
        <pc:sldMkLst>
          <pc:docMk/>
          <pc:sldMk cId="0" sldId="269"/>
        </pc:sldMkLst>
        <pc:spChg chg="mod">
          <ac:chgData name="ゲスト ユーザー" userId="" providerId="Windows Live" clId="Web-{44744170-5422-492F-BCD2-C7516A62497C}" dt="2021-02-26T10:00:01.662" v="28" actId="1076"/>
          <ac:spMkLst>
            <pc:docMk/>
            <pc:sldMk cId="0" sldId="269"/>
            <ac:spMk id="285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0:03.506" v="29" actId="1076"/>
          <ac:spMkLst>
            <pc:docMk/>
            <pc:sldMk cId="0" sldId="269"/>
            <ac:spMk id="286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10:01:30.115" v="32" actId="1076"/>
        <pc:sldMkLst>
          <pc:docMk/>
          <pc:sldMk cId="0" sldId="270"/>
        </pc:sldMkLst>
        <pc:spChg chg="mod">
          <ac:chgData name="ゲスト ユーザー" userId="" providerId="Windows Live" clId="Web-{44744170-5422-492F-BCD2-C7516A62497C}" dt="2021-02-26T10:01:22.834" v="30" actId="1076"/>
          <ac:spMkLst>
            <pc:docMk/>
            <pc:sldMk cId="0" sldId="270"/>
            <ac:spMk id="302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1:27.990" v="31" actId="1076"/>
          <ac:spMkLst>
            <pc:docMk/>
            <pc:sldMk cId="0" sldId="270"/>
            <ac:spMk id="303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1:30.115" v="32" actId="1076"/>
          <ac:spMkLst>
            <pc:docMk/>
            <pc:sldMk cId="0" sldId="270"/>
            <ac:spMk id="304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10:02:41.036" v="38" actId="1076"/>
        <pc:sldMkLst>
          <pc:docMk/>
          <pc:sldMk cId="0" sldId="271"/>
        </pc:sldMkLst>
        <pc:spChg chg="mod">
          <ac:chgData name="ゲスト ユーザー" userId="" providerId="Windows Live" clId="Web-{44744170-5422-492F-BCD2-C7516A62497C}" dt="2021-02-26T10:01:45.818" v="35" actId="1076"/>
          <ac:spMkLst>
            <pc:docMk/>
            <pc:sldMk cId="0" sldId="271"/>
            <ac:spMk id="316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1:47.505" v="36" actId="1076"/>
          <ac:spMkLst>
            <pc:docMk/>
            <pc:sldMk cId="0" sldId="271"/>
            <ac:spMk id="318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2:41.036" v="38" actId="1076"/>
          <ac:spMkLst>
            <pc:docMk/>
            <pc:sldMk cId="0" sldId="271"/>
            <ac:spMk id="319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1:43.474" v="34" actId="1076"/>
          <ac:spMkLst>
            <pc:docMk/>
            <pc:sldMk cId="0" sldId="271"/>
            <ac:spMk id="320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1:39.021" v="33" actId="1076"/>
          <ac:spMkLst>
            <pc:docMk/>
            <pc:sldMk cId="0" sldId="271"/>
            <ac:spMk id="322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10:02:58.239" v="41" actId="1076"/>
        <pc:sldMkLst>
          <pc:docMk/>
          <pc:sldMk cId="0" sldId="272"/>
        </pc:sldMkLst>
        <pc:spChg chg="mod">
          <ac:chgData name="ゲスト ユーザー" userId="" providerId="Windows Live" clId="Web-{44744170-5422-492F-BCD2-C7516A62497C}" dt="2021-02-26T10:02:58.239" v="41" actId="1076"/>
          <ac:spMkLst>
            <pc:docMk/>
            <pc:sldMk cId="0" sldId="272"/>
            <ac:spMk id="339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2:55.880" v="40" actId="1076"/>
          <ac:spMkLst>
            <pc:docMk/>
            <pc:sldMk cId="0" sldId="272"/>
            <ac:spMk id="340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2:53.005" v="39" actId="1076"/>
          <ac:spMkLst>
            <pc:docMk/>
            <pc:sldMk cId="0" sldId="272"/>
            <ac:spMk id="341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10:03:03.458" v="42" actId="1076"/>
        <pc:sldMkLst>
          <pc:docMk/>
          <pc:sldMk cId="0" sldId="273"/>
        </pc:sldMkLst>
        <pc:spChg chg="mod">
          <ac:chgData name="ゲスト ユーザー" userId="" providerId="Windows Live" clId="Web-{44744170-5422-492F-BCD2-C7516A62497C}" dt="2021-02-26T10:03:03.458" v="42" actId="1076"/>
          <ac:spMkLst>
            <pc:docMk/>
            <pc:sldMk cId="0" sldId="273"/>
            <ac:spMk id="353" creationId="{00000000-0000-0000-0000-000000000000}"/>
          </ac:spMkLst>
        </pc:spChg>
      </pc:sldChg>
      <pc:sldChg chg="addSp modSp">
        <pc:chgData name="ゲスト ユーザー" userId="" providerId="Windows Live" clId="Web-{44744170-5422-492F-BCD2-C7516A62497C}" dt="2021-02-26T10:04:23.614" v="48" actId="20577"/>
        <pc:sldMkLst>
          <pc:docMk/>
          <pc:sldMk cId="0" sldId="274"/>
        </pc:sldMkLst>
        <pc:spChg chg="add mod">
          <ac:chgData name="ゲスト ユーザー" userId="" providerId="Windows Live" clId="Web-{44744170-5422-492F-BCD2-C7516A62497C}" dt="2021-02-26T10:04:23.614" v="48" actId="20577"/>
          <ac:spMkLst>
            <pc:docMk/>
            <pc:sldMk cId="0" sldId="274"/>
            <ac:spMk id="11" creationId="{06E2BF18-8DE7-4806-B362-73963D2910B5}"/>
          </ac:spMkLst>
        </pc:spChg>
        <pc:spChg chg="mod">
          <ac:chgData name="ゲスト ユーザー" userId="" providerId="Windows Live" clId="Web-{44744170-5422-492F-BCD2-C7516A62497C}" dt="2021-02-26T10:03:09.114" v="43" actId="1076"/>
          <ac:spMkLst>
            <pc:docMk/>
            <pc:sldMk cId="0" sldId="274"/>
            <ac:spMk id="364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3:21.771" v="46" actId="20577"/>
          <ac:spMkLst>
            <pc:docMk/>
            <pc:sldMk cId="0" sldId="274"/>
            <ac:spMk id="366" creationId="{00000000-0000-0000-0000-000000000000}"/>
          </ac:spMkLst>
        </pc:spChg>
      </pc:sldChg>
      <pc:sldChg chg="modSp">
        <pc:chgData name="ゲスト ユーザー" userId="" providerId="Windows Live" clId="Web-{44744170-5422-492F-BCD2-C7516A62497C}" dt="2021-02-26T10:04:41.223" v="51" actId="1076"/>
        <pc:sldMkLst>
          <pc:docMk/>
          <pc:sldMk cId="0" sldId="275"/>
        </pc:sldMkLst>
        <pc:spChg chg="mod">
          <ac:chgData name="ゲスト ユーザー" userId="" providerId="Windows Live" clId="Web-{44744170-5422-492F-BCD2-C7516A62497C}" dt="2021-02-26T10:04:35.395" v="49" actId="1076"/>
          <ac:spMkLst>
            <pc:docMk/>
            <pc:sldMk cId="0" sldId="275"/>
            <ac:spMk id="379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4:41.223" v="51" actId="1076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ゲスト ユーザー" userId="" providerId="Windows Live" clId="Web-{44744170-5422-492F-BCD2-C7516A62497C}" dt="2021-02-26T10:04:37.926" v="50" actId="1076"/>
          <ac:spMkLst>
            <pc:docMk/>
            <pc:sldMk cId="0" sldId="275"/>
            <ac:spMk id="381" creationId="{00000000-0000-0000-0000-000000000000}"/>
          </ac:spMkLst>
        </pc:spChg>
      </pc:sldChg>
    </pc:docChg>
  </pc:docChgLst>
  <pc:docChgLst>
    <pc:chgData clId="Web-{2697B1EB-34FF-4CAC-80C4-EDE043C1E404}"/>
    <pc:docChg chg="modSld">
      <pc:chgData name="" userId="" providerId="" clId="Web-{2697B1EB-34FF-4CAC-80C4-EDE043C1E404}" dt="2021-03-03T08:48:58.339" v="0" actId="1076"/>
      <pc:docMkLst>
        <pc:docMk/>
      </pc:docMkLst>
      <pc:sldChg chg="modSp">
        <pc:chgData name="" userId="" providerId="" clId="Web-{2697B1EB-34FF-4CAC-80C4-EDE043C1E404}" dt="2021-03-03T08:48:58.339" v="0" actId="1076"/>
        <pc:sldMkLst>
          <pc:docMk/>
          <pc:sldMk cId="0" sldId="257"/>
        </pc:sldMkLst>
        <pc:spChg chg="mod">
          <ac:chgData name="" userId="" providerId="" clId="Web-{2697B1EB-34FF-4CAC-80C4-EDE043C1E404}" dt="2021-03-03T08:48:58.339" v="0" actId="1076"/>
          <ac:spMkLst>
            <pc:docMk/>
            <pc:sldMk cId="0" sldId="257"/>
            <ac:spMk id="80" creationId="{00000000-0000-0000-0000-000000000000}"/>
          </ac:spMkLst>
        </pc:spChg>
      </pc:sldChg>
    </pc:docChg>
  </pc:docChgLst>
  <pc:docChgLst>
    <pc:chgData name="ゲスト ユーザー" providerId="Windows Live" clId="Web-{F28C5825-94C7-45F9-9501-A4F3F5C3E89C}"/>
    <pc:docChg chg="modSld">
      <pc:chgData name="ゲスト ユーザー" userId="" providerId="Windows Live" clId="Web-{F28C5825-94C7-45F9-9501-A4F3F5C3E89C}" dt="2021-03-04T08:39:02.049" v="73" actId="1076"/>
      <pc:docMkLst>
        <pc:docMk/>
      </pc:docMkLst>
      <pc:sldChg chg="addSp delSp modSp">
        <pc:chgData name="ゲスト ユーザー" userId="" providerId="Windows Live" clId="Web-{F28C5825-94C7-45F9-9501-A4F3F5C3E89C}" dt="2021-03-04T08:22:12.075" v="12" actId="1076"/>
        <pc:sldMkLst>
          <pc:docMk/>
          <pc:sldMk cId="0" sldId="256"/>
        </pc:sldMkLst>
        <pc:spChg chg="add mod">
          <ac:chgData name="ゲスト ユーザー" userId="" providerId="Windows Live" clId="Web-{F28C5825-94C7-45F9-9501-A4F3F5C3E89C}" dt="2021-03-04T08:22:12.075" v="12" actId="1076"/>
          <ac:spMkLst>
            <pc:docMk/>
            <pc:sldMk cId="0" sldId="256"/>
            <ac:spMk id="10" creationId="{7290D31C-FCAF-4298-B141-A4CE0F8FE392}"/>
          </ac:spMkLst>
        </pc:spChg>
        <pc:spChg chg="mod">
          <ac:chgData name="ゲスト ユーザー" userId="" providerId="Windows Live" clId="Web-{F28C5825-94C7-45F9-9501-A4F3F5C3E89C}" dt="2021-03-04T08:21:31.716" v="0" actId="14100"/>
          <ac:spMkLst>
            <pc:docMk/>
            <pc:sldMk cId="0" sldId="256"/>
            <ac:spMk id="62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1:42.075" v="1" actId="1076"/>
          <ac:spMkLst>
            <pc:docMk/>
            <pc:sldMk cId="0" sldId="256"/>
            <ac:spMk id="66" creationId="{00000000-0000-0000-0000-000000000000}"/>
          </ac:spMkLst>
        </pc:spChg>
        <pc:spChg chg="del">
          <ac:chgData name="ゲスト ユーザー" userId="" providerId="Windows Live" clId="Web-{F28C5825-94C7-45F9-9501-A4F3F5C3E89C}" dt="2021-03-04T08:21:55.950" v="11"/>
          <ac:spMkLst>
            <pc:docMk/>
            <pc:sldMk cId="0" sldId="256"/>
            <ac:spMk id="67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22:25.419" v="13" actId="1076"/>
        <pc:sldMkLst>
          <pc:docMk/>
          <pc:sldMk cId="0" sldId="258"/>
        </pc:sldMkLst>
        <pc:spChg chg="mod">
          <ac:chgData name="ゲスト ユーザー" userId="" providerId="Windows Live" clId="Web-{F28C5825-94C7-45F9-9501-A4F3F5C3E89C}" dt="2021-03-04T08:22:25.419" v="13" actId="1076"/>
          <ac:spMkLst>
            <pc:docMk/>
            <pc:sldMk cId="0" sldId="258"/>
            <ac:spMk id="96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22:46.185" v="16" actId="1076"/>
        <pc:sldMkLst>
          <pc:docMk/>
          <pc:sldMk cId="0" sldId="260"/>
        </pc:sldMkLst>
        <pc:spChg chg="mod">
          <ac:chgData name="ゲスト ユーザー" userId="" providerId="Windows Live" clId="Web-{F28C5825-94C7-45F9-9501-A4F3F5C3E89C}" dt="2021-03-04T08:22:37.919" v="14" actId="1076"/>
          <ac:spMkLst>
            <pc:docMk/>
            <pc:sldMk cId="0" sldId="260"/>
            <ac:spMk id="135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2:41.810" v="15" actId="1076"/>
          <ac:spMkLst>
            <pc:docMk/>
            <pc:sldMk cId="0" sldId="260"/>
            <ac:spMk id="138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2:46.185" v="16" actId="1076"/>
          <ac:spMkLst>
            <pc:docMk/>
            <pc:sldMk cId="0" sldId="260"/>
            <ac:spMk id="139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23:02.325" v="17" actId="1076"/>
        <pc:sldMkLst>
          <pc:docMk/>
          <pc:sldMk cId="0" sldId="265"/>
        </pc:sldMkLst>
        <pc:spChg chg="mod">
          <ac:chgData name="ゲスト ユーザー" userId="" providerId="Windows Live" clId="Web-{F28C5825-94C7-45F9-9501-A4F3F5C3E89C}" dt="2021-03-04T08:23:02.325" v="17" actId="1076"/>
          <ac:spMkLst>
            <pc:docMk/>
            <pc:sldMk cId="0" sldId="265"/>
            <ac:spMk id="202" creationId="{00000000-0000-0000-0000-000000000000}"/>
          </ac:spMkLst>
        </pc:spChg>
      </pc:sldChg>
      <pc:sldChg chg="addSp delSp modSp">
        <pc:chgData name="ゲスト ユーザー" userId="" providerId="Windows Live" clId="Web-{F28C5825-94C7-45F9-9501-A4F3F5C3E89C}" dt="2021-03-04T08:24:17.685" v="30" actId="20577"/>
        <pc:sldMkLst>
          <pc:docMk/>
          <pc:sldMk cId="0" sldId="268"/>
        </pc:sldMkLst>
        <pc:spChg chg="add mod">
          <ac:chgData name="ゲスト ユーザー" userId="" providerId="Windows Live" clId="Web-{F28C5825-94C7-45F9-9501-A4F3F5C3E89C}" dt="2021-03-04T08:24:17.685" v="30" actId="20577"/>
          <ac:spMkLst>
            <pc:docMk/>
            <pc:sldMk cId="0" sldId="268"/>
            <ac:spMk id="27" creationId="{DF1F950B-E9AA-4989-B8D1-95DF89C37F93}"/>
          </ac:spMkLst>
        </pc:spChg>
        <pc:spChg chg="del mod">
          <ac:chgData name="ゲスト ユーザー" userId="" providerId="Windows Live" clId="Web-{F28C5825-94C7-45F9-9501-A4F3F5C3E89C}" dt="2021-03-04T08:23:59.919" v="26"/>
          <ac:spMkLst>
            <pc:docMk/>
            <pc:sldMk cId="0" sldId="268"/>
            <ac:spMk id="262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3:25.763" v="20" actId="1076"/>
          <ac:spMkLst>
            <pc:docMk/>
            <pc:sldMk cId="0" sldId="268"/>
            <ac:spMk id="265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3:29.966" v="21" actId="1076"/>
          <ac:spMkLst>
            <pc:docMk/>
            <pc:sldMk cId="0" sldId="268"/>
            <ac:spMk id="266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24:41.841" v="32" actId="1076"/>
        <pc:sldMkLst>
          <pc:docMk/>
          <pc:sldMk cId="0" sldId="269"/>
        </pc:sldMkLst>
        <pc:spChg chg="mod">
          <ac:chgData name="ゲスト ユーザー" userId="" providerId="Windows Live" clId="Web-{F28C5825-94C7-45F9-9501-A4F3F5C3E89C}" dt="2021-03-04T08:24:38.341" v="31" actId="1076"/>
          <ac:spMkLst>
            <pc:docMk/>
            <pc:sldMk cId="0" sldId="269"/>
            <ac:spMk id="284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4:41.841" v="32" actId="1076"/>
          <ac:spMkLst>
            <pc:docMk/>
            <pc:sldMk cId="0" sldId="269"/>
            <ac:spMk id="286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25:05.482" v="36" actId="1076"/>
        <pc:sldMkLst>
          <pc:docMk/>
          <pc:sldMk cId="0" sldId="270"/>
        </pc:sldMkLst>
        <pc:spChg chg="mod">
          <ac:chgData name="ゲスト ユーザー" userId="" providerId="Windows Live" clId="Web-{F28C5825-94C7-45F9-9501-A4F3F5C3E89C}" dt="2021-03-04T08:24:51.029" v="33" actId="1076"/>
          <ac:spMkLst>
            <pc:docMk/>
            <pc:sldMk cId="0" sldId="270"/>
            <ac:spMk id="299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4:54.919" v="34" actId="1076"/>
          <ac:spMkLst>
            <pc:docMk/>
            <pc:sldMk cId="0" sldId="270"/>
            <ac:spMk id="300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5:01.919" v="35" actId="1076"/>
          <ac:spMkLst>
            <pc:docMk/>
            <pc:sldMk cId="0" sldId="270"/>
            <ac:spMk id="301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5:05.482" v="36" actId="1076"/>
          <ac:spMkLst>
            <pc:docMk/>
            <pc:sldMk cId="0" sldId="270"/>
            <ac:spMk id="304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25:16.029" v="37" actId="1076"/>
        <pc:sldMkLst>
          <pc:docMk/>
          <pc:sldMk cId="0" sldId="271"/>
        </pc:sldMkLst>
        <pc:spChg chg="mod">
          <ac:chgData name="ゲスト ユーザー" userId="" providerId="Windows Live" clId="Web-{F28C5825-94C7-45F9-9501-A4F3F5C3E89C}" dt="2021-03-04T08:25:16.029" v="37" actId="1076"/>
          <ac:spMkLst>
            <pc:docMk/>
            <pc:sldMk cId="0" sldId="271"/>
            <ac:spMk id="317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26:00.454" v="39" actId="1076"/>
        <pc:sldMkLst>
          <pc:docMk/>
          <pc:sldMk cId="0" sldId="281"/>
        </pc:sldMkLst>
        <pc:spChg chg="mod">
          <ac:chgData name="ゲスト ユーザー" userId="" providerId="Windows Live" clId="Web-{F28C5825-94C7-45F9-9501-A4F3F5C3E89C}" dt="2021-03-04T08:25:53.985" v="38" actId="20577"/>
          <ac:spMkLst>
            <pc:docMk/>
            <pc:sldMk cId="0" sldId="281"/>
            <ac:spMk id="463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6:00.454" v="39" actId="1076"/>
          <ac:spMkLst>
            <pc:docMk/>
            <pc:sldMk cId="0" sldId="281"/>
            <ac:spMk id="474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26:19.344" v="40" actId="1076"/>
        <pc:sldMkLst>
          <pc:docMk/>
          <pc:sldMk cId="0" sldId="283"/>
        </pc:sldMkLst>
        <pc:spChg chg="mod">
          <ac:chgData name="ゲスト ユーザー" userId="" providerId="Windows Live" clId="Web-{F28C5825-94C7-45F9-9501-A4F3F5C3E89C}" dt="2021-03-04T08:26:19.344" v="40" actId="1076"/>
          <ac:spMkLst>
            <pc:docMk/>
            <pc:sldMk cId="0" sldId="283"/>
            <ac:spMk id="505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26:22.876" v="42" actId="20577"/>
        <pc:sldMkLst>
          <pc:docMk/>
          <pc:sldMk cId="0" sldId="284"/>
        </pc:sldMkLst>
        <pc:spChg chg="mod">
          <ac:chgData name="ゲスト ユーザー" userId="" providerId="Windows Live" clId="Web-{F28C5825-94C7-45F9-9501-A4F3F5C3E89C}" dt="2021-03-04T08:26:22.876" v="42" actId="20577"/>
          <ac:spMkLst>
            <pc:docMk/>
            <pc:sldMk cId="0" sldId="284"/>
            <ac:spMk id="516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26:30.876" v="43" actId="1076"/>
        <pc:sldMkLst>
          <pc:docMk/>
          <pc:sldMk cId="0" sldId="286"/>
        </pc:sldMkLst>
        <pc:spChg chg="mod">
          <ac:chgData name="ゲスト ユーザー" userId="" providerId="Windows Live" clId="Web-{F28C5825-94C7-45F9-9501-A4F3F5C3E89C}" dt="2021-03-04T08:26:30.876" v="43" actId="1076"/>
          <ac:spMkLst>
            <pc:docMk/>
            <pc:sldMk cId="0" sldId="286"/>
            <ac:spMk id="542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35:07.861" v="46" actId="1076"/>
        <pc:sldMkLst>
          <pc:docMk/>
          <pc:sldMk cId="0" sldId="287"/>
        </pc:sldMkLst>
        <pc:spChg chg="mod">
          <ac:chgData name="ゲスト ユーザー" userId="" providerId="Windows Live" clId="Web-{F28C5825-94C7-45F9-9501-A4F3F5C3E89C}" dt="2021-03-04T08:35:02.220" v="45" actId="20577"/>
          <ac:spMkLst>
            <pc:docMk/>
            <pc:sldMk cId="0" sldId="287"/>
            <ac:spMk id="555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26:37.141" v="44" actId="1076"/>
          <ac:spMkLst>
            <pc:docMk/>
            <pc:sldMk cId="0" sldId="287"/>
            <ac:spMk id="560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35:07.861" v="46" actId="1076"/>
          <ac:spMkLst>
            <pc:docMk/>
            <pc:sldMk cId="0" sldId="287"/>
            <ac:spMk id="562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35:25.189" v="49" actId="1076"/>
        <pc:sldMkLst>
          <pc:docMk/>
          <pc:sldMk cId="0" sldId="289"/>
        </pc:sldMkLst>
        <pc:spChg chg="mod">
          <ac:chgData name="ゲスト ユーザー" userId="" providerId="Windows Live" clId="Web-{F28C5825-94C7-45F9-9501-A4F3F5C3E89C}" dt="2021-03-04T08:35:23.142" v="47" actId="1076"/>
          <ac:spMkLst>
            <pc:docMk/>
            <pc:sldMk cId="0" sldId="289"/>
            <ac:spMk id="598" creationId="{00000000-0000-0000-0000-000000000000}"/>
          </ac:spMkLst>
        </pc:spChg>
        <pc:picChg chg="mod">
          <ac:chgData name="ゲスト ユーザー" userId="" providerId="Windows Live" clId="Web-{F28C5825-94C7-45F9-9501-A4F3F5C3E89C}" dt="2021-03-04T08:35:25.189" v="49" actId="1076"/>
          <ac:picMkLst>
            <pc:docMk/>
            <pc:sldMk cId="0" sldId="289"/>
            <ac:picMk id="585" creationId="{00000000-0000-0000-0000-000000000000}"/>
          </ac:picMkLst>
        </pc:picChg>
      </pc:sldChg>
      <pc:sldChg chg="addSp delSp modSp">
        <pc:chgData name="ゲスト ユーザー" userId="" providerId="Windows Live" clId="Web-{F28C5825-94C7-45F9-9501-A4F3F5C3E89C}" dt="2021-03-04T08:37:20.095" v="63" actId="1076"/>
        <pc:sldMkLst>
          <pc:docMk/>
          <pc:sldMk cId="0" sldId="291"/>
        </pc:sldMkLst>
        <pc:spChg chg="add mod">
          <ac:chgData name="ゲスト ユーザー" userId="" providerId="Windows Live" clId="Web-{F28C5825-94C7-45F9-9501-A4F3F5C3E89C}" dt="2021-03-04T08:36:33.236" v="56"/>
          <ac:spMkLst>
            <pc:docMk/>
            <pc:sldMk cId="0" sldId="291"/>
            <ac:spMk id="19" creationId="{BB1271A2-68B5-4435-A8FD-FF462D864C08}"/>
          </ac:spMkLst>
        </pc:spChg>
        <pc:spChg chg="add del">
          <ac:chgData name="ゲスト ユーザー" userId="" providerId="Windows Live" clId="Web-{F28C5825-94C7-45F9-9501-A4F3F5C3E89C}" dt="2021-03-04T08:36:59.142" v="59"/>
          <ac:spMkLst>
            <pc:docMk/>
            <pc:sldMk cId="0" sldId="291"/>
            <ac:spMk id="20" creationId="{D169E0A1-4077-4BCB-B0C1-4C478AD3D142}"/>
          </ac:spMkLst>
        </pc:spChg>
        <pc:spChg chg="add del">
          <ac:chgData name="ゲスト ユーザー" userId="" providerId="Windows Live" clId="Web-{F28C5825-94C7-45F9-9501-A4F3F5C3E89C}" dt="2021-03-04T08:37:05.564" v="61"/>
          <ac:spMkLst>
            <pc:docMk/>
            <pc:sldMk cId="0" sldId="291"/>
            <ac:spMk id="21" creationId="{D169E0A1-4077-4BCB-B0C1-4C478AD3D142}"/>
          </ac:spMkLst>
        </pc:spChg>
        <pc:spChg chg="add mod">
          <ac:chgData name="ゲスト ユーザー" userId="" providerId="Windows Live" clId="Web-{F28C5825-94C7-45F9-9501-A4F3F5C3E89C}" dt="2021-03-04T08:37:20.095" v="63" actId="1076"/>
          <ac:spMkLst>
            <pc:docMk/>
            <pc:sldMk cId="0" sldId="291"/>
            <ac:spMk id="22" creationId="{BC243394-0887-4BC7-BD9B-297A0752D286}"/>
          </ac:spMkLst>
        </pc:spChg>
        <pc:spChg chg="del mod">
          <ac:chgData name="ゲスト ユーザー" userId="" providerId="Windows Live" clId="Web-{F28C5825-94C7-45F9-9501-A4F3F5C3E89C}" dt="2021-03-04T08:36:51.627" v="57"/>
          <ac:spMkLst>
            <pc:docMk/>
            <pc:sldMk cId="0" sldId="291"/>
            <ac:spMk id="633" creationId="{00000000-0000-0000-0000-000000000000}"/>
          </ac:spMkLst>
        </pc:spChg>
        <pc:picChg chg="mod">
          <ac:chgData name="ゲスト ユーザー" userId="" providerId="Windows Live" clId="Web-{F28C5825-94C7-45F9-9501-A4F3F5C3E89C}" dt="2021-03-04T08:35:48.111" v="50" actId="1076"/>
          <ac:picMkLst>
            <pc:docMk/>
            <pc:sldMk cId="0" sldId="291"/>
            <ac:picMk id="619" creationId="{00000000-0000-0000-0000-000000000000}"/>
          </ac:picMkLst>
        </pc:picChg>
      </pc:sldChg>
      <pc:sldChg chg="modSp">
        <pc:chgData name="ゲスト ユーザー" userId="" providerId="Windows Live" clId="Web-{F28C5825-94C7-45F9-9501-A4F3F5C3E89C}" dt="2021-03-04T08:37:30.486" v="64" actId="1076"/>
        <pc:sldMkLst>
          <pc:docMk/>
          <pc:sldMk cId="0" sldId="292"/>
        </pc:sldMkLst>
        <pc:spChg chg="mod">
          <ac:chgData name="ゲスト ユーザー" userId="" providerId="Windows Live" clId="Web-{F28C5825-94C7-45F9-9501-A4F3F5C3E89C}" dt="2021-03-04T08:37:30.486" v="64" actId="1076"/>
          <ac:spMkLst>
            <pc:docMk/>
            <pc:sldMk cId="0" sldId="292"/>
            <ac:spMk id="648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37:45.158" v="65" actId="1076"/>
        <pc:sldMkLst>
          <pc:docMk/>
          <pc:sldMk cId="0" sldId="295"/>
        </pc:sldMkLst>
        <pc:spChg chg="mod">
          <ac:chgData name="ゲスト ユーザー" userId="" providerId="Windows Live" clId="Web-{F28C5825-94C7-45F9-9501-A4F3F5C3E89C}" dt="2021-03-04T08:37:45.158" v="65" actId="1076"/>
          <ac:spMkLst>
            <pc:docMk/>
            <pc:sldMk cId="0" sldId="295"/>
            <ac:spMk id="686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38:19.080" v="68" actId="1076"/>
        <pc:sldMkLst>
          <pc:docMk/>
          <pc:sldMk cId="0" sldId="305"/>
        </pc:sldMkLst>
        <pc:spChg chg="mod">
          <ac:chgData name="ゲスト ユーザー" userId="" providerId="Windows Live" clId="Web-{F28C5825-94C7-45F9-9501-A4F3F5C3E89C}" dt="2021-03-04T08:38:11.955" v="67" actId="20577"/>
          <ac:spMkLst>
            <pc:docMk/>
            <pc:sldMk cId="0" sldId="305"/>
            <ac:spMk id="816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38:19.080" v="68" actId="1076"/>
          <ac:spMkLst>
            <pc:docMk/>
            <pc:sldMk cId="0" sldId="305"/>
            <ac:spMk id="821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38:30.611" v="69" actId="1076"/>
        <pc:sldMkLst>
          <pc:docMk/>
          <pc:sldMk cId="0" sldId="307"/>
        </pc:sldMkLst>
        <pc:spChg chg="mod">
          <ac:chgData name="ゲスト ユーザー" userId="" providerId="Windows Live" clId="Web-{F28C5825-94C7-45F9-9501-A4F3F5C3E89C}" dt="2021-03-04T08:38:30.611" v="69" actId="1076"/>
          <ac:spMkLst>
            <pc:docMk/>
            <pc:sldMk cId="0" sldId="307"/>
            <ac:spMk id="848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38:38.971" v="70" actId="1076"/>
        <pc:sldMkLst>
          <pc:docMk/>
          <pc:sldMk cId="0" sldId="308"/>
        </pc:sldMkLst>
        <pc:spChg chg="mod">
          <ac:chgData name="ゲスト ユーザー" userId="" providerId="Windows Live" clId="Web-{F28C5825-94C7-45F9-9501-A4F3F5C3E89C}" dt="2021-03-04T08:38:38.971" v="70" actId="1076"/>
          <ac:spMkLst>
            <pc:docMk/>
            <pc:sldMk cId="0" sldId="308"/>
            <ac:spMk id="865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38:47.955" v="71" actId="1076"/>
        <pc:sldMkLst>
          <pc:docMk/>
          <pc:sldMk cId="0" sldId="310"/>
        </pc:sldMkLst>
        <pc:spChg chg="mod">
          <ac:chgData name="ゲスト ユーザー" userId="" providerId="Windows Live" clId="Web-{F28C5825-94C7-45F9-9501-A4F3F5C3E89C}" dt="2021-03-04T08:38:47.955" v="71" actId="1076"/>
          <ac:spMkLst>
            <pc:docMk/>
            <pc:sldMk cId="0" sldId="310"/>
            <ac:spMk id="891" creationId="{00000000-0000-0000-0000-000000000000}"/>
          </ac:spMkLst>
        </pc:spChg>
      </pc:sldChg>
      <pc:sldChg chg="modSp">
        <pc:chgData name="ゲスト ユーザー" userId="" providerId="Windows Live" clId="Web-{F28C5825-94C7-45F9-9501-A4F3F5C3E89C}" dt="2021-03-04T08:39:02.049" v="73" actId="1076"/>
        <pc:sldMkLst>
          <pc:docMk/>
          <pc:sldMk cId="0" sldId="311"/>
        </pc:sldMkLst>
        <pc:spChg chg="mod">
          <ac:chgData name="ゲスト ユーザー" userId="" providerId="Windows Live" clId="Web-{F28C5825-94C7-45F9-9501-A4F3F5C3E89C}" dt="2021-03-04T08:38:56.033" v="72" actId="1076"/>
          <ac:spMkLst>
            <pc:docMk/>
            <pc:sldMk cId="0" sldId="311"/>
            <ac:spMk id="903" creationId="{00000000-0000-0000-0000-000000000000}"/>
          </ac:spMkLst>
        </pc:spChg>
        <pc:spChg chg="mod">
          <ac:chgData name="ゲスト ユーザー" userId="" providerId="Windows Live" clId="Web-{F28C5825-94C7-45F9-9501-A4F3F5C3E89C}" dt="2021-03-04T08:39:02.049" v="73" actId="1076"/>
          <ac:spMkLst>
            <pc:docMk/>
            <pc:sldMk cId="0" sldId="311"/>
            <ac:spMk id="907" creationId="{00000000-0000-0000-0000-000000000000}"/>
          </ac:spMkLst>
        </pc:spChg>
      </pc:sldChg>
    </pc:docChg>
  </pc:docChgLst>
  <pc:docChgLst>
    <pc:chgData name="Masaki Suzuki" userId="2c4feb2ed34ad1a7" providerId="Windows Live" clId="Web-{730F1357-3B87-4EE9-9444-9812D564E05E}"/>
    <pc:docChg chg="modSld">
      <pc:chgData name="Masaki Suzuki" userId="2c4feb2ed34ad1a7" providerId="Windows Live" clId="Web-{730F1357-3B87-4EE9-9444-9812D564E05E}" dt="2021-03-04T06:56:19.443" v="266"/>
      <pc:docMkLst>
        <pc:docMk/>
      </pc:docMkLst>
      <pc:sldChg chg="modSp">
        <pc:chgData name="Masaki Suzuki" userId="2c4feb2ed34ad1a7" providerId="Windows Live" clId="Web-{730F1357-3B87-4EE9-9444-9812D564E05E}" dt="2021-03-04T06:46:22.801" v="7"/>
        <pc:sldMkLst>
          <pc:docMk/>
          <pc:sldMk cId="0" sldId="256"/>
        </pc:sldMkLst>
        <pc:spChg chg="mod">
          <ac:chgData name="Masaki Suzuki" userId="2c4feb2ed34ad1a7" providerId="Windows Live" clId="Web-{730F1357-3B87-4EE9-9444-9812D564E05E}" dt="2021-03-04T06:46:22.738" v="0"/>
          <ac:spMkLst>
            <pc:docMk/>
            <pc:sldMk cId="0" sldId="256"/>
            <ac:spMk id="6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2.754" v="1"/>
          <ac:spMkLst>
            <pc:docMk/>
            <pc:sldMk cId="0" sldId="256"/>
            <ac:spMk id="6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2.754" v="2"/>
          <ac:spMkLst>
            <pc:docMk/>
            <pc:sldMk cId="0" sldId="256"/>
            <ac:spMk id="6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2.770" v="3"/>
          <ac:spMkLst>
            <pc:docMk/>
            <pc:sldMk cId="0" sldId="256"/>
            <ac:spMk id="6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2.770" v="4"/>
          <ac:spMkLst>
            <pc:docMk/>
            <pc:sldMk cId="0" sldId="256"/>
            <ac:spMk id="6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2.785" v="5"/>
          <ac:spMkLst>
            <pc:docMk/>
            <pc:sldMk cId="0" sldId="256"/>
            <ac:spMk id="6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2.785" v="6"/>
          <ac:spMkLst>
            <pc:docMk/>
            <pc:sldMk cId="0" sldId="256"/>
            <ac:spMk id="6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2.801" v="7"/>
          <ac:spMkLst>
            <pc:docMk/>
            <pc:sldMk cId="0" sldId="256"/>
            <ac:spMk id="67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6:28.848" v="16"/>
        <pc:sldMkLst>
          <pc:docMk/>
          <pc:sldMk cId="0" sldId="257"/>
        </pc:sldMkLst>
        <pc:spChg chg="mod">
          <ac:chgData name="Masaki Suzuki" userId="2c4feb2ed34ad1a7" providerId="Windows Live" clId="Web-{730F1357-3B87-4EE9-9444-9812D564E05E}" dt="2021-03-04T06:46:28.707" v="8"/>
          <ac:spMkLst>
            <pc:docMk/>
            <pc:sldMk cId="0" sldId="257"/>
            <ac:spMk id="7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8.723" v="9"/>
          <ac:spMkLst>
            <pc:docMk/>
            <pc:sldMk cId="0" sldId="257"/>
            <ac:spMk id="7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8.754" v="10"/>
          <ac:spMkLst>
            <pc:docMk/>
            <pc:sldMk cId="0" sldId="257"/>
            <ac:spMk id="7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8.770" v="11"/>
          <ac:spMkLst>
            <pc:docMk/>
            <pc:sldMk cId="0" sldId="257"/>
            <ac:spMk id="7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8.785" v="12"/>
          <ac:spMkLst>
            <pc:docMk/>
            <pc:sldMk cId="0" sldId="257"/>
            <ac:spMk id="8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8.801" v="13"/>
          <ac:spMkLst>
            <pc:docMk/>
            <pc:sldMk cId="0" sldId="257"/>
            <ac:spMk id="8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8.816" v="14"/>
          <ac:spMkLst>
            <pc:docMk/>
            <pc:sldMk cId="0" sldId="257"/>
            <ac:spMk id="8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8.832" v="15"/>
          <ac:spMkLst>
            <pc:docMk/>
            <pc:sldMk cId="0" sldId="257"/>
            <ac:spMk id="8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28.848" v="16"/>
          <ac:spMkLst>
            <pc:docMk/>
            <pc:sldMk cId="0" sldId="257"/>
            <ac:spMk id="84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6:33.957" v="22"/>
        <pc:sldMkLst>
          <pc:docMk/>
          <pc:sldMk cId="0" sldId="258"/>
        </pc:sldMkLst>
        <pc:spChg chg="mod">
          <ac:chgData name="Masaki Suzuki" userId="2c4feb2ed34ad1a7" providerId="Windows Live" clId="Web-{730F1357-3B87-4EE9-9444-9812D564E05E}" dt="2021-03-04T06:46:33.895" v="17"/>
          <ac:spMkLst>
            <pc:docMk/>
            <pc:sldMk cId="0" sldId="258"/>
            <ac:spMk id="9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33.910" v="18"/>
          <ac:spMkLst>
            <pc:docMk/>
            <pc:sldMk cId="0" sldId="258"/>
            <ac:spMk id="9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33.926" v="19"/>
          <ac:spMkLst>
            <pc:docMk/>
            <pc:sldMk cId="0" sldId="258"/>
            <ac:spMk id="9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33.942" v="20"/>
          <ac:spMkLst>
            <pc:docMk/>
            <pc:sldMk cId="0" sldId="258"/>
            <ac:spMk id="9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33.942" v="21"/>
          <ac:spMkLst>
            <pc:docMk/>
            <pc:sldMk cId="0" sldId="258"/>
            <ac:spMk id="9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33.957" v="22"/>
          <ac:spMkLst>
            <pc:docMk/>
            <pc:sldMk cId="0" sldId="258"/>
            <ac:spMk id="99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6:40.598" v="33"/>
        <pc:sldMkLst>
          <pc:docMk/>
          <pc:sldMk cId="0" sldId="259"/>
        </pc:sldMkLst>
        <pc:spChg chg="mod">
          <ac:chgData name="Masaki Suzuki" userId="2c4feb2ed34ad1a7" providerId="Windows Live" clId="Web-{730F1357-3B87-4EE9-9444-9812D564E05E}" dt="2021-03-04T06:46:40.426" v="23"/>
          <ac:spMkLst>
            <pc:docMk/>
            <pc:sldMk cId="0" sldId="259"/>
            <ac:spMk id="10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0.442" v="24"/>
          <ac:spMkLst>
            <pc:docMk/>
            <pc:sldMk cId="0" sldId="259"/>
            <ac:spMk id="11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0.457" v="25"/>
          <ac:spMkLst>
            <pc:docMk/>
            <pc:sldMk cId="0" sldId="259"/>
            <ac:spMk id="11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0.473" v="26"/>
          <ac:spMkLst>
            <pc:docMk/>
            <pc:sldMk cId="0" sldId="259"/>
            <ac:spMk id="11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0.488" v="27"/>
          <ac:spMkLst>
            <pc:docMk/>
            <pc:sldMk cId="0" sldId="259"/>
            <ac:spMk id="11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0.504" v="28"/>
          <ac:spMkLst>
            <pc:docMk/>
            <pc:sldMk cId="0" sldId="259"/>
            <ac:spMk id="11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0.535" v="29"/>
          <ac:spMkLst>
            <pc:docMk/>
            <pc:sldMk cId="0" sldId="259"/>
            <ac:spMk id="11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0.551" v="30"/>
          <ac:spMkLst>
            <pc:docMk/>
            <pc:sldMk cId="0" sldId="259"/>
            <ac:spMk id="11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0.567" v="31"/>
          <ac:spMkLst>
            <pc:docMk/>
            <pc:sldMk cId="0" sldId="259"/>
            <ac:spMk id="11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0.582" v="32"/>
          <ac:spMkLst>
            <pc:docMk/>
            <pc:sldMk cId="0" sldId="259"/>
            <ac:spMk id="12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0.598" v="33"/>
          <ac:spMkLst>
            <pc:docMk/>
            <pc:sldMk cId="0" sldId="259"/>
            <ac:spMk id="121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6:45.535" v="42"/>
        <pc:sldMkLst>
          <pc:docMk/>
          <pc:sldMk cId="0" sldId="260"/>
        </pc:sldMkLst>
        <pc:spChg chg="mod">
          <ac:chgData name="Masaki Suzuki" userId="2c4feb2ed34ad1a7" providerId="Windows Live" clId="Web-{730F1357-3B87-4EE9-9444-9812D564E05E}" dt="2021-03-04T06:46:45.410" v="34"/>
          <ac:spMkLst>
            <pc:docMk/>
            <pc:sldMk cId="0" sldId="260"/>
            <ac:spMk id="12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5.426" v="35"/>
          <ac:spMkLst>
            <pc:docMk/>
            <pc:sldMk cId="0" sldId="260"/>
            <ac:spMk id="13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5.442" v="36"/>
          <ac:spMkLst>
            <pc:docMk/>
            <pc:sldMk cId="0" sldId="260"/>
            <ac:spMk id="13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5.457" v="37"/>
          <ac:spMkLst>
            <pc:docMk/>
            <pc:sldMk cId="0" sldId="260"/>
            <ac:spMk id="13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5.473" v="38"/>
          <ac:spMkLst>
            <pc:docMk/>
            <pc:sldMk cId="0" sldId="260"/>
            <ac:spMk id="13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5.488" v="39"/>
          <ac:spMkLst>
            <pc:docMk/>
            <pc:sldMk cId="0" sldId="260"/>
            <ac:spMk id="13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5.504" v="40"/>
          <ac:spMkLst>
            <pc:docMk/>
            <pc:sldMk cId="0" sldId="260"/>
            <ac:spMk id="13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5.520" v="41"/>
          <ac:spMkLst>
            <pc:docMk/>
            <pc:sldMk cId="0" sldId="260"/>
            <ac:spMk id="13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45.535" v="42"/>
          <ac:spMkLst>
            <pc:docMk/>
            <pc:sldMk cId="0" sldId="260"/>
            <ac:spMk id="142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6:57.676" v="44"/>
        <pc:sldMkLst>
          <pc:docMk/>
          <pc:sldMk cId="0" sldId="261"/>
        </pc:sldMkLst>
        <pc:spChg chg="mod">
          <ac:chgData name="Masaki Suzuki" userId="2c4feb2ed34ad1a7" providerId="Windows Live" clId="Web-{730F1357-3B87-4EE9-9444-9812D564E05E}" dt="2021-03-04T06:46:57.676" v="43"/>
          <ac:spMkLst>
            <pc:docMk/>
            <pc:sldMk cId="0" sldId="261"/>
            <ac:spMk id="14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6:57.676" v="44"/>
          <ac:spMkLst>
            <pc:docMk/>
            <pc:sldMk cId="0" sldId="261"/>
            <ac:spMk id="148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7:04.567" v="49"/>
        <pc:sldMkLst>
          <pc:docMk/>
          <pc:sldMk cId="0" sldId="262"/>
        </pc:sldMkLst>
        <pc:spChg chg="mod">
          <ac:chgData name="Masaki Suzuki" userId="2c4feb2ed34ad1a7" providerId="Windows Live" clId="Web-{730F1357-3B87-4EE9-9444-9812D564E05E}" dt="2021-03-04T06:47:04.520" v="45"/>
          <ac:spMkLst>
            <pc:docMk/>
            <pc:sldMk cId="0" sldId="262"/>
            <ac:spMk id="15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04.535" v="46"/>
          <ac:spMkLst>
            <pc:docMk/>
            <pc:sldMk cId="0" sldId="262"/>
            <ac:spMk id="15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04.551" v="47"/>
          <ac:spMkLst>
            <pc:docMk/>
            <pc:sldMk cId="0" sldId="262"/>
            <ac:spMk id="15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04.567" v="48"/>
          <ac:spMkLst>
            <pc:docMk/>
            <pc:sldMk cId="0" sldId="262"/>
            <ac:spMk id="15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04.567" v="49"/>
          <ac:spMkLst>
            <pc:docMk/>
            <pc:sldMk cId="0" sldId="262"/>
            <ac:spMk id="159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7:09.067" v="52"/>
        <pc:sldMkLst>
          <pc:docMk/>
          <pc:sldMk cId="0" sldId="263"/>
        </pc:sldMkLst>
        <pc:spChg chg="mod">
          <ac:chgData name="Masaki Suzuki" userId="2c4feb2ed34ad1a7" providerId="Windows Live" clId="Web-{730F1357-3B87-4EE9-9444-9812D564E05E}" dt="2021-03-04T06:47:09.035" v="50"/>
          <ac:spMkLst>
            <pc:docMk/>
            <pc:sldMk cId="0" sldId="263"/>
            <ac:spMk id="16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09.051" v="51"/>
          <ac:spMkLst>
            <pc:docMk/>
            <pc:sldMk cId="0" sldId="263"/>
            <ac:spMk id="17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09.067" v="52"/>
          <ac:spMkLst>
            <pc:docMk/>
            <pc:sldMk cId="0" sldId="263"/>
            <ac:spMk id="171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7:19.926" v="56"/>
        <pc:sldMkLst>
          <pc:docMk/>
          <pc:sldMk cId="0" sldId="265"/>
        </pc:sldMkLst>
        <pc:spChg chg="mod">
          <ac:chgData name="Masaki Suzuki" userId="2c4feb2ed34ad1a7" providerId="Windows Live" clId="Web-{730F1357-3B87-4EE9-9444-9812D564E05E}" dt="2021-03-04T06:47:19.879" v="53"/>
          <ac:spMkLst>
            <pc:docMk/>
            <pc:sldMk cId="0" sldId="265"/>
            <ac:spMk id="18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19.895" v="54"/>
          <ac:spMkLst>
            <pc:docMk/>
            <pc:sldMk cId="0" sldId="265"/>
            <ac:spMk id="20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19.910" v="55"/>
          <ac:spMkLst>
            <pc:docMk/>
            <pc:sldMk cId="0" sldId="265"/>
            <ac:spMk id="20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19.926" v="56"/>
          <ac:spMkLst>
            <pc:docMk/>
            <pc:sldMk cId="0" sldId="265"/>
            <ac:spMk id="203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7:29.051" v="60"/>
        <pc:sldMkLst>
          <pc:docMk/>
          <pc:sldMk cId="0" sldId="267"/>
        </pc:sldMkLst>
        <pc:spChg chg="mod">
          <ac:chgData name="Masaki Suzuki" userId="2c4feb2ed34ad1a7" providerId="Windows Live" clId="Web-{730F1357-3B87-4EE9-9444-9812D564E05E}" dt="2021-03-04T06:47:29.020" v="57"/>
          <ac:spMkLst>
            <pc:docMk/>
            <pc:sldMk cId="0" sldId="267"/>
            <ac:spMk id="23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29.035" v="58"/>
          <ac:spMkLst>
            <pc:docMk/>
            <pc:sldMk cId="0" sldId="267"/>
            <ac:spMk id="23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29.035" v="59"/>
          <ac:spMkLst>
            <pc:docMk/>
            <pc:sldMk cId="0" sldId="267"/>
            <ac:spMk id="23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29.051" v="60"/>
          <ac:spMkLst>
            <pc:docMk/>
            <pc:sldMk cId="0" sldId="267"/>
            <ac:spMk id="238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7:38.629" v="74"/>
        <pc:sldMkLst>
          <pc:docMk/>
          <pc:sldMk cId="0" sldId="268"/>
        </pc:sldMkLst>
        <pc:spChg chg="mod">
          <ac:chgData name="Masaki Suzuki" userId="2c4feb2ed34ad1a7" providerId="Windows Live" clId="Web-{730F1357-3B87-4EE9-9444-9812D564E05E}" dt="2021-03-04T06:47:38.629" v="74"/>
          <ac:spMkLst>
            <pc:docMk/>
            <pc:sldMk cId="0" sldId="268"/>
            <ac:spMk id="26" creationId="{02F6C535-C45B-4A1A-A30F-D4008341D32C}"/>
          </ac:spMkLst>
        </pc:spChg>
        <pc:spChg chg="mod">
          <ac:chgData name="Masaki Suzuki" userId="2c4feb2ed34ad1a7" providerId="Windows Live" clId="Web-{730F1357-3B87-4EE9-9444-9812D564E05E}" dt="2021-03-04T06:47:38.332" v="61"/>
          <ac:spMkLst>
            <pc:docMk/>
            <pc:sldMk cId="0" sldId="268"/>
            <ac:spMk id="24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348" v="62"/>
          <ac:spMkLst>
            <pc:docMk/>
            <pc:sldMk cId="0" sldId="268"/>
            <ac:spMk id="25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379" v="63"/>
          <ac:spMkLst>
            <pc:docMk/>
            <pc:sldMk cId="0" sldId="268"/>
            <ac:spMk id="25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395" v="64"/>
          <ac:spMkLst>
            <pc:docMk/>
            <pc:sldMk cId="0" sldId="268"/>
            <ac:spMk id="25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426" v="65"/>
          <ac:spMkLst>
            <pc:docMk/>
            <pc:sldMk cId="0" sldId="268"/>
            <ac:spMk id="25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442" v="66"/>
          <ac:spMkLst>
            <pc:docMk/>
            <pc:sldMk cId="0" sldId="268"/>
            <ac:spMk id="25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473" v="67"/>
          <ac:spMkLst>
            <pc:docMk/>
            <pc:sldMk cId="0" sldId="268"/>
            <ac:spMk id="26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489" v="68"/>
          <ac:spMkLst>
            <pc:docMk/>
            <pc:sldMk cId="0" sldId="268"/>
            <ac:spMk id="26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504" v="69"/>
          <ac:spMkLst>
            <pc:docMk/>
            <pc:sldMk cId="0" sldId="268"/>
            <ac:spMk id="26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536" v="70"/>
          <ac:spMkLst>
            <pc:docMk/>
            <pc:sldMk cId="0" sldId="268"/>
            <ac:spMk id="26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551" v="71"/>
          <ac:spMkLst>
            <pc:docMk/>
            <pc:sldMk cId="0" sldId="268"/>
            <ac:spMk id="26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582" v="72"/>
          <ac:spMkLst>
            <pc:docMk/>
            <pc:sldMk cId="0" sldId="268"/>
            <ac:spMk id="26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38.598" v="73"/>
          <ac:spMkLst>
            <pc:docMk/>
            <pc:sldMk cId="0" sldId="268"/>
            <ac:spMk id="266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7:43.082" v="81"/>
        <pc:sldMkLst>
          <pc:docMk/>
          <pc:sldMk cId="0" sldId="269"/>
        </pc:sldMkLst>
        <pc:spChg chg="mod">
          <ac:chgData name="Masaki Suzuki" userId="2c4feb2ed34ad1a7" providerId="Windows Live" clId="Web-{730F1357-3B87-4EE9-9444-9812D564E05E}" dt="2021-03-04T06:47:42.989" v="75"/>
          <ac:spMkLst>
            <pc:docMk/>
            <pc:sldMk cId="0" sldId="269"/>
            <ac:spMk id="27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3.004" v="76"/>
          <ac:spMkLst>
            <pc:docMk/>
            <pc:sldMk cId="0" sldId="269"/>
            <ac:spMk id="28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3.020" v="77"/>
          <ac:spMkLst>
            <pc:docMk/>
            <pc:sldMk cId="0" sldId="269"/>
            <ac:spMk id="28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3.035" v="78"/>
          <ac:spMkLst>
            <pc:docMk/>
            <pc:sldMk cId="0" sldId="269"/>
            <ac:spMk id="28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3.051" v="79"/>
          <ac:spMkLst>
            <pc:docMk/>
            <pc:sldMk cId="0" sldId="269"/>
            <ac:spMk id="28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3.067" v="80"/>
          <ac:spMkLst>
            <pc:docMk/>
            <pc:sldMk cId="0" sldId="269"/>
            <ac:spMk id="28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3.082" v="81"/>
          <ac:spMkLst>
            <pc:docMk/>
            <pc:sldMk cId="0" sldId="269"/>
            <ac:spMk id="287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7:49.598" v="88"/>
        <pc:sldMkLst>
          <pc:docMk/>
          <pc:sldMk cId="0" sldId="270"/>
        </pc:sldMkLst>
        <pc:spChg chg="mod">
          <ac:chgData name="Masaki Suzuki" userId="2c4feb2ed34ad1a7" providerId="Windows Live" clId="Web-{730F1357-3B87-4EE9-9444-9812D564E05E}" dt="2021-03-04T06:47:49.520" v="82"/>
          <ac:spMkLst>
            <pc:docMk/>
            <pc:sldMk cId="0" sldId="270"/>
            <ac:spMk id="29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9.536" v="83"/>
          <ac:spMkLst>
            <pc:docMk/>
            <pc:sldMk cId="0" sldId="270"/>
            <ac:spMk id="29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9.551" v="84"/>
          <ac:spMkLst>
            <pc:docMk/>
            <pc:sldMk cId="0" sldId="270"/>
            <ac:spMk id="30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9.567" v="85"/>
          <ac:spMkLst>
            <pc:docMk/>
            <pc:sldMk cId="0" sldId="270"/>
            <ac:spMk id="30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9.567" v="86"/>
          <ac:spMkLst>
            <pc:docMk/>
            <pc:sldMk cId="0" sldId="270"/>
            <ac:spMk id="30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9.582" v="87"/>
          <ac:spMkLst>
            <pc:docMk/>
            <pc:sldMk cId="0" sldId="270"/>
            <ac:spMk id="30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49.598" v="88"/>
          <ac:spMkLst>
            <pc:docMk/>
            <pc:sldMk cId="0" sldId="270"/>
            <ac:spMk id="304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7:55.145" v="96"/>
        <pc:sldMkLst>
          <pc:docMk/>
          <pc:sldMk cId="0" sldId="271"/>
        </pc:sldMkLst>
        <pc:spChg chg="mod">
          <ac:chgData name="Masaki Suzuki" userId="2c4feb2ed34ad1a7" providerId="Windows Live" clId="Web-{730F1357-3B87-4EE9-9444-9812D564E05E}" dt="2021-03-04T06:47:55.020" v="89"/>
          <ac:spMkLst>
            <pc:docMk/>
            <pc:sldMk cId="0" sldId="271"/>
            <ac:spMk id="30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55.036" v="90"/>
          <ac:spMkLst>
            <pc:docMk/>
            <pc:sldMk cId="0" sldId="271"/>
            <ac:spMk id="31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55.051" v="91"/>
          <ac:spMkLst>
            <pc:docMk/>
            <pc:sldMk cId="0" sldId="271"/>
            <ac:spMk id="31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55.067" v="92"/>
          <ac:spMkLst>
            <pc:docMk/>
            <pc:sldMk cId="0" sldId="271"/>
            <ac:spMk id="31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55.082" v="93"/>
          <ac:spMkLst>
            <pc:docMk/>
            <pc:sldMk cId="0" sldId="271"/>
            <ac:spMk id="31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55.098" v="94"/>
          <ac:spMkLst>
            <pc:docMk/>
            <pc:sldMk cId="0" sldId="271"/>
            <ac:spMk id="32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55.129" v="95"/>
          <ac:spMkLst>
            <pc:docMk/>
            <pc:sldMk cId="0" sldId="271"/>
            <ac:spMk id="32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7:55.145" v="96"/>
          <ac:spMkLst>
            <pc:docMk/>
            <pc:sldMk cId="0" sldId="271"/>
            <ac:spMk id="322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8:01.614" v="103"/>
        <pc:sldMkLst>
          <pc:docMk/>
          <pc:sldMk cId="0" sldId="272"/>
        </pc:sldMkLst>
        <pc:spChg chg="mod">
          <ac:chgData name="Masaki Suzuki" userId="2c4feb2ed34ad1a7" providerId="Windows Live" clId="Web-{730F1357-3B87-4EE9-9444-9812D564E05E}" dt="2021-03-04T06:48:01.520" v="97"/>
          <ac:spMkLst>
            <pc:docMk/>
            <pc:sldMk cId="0" sldId="272"/>
            <ac:spMk id="32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01.536" v="98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01.551" v="99"/>
          <ac:spMkLst>
            <pc:docMk/>
            <pc:sldMk cId="0" sldId="272"/>
            <ac:spMk id="33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01.567" v="100"/>
          <ac:spMkLst>
            <pc:docMk/>
            <pc:sldMk cId="0" sldId="272"/>
            <ac:spMk id="33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01.582" v="101"/>
          <ac:spMkLst>
            <pc:docMk/>
            <pc:sldMk cId="0" sldId="272"/>
            <ac:spMk id="33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01.598" v="102"/>
          <ac:spMkLst>
            <pc:docMk/>
            <pc:sldMk cId="0" sldId="272"/>
            <ac:spMk id="34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01.614" v="103"/>
          <ac:spMkLst>
            <pc:docMk/>
            <pc:sldMk cId="0" sldId="272"/>
            <ac:spMk id="341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8:06.364" v="106"/>
        <pc:sldMkLst>
          <pc:docMk/>
          <pc:sldMk cId="0" sldId="273"/>
        </pc:sldMkLst>
        <pc:spChg chg="mod">
          <ac:chgData name="Masaki Suzuki" userId="2c4feb2ed34ad1a7" providerId="Windows Live" clId="Web-{730F1357-3B87-4EE9-9444-9812D564E05E}" dt="2021-03-04T06:48:06.332" v="104"/>
          <ac:spMkLst>
            <pc:docMk/>
            <pc:sldMk cId="0" sldId="273"/>
            <ac:spMk id="34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06.348" v="105"/>
          <ac:spMkLst>
            <pc:docMk/>
            <pc:sldMk cId="0" sldId="273"/>
            <ac:spMk id="35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06.364" v="106"/>
          <ac:spMkLst>
            <pc:docMk/>
            <pc:sldMk cId="0" sldId="273"/>
            <ac:spMk id="353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8:13.129" v="109"/>
        <pc:sldMkLst>
          <pc:docMk/>
          <pc:sldMk cId="0" sldId="274"/>
        </pc:sldMkLst>
        <pc:spChg chg="mod">
          <ac:chgData name="Masaki Suzuki" userId="2c4feb2ed34ad1a7" providerId="Windows Live" clId="Web-{730F1357-3B87-4EE9-9444-9812D564E05E}" dt="2021-03-04T06:48:13.129" v="109"/>
          <ac:spMkLst>
            <pc:docMk/>
            <pc:sldMk cId="0" sldId="274"/>
            <ac:spMk id="11" creationId="{06E2BF18-8DE7-4806-B362-73963D2910B5}"/>
          </ac:spMkLst>
        </pc:spChg>
        <pc:spChg chg="mod">
          <ac:chgData name="Masaki Suzuki" userId="2c4feb2ed34ad1a7" providerId="Windows Live" clId="Web-{730F1357-3B87-4EE9-9444-9812D564E05E}" dt="2021-03-04T06:48:13.098" v="107"/>
          <ac:spMkLst>
            <pc:docMk/>
            <pc:sldMk cId="0" sldId="274"/>
            <ac:spMk id="35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13.114" v="108"/>
          <ac:spMkLst>
            <pc:docMk/>
            <pc:sldMk cId="0" sldId="274"/>
            <ac:spMk id="364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8:18.395" v="113"/>
        <pc:sldMkLst>
          <pc:docMk/>
          <pc:sldMk cId="0" sldId="275"/>
        </pc:sldMkLst>
        <pc:spChg chg="mod">
          <ac:chgData name="Masaki Suzuki" userId="2c4feb2ed34ad1a7" providerId="Windows Live" clId="Web-{730F1357-3B87-4EE9-9444-9812D564E05E}" dt="2021-03-04T06:48:18.364" v="110"/>
          <ac:spMkLst>
            <pc:docMk/>
            <pc:sldMk cId="0" sldId="275"/>
            <ac:spMk id="37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18.379" v="111"/>
          <ac:spMkLst>
            <pc:docMk/>
            <pc:sldMk cId="0" sldId="275"/>
            <ac:spMk id="37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18.379" v="112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18.395" v="113"/>
          <ac:spMkLst>
            <pc:docMk/>
            <pc:sldMk cId="0" sldId="275"/>
            <ac:spMk id="381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8:24.629" v="119"/>
        <pc:sldMkLst>
          <pc:docMk/>
          <pc:sldMk cId="0" sldId="276"/>
        </pc:sldMkLst>
        <pc:spChg chg="mod">
          <ac:chgData name="Masaki Suzuki" userId="2c4feb2ed34ad1a7" providerId="Windows Live" clId="Web-{730F1357-3B87-4EE9-9444-9812D564E05E}" dt="2021-03-04T06:48:24.551" v="114"/>
          <ac:spMkLst>
            <pc:docMk/>
            <pc:sldMk cId="0" sldId="276"/>
            <ac:spMk id="38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24.567" v="115"/>
          <ac:spMkLst>
            <pc:docMk/>
            <pc:sldMk cId="0" sldId="276"/>
            <ac:spMk id="39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24.582" v="116"/>
          <ac:spMkLst>
            <pc:docMk/>
            <pc:sldMk cId="0" sldId="276"/>
            <ac:spMk id="39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24.598" v="117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24.614" v="118"/>
          <ac:spMkLst>
            <pc:docMk/>
            <pc:sldMk cId="0" sldId="276"/>
            <ac:spMk id="39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24.629" v="119"/>
          <ac:spMkLst>
            <pc:docMk/>
            <pc:sldMk cId="0" sldId="276"/>
            <ac:spMk id="400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8:29.489" v="122"/>
        <pc:sldMkLst>
          <pc:docMk/>
          <pc:sldMk cId="0" sldId="277"/>
        </pc:sldMkLst>
        <pc:spChg chg="mod">
          <ac:chgData name="Masaki Suzuki" userId="2c4feb2ed34ad1a7" providerId="Windows Live" clId="Web-{730F1357-3B87-4EE9-9444-9812D564E05E}" dt="2021-03-04T06:48:29.473" v="120"/>
          <ac:spMkLst>
            <pc:docMk/>
            <pc:sldMk cId="0" sldId="277"/>
            <ac:spMk id="40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29.489" v="121"/>
          <ac:spMkLst>
            <pc:docMk/>
            <pc:sldMk cId="0" sldId="277"/>
            <ac:spMk id="41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29.489" v="122"/>
          <ac:spMkLst>
            <pc:docMk/>
            <pc:sldMk cId="0" sldId="277"/>
            <ac:spMk id="412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8:34.879" v="125"/>
        <pc:sldMkLst>
          <pc:docMk/>
          <pc:sldMk cId="0" sldId="278"/>
        </pc:sldMkLst>
        <pc:spChg chg="mod">
          <ac:chgData name="Masaki Suzuki" userId="2c4feb2ed34ad1a7" providerId="Windows Live" clId="Web-{730F1357-3B87-4EE9-9444-9812D564E05E}" dt="2021-03-04T06:48:34.864" v="123"/>
          <ac:spMkLst>
            <pc:docMk/>
            <pc:sldMk cId="0" sldId="278"/>
            <ac:spMk id="41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34.879" v="124"/>
          <ac:spMkLst>
            <pc:docMk/>
            <pc:sldMk cId="0" sldId="278"/>
            <ac:spMk id="42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34.879" v="125"/>
          <ac:spMkLst>
            <pc:docMk/>
            <pc:sldMk cId="0" sldId="278"/>
            <ac:spMk id="425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8:44.036" v="130"/>
        <pc:sldMkLst>
          <pc:docMk/>
          <pc:sldMk cId="0" sldId="279"/>
        </pc:sldMkLst>
        <pc:spChg chg="mod">
          <ac:chgData name="Masaki Suzuki" userId="2c4feb2ed34ad1a7" providerId="Windows Live" clId="Web-{730F1357-3B87-4EE9-9444-9812D564E05E}" dt="2021-03-04T06:48:43.989" v="126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44.004" v="127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44.020" v="128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44.020" v="129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44.036" v="130"/>
          <ac:spMkLst>
            <pc:docMk/>
            <pc:sldMk cId="0" sldId="279"/>
            <ac:spMk id="439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8:53.489" v="152"/>
        <pc:sldMkLst>
          <pc:docMk/>
          <pc:sldMk cId="0" sldId="281"/>
        </pc:sldMkLst>
        <pc:spChg chg="mod">
          <ac:chgData name="Masaki Suzuki" userId="2c4feb2ed34ad1a7" providerId="Windows Live" clId="Web-{730F1357-3B87-4EE9-9444-9812D564E05E}" dt="2021-03-04T06:48:52.848" v="131"/>
          <ac:spMkLst>
            <pc:docMk/>
            <pc:sldMk cId="0" sldId="281"/>
            <ac:spMk id="45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2.895" v="132"/>
          <ac:spMkLst>
            <pc:docMk/>
            <pc:sldMk cId="0" sldId="281"/>
            <ac:spMk id="46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2.926" v="133"/>
          <ac:spMkLst>
            <pc:docMk/>
            <pc:sldMk cId="0" sldId="281"/>
            <ac:spMk id="46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2.958" v="134"/>
          <ac:spMkLst>
            <pc:docMk/>
            <pc:sldMk cId="0" sldId="281"/>
            <ac:spMk id="46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2.989" v="135"/>
          <ac:spMkLst>
            <pc:docMk/>
            <pc:sldMk cId="0" sldId="281"/>
            <ac:spMk id="46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020" v="136"/>
          <ac:spMkLst>
            <pc:docMk/>
            <pc:sldMk cId="0" sldId="281"/>
            <ac:spMk id="46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051" v="137"/>
          <ac:spMkLst>
            <pc:docMk/>
            <pc:sldMk cId="0" sldId="281"/>
            <ac:spMk id="46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083" v="138"/>
          <ac:spMkLst>
            <pc:docMk/>
            <pc:sldMk cId="0" sldId="281"/>
            <ac:spMk id="46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114" v="139"/>
          <ac:spMkLst>
            <pc:docMk/>
            <pc:sldMk cId="0" sldId="281"/>
            <ac:spMk id="47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145" v="140"/>
          <ac:spMkLst>
            <pc:docMk/>
            <pc:sldMk cId="0" sldId="281"/>
            <ac:spMk id="47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176" v="141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192" v="142"/>
          <ac:spMkLst>
            <pc:docMk/>
            <pc:sldMk cId="0" sldId="281"/>
            <ac:spMk id="47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223" v="143"/>
          <ac:spMkLst>
            <pc:docMk/>
            <pc:sldMk cId="0" sldId="281"/>
            <ac:spMk id="47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254" v="144"/>
          <ac:spMkLst>
            <pc:docMk/>
            <pc:sldMk cId="0" sldId="281"/>
            <ac:spMk id="47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286" v="145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317" v="146"/>
          <ac:spMkLst>
            <pc:docMk/>
            <pc:sldMk cId="0" sldId="281"/>
            <ac:spMk id="47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348" v="147"/>
          <ac:spMkLst>
            <pc:docMk/>
            <pc:sldMk cId="0" sldId="281"/>
            <ac:spMk id="47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379" v="148"/>
          <ac:spMkLst>
            <pc:docMk/>
            <pc:sldMk cId="0" sldId="281"/>
            <ac:spMk id="47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411" v="149"/>
          <ac:spMkLst>
            <pc:docMk/>
            <pc:sldMk cId="0" sldId="281"/>
            <ac:spMk id="48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442" v="150"/>
          <ac:spMkLst>
            <pc:docMk/>
            <pc:sldMk cId="0" sldId="281"/>
            <ac:spMk id="48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473" v="151"/>
          <ac:spMkLst>
            <pc:docMk/>
            <pc:sldMk cId="0" sldId="281"/>
            <ac:spMk id="48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8:53.489" v="152"/>
          <ac:spMkLst>
            <pc:docMk/>
            <pc:sldMk cId="0" sldId="281"/>
            <ac:spMk id="483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9:11.848" v="154"/>
        <pc:sldMkLst>
          <pc:docMk/>
          <pc:sldMk cId="0" sldId="282"/>
        </pc:sldMkLst>
        <pc:spChg chg="mod">
          <ac:chgData name="Masaki Suzuki" userId="2c4feb2ed34ad1a7" providerId="Windows Live" clId="Web-{730F1357-3B87-4EE9-9444-9812D564E05E}" dt="2021-03-04T06:49:11.833" v="153"/>
          <ac:spMkLst>
            <pc:docMk/>
            <pc:sldMk cId="0" sldId="282"/>
            <ac:spMk id="48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11.848" v="154"/>
          <ac:spMkLst>
            <pc:docMk/>
            <pc:sldMk cId="0" sldId="282"/>
            <ac:spMk id="495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9:21.098" v="157"/>
        <pc:sldMkLst>
          <pc:docMk/>
          <pc:sldMk cId="0" sldId="283"/>
        </pc:sldMkLst>
        <pc:spChg chg="mod">
          <ac:chgData name="Masaki Suzuki" userId="2c4feb2ed34ad1a7" providerId="Windows Live" clId="Web-{730F1357-3B87-4EE9-9444-9812D564E05E}" dt="2021-03-04T06:49:21.083" v="155"/>
          <ac:spMkLst>
            <pc:docMk/>
            <pc:sldMk cId="0" sldId="283"/>
            <ac:spMk id="50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21.098" v="156"/>
          <ac:spMkLst>
            <pc:docMk/>
            <pc:sldMk cId="0" sldId="283"/>
            <ac:spMk id="50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21.098" v="157"/>
          <ac:spMkLst>
            <pc:docMk/>
            <pc:sldMk cId="0" sldId="283"/>
            <ac:spMk id="506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9:32.005" v="159"/>
        <pc:sldMkLst>
          <pc:docMk/>
          <pc:sldMk cId="0" sldId="285"/>
        </pc:sldMkLst>
        <pc:spChg chg="mod">
          <ac:chgData name="Masaki Suzuki" userId="2c4feb2ed34ad1a7" providerId="Windows Live" clId="Web-{730F1357-3B87-4EE9-9444-9812D564E05E}" dt="2021-03-04T06:49:31.989" v="158"/>
          <ac:spMkLst>
            <pc:docMk/>
            <pc:sldMk cId="0" sldId="285"/>
            <ac:spMk id="52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32.005" v="159"/>
          <ac:spMkLst>
            <pc:docMk/>
            <pc:sldMk cId="0" sldId="285"/>
            <ac:spMk id="530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9:37.348" v="165"/>
        <pc:sldMkLst>
          <pc:docMk/>
          <pc:sldMk cId="0" sldId="286"/>
        </pc:sldMkLst>
        <pc:spChg chg="mod">
          <ac:chgData name="Masaki Suzuki" userId="2c4feb2ed34ad1a7" providerId="Windows Live" clId="Web-{730F1357-3B87-4EE9-9444-9812D564E05E}" dt="2021-03-04T06:49:37.286" v="160"/>
          <ac:spMkLst>
            <pc:docMk/>
            <pc:sldMk cId="0" sldId="286"/>
            <ac:spMk id="53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37.286" v="161"/>
          <ac:spMkLst>
            <pc:docMk/>
            <pc:sldMk cId="0" sldId="286"/>
            <ac:spMk id="54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37.301" v="162"/>
          <ac:spMkLst>
            <pc:docMk/>
            <pc:sldMk cId="0" sldId="286"/>
            <ac:spMk id="54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37.317" v="163"/>
          <ac:spMkLst>
            <pc:docMk/>
            <pc:sldMk cId="0" sldId="286"/>
            <ac:spMk id="54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37.333" v="164"/>
          <ac:spMkLst>
            <pc:docMk/>
            <pc:sldMk cId="0" sldId="286"/>
            <ac:spMk id="54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37.348" v="165"/>
          <ac:spMkLst>
            <pc:docMk/>
            <pc:sldMk cId="0" sldId="286"/>
            <ac:spMk id="546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9:42.536" v="171"/>
        <pc:sldMkLst>
          <pc:docMk/>
          <pc:sldMk cId="0" sldId="287"/>
        </pc:sldMkLst>
        <pc:spChg chg="mod">
          <ac:chgData name="Masaki Suzuki" userId="2c4feb2ed34ad1a7" providerId="Windows Live" clId="Web-{730F1357-3B87-4EE9-9444-9812D564E05E}" dt="2021-03-04T06:49:42.458" v="166"/>
          <ac:spMkLst>
            <pc:docMk/>
            <pc:sldMk cId="0" sldId="287"/>
            <ac:spMk id="55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42.473" v="167"/>
          <ac:spMkLst>
            <pc:docMk/>
            <pc:sldMk cId="0" sldId="287"/>
            <ac:spMk id="55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42.489" v="168"/>
          <ac:spMkLst>
            <pc:docMk/>
            <pc:sldMk cId="0" sldId="287"/>
            <ac:spMk id="55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42.505" v="169"/>
          <ac:spMkLst>
            <pc:docMk/>
            <pc:sldMk cId="0" sldId="287"/>
            <ac:spMk id="56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42.520" v="170"/>
          <ac:spMkLst>
            <pc:docMk/>
            <pc:sldMk cId="0" sldId="287"/>
            <ac:spMk id="56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42.536" v="171"/>
          <ac:spMkLst>
            <pc:docMk/>
            <pc:sldMk cId="0" sldId="287"/>
            <ac:spMk id="562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49:48.755" v="176"/>
        <pc:sldMkLst>
          <pc:docMk/>
          <pc:sldMk cId="0" sldId="288"/>
        </pc:sldMkLst>
        <pc:spChg chg="mod">
          <ac:chgData name="Masaki Suzuki" userId="2c4feb2ed34ad1a7" providerId="Windows Live" clId="Web-{730F1357-3B87-4EE9-9444-9812D564E05E}" dt="2021-03-04T06:49:48.708" v="172"/>
          <ac:spMkLst>
            <pc:docMk/>
            <pc:sldMk cId="0" sldId="288"/>
            <ac:spMk id="56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48.723" v="173"/>
          <ac:spMkLst>
            <pc:docMk/>
            <pc:sldMk cId="0" sldId="288"/>
            <ac:spMk id="57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48.739" v="174"/>
          <ac:spMkLst>
            <pc:docMk/>
            <pc:sldMk cId="0" sldId="288"/>
            <ac:spMk id="57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48.755" v="175"/>
          <ac:spMkLst>
            <pc:docMk/>
            <pc:sldMk cId="0" sldId="288"/>
            <ac:spMk id="57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49:48.755" v="176"/>
          <ac:spMkLst>
            <pc:docMk/>
            <pc:sldMk cId="0" sldId="288"/>
            <ac:spMk id="578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3:55.552" v="181"/>
        <pc:sldMkLst>
          <pc:docMk/>
          <pc:sldMk cId="0" sldId="289"/>
        </pc:sldMkLst>
        <pc:spChg chg="mod">
          <ac:chgData name="Masaki Suzuki" userId="2c4feb2ed34ad1a7" providerId="Windows Live" clId="Web-{730F1357-3B87-4EE9-9444-9812D564E05E}" dt="2021-03-04T06:53:55.505" v="177"/>
          <ac:spMkLst>
            <pc:docMk/>
            <pc:sldMk cId="0" sldId="289"/>
            <ac:spMk id="58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3:55.521" v="178"/>
          <ac:spMkLst>
            <pc:docMk/>
            <pc:sldMk cId="0" sldId="289"/>
            <ac:spMk id="59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3:55.537" v="179"/>
          <ac:spMkLst>
            <pc:docMk/>
            <pc:sldMk cId="0" sldId="289"/>
            <ac:spMk id="59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3:55.552" v="180"/>
          <ac:spMkLst>
            <pc:docMk/>
            <pc:sldMk cId="0" sldId="289"/>
            <ac:spMk id="59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3:55.552" v="181"/>
          <ac:spMkLst>
            <pc:docMk/>
            <pc:sldMk cId="0" sldId="289"/>
            <ac:spMk id="599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4:01.224" v="184"/>
        <pc:sldMkLst>
          <pc:docMk/>
          <pc:sldMk cId="0" sldId="290"/>
        </pc:sldMkLst>
        <pc:spChg chg="mod">
          <ac:chgData name="Masaki Suzuki" userId="2c4feb2ed34ad1a7" providerId="Windows Live" clId="Web-{730F1357-3B87-4EE9-9444-9812D564E05E}" dt="2021-03-04T06:54:01.208" v="182"/>
          <ac:spMkLst>
            <pc:docMk/>
            <pc:sldMk cId="0" sldId="290"/>
            <ac:spMk id="60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01.208" v="183"/>
          <ac:spMkLst>
            <pc:docMk/>
            <pc:sldMk cId="0" sldId="290"/>
            <ac:spMk id="61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01.224" v="184"/>
          <ac:spMkLst>
            <pc:docMk/>
            <pc:sldMk cId="0" sldId="290"/>
            <ac:spMk id="612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4:06.130" v="191"/>
        <pc:sldMkLst>
          <pc:docMk/>
          <pc:sldMk cId="0" sldId="291"/>
        </pc:sldMkLst>
        <pc:spChg chg="mod">
          <ac:chgData name="Masaki Suzuki" userId="2c4feb2ed34ad1a7" providerId="Windows Live" clId="Web-{730F1357-3B87-4EE9-9444-9812D564E05E}" dt="2021-03-04T06:54:06.021" v="185"/>
          <ac:spMkLst>
            <pc:docMk/>
            <pc:sldMk cId="0" sldId="291"/>
            <ac:spMk id="61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06.037" v="186"/>
          <ac:spMkLst>
            <pc:docMk/>
            <pc:sldMk cId="0" sldId="291"/>
            <ac:spMk id="62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06.052" v="187"/>
          <ac:spMkLst>
            <pc:docMk/>
            <pc:sldMk cId="0" sldId="291"/>
            <ac:spMk id="62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06.083" v="188"/>
          <ac:spMkLst>
            <pc:docMk/>
            <pc:sldMk cId="0" sldId="291"/>
            <ac:spMk id="63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06.099" v="189"/>
          <ac:spMkLst>
            <pc:docMk/>
            <pc:sldMk cId="0" sldId="291"/>
            <ac:spMk id="63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06.115" v="190"/>
          <ac:spMkLst>
            <pc:docMk/>
            <pc:sldMk cId="0" sldId="291"/>
            <ac:spMk id="63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06.130" v="191"/>
          <ac:spMkLst>
            <pc:docMk/>
            <pc:sldMk cId="0" sldId="291"/>
            <ac:spMk id="633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4:12.333" v="196"/>
        <pc:sldMkLst>
          <pc:docMk/>
          <pc:sldMk cId="0" sldId="292"/>
        </pc:sldMkLst>
        <pc:spChg chg="mod">
          <ac:chgData name="Masaki Suzuki" userId="2c4feb2ed34ad1a7" providerId="Windows Live" clId="Web-{730F1357-3B87-4EE9-9444-9812D564E05E}" dt="2021-03-04T06:54:12.287" v="192"/>
          <ac:spMkLst>
            <pc:docMk/>
            <pc:sldMk cId="0" sldId="292"/>
            <ac:spMk id="63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12.302" v="193"/>
          <ac:spMkLst>
            <pc:docMk/>
            <pc:sldMk cId="0" sldId="292"/>
            <ac:spMk id="64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12.318" v="194"/>
          <ac:spMkLst>
            <pc:docMk/>
            <pc:sldMk cId="0" sldId="292"/>
            <ac:spMk id="64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12.318" v="195"/>
          <ac:spMkLst>
            <pc:docMk/>
            <pc:sldMk cId="0" sldId="292"/>
            <ac:spMk id="64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12.333" v="196"/>
          <ac:spMkLst>
            <pc:docMk/>
            <pc:sldMk cId="0" sldId="292"/>
            <ac:spMk id="648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4:23.974" v="201"/>
        <pc:sldMkLst>
          <pc:docMk/>
          <pc:sldMk cId="0" sldId="294"/>
        </pc:sldMkLst>
        <pc:spChg chg="mod">
          <ac:chgData name="Masaki Suzuki" userId="2c4feb2ed34ad1a7" providerId="Windows Live" clId="Web-{730F1357-3B87-4EE9-9444-9812D564E05E}" dt="2021-03-04T06:54:23.927" v="197"/>
          <ac:spMkLst>
            <pc:docMk/>
            <pc:sldMk cId="0" sldId="294"/>
            <ac:spMk id="66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23.943" v="198"/>
          <ac:spMkLst>
            <pc:docMk/>
            <pc:sldMk cId="0" sldId="294"/>
            <ac:spMk id="67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23.943" v="199"/>
          <ac:spMkLst>
            <pc:docMk/>
            <pc:sldMk cId="0" sldId="294"/>
            <ac:spMk id="67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23.959" v="200"/>
          <ac:spMkLst>
            <pc:docMk/>
            <pc:sldMk cId="0" sldId="294"/>
            <ac:spMk id="67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23.974" v="201"/>
          <ac:spMkLst>
            <pc:docMk/>
            <pc:sldMk cId="0" sldId="294"/>
            <ac:spMk id="676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4:30.334" v="206"/>
        <pc:sldMkLst>
          <pc:docMk/>
          <pc:sldMk cId="0" sldId="295"/>
        </pc:sldMkLst>
        <pc:spChg chg="mod">
          <ac:chgData name="Masaki Suzuki" userId="2c4feb2ed34ad1a7" providerId="Windows Live" clId="Web-{730F1357-3B87-4EE9-9444-9812D564E05E}" dt="2021-03-04T06:54:30.271" v="202"/>
          <ac:spMkLst>
            <pc:docMk/>
            <pc:sldMk cId="0" sldId="295"/>
            <ac:spMk id="68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30.287" v="203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30.302" v="204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30.318" v="205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30.334" v="206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4:39.662" v="209"/>
        <pc:sldMkLst>
          <pc:docMk/>
          <pc:sldMk cId="0" sldId="297"/>
        </pc:sldMkLst>
        <pc:spChg chg="mod">
          <ac:chgData name="Masaki Suzuki" userId="2c4feb2ed34ad1a7" providerId="Windows Live" clId="Web-{730F1357-3B87-4EE9-9444-9812D564E05E}" dt="2021-03-04T06:54:39.646" v="207"/>
          <ac:spMkLst>
            <pc:docMk/>
            <pc:sldMk cId="0" sldId="297"/>
            <ac:spMk id="70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39.662" v="208"/>
          <ac:spMkLst>
            <pc:docMk/>
            <pc:sldMk cId="0" sldId="297"/>
            <ac:spMk id="71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39.662" v="209"/>
          <ac:spMkLst>
            <pc:docMk/>
            <pc:sldMk cId="0" sldId="297"/>
            <ac:spMk id="714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4:44.834" v="213"/>
        <pc:sldMkLst>
          <pc:docMk/>
          <pc:sldMk cId="0" sldId="298"/>
        </pc:sldMkLst>
        <pc:spChg chg="mod">
          <ac:chgData name="Masaki Suzuki" userId="2c4feb2ed34ad1a7" providerId="Windows Live" clId="Web-{730F1357-3B87-4EE9-9444-9812D564E05E}" dt="2021-03-04T06:54:44.802" v="210"/>
          <ac:spMkLst>
            <pc:docMk/>
            <pc:sldMk cId="0" sldId="298"/>
            <ac:spMk id="71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44.818" v="211"/>
          <ac:spMkLst>
            <pc:docMk/>
            <pc:sldMk cId="0" sldId="298"/>
            <ac:spMk id="72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44.834" v="212"/>
          <ac:spMkLst>
            <pc:docMk/>
            <pc:sldMk cId="0" sldId="298"/>
            <ac:spMk id="72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44.834" v="213"/>
          <ac:spMkLst>
            <pc:docMk/>
            <pc:sldMk cId="0" sldId="298"/>
            <ac:spMk id="727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4:52.490" v="217"/>
        <pc:sldMkLst>
          <pc:docMk/>
          <pc:sldMk cId="0" sldId="299"/>
        </pc:sldMkLst>
        <pc:spChg chg="mod">
          <ac:chgData name="Masaki Suzuki" userId="2c4feb2ed34ad1a7" providerId="Windows Live" clId="Web-{730F1357-3B87-4EE9-9444-9812D564E05E}" dt="2021-03-04T06:54:52.443" v="214"/>
          <ac:spMkLst>
            <pc:docMk/>
            <pc:sldMk cId="0" sldId="299"/>
            <ac:spMk id="73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52.459" v="215"/>
          <ac:spMkLst>
            <pc:docMk/>
            <pc:sldMk cId="0" sldId="299"/>
            <ac:spMk id="74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52.474" v="216"/>
          <ac:spMkLst>
            <pc:docMk/>
            <pc:sldMk cId="0" sldId="299"/>
            <ac:spMk id="74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52.490" v="217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4:57.802" v="220"/>
        <pc:sldMkLst>
          <pc:docMk/>
          <pc:sldMk cId="0" sldId="300"/>
        </pc:sldMkLst>
        <pc:spChg chg="mod">
          <ac:chgData name="Masaki Suzuki" userId="2c4feb2ed34ad1a7" providerId="Windows Live" clId="Web-{730F1357-3B87-4EE9-9444-9812D564E05E}" dt="2021-03-04T06:54:57.787" v="218"/>
          <ac:spMkLst>
            <pc:docMk/>
            <pc:sldMk cId="0" sldId="300"/>
            <ac:spMk id="74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57.802" v="219"/>
          <ac:spMkLst>
            <pc:docMk/>
            <pc:sldMk cId="0" sldId="300"/>
            <ac:spMk id="75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4:57.802" v="220"/>
          <ac:spMkLst>
            <pc:docMk/>
            <pc:sldMk cId="0" sldId="300"/>
            <ac:spMk id="757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5:03.912" v="223"/>
        <pc:sldMkLst>
          <pc:docMk/>
          <pc:sldMk cId="0" sldId="301"/>
        </pc:sldMkLst>
        <pc:spChg chg="mod">
          <ac:chgData name="Masaki Suzuki" userId="2c4feb2ed34ad1a7" providerId="Windows Live" clId="Web-{730F1357-3B87-4EE9-9444-9812D564E05E}" dt="2021-03-04T06:55:03.881" v="221"/>
          <ac:spMkLst>
            <pc:docMk/>
            <pc:sldMk cId="0" sldId="301"/>
            <ac:spMk id="76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03.896" v="222"/>
          <ac:spMkLst>
            <pc:docMk/>
            <pc:sldMk cId="0" sldId="301"/>
            <ac:spMk id="76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03.912" v="223"/>
          <ac:spMkLst>
            <pc:docMk/>
            <pc:sldMk cId="0" sldId="301"/>
            <ac:spMk id="769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5:23.318" v="225"/>
        <pc:sldMkLst>
          <pc:docMk/>
          <pc:sldMk cId="0" sldId="302"/>
        </pc:sldMkLst>
        <pc:spChg chg="mod">
          <ac:chgData name="Masaki Suzuki" userId="2c4feb2ed34ad1a7" providerId="Windows Live" clId="Web-{730F1357-3B87-4EE9-9444-9812D564E05E}" dt="2021-03-04T06:55:23.302" v="224"/>
          <ac:spMkLst>
            <pc:docMk/>
            <pc:sldMk cId="0" sldId="302"/>
            <ac:spMk id="77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23.318" v="225"/>
          <ac:spMkLst>
            <pc:docMk/>
            <pc:sldMk cId="0" sldId="302"/>
            <ac:spMk id="782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5:30.756" v="227"/>
        <pc:sldMkLst>
          <pc:docMk/>
          <pc:sldMk cId="0" sldId="303"/>
        </pc:sldMkLst>
        <pc:spChg chg="mod">
          <ac:chgData name="Masaki Suzuki" userId="2c4feb2ed34ad1a7" providerId="Windows Live" clId="Web-{730F1357-3B87-4EE9-9444-9812D564E05E}" dt="2021-03-04T06:55:30.740" v="226"/>
          <ac:spMkLst>
            <pc:docMk/>
            <pc:sldMk cId="0" sldId="303"/>
            <ac:spMk id="78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30.756" v="227"/>
          <ac:spMkLst>
            <pc:docMk/>
            <pc:sldMk cId="0" sldId="303"/>
            <ac:spMk id="797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5:36.568" v="230"/>
        <pc:sldMkLst>
          <pc:docMk/>
          <pc:sldMk cId="0" sldId="304"/>
        </pc:sldMkLst>
        <pc:spChg chg="mod">
          <ac:chgData name="Masaki Suzuki" userId="2c4feb2ed34ad1a7" providerId="Windows Live" clId="Web-{730F1357-3B87-4EE9-9444-9812D564E05E}" dt="2021-03-04T06:55:36.568" v="230"/>
          <ac:spMkLst>
            <pc:docMk/>
            <pc:sldMk cId="0" sldId="304"/>
            <ac:spMk id="4" creationId="{F611385C-8E5F-49D5-9036-9F2737EC7AF3}"/>
          </ac:spMkLst>
        </pc:spChg>
        <pc:spChg chg="mod">
          <ac:chgData name="Masaki Suzuki" userId="2c4feb2ed34ad1a7" providerId="Windows Live" clId="Web-{730F1357-3B87-4EE9-9444-9812D564E05E}" dt="2021-03-04T06:55:36.537" v="228"/>
          <ac:spMkLst>
            <pc:docMk/>
            <pc:sldMk cId="0" sldId="304"/>
            <ac:spMk id="80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36.553" v="229"/>
          <ac:spMkLst>
            <pc:docMk/>
            <pc:sldMk cId="0" sldId="304"/>
            <ac:spMk id="809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5:42.428" v="233"/>
        <pc:sldMkLst>
          <pc:docMk/>
          <pc:sldMk cId="0" sldId="305"/>
        </pc:sldMkLst>
        <pc:spChg chg="mod">
          <ac:chgData name="Masaki Suzuki" userId="2c4feb2ed34ad1a7" providerId="Windows Live" clId="Web-{730F1357-3B87-4EE9-9444-9812D564E05E}" dt="2021-03-04T06:55:42.412" v="231"/>
          <ac:spMkLst>
            <pc:docMk/>
            <pc:sldMk cId="0" sldId="305"/>
            <ac:spMk id="81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42.412" v="232"/>
          <ac:spMkLst>
            <pc:docMk/>
            <pc:sldMk cId="0" sldId="305"/>
            <ac:spMk id="82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42.428" v="233"/>
          <ac:spMkLst>
            <pc:docMk/>
            <pc:sldMk cId="0" sldId="305"/>
            <ac:spMk id="821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5:53.740" v="238"/>
        <pc:sldMkLst>
          <pc:docMk/>
          <pc:sldMk cId="0" sldId="307"/>
        </pc:sldMkLst>
        <pc:spChg chg="mod">
          <ac:chgData name="Masaki Suzuki" userId="2c4feb2ed34ad1a7" providerId="Windows Live" clId="Web-{730F1357-3B87-4EE9-9444-9812D564E05E}" dt="2021-03-04T06:55:53.678" v="234"/>
          <ac:spMkLst>
            <pc:docMk/>
            <pc:sldMk cId="0" sldId="307"/>
            <ac:spMk id="83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53.693" v="235"/>
          <ac:spMkLst>
            <pc:docMk/>
            <pc:sldMk cId="0" sldId="307"/>
            <ac:spMk id="84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53.709" v="236"/>
          <ac:spMkLst>
            <pc:docMk/>
            <pc:sldMk cId="0" sldId="307"/>
            <ac:spMk id="84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53.724" v="237"/>
          <ac:spMkLst>
            <pc:docMk/>
            <pc:sldMk cId="0" sldId="307"/>
            <ac:spMk id="84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53.740" v="238"/>
          <ac:spMkLst>
            <pc:docMk/>
            <pc:sldMk cId="0" sldId="307"/>
            <ac:spMk id="849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5:58.678" v="244"/>
        <pc:sldMkLst>
          <pc:docMk/>
          <pc:sldMk cId="0" sldId="308"/>
        </pc:sldMkLst>
        <pc:spChg chg="mod">
          <ac:chgData name="Masaki Suzuki" userId="2c4feb2ed34ad1a7" providerId="Windows Live" clId="Web-{730F1357-3B87-4EE9-9444-9812D564E05E}" dt="2021-03-04T06:55:58.599" v="239"/>
          <ac:spMkLst>
            <pc:docMk/>
            <pc:sldMk cId="0" sldId="308"/>
            <ac:spMk id="85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58.615" v="240"/>
          <ac:spMkLst>
            <pc:docMk/>
            <pc:sldMk cId="0" sldId="308"/>
            <ac:spMk id="86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58.631" v="241"/>
          <ac:spMkLst>
            <pc:docMk/>
            <pc:sldMk cId="0" sldId="308"/>
            <ac:spMk id="86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58.646" v="242"/>
          <ac:spMkLst>
            <pc:docMk/>
            <pc:sldMk cId="0" sldId="308"/>
            <ac:spMk id="86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58.662" v="243"/>
          <ac:spMkLst>
            <pc:docMk/>
            <pc:sldMk cId="0" sldId="308"/>
            <ac:spMk id="86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5:58.678" v="244"/>
          <ac:spMkLst>
            <pc:docMk/>
            <pc:sldMk cId="0" sldId="308"/>
            <ac:spMk id="865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6:07.115" v="249"/>
        <pc:sldMkLst>
          <pc:docMk/>
          <pc:sldMk cId="0" sldId="309"/>
        </pc:sldMkLst>
        <pc:spChg chg="mod">
          <ac:chgData name="Masaki Suzuki" userId="2c4feb2ed34ad1a7" providerId="Windows Live" clId="Web-{730F1357-3B87-4EE9-9444-9812D564E05E}" dt="2021-03-04T06:56:07.068" v="245"/>
          <ac:spMkLst>
            <pc:docMk/>
            <pc:sldMk cId="0" sldId="309"/>
            <ac:spMk id="87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07.084" v="246"/>
          <ac:spMkLst>
            <pc:docMk/>
            <pc:sldMk cId="0" sldId="309"/>
            <ac:spMk id="87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07.099" v="247"/>
          <ac:spMkLst>
            <pc:docMk/>
            <pc:sldMk cId="0" sldId="309"/>
            <ac:spMk id="87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07.115" v="248"/>
          <ac:spMkLst>
            <pc:docMk/>
            <pc:sldMk cId="0" sldId="309"/>
            <ac:spMk id="87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07.115" v="249"/>
          <ac:spMkLst>
            <pc:docMk/>
            <pc:sldMk cId="0" sldId="309"/>
            <ac:spMk id="879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6:12.115" v="252"/>
        <pc:sldMkLst>
          <pc:docMk/>
          <pc:sldMk cId="0" sldId="310"/>
        </pc:sldMkLst>
        <pc:spChg chg="mod">
          <ac:chgData name="Masaki Suzuki" userId="2c4feb2ed34ad1a7" providerId="Windows Live" clId="Web-{730F1357-3B87-4EE9-9444-9812D564E05E}" dt="2021-03-04T06:56:12.100" v="250"/>
          <ac:spMkLst>
            <pc:docMk/>
            <pc:sldMk cId="0" sldId="310"/>
            <ac:spMk id="88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2.115" v="251"/>
          <ac:spMkLst>
            <pc:docMk/>
            <pc:sldMk cId="0" sldId="310"/>
            <ac:spMk id="89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2.115" v="252"/>
          <ac:spMkLst>
            <pc:docMk/>
            <pc:sldMk cId="0" sldId="310"/>
            <ac:spMk id="891" creationId="{00000000-0000-0000-0000-000000000000}"/>
          </ac:spMkLst>
        </pc:spChg>
      </pc:sldChg>
      <pc:sldChg chg="modSp">
        <pc:chgData name="Masaki Suzuki" userId="2c4feb2ed34ad1a7" providerId="Windows Live" clId="Web-{730F1357-3B87-4EE9-9444-9812D564E05E}" dt="2021-03-04T06:56:19.443" v="266"/>
        <pc:sldMkLst>
          <pc:docMk/>
          <pc:sldMk cId="0" sldId="311"/>
        </pc:sldMkLst>
        <pc:spChg chg="mod">
          <ac:chgData name="Masaki Suzuki" userId="2c4feb2ed34ad1a7" providerId="Windows Live" clId="Web-{730F1357-3B87-4EE9-9444-9812D564E05E}" dt="2021-03-04T06:56:19.178" v="253"/>
          <ac:spMkLst>
            <pc:docMk/>
            <pc:sldMk cId="0" sldId="311"/>
            <ac:spMk id="89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209" v="254"/>
          <ac:spMkLst>
            <pc:docMk/>
            <pc:sldMk cId="0" sldId="311"/>
            <ac:spMk id="89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225" v="255"/>
          <ac:spMkLst>
            <pc:docMk/>
            <pc:sldMk cId="0" sldId="311"/>
            <ac:spMk id="90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240" v="256"/>
          <ac:spMkLst>
            <pc:docMk/>
            <pc:sldMk cId="0" sldId="311"/>
            <ac:spMk id="901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271" v="257"/>
          <ac:spMkLst>
            <pc:docMk/>
            <pc:sldMk cId="0" sldId="311"/>
            <ac:spMk id="902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287" v="258"/>
          <ac:spMkLst>
            <pc:docMk/>
            <pc:sldMk cId="0" sldId="311"/>
            <ac:spMk id="903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303" v="259"/>
          <ac:spMkLst>
            <pc:docMk/>
            <pc:sldMk cId="0" sldId="311"/>
            <ac:spMk id="904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318" v="260"/>
          <ac:spMkLst>
            <pc:docMk/>
            <pc:sldMk cId="0" sldId="311"/>
            <ac:spMk id="905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350" v="261"/>
          <ac:spMkLst>
            <pc:docMk/>
            <pc:sldMk cId="0" sldId="311"/>
            <ac:spMk id="906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365" v="262"/>
          <ac:spMkLst>
            <pc:docMk/>
            <pc:sldMk cId="0" sldId="311"/>
            <ac:spMk id="907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381" v="263"/>
          <ac:spMkLst>
            <pc:docMk/>
            <pc:sldMk cId="0" sldId="311"/>
            <ac:spMk id="908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396" v="264"/>
          <ac:spMkLst>
            <pc:docMk/>
            <pc:sldMk cId="0" sldId="311"/>
            <ac:spMk id="909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428" v="265"/>
          <ac:spMkLst>
            <pc:docMk/>
            <pc:sldMk cId="0" sldId="311"/>
            <ac:spMk id="910" creationId="{00000000-0000-0000-0000-000000000000}"/>
          </ac:spMkLst>
        </pc:spChg>
        <pc:spChg chg="mod">
          <ac:chgData name="Masaki Suzuki" userId="2c4feb2ed34ad1a7" providerId="Windows Live" clId="Web-{730F1357-3B87-4EE9-9444-9812D564E05E}" dt="2021-03-04T06:56:19.443" v="266"/>
          <ac:spMkLst>
            <pc:docMk/>
            <pc:sldMk cId="0" sldId="311"/>
            <ac:spMk id="911" creationId="{00000000-0000-0000-0000-000000000000}"/>
          </ac:spMkLst>
        </pc:spChg>
      </pc:sldChg>
    </pc:docChg>
  </pc:docChgLst>
  <pc:docChgLst>
    <pc:chgData name="Masaki Suzuki" userId="2c4feb2ed34ad1a7" providerId="Windows Live" clId="Web-{FE5F373C-4ED5-49A2-A935-3F6E6F382697}"/>
    <pc:docChg chg="modSld">
      <pc:chgData name="Masaki Suzuki" userId="2c4feb2ed34ad1a7" providerId="Windows Live" clId="Web-{FE5F373C-4ED5-49A2-A935-3F6E6F382697}" dt="2021-03-05T07:48:28.250" v="29" actId="1076"/>
      <pc:docMkLst>
        <pc:docMk/>
      </pc:docMkLst>
      <pc:sldChg chg="modSp">
        <pc:chgData name="Masaki Suzuki" userId="2c4feb2ed34ad1a7" providerId="Windows Live" clId="Web-{FE5F373C-4ED5-49A2-A935-3F6E6F382697}" dt="2021-03-05T07:31:22.981" v="0" actId="1076"/>
        <pc:sldMkLst>
          <pc:docMk/>
          <pc:sldMk cId="0" sldId="256"/>
        </pc:sldMkLst>
        <pc:spChg chg="mod">
          <ac:chgData name="Masaki Suzuki" userId="2c4feb2ed34ad1a7" providerId="Windows Live" clId="Web-{FE5F373C-4ED5-49A2-A935-3F6E6F382697}" dt="2021-03-05T07:31:22.981" v="0" actId="1076"/>
          <ac:spMkLst>
            <pc:docMk/>
            <pc:sldMk cId="0" sldId="256"/>
            <ac:spMk id="10" creationId="{7290D31C-FCAF-4298-B141-A4CE0F8FE392}"/>
          </ac:spMkLst>
        </pc:spChg>
      </pc:sldChg>
      <pc:sldChg chg="modSp">
        <pc:chgData name="Masaki Suzuki" userId="2c4feb2ed34ad1a7" providerId="Windows Live" clId="Web-{FE5F373C-4ED5-49A2-A935-3F6E6F382697}" dt="2021-03-05T07:32:07.857" v="3" actId="1076"/>
        <pc:sldMkLst>
          <pc:docMk/>
          <pc:sldMk cId="0" sldId="258"/>
        </pc:sldMkLst>
        <pc:spChg chg="mod">
          <ac:chgData name="Masaki Suzuki" userId="2c4feb2ed34ad1a7" providerId="Windows Live" clId="Web-{FE5F373C-4ED5-49A2-A935-3F6E6F382697}" dt="2021-03-05T07:32:02.857" v="1" actId="1076"/>
          <ac:spMkLst>
            <pc:docMk/>
            <pc:sldMk cId="0" sldId="258"/>
            <ac:spMk id="96" creationId="{00000000-0000-0000-0000-000000000000}"/>
          </ac:spMkLst>
        </pc:spChg>
        <pc:spChg chg="mod">
          <ac:chgData name="Masaki Suzuki" userId="2c4feb2ed34ad1a7" providerId="Windows Live" clId="Web-{FE5F373C-4ED5-49A2-A935-3F6E6F382697}" dt="2021-03-05T07:32:07.857" v="3" actId="1076"/>
          <ac:spMkLst>
            <pc:docMk/>
            <pc:sldMk cId="0" sldId="258"/>
            <ac:spMk id="97" creationId="{00000000-0000-0000-0000-000000000000}"/>
          </ac:spMkLst>
        </pc:spChg>
      </pc:sldChg>
      <pc:sldChg chg="modSp">
        <pc:chgData name="Masaki Suzuki" userId="2c4feb2ed34ad1a7" providerId="Windows Live" clId="Web-{FE5F373C-4ED5-49A2-A935-3F6E6F382697}" dt="2021-03-05T07:41:05.757" v="4" actId="1076"/>
        <pc:sldMkLst>
          <pc:docMk/>
          <pc:sldMk cId="0" sldId="272"/>
        </pc:sldMkLst>
        <pc:spChg chg="mod">
          <ac:chgData name="Masaki Suzuki" userId="2c4feb2ed34ad1a7" providerId="Windows Live" clId="Web-{FE5F373C-4ED5-49A2-A935-3F6E6F382697}" dt="2021-03-05T07:41:05.757" v="4" actId="1076"/>
          <ac:spMkLst>
            <pc:docMk/>
            <pc:sldMk cId="0" sldId="272"/>
            <ac:spMk id="338" creationId="{00000000-0000-0000-0000-000000000000}"/>
          </ac:spMkLst>
        </pc:spChg>
      </pc:sldChg>
      <pc:sldChg chg="modSp">
        <pc:chgData name="Masaki Suzuki" userId="2c4feb2ed34ad1a7" providerId="Windows Live" clId="Web-{FE5F373C-4ED5-49A2-A935-3F6E6F382697}" dt="2021-03-05T07:42:27.181" v="5" actId="1076"/>
        <pc:sldMkLst>
          <pc:docMk/>
          <pc:sldMk cId="0" sldId="277"/>
        </pc:sldMkLst>
        <pc:spChg chg="mod">
          <ac:chgData name="Masaki Suzuki" userId="2c4feb2ed34ad1a7" providerId="Windows Live" clId="Web-{FE5F373C-4ED5-49A2-A935-3F6E6F382697}" dt="2021-03-05T07:42:27.181" v="5" actId="1076"/>
          <ac:spMkLst>
            <pc:docMk/>
            <pc:sldMk cId="0" sldId="277"/>
            <ac:spMk id="410" creationId="{00000000-0000-0000-0000-000000000000}"/>
          </ac:spMkLst>
        </pc:spChg>
      </pc:sldChg>
      <pc:sldChg chg="modSp">
        <pc:chgData name="Masaki Suzuki" userId="2c4feb2ed34ad1a7" providerId="Windows Live" clId="Web-{FE5F373C-4ED5-49A2-A935-3F6E6F382697}" dt="2021-03-05T07:42:50.212" v="7" actId="1076"/>
        <pc:sldMkLst>
          <pc:docMk/>
          <pc:sldMk cId="0" sldId="279"/>
        </pc:sldMkLst>
        <pc:spChg chg="mod">
          <ac:chgData name="Masaki Suzuki" userId="2c4feb2ed34ad1a7" providerId="Windows Live" clId="Web-{FE5F373C-4ED5-49A2-A935-3F6E6F382697}" dt="2021-03-05T07:42:47.181" v="6" actId="1076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FE5F373C-4ED5-49A2-A935-3F6E6F382697}" dt="2021-03-05T07:42:50.212" v="7" actId="1076"/>
          <ac:spMkLst>
            <pc:docMk/>
            <pc:sldMk cId="0" sldId="279"/>
            <ac:spMk id="437" creationId="{00000000-0000-0000-0000-000000000000}"/>
          </ac:spMkLst>
        </pc:spChg>
      </pc:sldChg>
      <pc:sldChg chg="addSp modSp">
        <pc:chgData name="Masaki Suzuki" userId="2c4feb2ed34ad1a7" providerId="Windows Live" clId="Web-{FE5F373C-4ED5-49A2-A935-3F6E6F382697}" dt="2021-03-05T07:45:08.371" v="18" actId="1076"/>
        <pc:sldMkLst>
          <pc:docMk/>
          <pc:sldMk cId="0" sldId="281"/>
        </pc:sldMkLst>
        <pc:spChg chg="add mod">
          <ac:chgData name="Masaki Suzuki" userId="2c4feb2ed34ad1a7" providerId="Windows Live" clId="Web-{FE5F373C-4ED5-49A2-A935-3F6E6F382697}" dt="2021-03-05T07:44:42.636" v="14" actId="1076"/>
          <ac:spMkLst>
            <pc:docMk/>
            <pc:sldMk cId="0" sldId="281"/>
            <ac:spMk id="28" creationId="{F8E9A82C-5246-4E0F-A283-315370D8F232}"/>
          </ac:spMkLst>
        </pc:spChg>
        <pc:spChg chg="add mod">
          <ac:chgData name="Masaki Suzuki" userId="2c4feb2ed34ad1a7" providerId="Windows Live" clId="Web-{FE5F373C-4ED5-49A2-A935-3F6E6F382697}" dt="2021-03-05T07:45:08.371" v="18" actId="1076"/>
          <ac:spMkLst>
            <pc:docMk/>
            <pc:sldMk cId="0" sldId="281"/>
            <ac:spMk id="29" creationId="{471EF796-3B0E-424E-B102-FEF8C209C291}"/>
          </ac:spMkLst>
        </pc:spChg>
      </pc:sldChg>
      <pc:sldChg chg="modSp">
        <pc:chgData name="Masaki Suzuki" userId="2c4feb2ed34ad1a7" providerId="Windows Live" clId="Web-{FE5F373C-4ED5-49A2-A935-3F6E6F382697}" dt="2021-03-05T07:45:32.669" v="20" actId="1076"/>
        <pc:sldMkLst>
          <pc:docMk/>
          <pc:sldMk cId="0" sldId="286"/>
        </pc:sldMkLst>
        <pc:spChg chg="mod">
          <ac:chgData name="Masaki Suzuki" userId="2c4feb2ed34ad1a7" providerId="Windows Live" clId="Web-{FE5F373C-4ED5-49A2-A935-3F6E6F382697}" dt="2021-03-05T07:45:29.622" v="19" actId="1076"/>
          <ac:spMkLst>
            <pc:docMk/>
            <pc:sldMk cId="0" sldId="286"/>
            <ac:spMk id="545" creationId="{00000000-0000-0000-0000-000000000000}"/>
          </ac:spMkLst>
        </pc:spChg>
        <pc:spChg chg="mod">
          <ac:chgData name="Masaki Suzuki" userId="2c4feb2ed34ad1a7" providerId="Windows Live" clId="Web-{FE5F373C-4ED5-49A2-A935-3F6E6F382697}" dt="2021-03-05T07:45:32.669" v="20" actId="1076"/>
          <ac:spMkLst>
            <pc:docMk/>
            <pc:sldMk cId="0" sldId="286"/>
            <ac:spMk id="546" creationId="{00000000-0000-0000-0000-000000000000}"/>
          </ac:spMkLst>
        </pc:spChg>
      </pc:sldChg>
      <pc:sldChg chg="modSp">
        <pc:chgData name="Masaki Suzuki" userId="2c4feb2ed34ad1a7" providerId="Windows Live" clId="Web-{FE5F373C-4ED5-49A2-A935-3F6E6F382697}" dt="2021-03-05T07:45:46.809" v="22" actId="1076"/>
        <pc:sldMkLst>
          <pc:docMk/>
          <pc:sldMk cId="0" sldId="287"/>
        </pc:sldMkLst>
        <pc:spChg chg="mod">
          <ac:chgData name="Masaki Suzuki" userId="2c4feb2ed34ad1a7" providerId="Windows Live" clId="Web-{FE5F373C-4ED5-49A2-A935-3F6E6F382697}" dt="2021-03-05T07:45:46.809" v="22" actId="1076"/>
          <ac:spMkLst>
            <pc:docMk/>
            <pc:sldMk cId="0" sldId="287"/>
            <ac:spMk id="561" creationId="{00000000-0000-0000-0000-000000000000}"/>
          </ac:spMkLst>
        </pc:spChg>
      </pc:sldChg>
      <pc:sldChg chg="modSp">
        <pc:chgData name="Masaki Suzuki" userId="2c4feb2ed34ad1a7" providerId="Windows Live" clId="Web-{FE5F373C-4ED5-49A2-A935-3F6E6F382697}" dt="2021-03-05T07:46:31.138" v="23" actId="1076"/>
        <pc:sldMkLst>
          <pc:docMk/>
          <pc:sldMk cId="0" sldId="294"/>
        </pc:sldMkLst>
        <pc:spChg chg="mod">
          <ac:chgData name="Masaki Suzuki" userId="2c4feb2ed34ad1a7" providerId="Windows Live" clId="Web-{FE5F373C-4ED5-49A2-A935-3F6E6F382697}" dt="2021-03-05T07:46:31.138" v="23" actId="1076"/>
          <ac:spMkLst>
            <pc:docMk/>
            <pc:sldMk cId="0" sldId="294"/>
            <ac:spMk id="675" creationId="{00000000-0000-0000-0000-000000000000}"/>
          </ac:spMkLst>
        </pc:spChg>
      </pc:sldChg>
      <pc:sldChg chg="modSp">
        <pc:chgData name="Masaki Suzuki" userId="2c4feb2ed34ad1a7" providerId="Windows Live" clId="Web-{FE5F373C-4ED5-49A2-A935-3F6E6F382697}" dt="2021-03-05T07:47:35.968" v="24" actId="1076"/>
        <pc:sldMkLst>
          <pc:docMk/>
          <pc:sldMk cId="0" sldId="302"/>
        </pc:sldMkLst>
        <pc:spChg chg="mod">
          <ac:chgData name="Masaki Suzuki" userId="2c4feb2ed34ad1a7" providerId="Windows Live" clId="Web-{FE5F373C-4ED5-49A2-A935-3F6E6F382697}" dt="2021-03-05T07:47:35.968" v="24" actId="1076"/>
          <ac:spMkLst>
            <pc:docMk/>
            <pc:sldMk cId="0" sldId="302"/>
            <ac:spMk id="782" creationId="{00000000-0000-0000-0000-000000000000}"/>
          </ac:spMkLst>
        </pc:spChg>
      </pc:sldChg>
      <pc:sldChg chg="modSp">
        <pc:chgData name="Masaki Suzuki" userId="2c4feb2ed34ad1a7" providerId="Windows Live" clId="Web-{FE5F373C-4ED5-49A2-A935-3F6E6F382697}" dt="2021-03-05T07:47:47.405" v="26" actId="1076"/>
        <pc:sldMkLst>
          <pc:docMk/>
          <pc:sldMk cId="0" sldId="304"/>
        </pc:sldMkLst>
        <pc:spChg chg="mod">
          <ac:chgData name="Masaki Suzuki" userId="2c4feb2ed34ad1a7" providerId="Windows Live" clId="Web-{FE5F373C-4ED5-49A2-A935-3F6E6F382697}" dt="2021-03-05T07:47:47.405" v="26" actId="1076"/>
          <ac:spMkLst>
            <pc:docMk/>
            <pc:sldMk cId="0" sldId="304"/>
            <ac:spMk id="4" creationId="{F611385C-8E5F-49D5-9036-9F2737EC7AF3}"/>
          </ac:spMkLst>
        </pc:spChg>
      </pc:sldChg>
      <pc:sldChg chg="modSp">
        <pc:chgData name="Masaki Suzuki" userId="2c4feb2ed34ad1a7" providerId="Windows Live" clId="Web-{FE5F373C-4ED5-49A2-A935-3F6E6F382697}" dt="2021-03-05T07:48:07.703" v="28" actId="1076"/>
        <pc:sldMkLst>
          <pc:docMk/>
          <pc:sldMk cId="0" sldId="305"/>
        </pc:sldMkLst>
        <pc:spChg chg="mod">
          <ac:chgData name="Masaki Suzuki" userId="2c4feb2ed34ad1a7" providerId="Windows Live" clId="Web-{FE5F373C-4ED5-49A2-A935-3F6E6F382697}" dt="2021-03-05T07:48:07.703" v="28" actId="1076"/>
          <ac:spMkLst>
            <pc:docMk/>
            <pc:sldMk cId="0" sldId="305"/>
            <ac:spMk id="820" creationId="{00000000-0000-0000-0000-000000000000}"/>
          </ac:spMkLst>
        </pc:spChg>
        <pc:spChg chg="mod">
          <ac:chgData name="Masaki Suzuki" userId="2c4feb2ed34ad1a7" providerId="Windows Live" clId="Web-{FE5F373C-4ED5-49A2-A935-3F6E6F382697}" dt="2021-03-05T07:47:56.202" v="27" actId="1076"/>
          <ac:spMkLst>
            <pc:docMk/>
            <pc:sldMk cId="0" sldId="305"/>
            <ac:spMk id="821" creationId="{00000000-0000-0000-0000-000000000000}"/>
          </ac:spMkLst>
        </pc:spChg>
      </pc:sldChg>
      <pc:sldChg chg="modSp">
        <pc:chgData name="Masaki Suzuki" userId="2c4feb2ed34ad1a7" providerId="Windows Live" clId="Web-{FE5F373C-4ED5-49A2-A935-3F6E6F382697}" dt="2021-03-05T07:48:28.250" v="29" actId="1076"/>
        <pc:sldMkLst>
          <pc:docMk/>
          <pc:sldMk cId="0" sldId="307"/>
        </pc:sldMkLst>
        <pc:spChg chg="mod">
          <ac:chgData name="Masaki Suzuki" userId="2c4feb2ed34ad1a7" providerId="Windows Live" clId="Web-{FE5F373C-4ED5-49A2-A935-3F6E6F382697}" dt="2021-03-05T07:48:28.250" v="29" actId="1076"/>
          <ac:spMkLst>
            <pc:docMk/>
            <pc:sldMk cId="0" sldId="307"/>
            <ac:spMk id="846" creationId="{00000000-0000-0000-0000-000000000000}"/>
          </ac:spMkLst>
        </pc:spChg>
      </pc:sldChg>
    </pc:docChg>
  </pc:docChgLst>
  <pc:docChgLst>
    <pc:chgData name="ゲスト ユーザー" providerId="Windows Live" clId="Web-{2697B1EB-34FF-4CAC-80C4-EDE043C1E404}"/>
    <pc:docChg chg="modSld">
      <pc:chgData name="ゲスト ユーザー" userId="" providerId="Windows Live" clId="Web-{2697B1EB-34FF-4CAC-80C4-EDE043C1E404}" dt="2021-03-03T09:02:54.402" v="125" actId="1076"/>
      <pc:docMkLst>
        <pc:docMk/>
      </pc:docMkLst>
      <pc:sldChg chg="modSp">
        <pc:chgData name="ゲスト ユーザー" userId="" providerId="Windows Live" clId="Web-{2697B1EB-34FF-4CAC-80C4-EDE043C1E404}" dt="2021-03-03T08:49:01.433" v="0" actId="1076"/>
        <pc:sldMkLst>
          <pc:docMk/>
          <pc:sldMk cId="0" sldId="257"/>
        </pc:sldMkLst>
        <pc:spChg chg="mod">
          <ac:chgData name="ゲスト ユーザー" userId="" providerId="Windows Live" clId="Web-{2697B1EB-34FF-4CAC-80C4-EDE043C1E404}" dt="2021-03-03T08:49:01.433" v="0" actId="1076"/>
          <ac:spMkLst>
            <pc:docMk/>
            <pc:sldMk cId="0" sldId="257"/>
            <ac:spMk id="78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49:18.152" v="4" actId="1076"/>
        <pc:sldMkLst>
          <pc:docMk/>
          <pc:sldMk cId="0" sldId="259"/>
        </pc:sldMkLst>
        <pc:spChg chg="mod">
          <ac:chgData name="ゲスト ユーザー" userId="" providerId="Windows Live" clId="Web-{2697B1EB-34FF-4CAC-80C4-EDE043C1E404}" dt="2021-03-03T08:49:18.105" v="1" actId="1076"/>
          <ac:spMkLst>
            <pc:docMk/>
            <pc:sldMk cId="0" sldId="259"/>
            <ac:spMk id="110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49:18.121" v="2" actId="1076"/>
          <ac:spMkLst>
            <pc:docMk/>
            <pc:sldMk cId="0" sldId="259"/>
            <ac:spMk id="111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49:18.136" v="3" actId="1076"/>
          <ac:spMkLst>
            <pc:docMk/>
            <pc:sldMk cId="0" sldId="259"/>
            <ac:spMk id="114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49:18.152" v="4" actId="1076"/>
          <ac:spMkLst>
            <pc:docMk/>
            <pc:sldMk cId="0" sldId="259"/>
            <ac:spMk id="117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49:39.403" v="5" actId="1076"/>
        <pc:sldMkLst>
          <pc:docMk/>
          <pc:sldMk cId="0" sldId="260"/>
        </pc:sldMkLst>
        <pc:spChg chg="mod">
          <ac:chgData name="ゲスト ユーザー" userId="" providerId="Windows Live" clId="Web-{2697B1EB-34FF-4CAC-80C4-EDE043C1E404}" dt="2021-03-03T08:49:39.403" v="5" actId="1076"/>
          <ac:spMkLst>
            <pc:docMk/>
            <pc:sldMk cId="0" sldId="260"/>
            <ac:spMk id="139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0:30.419" v="7" actId="1076"/>
        <pc:sldMkLst>
          <pc:docMk/>
          <pc:sldMk cId="0" sldId="271"/>
        </pc:sldMkLst>
        <pc:spChg chg="mod">
          <ac:chgData name="ゲスト ユーザー" userId="" providerId="Windows Live" clId="Web-{2697B1EB-34FF-4CAC-80C4-EDE043C1E404}" dt="2021-03-03T08:50:24.622" v="6" actId="1076"/>
          <ac:spMkLst>
            <pc:docMk/>
            <pc:sldMk cId="0" sldId="271"/>
            <ac:spMk id="320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0:30.419" v="7" actId="1076"/>
          <ac:spMkLst>
            <pc:docMk/>
            <pc:sldMk cId="0" sldId="271"/>
            <ac:spMk id="321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1:05.045" v="9" actId="1076"/>
        <pc:sldMkLst>
          <pc:docMk/>
          <pc:sldMk cId="0" sldId="274"/>
        </pc:sldMkLst>
        <pc:spChg chg="mod">
          <ac:chgData name="ゲスト ユーザー" userId="" providerId="Windows Live" clId="Web-{2697B1EB-34FF-4CAC-80C4-EDE043C1E404}" dt="2021-03-03T08:51:05.045" v="9" actId="1076"/>
          <ac:spMkLst>
            <pc:docMk/>
            <pc:sldMk cId="0" sldId="274"/>
            <ac:spMk id="11" creationId="{06E2BF18-8DE7-4806-B362-73963D2910B5}"/>
          </ac:spMkLst>
        </pc:spChg>
        <pc:spChg chg="mod">
          <ac:chgData name="ゲスト ユーザー" userId="" providerId="Windows Live" clId="Web-{2697B1EB-34FF-4CAC-80C4-EDE043C1E404}" dt="2021-03-03T08:51:01.107" v="8" actId="14100"/>
          <ac:spMkLst>
            <pc:docMk/>
            <pc:sldMk cId="0" sldId="274"/>
            <ac:spMk id="366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1:31.686" v="12" actId="1076"/>
        <pc:sldMkLst>
          <pc:docMk/>
          <pc:sldMk cId="0" sldId="276"/>
        </pc:sldMkLst>
        <pc:spChg chg="mod">
          <ac:chgData name="ゲスト ユーザー" userId="" providerId="Windows Live" clId="Web-{2697B1EB-34FF-4CAC-80C4-EDE043C1E404}" dt="2021-03-03T08:51:31.670" v="10" actId="1076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1:31.670" v="11" actId="1076"/>
          <ac:spMkLst>
            <pc:docMk/>
            <pc:sldMk cId="0" sldId="276"/>
            <ac:spMk id="399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1:31.686" v="12" actId="1076"/>
          <ac:spMkLst>
            <pc:docMk/>
            <pc:sldMk cId="0" sldId="276"/>
            <ac:spMk id="400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1:36.795" v="13" actId="1076"/>
        <pc:sldMkLst>
          <pc:docMk/>
          <pc:sldMk cId="0" sldId="277"/>
        </pc:sldMkLst>
        <pc:spChg chg="mod">
          <ac:chgData name="ゲスト ユーザー" userId="" providerId="Windows Live" clId="Web-{2697B1EB-34FF-4CAC-80C4-EDE043C1E404}" dt="2021-03-03T08:51:36.795" v="13" actId="1076"/>
          <ac:spMkLst>
            <pc:docMk/>
            <pc:sldMk cId="0" sldId="277"/>
            <ac:spMk id="412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1:55.077" v="16" actId="1076"/>
        <pc:sldMkLst>
          <pc:docMk/>
          <pc:sldMk cId="0" sldId="278"/>
        </pc:sldMkLst>
        <pc:spChg chg="mod">
          <ac:chgData name="ゲスト ユーザー" userId="" providerId="Windows Live" clId="Web-{2697B1EB-34FF-4CAC-80C4-EDE043C1E404}" dt="2021-03-03T08:51:55.077" v="16" actId="1076"/>
          <ac:spMkLst>
            <pc:docMk/>
            <pc:sldMk cId="0" sldId="278"/>
            <ac:spMk id="424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1:49.577" v="15" actId="1076"/>
          <ac:spMkLst>
            <pc:docMk/>
            <pc:sldMk cId="0" sldId="278"/>
            <ac:spMk id="425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2:06.374" v="18" actId="1076"/>
        <pc:sldMkLst>
          <pc:docMk/>
          <pc:sldMk cId="0" sldId="279"/>
        </pc:sldMkLst>
        <pc:spChg chg="mod">
          <ac:chgData name="ゲスト ユーザー" userId="" providerId="Windows Live" clId="Web-{2697B1EB-34FF-4CAC-80C4-EDE043C1E404}" dt="2021-03-03T08:52:02.061" v="17" actId="1076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2:06.374" v="18" actId="1076"/>
          <ac:spMkLst>
            <pc:docMk/>
            <pc:sldMk cId="0" sldId="279"/>
            <ac:spMk id="439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3:05.031" v="47" actId="1076"/>
        <pc:sldMkLst>
          <pc:docMk/>
          <pc:sldMk cId="0" sldId="280"/>
        </pc:sldMkLst>
        <pc:spChg chg="mod">
          <ac:chgData name="ゲスト ユーザー" userId="" providerId="Windows Live" clId="Web-{2697B1EB-34FF-4CAC-80C4-EDE043C1E404}" dt="2021-03-03T08:53:05.031" v="47" actId="1076"/>
          <ac:spMkLst>
            <pc:docMk/>
            <pc:sldMk cId="0" sldId="280"/>
            <ac:spMk id="453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9:01:27.666" v="111" actId="1076"/>
        <pc:sldMkLst>
          <pc:docMk/>
          <pc:sldMk cId="0" sldId="281"/>
        </pc:sldMkLst>
        <pc:spChg chg="mod">
          <ac:chgData name="ゲスト ユーザー" userId="" providerId="Windows Live" clId="Web-{2697B1EB-34FF-4CAC-80C4-EDE043C1E404}" dt="2021-03-03T08:53:18.844" v="50" actId="1076"/>
          <ac:spMkLst>
            <pc:docMk/>
            <pc:sldMk cId="0" sldId="281"/>
            <ac:spMk id="463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3:43.985" v="55" actId="1076"/>
          <ac:spMkLst>
            <pc:docMk/>
            <pc:sldMk cId="0" sldId="281"/>
            <ac:spMk id="467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2:52.469" v="44" actId="1076"/>
          <ac:spMkLst>
            <pc:docMk/>
            <pc:sldMk cId="0" sldId="281"/>
            <ac:spMk id="468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2:52.469" v="43" actId="1076"/>
          <ac:spMkLst>
            <pc:docMk/>
            <pc:sldMk cId="0" sldId="281"/>
            <ac:spMk id="469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2:52.469" v="42" actId="1076"/>
          <ac:spMkLst>
            <pc:docMk/>
            <pc:sldMk cId="0" sldId="281"/>
            <ac:spMk id="470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2:52.469" v="41" actId="1076"/>
          <ac:spMkLst>
            <pc:docMk/>
            <pc:sldMk cId="0" sldId="281"/>
            <ac:spMk id="471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9:01:27.666" v="111" actId="1076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2:52.469" v="39" actId="1076"/>
          <ac:spMkLst>
            <pc:docMk/>
            <pc:sldMk cId="0" sldId="281"/>
            <ac:spMk id="473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3:25.204" v="51" actId="1076"/>
          <ac:spMkLst>
            <pc:docMk/>
            <pc:sldMk cId="0" sldId="281"/>
            <ac:spMk id="474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3:26.891" v="52" actId="1076"/>
          <ac:spMkLst>
            <pc:docMk/>
            <pc:sldMk cId="0" sldId="281"/>
            <ac:spMk id="475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3:34.641" v="54" actId="1076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3:30.766" v="53" actId="1076"/>
          <ac:spMkLst>
            <pc:docMk/>
            <pc:sldMk cId="0" sldId="281"/>
            <ac:spMk id="477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2:52.469" v="35" actId="1076"/>
          <ac:spMkLst>
            <pc:docMk/>
            <pc:sldMk cId="0" sldId="281"/>
            <ac:spMk id="479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2:52.469" v="34" actId="1076"/>
          <ac:spMkLst>
            <pc:docMk/>
            <pc:sldMk cId="0" sldId="281"/>
            <ac:spMk id="480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2:52.469" v="33" actId="1076"/>
          <ac:spMkLst>
            <pc:docMk/>
            <pc:sldMk cId="0" sldId="281"/>
            <ac:spMk id="482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3:49.954" v="56" actId="1076"/>
        <pc:sldMkLst>
          <pc:docMk/>
          <pc:sldMk cId="0" sldId="282"/>
        </pc:sldMkLst>
        <pc:spChg chg="mod">
          <ac:chgData name="ゲスト ユーザー" userId="" providerId="Windows Live" clId="Web-{2697B1EB-34FF-4CAC-80C4-EDE043C1E404}" dt="2021-03-03T08:53:49.954" v="56" actId="1076"/>
          <ac:spMkLst>
            <pc:docMk/>
            <pc:sldMk cId="0" sldId="282"/>
            <ac:spMk id="495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3:54.704" v="57" actId="1076"/>
        <pc:sldMkLst>
          <pc:docMk/>
          <pc:sldMk cId="0" sldId="283"/>
        </pc:sldMkLst>
        <pc:spChg chg="mod">
          <ac:chgData name="ゲスト ユーザー" userId="" providerId="Windows Live" clId="Web-{2697B1EB-34FF-4CAC-80C4-EDE043C1E404}" dt="2021-03-03T08:53:54.704" v="57" actId="1076"/>
          <ac:spMkLst>
            <pc:docMk/>
            <pc:sldMk cId="0" sldId="283"/>
            <ac:spMk id="506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4:17.314" v="61" actId="1076"/>
        <pc:sldMkLst>
          <pc:docMk/>
          <pc:sldMk cId="0" sldId="286"/>
        </pc:sldMkLst>
        <pc:spChg chg="mod">
          <ac:chgData name="ゲスト ユーザー" userId="" providerId="Windows Live" clId="Web-{2697B1EB-34FF-4CAC-80C4-EDE043C1E404}" dt="2021-03-03T08:54:17.314" v="61" actId="1076"/>
          <ac:spMkLst>
            <pc:docMk/>
            <pc:sldMk cId="0" sldId="286"/>
            <ac:spMk id="542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4:09.126" v="60" actId="1076"/>
          <ac:spMkLst>
            <pc:docMk/>
            <pc:sldMk cId="0" sldId="286"/>
            <ac:spMk id="543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4:03.798" v="58" actId="1076"/>
          <ac:spMkLst>
            <pc:docMk/>
            <pc:sldMk cId="0" sldId="286"/>
            <ac:spMk id="545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4:06.861" v="59" actId="1076"/>
          <ac:spMkLst>
            <pc:docMk/>
            <pc:sldMk cId="0" sldId="286"/>
            <ac:spMk id="546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4:30.658" v="64" actId="1076"/>
        <pc:sldMkLst>
          <pc:docMk/>
          <pc:sldMk cId="0" sldId="287"/>
        </pc:sldMkLst>
        <pc:spChg chg="mod">
          <ac:chgData name="ゲスト ユーザー" userId="" providerId="Windows Live" clId="Web-{2697B1EB-34FF-4CAC-80C4-EDE043C1E404}" dt="2021-03-03T08:54:27.392" v="62" actId="1076"/>
          <ac:spMkLst>
            <pc:docMk/>
            <pc:sldMk cId="0" sldId="287"/>
            <ac:spMk id="559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4:27.408" v="63" actId="1076"/>
          <ac:spMkLst>
            <pc:docMk/>
            <pc:sldMk cId="0" sldId="287"/>
            <ac:spMk id="561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4:30.658" v="64" actId="1076"/>
          <ac:spMkLst>
            <pc:docMk/>
            <pc:sldMk cId="0" sldId="287"/>
            <ac:spMk id="562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5:14.065" v="66" actId="1076"/>
        <pc:sldMkLst>
          <pc:docMk/>
          <pc:sldMk cId="0" sldId="288"/>
        </pc:sldMkLst>
        <pc:spChg chg="mod">
          <ac:chgData name="ゲスト ユーザー" userId="" providerId="Windows Live" clId="Web-{2697B1EB-34FF-4CAC-80C4-EDE043C1E404}" dt="2021-03-03T08:55:08.190" v="65" actId="1076"/>
          <ac:spMkLst>
            <pc:docMk/>
            <pc:sldMk cId="0" sldId="288"/>
            <ac:spMk id="577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5:14.065" v="66" actId="1076"/>
          <ac:spMkLst>
            <pc:docMk/>
            <pc:sldMk cId="0" sldId="288"/>
            <ac:spMk id="578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5:27.534" v="68" actId="1076"/>
        <pc:sldMkLst>
          <pc:docMk/>
          <pc:sldMk cId="0" sldId="289"/>
        </pc:sldMkLst>
        <pc:spChg chg="mod">
          <ac:chgData name="ゲスト ユーザー" userId="" providerId="Windows Live" clId="Web-{2697B1EB-34FF-4CAC-80C4-EDE043C1E404}" dt="2021-03-03T08:55:22.143" v="67" actId="1076"/>
          <ac:spMkLst>
            <pc:docMk/>
            <pc:sldMk cId="0" sldId="289"/>
            <ac:spMk id="598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5:27.534" v="68" actId="1076"/>
          <ac:spMkLst>
            <pc:docMk/>
            <pc:sldMk cId="0" sldId="289"/>
            <ac:spMk id="599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5:32.628" v="69" actId="1076"/>
        <pc:sldMkLst>
          <pc:docMk/>
          <pc:sldMk cId="0" sldId="290"/>
        </pc:sldMkLst>
        <pc:spChg chg="mod">
          <ac:chgData name="ゲスト ユーザー" userId="" providerId="Windows Live" clId="Web-{2697B1EB-34FF-4CAC-80C4-EDE043C1E404}" dt="2021-03-03T08:55:32.628" v="69" actId="1076"/>
          <ac:spMkLst>
            <pc:docMk/>
            <pc:sldMk cId="0" sldId="290"/>
            <ac:spMk id="612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5:53.456" v="73" actId="1076"/>
        <pc:sldMkLst>
          <pc:docMk/>
          <pc:sldMk cId="0" sldId="291"/>
        </pc:sldMkLst>
        <pc:spChg chg="mod">
          <ac:chgData name="ゲスト ユーザー" userId="" providerId="Windows Live" clId="Web-{2697B1EB-34FF-4CAC-80C4-EDE043C1E404}" dt="2021-03-03T08:55:51.331" v="72" actId="1076"/>
          <ac:spMkLst>
            <pc:docMk/>
            <pc:sldMk cId="0" sldId="291"/>
            <ac:spMk id="625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5:36.862" v="70" actId="1076"/>
          <ac:spMkLst>
            <pc:docMk/>
            <pc:sldMk cId="0" sldId="291"/>
            <ac:spMk id="632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5:53.456" v="73" actId="1076"/>
          <ac:spMkLst>
            <pc:docMk/>
            <pc:sldMk cId="0" sldId="291"/>
            <ac:spMk id="633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6:07.207" v="75" actId="1076"/>
        <pc:sldMkLst>
          <pc:docMk/>
          <pc:sldMk cId="0" sldId="292"/>
        </pc:sldMkLst>
        <pc:spChg chg="mod">
          <ac:chgData name="ゲスト ユーザー" userId="" providerId="Windows Live" clId="Web-{2697B1EB-34FF-4CAC-80C4-EDE043C1E404}" dt="2021-03-03T08:56:07.207" v="75" actId="1076"/>
          <ac:spMkLst>
            <pc:docMk/>
            <pc:sldMk cId="0" sldId="292"/>
            <ac:spMk id="647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6:03.910" v="74" actId="1076"/>
          <ac:spMkLst>
            <pc:docMk/>
            <pc:sldMk cId="0" sldId="292"/>
            <ac:spMk id="648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6:19.863" v="78" actId="1076"/>
        <pc:sldMkLst>
          <pc:docMk/>
          <pc:sldMk cId="0" sldId="294"/>
        </pc:sldMkLst>
        <pc:spChg chg="mod">
          <ac:chgData name="ゲスト ユーザー" userId="" providerId="Windows Live" clId="Web-{2697B1EB-34FF-4CAC-80C4-EDE043C1E404}" dt="2021-03-03T08:56:19.863" v="78" actId="1076"/>
          <ac:spMkLst>
            <pc:docMk/>
            <pc:sldMk cId="0" sldId="294"/>
            <ac:spMk id="674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6:16.144" v="76" actId="1076"/>
          <ac:spMkLst>
            <pc:docMk/>
            <pc:sldMk cId="0" sldId="294"/>
            <ac:spMk id="675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6:17.691" v="77" actId="1076"/>
          <ac:spMkLst>
            <pc:docMk/>
            <pc:sldMk cId="0" sldId="294"/>
            <ac:spMk id="676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6:30.551" v="82" actId="1076"/>
        <pc:sldMkLst>
          <pc:docMk/>
          <pc:sldMk cId="0" sldId="295"/>
        </pc:sldMkLst>
        <pc:spChg chg="mod">
          <ac:chgData name="ゲスト ユーザー" userId="" providerId="Windows Live" clId="Web-{2697B1EB-34FF-4CAC-80C4-EDE043C1E404}" dt="2021-03-03T08:56:30.520" v="79" actId="1076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6:30.535" v="80" actId="1076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6:30.535" v="81" actId="1076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6:30.551" v="82" actId="1076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6:39.442" v="83" actId="1076"/>
        <pc:sldMkLst>
          <pc:docMk/>
          <pc:sldMk cId="0" sldId="297"/>
        </pc:sldMkLst>
        <pc:spChg chg="mod">
          <ac:chgData name="ゲスト ユーザー" userId="" providerId="Windows Live" clId="Web-{2697B1EB-34FF-4CAC-80C4-EDE043C1E404}" dt="2021-03-03T08:56:39.442" v="83" actId="1076"/>
          <ac:spMkLst>
            <pc:docMk/>
            <pc:sldMk cId="0" sldId="297"/>
            <ac:spMk id="714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7:19.317" v="85" actId="1076"/>
        <pc:sldMkLst>
          <pc:docMk/>
          <pc:sldMk cId="0" sldId="299"/>
        </pc:sldMkLst>
        <pc:spChg chg="mod">
          <ac:chgData name="ゲスト ユーザー" userId="" providerId="Windows Live" clId="Web-{2697B1EB-34FF-4CAC-80C4-EDE043C1E404}" dt="2021-03-03T08:57:16.802" v="84" actId="1076"/>
          <ac:spMkLst>
            <pc:docMk/>
            <pc:sldMk cId="0" sldId="299"/>
            <ac:spMk id="741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7:19.317" v="85" actId="1076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7:29.614" v="87" actId="1076"/>
        <pc:sldMkLst>
          <pc:docMk/>
          <pc:sldMk cId="0" sldId="300"/>
        </pc:sldMkLst>
        <pc:spChg chg="mod">
          <ac:chgData name="ゲスト ユーザー" userId="" providerId="Windows Live" clId="Web-{2697B1EB-34FF-4CAC-80C4-EDE043C1E404}" dt="2021-03-03T08:57:29.614" v="86" actId="1076"/>
          <ac:spMkLst>
            <pc:docMk/>
            <pc:sldMk cId="0" sldId="300"/>
            <ac:spMk id="756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8:57:29.614" v="87" actId="1076"/>
          <ac:spMkLst>
            <pc:docMk/>
            <pc:sldMk cId="0" sldId="300"/>
            <ac:spMk id="757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7:34.849" v="88" actId="1076"/>
        <pc:sldMkLst>
          <pc:docMk/>
          <pc:sldMk cId="0" sldId="301"/>
        </pc:sldMkLst>
        <pc:spChg chg="mod">
          <ac:chgData name="ゲスト ユーザー" userId="" providerId="Windows Live" clId="Web-{2697B1EB-34FF-4CAC-80C4-EDE043C1E404}" dt="2021-03-03T08:57:34.849" v="88" actId="1076"/>
          <ac:spMkLst>
            <pc:docMk/>
            <pc:sldMk cId="0" sldId="301"/>
            <ac:spMk id="769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8:57:42.333" v="90" actId="1076"/>
        <pc:sldMkLst>
          <pc:docMk/>
          <pc:sldMk cId="0" sldId="302"/>
        </pc:sldMkLst>
        <pc:spChg chg="mod">
          <ac:chgData name="ゲスト ユーザー" userId="" providerId="Windows Live" clId="Web-{2697B1EB-34FF-4CAC-80C4-EDE043C1E404}" dt="2021-03-03T08:57:42.333" v="90" actId="1076"/>
          <ac:spMkLst>
            <pc:docMk/>
            <pc:sldMk cId="0" sldId="302"/>
            <ac:spMk id="782" creationId="{00000000-0000-0000-0000-000000000000}"/>
          </ac:spMkLst>
        </pc:spChg>
      </pc:sldChg>
      <pc:sldChg chg="addSp delSp modSp">
        <pc:chgData name="ゲスト ユーザー" userId="" providerId="Windows Live" clId="Web-{2697B1EB-34FF-4CAC-80C4-EDE043C1E404}" dt="2021-03-03T09:02:09.948" v="113" actId="1076"/>
        <pc:sldMkLst>
          <pc:docMk/>
          <pc:sldMk cId="0" sldId="304"/>
        </pc:sldMkLst>
        <pc:spChg chg="add del mod">
          <ac:chgData name="ゲスト ユーザー" userId="" providerId="Windows Live" clId="Web-{2697B1EB-34FF-4CAC-80C4-EDE043C1E404}" dt="2021-03-03T08:58:24.412" v="98"/>
          <ac:spMkLst>
            <pc:docMk/>
            <pc:sldMk cId="0" sldId="304"/>
            <ac:spMk id="2" creationId="{913887B3-6132-41AB-A1A3-047E6475A510}"/>
          </ac:spMkLst>
        </pc:spChg>
        <pc:spChg chg="add del mod">
          <ac:chgData name="ゲスト ユーザー" userId="" providerId="Windows Live" clId="Web-{2697B1EB-34FF-4CAC-80C4-EDE043C1E404}" dt="2021-03-03T09:00:03.117" v="110"/>
          <ac:spMkLst>
            <pc:docMk/>
            <pc:sldMk cId="0" sldId="304"/>
            <ac:spMk id="3" creationId="{B61B0A60-A67D-4FDE-9E2C-A87A67C703E8}"/>
          </ac:spMkLst>
        </pc:spChg>
        <pc:spChg chg="add mod">
          <ac:chgData name="ゲスト ユーザー" userId="" providerId="Windows Live" clId="Web-{2697B1EB-34FF-4CAC-80C4-EDE043C1E404}" dt="2021-03-03T09:02:09.948" v="113" actId="1076"/>
          <ac:spMkLst>
            <pc:docMk/>
            <pc:sldMk cId="0" sldId="304"/>
            <ac:spMk id="4" creationId="{F611385C-8E5F-49D5-9036-9F2737EC7AF3}"/>
          </ac:spMkLst>
        </pc:spChg>
        <pc:spChg chg="mod">
          <ac:chgData name="ゲスト ユーザー" userId="" providerId="Windows Live" clId="Web-{2697B1EB-34FF-4CAC-80C4-EDE043C1E404}" dt="2021-03-03T08:58:13.834" v="92" actId="20577"/>
          <ac:spMkLst>
            <pc:docMk/>
            <pc:sldMk cId="0" sldId="304"/>
            <ac:spMk id="805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9:02:14.776" v="114" actId="1076"/>
        <pc:sldMkLst>
          <pc:docMk/>
          <pc:sldMk cId="0" sldId="305"/>
        </pc:sldMkLst>
        <pc:spChg chg="mod">
          <ac:chgData name="ゲスト ユーザー" userId="" providerId="Windows Live" clId="Web-{2697B1EB-34FF-4CAC-80C4-EDE043C1E404}" dt="2021-03-03T09:02:14.776" v="114" actId="1076"/>
          <ac:spMkLst>
            <pc:docMk/>
            <pc:sldMk cId="0" sldId="305"/>
            <ac:spMk id="821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9:02:25.729" v="116" actId="1076"/>
        <pc:sldMkLst>
          <pc:docMk/>
          <pc:sldMk cId="0" sldId="307"/>
        </pc:sldMkLst>
        <pc:spChg chg="mod">
          <ac:chgData name="ゲスト ユーザー" userId="" providerId="Windows Live" clId="Web-{2697B1EB-34FF-4CAC-80C4-EDE043C1E404}" dt="2021-03-03T09:02:25.729" v="116" actId="1076"/>
          <ac:spMkLst>
            <pc:docMk/>
            <pc:sldMk cId="0" sldId="307"/>
            <ac:spMk id="849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9:02:40.776" v="124" actId="1076"/>
        <pc:sldMkLst>
          <pc:docMk/>
          <pc:sldMk cId="0" sldId="308"/>
        </pc:sldMkLst>
        <pc:spChg chg="mod">
          <ac:chgData name="ゲスト ユーザー" userId="" providerId="Windows Live" clId="Web-{2697B1EB-34FF-4CAC-80C4-EDE043C1E404}" dt="2021-03-03T09:02:40.745" v="121" actId="1076"/>
          <ac:spMkLst>
            <pc:docMk/>
            <pc:sldMk cId="0" sldId="308"/>
            <ac:spMk id="862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9:02:40.761" v="122" actId="1076"/>
          <ac:spMkLst>
            <pc:docMk/>
            <pc:sldMk cId="0" sldId="308"/>
            <ac:spMk id="863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9:02:40.761" v="123" actId="1076"/>
          <ac:spMkLst>
            <pc:docMk/>
            <pc:sldMk cId="0" sldId="308"/>
            <ac:spMk id="864" creationId="{00000000-0000-0000-0000-000000000000}"/>
          </ac:spMkLst>
        </pc:spChg>
        <pc:spChg chg="mod">
          <ac:chgData name="ゲスト ユーザー" userId="" providerId="Windows Live" clId="Web-{2697B1EB-34FF-4CAC-80C4-EDE043C1E404}" dt="2021-03-03T09:02:40.776" v="124" actId="1076"/>
          <ac:spMkLst>
            <pc:docMk/>
            <pc:sldMk cId="0" sldId="308"/>
            <ac:spMk id="865" creationId="{00000000-0000-0000-0000-000000000000}"/>
          </ac:spMkLst>
        </pc:spChg>
      </pc:sldChg>
      <pc:sldChg chg="modSp">
        <pc:chgData name="ゲスト ユーザー" userId="" providerId="Windows Live" clId="Web-{2697B1EB-34FF-4CAC-80C4-EDE043C1E404}" dt="2021-03-03T09:02:54.402" v="125" actId="1076"/>
        <pc:sldMkLst>
          <pc:docMk/>
          <pc:sldMk cId="0" sldId="311"/>
        </pc:sldMkLst>
        <pc:spChg chg="mod">
          <ac:chgData name="ゲスト ユーザー" userId="" providerId="Windows Live" clId="Web-{2697B1EB-34FF-4CAC-80C4-EDE043C1E404}" dt="2021-03-03T09:02:54.402" v="125" actId="1076"/>
          <ac:spMkLst>
            <pc:docMk/>
            <pc:sldMk cId="0" sldId="311"/>
            <ac:spMk id="901" creationId="{00000000-0000-0000-0000-000000000000}"/>
          </ac:spMkLst>
        </pc:spChg>
      </pc:sldChg>
    </pc:docChg>
  </pc:docChgLst>
  <pc:docChgLst>
    <pc:chgData name="ゲスト ユーザー" providerId="Windows Live" clId="Web-{B1F9B002-3C2F-400E-82AA-8CD88AC97350}"/>
    <pc:docChg chg="modSld">
      <pc:chgData name="ゲスト ユーザー" userId="" providerId="Windows Live" clId="Web-{B1F9B002-3C2F-400E-82AA-8CD88AC97350}" dt="2021-03-05T08:31:53.244" v="62" actId="1076"/>
      <pc:docMkLst>
        <pc:docMk/>
      </pc:docMkLst>
      <pc:sldChg chg="modSp">
        <pc:chgData name="ゲスト ユーザー" userId="" providerId="Windows Live" clId="Web-{B1F9B002-3C2F-400E-82AA-8CD88AC97350}" dt="2021-03-05T08:23:05.669" v="0" actId="20577"/>
        <pc:sldMkLst>
          <pc:docMk/>
          <pc:sldMk cId="0" sldId="264"/>
        </pc:sldMkLst>
        <pc:spChg chg="mod">
          <ac:chgData name="ゲスト ユーザー" userId="" providerId="Windows Live" clId="Web-{B1F9B002-3C2F-400E-82AA-8CD88AC97350}" dt="2021-03-05T08:23:05.669" v="0" actId="20577"/>
          <ac:spMkLst>
            <pc:docMk/>
            <pc:sldMk cId="0" sldId="264"/>
            <ac:spMk id="178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3:16.497" v="1" actId="20577"/>
        <pc:sldMkLst>
          <pc:docMk/>
          <pc:sldMk cId="0" sldId="265"/>
        </pc:sldMkLst>
        <pc:spChg chg="mod">
          <ac:chgData name="ゲスト ユーザー" userId="" providerId="Windows Live" clId="Web-{B1F9B002-3C2F-400E-82AA-8CD88AC97350}" dt="2021-03-05T08:23:16.497" v="1" actId="20577"/>
          <ac:spMkLst>
            <pc:docMk/>
            <pc:sldMk cId="0" sldId="265"/>
            <ac:spMk id="191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4:01.170" v="5" actId="1076"/>
        <pc:sldMkLst>
          <pc:docMk/>
          <pc:sldMk cId="0" sldId="268"/>
        </pc:sldMkLst>
        <pc:spChg chg="mod">
          <ac:chgData name="ゲスト ユーザー" userId="" providerId="Windows Live" clId="Web-{B1F9B002-3C2F-400E-82AA-8CD88AC97350}" dt="2021-03-05T08:23:35.982" v="2" actId="20577"/>
          <ac:spMkLst>
            <pc:docMk/>
            <pc:sldMk cId="0" sldId="268"/>
            <ac:spMk id="245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4:01.170" v="5" actId="1076"/>
          <ac:spMkLst>
            <pc:docMk/>
            <pc:sldMk cId="0" sldId="268"/>
            <ac:spMk id="260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3:48.592" v="3" actId="1076"/>
          <ac:spMkLst>
            <pc:docMk/>
            <pc:sldMk cId="0" sldId="268"/>
            <ac:spMk id="263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4:13.952" v="6" actId="20577"/>
        <pc:sldMkLst>
          <pc:docMk/>
          <pc:sldMk cId="0" sldId="269"/>
        </pc:sldMkLst>
        <pc:spChg chg="mod">
          <ac:chgData name="ゲスト ユーザー" userId="" providerId="Windows Live" clId="Web-{B1F9B002-3C2F-400E-82AA-8CD88AC97350}" dt="2021-03-05T08:24:13.952" v="6" actId="20577"/>
          <ac:spMkLst>
            <pc:docMk/>
            <pc:sldMk cId="0" sldId="269"/>
            <ac:spMk id="277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5:05.140" v="17" actId="1076"/>
        <pc:sldMkLst>
          <pc:docMk/>
          <pc:sldMk cId="0" sldId="270"/>
        </pc:sldMkLst>
        <pc:spChg chg="mod">
          <ac:chgData name="ゲスト ユーザー" userId="" providerId="Windows Live" clId="Web-{B1F9B002-3C2F-400E-82AA-8CD88AC97350}" dt="2021-03-05T08:24:24.358" v="7" actId="20577"/>
          <ac:spMkLst>
            <pc:docMk/>
            <pc:sldMk cId="0" sldId="270"/>
            <ac:spMk id="296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4:30.265" v="8" actId="1076"/>
          <ac:spMkLst>
            <pc:docMk/>
            <pc:sldMk cId="0" sldId="270"/>
            <ac:spMk id="299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4:34.343" v="9" actId="1076"/>
          <ac:spMkLst>
            <pc:docMk/>
            <pc:sldMk cId="0" sldId="270"/>
            <ac:spMk id="300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4:53.484" v="14" actId="1076"/>
          <ac:spMkLst>
            <pc:docMk/>
            <pc:sldMk cId="0" sldId="270"/>
            <ac:spMk id="301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5:01.172" v="16" actId="1076"/>
          <ac:spMkLst>
            <pc:docMk/>
            <pc:sldMk cId="0" sldId="270"/>
            <ac:spMk id="302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5:05.140" v="17" actId="1076"/>
          <ac:spMkLst>
            <pc:docMk/>
            <pc:sldMk cId="0" sldId="270"/>
            <ac:spMk id="303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4:45.874" v="12" actId="1076"/>
          <ac:spMkLst>
            <pc:docMk/>
            <pc:sldMk cId="0" sldId="270"/>
            <ac:spMk id="304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5:38.344" v="22" actId="1076"/>
        <pc:sldMkLst>
          <pc:docMk/>
          <pc:sldMk cId="0" sldId="271"/>
        </pc:sldMkLst>
        <pc:spChg chg="mod">
          <ac:chgData name="ゲスト ユーザー" userId="" providerId="Windows Live" clId="Web-{B1F9B002-3C2F-400E-82AA-8CD88AC97350}" dt="2021-03-05T08:25:18.516" v="19" actId="20577"/>
          <ac:spMkLst>
            <pc:docMk/>
            <pc:sldMk cId="0" sldId="271"/>
            <ac:spMk id="315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5:38.344" v="22" actId="1076"/>
          <ac:spMkLst>
            <pc:docMk/>
            <pc:sldMk cId="0" sldId="271"/>
            <ac:spMk id="319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5:26.500" v="21" actId="1076"/>
          <ac:spMkLst>
            <pc:docMk/>
            <pc:sldMk cId="0" sldId="271"/>
            <ac:spMk id="320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6:02.439" v="26" actId="1076"/>
        <pc:sldMkLst>
          <pc:docMk/>
          <pc:sldMk cId="0" sldId="272"/>
        </pc:sldMkLst>
        <pc:spChg chg="mod">
          <ac:chgData name="ゲスト ユーザー" userId="" providerId="Windows Live" clId="Web-{B1F9B002-3C2F-400E-82AA-8CD88AC97350}" dt="2021-03-05T08:25:58.079" v="25" actId="20577"/>
          <ac:spMkLst>
            <pc:docMk/>
            <pc:sldMk cId="0" sldId="272"/>
            <ac:spMk id="335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6:02.439" v="26" actId="1076"/>
          <ac:spMkLst>
            <pc:docMk/>
            <pc:sldMk cId="0" sldId="272"/>
            <ac:spMk id="339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5:50.704" v="23" actId="1076"/>
          <ac:spMkLst>
            <pc:docMk/>
            <pc:sldMk cId="0" sldId="272"/>
            <ac:spMk id="340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6:10.970" v="27" actId="1076"/>
        <pc:sldMkLst>
          <pc:docMk/>
          <pc:sldMk cId="0" sldId="273"/>
        </pc:sldMkLst>
        <pc:spChg chg="mod">
          <ac:chgData name="ゲスト ユーザー" userId="" providerId="Windows Live" clId="Web-{B1F9B002-3C2F-400E-82AA-8CD88AC97350}" dt="2021-03-05T08:26:10.970" v="27" actId="1076"/>
          <ac:spMkLst>
            <pc:docMk/>
            <pc:sldMk cId="0" sldId="273"/>
            <ac:spMk id="353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6:23.939" v="28" actId="1076"/>
        <pc:sldMkLst>
          <pc:docMk/>
          <pc:sldMk cId="0" sldId="274"/>
        </pc:sldMkLst>
        <pc:spChg chg="mod">
          <ac:chgData name="ゲスト ユーザー" userId="" providerId="Windows Live" clId="Web-{B1F9B002-3C2F-400E-82AA-8CD88AC97350}" dt="2021-03-05T08:26:23.939" v="28" actId="1076"/>
          <ac:spMkLst>
            <pc:docMk/>
            <pc:sldMk cId="0" sldId="274"/>
            <ac:spMk id="11" creationId="{06E2BF18-8DE7-4806-B362-73963D2910B5}"/>
          </ac:spMkLst>
        </pc:spChg>
      </pc:sldChg>
      <pc:sldChg chg="modSp">
        <pc:chgData name="ゲスト ユーザー" userId="" providerId="Windows Live" clId="Web-{B1F9B002-3C2F-400E-82AA-8CD88AC97350}" dt="2021-03-05T08:26:43.487" v="30" actId="1076"/>
        <pc:sldMkLst>
          <pc:docMk/>
          <pc:sldMk cId="0" sldId="276"/>
        </pc:sldMkLst>
        <pc:spChg chg="mod">
          <ac:chgData name="ゲスト ユーザー" userId="" providerId="Windows Live" clId="Web-{B1F9B002-3C2F-400E-82AA-8CD88AC97350}" dt="2021-03-05T08:26:43.487" v="30" actId="1076"/>
          <ac:spMkLst>
            <pc:docMk/>
            <pc:sldMk cId="0" sldId="276"/>
            <ac:spMk id="400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6:51.440" v="31" actId="1076"/>
        <pc:sldMkLst>
          <pc:docMk/>
          <pc:sldMk cId="0" sldId="277"/>
        </pc:sldMkLst>
        <pc:spChg chg="mod">
          <ac:chgData name="ゲスト ユーザー" userId="" providerId="Windows Live" clId="Web-{B1F9B002-3C2F-400E-82AA-8CD88AC97350}" dt="2021-03-05T08:26:51.440" v="31" actId="1076"/>
          <ac:spMkLst>
            <pc:docMk/>
            <pc:sldMk cId="0" sldId="277"/>
            <ac:spMk id="412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7:19.222" v="37" actId="1076"/>
        <pc:sldMkLst>
          <pc:docMk/>
          <pc:sldMk cId="0" sldId="278"/>
        </pc:sldMkLst>
        <pc:spChg chg="mod">
          <ac:chgData name="ゲスト ユーザー" userId="" providerId="Windows Live" clId="Web-{B1F9B002-3C2F-400E-82AA-8CD88AC97350}" dt="2021-03-05T08:27:05.440" v="34" actId="20577"/>
          <ac:spMkLst>
            <pc:docMk/>
            <pc:sldMk cId="0" sldId="278"/>
            <ac:spMk id="421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7:00.393" v="33" actId="20577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ゲスト ユーザー" userId="" providerId="Windows Live" clId="Web-{B1F9B002-3C2F-400E-82AA-8CD88AC97350}" dt="2021-03-05T08:27:09.065" v="35" actId="1076"/>
          <ac:spMkLst>
            <pc:docMk/>
            <pc:sldMk cId="0" sldId="278"/>
            <ac:spMk id="425" creationId="{00000000-0000-0000-0000-000000000000}"/>
          </ac:spMkLst>
        </pc:spChg>
        <pc:picChg chg="mod">
          <ac:chgData name="ゲスト ユーザー" userId="" providerId="Windows Live" clId="Web-{B1F9B002-3C2F-400E-82AA-8CD88AC97350}" dt="2021-03-05T08:27:19.222" v="37" actId="1076"/>
          <ac:picMkLst>
            <pc:docMk/>
            <pc:sldMk cId="0" sldId="278"/>
            <ac:picMk id="419" creationId="{00000000-0000-0000-0000-000000000000}"/>
          </ac:picMkLst>
        </pc:picChg>
        <pc:picChg chg="mod">
          <ac:chgData name="ゲスト ユーザー" userId="" providerId="Windows Live" clId="Web-{B1F9B002-3C2F-400E-82AA-8CD88AC97350}" dt="2021-03-05T08:27:17.472" v="36" actId="1076"/>
          <ac:picMkLst>
            <pc:docMk/>
            <pc:sldMk cId="0" sldId="278"/>
            <ac:picMk id="420" creationId="{00000000-0000-0000-0000-000000000000}"/>
          </ac:picMkLst>
        </pc:picChg>
      </pc:sldChg>
      <pc:sldChg chg="modSp">
        <pc:chgData name="ゲスト ユーザー" userId="" providerId="Windows Live" clId="Web-{B1F9B002-3C2F-400E-82AA-8CD88AC97350}" dt="2021-03-05T08:27:40.582" v="41" actId="20577"/>
        <pc:sldMkLst>
          <pc:docMk/>
          <pc:sldMk cId="0" sldId="279"/>
        </pc:sldMkLst>
        <pc:spChg chg="mod">
          <ac:chgData name="ゲスト ユーザー" userId="" providerId="Windows Live" clId="Web-{B1F9B002-3C2F-400E-82AA-8CD88AC97350}" dt="2021-03-05T08:27:40.582" v="41" actId="20577"/>
          <ac:spMkLst>
            <pc:docMk/>
            <pc:sldMk cId="0" sldId="279"/>
            <ac:spMk id="433" creationId="{00000000-0000-0000-0000-000000000000}"/>
          </ac:spMkLst>
        </pc:spChg>
        <pc:picChg chg="ord">
          <ac:chgData name="ゲスト ユーザー" userId="" providerId="Windows Live" clId="Web-{B1F9B002-3C2F-400E-82AA-8CD88AC97350}" dt="2021-03-05T08:27:35.972" v="40"/>
          <ac:picMkLst>
            <pc:docMk/>
            <pc:sldMk cId="0" sldId="279"/>
            <ac:picMk id="435" creationId="{00000000-0000-0000-0000-000000000000}"/>
          </ac:picMkLst>
        </pc:picChg>
      </pc:sldChg>
      <pc:sldChg chg="modSp">
        <pc:chgData name="ゲスト ユーザー" userId="" providerId="Windows Live" clId="Web-{B1F9B002-3C2F-400E-82AA-8CD88AC97350}" dt="2021-03-05T08:27:54.317" v="43" actId="20577"/>
        <pc:sldMkLst>
          <pc:docMk/>
          <pc:sldMk cId="0" sldId="280"/>
        </pc:sldMkLst>
        <pc:spChg chg="mod">
          <ac:chgData name="ゲスト ユーザー" userId="" providerId="Windows Live" clId="Web-{B1F9B002-3C2F-400E-82AA-8CD88AC97350}" dt="2021-03-05T08:27:54.317" v="43" actId="20577"/>
          <ac:spMkLst>
            <pc:docMk/>
            <pc:sldMk cId="0" sldId="280"/>
            <ac:spMk id="448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8:17.005" v="44" actId="1076"/>
        <pc:sldMkLst>
          <pc:docMk/>
          <pc:sldMk cId="0" sldId="281"/>
        </pc:sldMkLst>
        <pc:spChg chg="mod">
          <ac:chgData name="ゲスト ユーザー" userId="" providerId="Windows Live" clId="Web-{B1F9B002-3C2F-400E-82AA-8CD88AC97350}" dt="2021-03-05T08:28:17.005" v="44" actId="1076"/>
          <ac:spMkLst>
            <pc:docMk/>
            <pc:sldMk cId="0" sldId="281"/>
            <ac:spMk id="480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8:35.505" v="45" actId="1076"/>
        <pc:sldMkLst>
          <pc:docMk/>
          <pc:sldMk cId="0" sldId="285"/>
        </pc:sldMkLst>
        <pc:picChg chg="mod">
          <ac:chgData name="ゲスト ユーザー" userId="" providerId="Windows Live" clId="Web-{B1F9B002-3C2F-400E-82AA-8CD88AC97350}" dt="2021-03-05T08:28:35.505" v="45" actId="1076"/>
          <ac:picMkLst>
            <pc:docMk/>
            <pc:sldMk cId="0" sldId="285"/>
            <ac:picMk id="526" creationId="{00000000-0000-0000-0000-000000000000}"/>
          </ac:picMkLst>
        </pc:picChg>
      </pc:sldChg>
      <pc:sldChg chg="modSp">
        <pc:chgData name="ゲスト ユーザー" userId="" providerId="Windows Live" clId="Web-{B1F9B002-3C2F-400E-82AA-8CD88AC97350}" dt="2021-03-05T08:29:06.959" v="50" actId="20577"/>
        <pc:sldMkLst>
          <pc:docMk/>
          <pc:sldMk cId="0" sldId="286"/>
        </pc:sldMkLst>
        <pc:spChg chg="mod">
          <ac:chgData name="ゲスト ユーザー" userId="" providerId="Windows Live" clId="Web-{B1F9B002-3C2F-400E-82AA-8CD88AC97350}" dt="2021-03-05T08:29:06.959" v="50" actId="20577"/>
          <ac:spMkLst>
            <pc:docMk/>
            <pc:sldMk cId="0" sldId="286"/>
            <ac:spMk id="539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9:21.756" v="51" actId="1076"/>
        <pc:sldMkLst>
          <pc:docMk/>
          <pc:sldMk cId="0" sldId="287"/>
        </pc:sldMkLst>
        <pc:spChg chg="mod">
          <ac:chgData name="ゲスト ユーザー" userId="" providerId="Windows Live" clId="Web-{B1F9B002-3C2F-400E-82AA-8CD88AC97350}" dt="2021-03-05T08:29:21.756" v="51" actId="1076"/>
          <ac:spMkLst>
            <pc:docMk/>
            <pc:sldMk cId="0" sldId="287"/>
            <ac:spMk id="560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29:35.757" v="52" actId="1076"/>
        <pc:sldMkLst>
          <pc:docMk/>
          <pc:sldMk cId="0" sldId="291"/>
        </pc:sldMkLst>
        <pc:spChg chg="mod">
          <ac:chgData name="ゲスト ユーザー" userId="" providerId="Windows Live" clId="Web-{B1F9B002-3C2F-400E-82AA-8CD88AC97350}" dt="2021-03-05T08:29:35.757" v="52" actId="1076"/>
          <ac:spMkLst>
            <pc:docMk/>
            <pc:sldMk cId="0" sldId="291"/>
            <ac:spMk id="631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30:19.992" v="54" actId="20577"/>
        <pc:sldMkLst>
          <pc:docMk/>
          <pc:sldMk cId="0" sldId="296"/>
        </pc:sldMkLst>
        <pc:spChg chg="mod">
          <ac:chgData name="ゲスト ユーザー" userId="" providerId="Windows Live" clId="Web-{B1F9B002-3C2F-400E-82AA-8CD88AC97350}" dt="2021-03-05T08:30:19.992" v="54" actId="20577"/>
          <ac:spMkLst>
            <pc:docMk/>
            <pc:sldMk cId="0" sldId="296"/>
            <ac:spMk id="698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30:23.805" v="55" actId="20577"/>
        <pc:sldMkLst>
          <pc:docMk/>
          <pc:sldMk cId="0" sldId="297"/>
        </pc:sldMkLst>
        <pc:spChg chg="mod">
          <ac:chgData name="ゲスト ユーザー" userId="" providerId="Windows Live" clId="Web-{B1F9B002-3C2F-400E-82AA-8CD88AC97350}" dt="2021-03-05T08:30:23.805" v="55" actId="20577"/>
          <ac:spMkLst>
            <pc:docMk/>
            <pc:sldMk cId="0" sldId="297"/>
            <ac:spMk id="711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30:32.930" v="56"/>
        <pc:sldMkLst>
          <pc:docMk/>
          <pc:sldMk cId="0" sldId="298"/>
        </pc:sldMkLst>
        <pc:picChg chg="ord">
          <ac:chgData name="ゲスト ユーザー" userId="" providerId="Windows Live" clId="Web-{B1F9B002-3C2F-400E-82AA-8CD88AC97350}" dt="2021-03-05T08:30:32.930" v="56"/>
          <ac:picMkLst>
            <pc:docMk/>
            <pc:sldMk cId="0" sldId="298"/>
            <ac:picMk id="724" creationId="{00000000-0000-0000-0000-000000000000}"/>
          </ac:picMkLst>
        </pc:picChg>
      </pc:sldChg>
      <pc:sldChg chg="modSp">
        <pc:chgData name="ゲスト ユーザー" userId="" providerId="Windows Live" clId="Web-{B1F9B002-3C2F-400E-82AA-8CD88AC97350}" dt="2021-03-05T08:30:43.430" v="57" actId="20577"/>
        <pc:sldMkLst>
          <pc:docMk/>
          <pc:sldMk cId="0" sldId="300"/>
        </pc:sldMkLst>
        <pc:spChg chg="mod">
          <ac:chgData name="ゲスト ユーザー" userId="" providerId="Windows Live" clId="Web-{B1F9B002-3C2F-400E-82AA-8CD88AC97350}" dt="2021-03-05T08:30:43.430" v="57" actId="20577"/>
          <ac:spMkLst>
            <pc:docMk/>
            <pc:sldMk cId="0" sldId="300"/>
            <ac:spMk id="750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30:55.024" v="58" actId="1076"/>
        <pc:sldMkLst>
          <pc:docMk/>
          <pc:sldMk cId="0" sldId="302"/>
        </pc:sldMkLst>
        <pc:spChg chg="mod">
          <ac:chgData name="ゲスト ユーザー" userId="" providerId="Windows Live" clId="Web-{B1F9B002-3C2F-400E-82AA-8CD88AC97350}" dt="2021-03-05T08:30:55.024" v="58" actId="1076"/>
          <ac:spMkLst>
            <pc:docMk/>
            <pc:sldMk cId="0" sldId="302"/>
            <ac:spMk id="782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31:00.977" v="59" actId="20577"/>
        <pc:sldMkLst>
          <pc:docMk/>
          <pc:sldMk cId="0" sldId="303"/>
        </pc:sldMkLst>
        <pc:spChg chg="mod">
          <ac:chgData name="ゲスト ユーザー" userId="" providerId="Windows Live" clId="Web-{B1F9B002-3C2F-400E-82AA-8CD88AC97350}" dt="2021-03-05T08:31:00.977" v="59" actId="20577"/>
          <ac:spMkLst>
            <pc:docMk/>
            <pc:sldMk cId="0" sldId="303"/>
            <ac:spMk id="791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31:07.181" v="60" actId="1076"/>
        <pc:sldMkLst>
          <pc:docMk/>
          <pc:sldMk cId="0" sldId="304"/>
        </pc:sldMkLst>
        <pc:spChg chg="mod">
          <ac:chgData name="ゲスト ユーザー" userId="" providerId="Windows Live" clId="Web-{B1F9B002-3C2F-400E-82AA-8CD88AC97350}" dt="2021-03-05T08:31:07.181" v="60" actId="1076"/>
          <ac:spMkLst>
            <pc:docMk/>
            <pc:sldMk cId="0" sldId="304"/>
            <ac:spMk id="4" creationId="{F611385C-8E5F-49D5-9036-9F2737EC7AF3}"/>
          </ac:spMkLst>
        </pc:spChg>
      </pc:sldChg>
      <pc:sldChg chg="modSp">
        <pc:chgData name="ゲスト ユーザー" userId="" providerId="Windows Live" clId="Web-{B1F9B002-3C2F-400E-82AA-8CD88AC97350}" dt="2021-03-05T08:31:25.994" v="61" actId="1076"/>
        <pc:sldMkLst>
          <pc:docMk/>
          <pc:sldMk cId="0" sldId="306"/>
        </pc:sldMkLst>
        <pc:spChg chg="mod">
          <ac:chgData name="ゲスト ユーザー" userId="" providerId="Windows Live" clId="Web-{B1F9B002-3C2F-400E-82AA-8CD88AC97350}" dt="2021-03-05T08:31:25.994" v="61" actId="1076"/>
          <ac:spMkLst>
            <pc:docMk/>
            <pc:sldMk cId="0" sldId="306"/>
            <ac:spMk id="830" creationId="{00000000-0000-0000-0000-000000000000}"/>
          </ac:spMkLst>
        </pc:spChg>
      </pc:sldChg>
      <pc:sldChg chg="modSp">
        <pc:chgData name="ゲスト ユーザー" userId="" providerId="Windows Live" clId="Web-{B1F9B002-3C2F-400E-82AA-8CD88AC97350}" dt="2021-03-05T08:31:53.244" v="62" actId="1076"/>
        <pc:sldMkLst>
          <pc:docMk/>
          <pc:sldMk cId="0" sldId="311"/>
        </pc:sldMkLst>
        <pc:spChg chg="mod">
          <ac:chgData name="ゲスト ユーザー" userId="" providerId="Windows Live" clId="Web-{B1F9B002-3C2F-400E-82AA-8CD88AC97350}" dt="2021-03-05T08:31:53.244" v="62" actId="1076"/>
          <ac:spMkLst>
            <pc:docMk/>
            <pc:sldMk cId="0" sldId="311"/>
            <ac:spMk id="91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aed582751d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gaed582751d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8437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a806634d32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a806634d32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abef04b6c4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abef04b6c4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78a63d05c0_0_3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g78a63d05c0_0_3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afa9ff777f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" name="Google Shape;533;gafa9ff777f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b3f9a84fd5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gb3f9a84fd5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b3f9a84fd5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5" name="Google Shape;565;gb3f9a84fd5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b3f9a84fd5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1" name="Google Shape;581;gb3f9a84fd5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b3f9a84fd5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2" name="Google Shape;602;gb3f9a84fd5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b3f9a84fd5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b3f9a84fd5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b3f9a84fd5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b3f9a84fd5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b9406351b7_4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1" name="Google Shape;651;gb9406351b7_4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b3f9a84fd5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Google Shape;662;gb3f9a84fd5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b9406351b7_2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" name="Google Shape;679;gb9406351b7_2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b9406351b7_2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gb9406351b7_2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gb9406351b7_2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4" name="Google Shape;704;gb9406351b7_2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gb9406351b7_3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7" name="Google Shape;717;gb9406351b7_3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b9406351b7_3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0" name="Google Shape;730;gb9406351b7_3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b9406351b7_3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5" name="Google Shape;745;gb9406351b7_3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gb9406351b7_3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0" name="Google Shape;760;gb9406351b7_3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gafa3a52dff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2" name="Google Shape;772;gafa3a52dff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gb9406351b7_3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5" name="Google Shape;785;gb9406351b7_3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gb9406351b7_3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0" name="Google Shape;800;gb9406351b7_3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gafa9ff777f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2" name="Google Shape;812;gafa9ff777f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gb9406351b7_3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4" name="Google Shape;824;gb9406351b7_3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gb9406351b7_4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5" name="Google Shape;835;gb9406351b7_4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gb9406351b7_3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2" name="Google Shape;852;gb9406351b7_3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gb9406351b7_4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8" name="Google Shape;868;gb9406351b7_4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gb9406351b7_4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2" name="Google Shape;882;gb9406351b7_4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gb9406351b7_4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4" name="Google Shape;894;gb9406351b7_4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23" name="Google Shape;23;p4"/>
          <p:cNvSpPr txBox="1"/>
          <p:nvPr/>
        </p:nvSpPr>
        <p:spPr>
          <a:xfrm>
            <a:off x="0" y="4960150"/>
            <a:ext cx="9185400" cy="2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※Scratchは、MITメディア・ラボのライフ・ロングキンダーガーテン・グループの協力により、Scratch財団が進めているプロジェクトです。</a:t>
            </a:r>
            <a:r>
              <a:rPr lang="ja" sz="600">
                <a:solidFill>
                  <a:schemeClr val="lt1"/>
                </a:solidFill>
              </a:rPr>
              <a:t>https://scratch.mit.eduから自由に入手できます。</a:t>
            </a:r>
            <a:endParaRPr sz="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scratch.mit.edu/educators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つくろう！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0225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だい１３かい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6" y="3796060"/>
            <a:ext cx="1482709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lt1"/>
                </a:solidFill>
                <a:ea typeface="Lato"/>
                <a:sym typeface="Lato"/>
              </a:rPr>
              <a:t>Scratch3.0</a:t>
            </a:r>
            <a:r>
              <a:rPr lang="ja-JP" altLang="en-US" b="1" dirty="0">
                <a:solidFill>
                  <a:schemeClr val="lt1"/>
                </a:solidFill>
                <a:ea typeface="Lato"/>
                <a:sym typeface="Lato"/>
              </a:rPr>
              <a:t>ばん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とうじょうじんぶつしょうかい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めんた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 dirty="0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 dirty="0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せいと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254000" y="1178725"/>
            <a:ext cx="2149200" cy="1167600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いっしょにScratch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でゲームをつくろう！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6" name="Google Shape;122;p17">
            <a:extLst>
              <a:ext uri="{FF2B5EF4-FFF2-40B4-BE49-F238E27FC236}">
                <a16:creationId xmlns:a16="http://schemas.microsoft.com/office/drawing/2014/main" id="{FDAC80AF-1538-459B-A1A5-D82613DA841B}"/>
              </a:ext>
            </a:extLst>
          </p:cNvPr>
          <p:cNvSpPr txBox="1"/>
          <p:nvPr/>
        </p:nvSpPr>
        <p:spPr>
          <a:xfrm>
            <a:off x="1246222" y="1299363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2" name="Google Shape;77;p14">
            <a:extLst>
              <a:ext uri="{FF2B5EF4-FFF2-40B4-BE49-F238E27FC236}">
                <a16:creationId xmlns:a16="http://schemas.microsoft.com/office/drawing/2014/main" id="{7C107E47-E7C1-466E-AA15-3A9B3E36ABAD}"/>
              </a:ext>
            </a:extLst>
          </p:cNvPr>
          <p:cNvSpPr/>
          <p:nvPr/>
        </p:nvSpPr>
        <p:spPr>
          <a:xfrm>
            <a:off x="382700" y="3179850"/>
            <a:ext cx="2129400" cy="1167600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-JP" altLang="en-US" sz="1600" b="1" dirty="0">
                <a:solidFill>
                  <a:schemeClr val="dk2"/>
                </a:solidFill>
              </a:rPr>
              <a:t>きょう</a:t>
            </a:r>
            <a:r>
              <a:rPr lang="ja" sz="1600" b="1" dirty="0">
                <a:solidFill>
                  <a:schemeClr val="dk2"/>
                </a:solidFill>
              </a:rPr>
              <a:t>もやるぞ～！</a:t>
            </a:r>
            <a:endParaRPr sz="16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3675" y="1086300"/>
            <a:ext cx="4922974" cy="371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</a:t>
            </a:r>
            <a:r>
              <a:rPr lang="ja" dirty="0">
                <a:latin typeface="Arial"/>
                <a:cs typeface="Arial"/>
              </a:rPr>
              <a:t>いてね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45" name="Google Shape;145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38175" y="694475"/>
            <a:ext cx="1272050" cy="127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7"/>
          <p:cNvSpPr/>
          <p:nvPr/>
        </p:nvSpPr>
        <p:spPr>
          <a:xfrm>
            <a:off x="2635021" y="1069572"/>
            <a:ext cx="442500" cy="279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>
            <a:hlinkClick r:id="rId5"/>
          </p:cNvPr>
          <p:cNvSpPr/>
          <p:nvPr/>
        </p:nvSpPr>
        <p:spPr>
          <a:xfrm>
            <a:off x="6460000" y="2319750"/>
            <a:ext cx="2586900" cy="1522500"/>
          </a:xfrm>
          <a:prstGeom prst="wedgeRoundRectCallout">
            <a:avLst>
              <a:gd name="adj1" fmla="val 12657"/>
              <a:gd name="adj2" fmla="val -7157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ウェブブラウザで</a:t>
            </a:r>
            <a:r>
              <a:rPr lang="ja" sz="1500" b="1" u="sng" dirty="0">
                <a:solidFill>
                  <a:schemeClr val="accent5"/>
                </a:solidFill>
                <a:ea typeface="Lato"/>
                <a:sym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にアクセスして、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作る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」を</a:t>
            </a:r>
            <a:r>
              <a:rPr lang="ja-JP" altLang="en-US" sz="1500" b="1" dirty="0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してね。</a:t>
            </a:r>
            <a:endParaRPr sz="11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3459650" y="1484875"/>
            <a:ext cx="1049100" cy="1386300"/>
          </a:xfrm>
          <a:prstGeom prst="wedgeRoundRectCallout">
            <a:avLst>
              <a:gd name="adj1" fmla="val -82104"/>
              <a:gd name="adj2" fmla="val -6545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29766" y="1515484"/>
            <a:ext cx="908871" cy="1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7"/>
          <p:cNvSpPr txBox="1"/>
          <p:nvPr/>
        </p:nvSpPr>
        <p:spPr>
          <a:xfrm>
            <a:off x="7975316" y="2933061"/>
            <a:ext cx="5052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3106175" y="183700"/>
            <a:ext cx="163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162;p21">
            <a:extLst>
              <a:ext uri="{FF2B5EF4-FFF2-40B4-BE49-F238E27FC236}">
                <a16:creationId xmlns:a16="http://schemas.microsoft.com/office/drawing/2014/main" id="{2A4CFF39-A231-4B74-9543-BB79F62DE55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275" y="2008909"/>
            <a:ext cx="7075450" cy="297046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altLang="ja-JP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をひらがなにしよう</a:t>
            </a:r>
          </a:p>
        </p:txBody>
      </p:sp>
      <p:pic>
        <p:nvPicPr>
          <p:cNvPr id="159" name="Google Shape;159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5825" y="244925"/>
            <a:ext cx="1368175" cy="136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1"/>
          <p:cNvSpPr/>
          <p:nvPr/>
        </p:nvSpPr>
        <p:spPr>
          <a:xfrm>
            <a:off x="1085273" y="1028850"/>
            <a:ext cx="6280252" cy="716618"/>
          </a:xfrm>
          <a:prstGeom prst="wedgeRoundRectCallout">
            <a:avLst>
              <a:gd name="adj1" fmla="val 58447"/>
              <a:gd name="adj2" fmla="val -5214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altLang="ja-JP" sz="1500" b="1" dirty="0">
                <a:solidFill>
                  <a:schemeClr val="dk2"/>
                </a:solidFill>
                <a:ea typeface="Lato"/>
                <a:sym typeface="Lato"/>
              </a:rPr>
              <a:t>Scratch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をひらがなにするのに、ちきゅうマークをひだりクリックして</a:t>
            </a:r>
            <a:endParaRPr lang="en-US" altLang="ja-JP"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「にほんご」をクリックしてね！</a:t>
            </a:r>
            <a:endParaRPr sz="15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" name="Google Shape;138;p19">
            <a:extLst>
              <a:ext uri="{FF2B5EF4-FFF2-40B4-BE49-F238E27FC236}">
                <a16:creationId xmlns:a16="http://schemas.microsoft.com/office/drawing/2014/main" id="{1BACB4C4-AAE6-40F3-B836-E17D4103087D}"/>
              </a:ext>
            </a:extLst>
          </p:cNvPr>
          <p:cNvSpPr txBox="1"/>
          <p:nvPr/>
        </p:nvSpPr>
        <p:spPr>
          <a:xfrm>
            <a:off x="2271619" y="272795"/>
            <a:ext cx="118142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" name="Google Shape;168;p21">
            <a:extLst>
              <a:ext uri="{FF2B5EF4-FFF2-40B4-BE49-F238E27FC236}">
                <a16:creationId xmlns:a16="http://schemas.microsoft.com/office/drawing/2014/main" id="{6FCE40C8-8E75-4301-BD50-B47FCF6C9E6D}"/>
              </a:ext>
            </a:extLst>
          </p:cNvPr>
          <p:cNvSpPr txBox="1"/>
          <p:nvPr/>
        </p:nvSpPr>
        <p:spPr>
          <a:xfrm>
            <a:off x="1230628" y="994250"/>
            <a:ext cx="856789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4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3" name="Google Shape;165;p21">
            <a:extLst>
              <a:ext uri="{FF2B5EF4-FFF2-40B4-BE49-F238E27FC236}">
                <a16:creationId xmlns:a16="http://schemas.microsoft.com/office/drawing/2014/main" id="{B36FB8B1-CDDF-4A85-B738-0A09BD53DCE6}"/>
              </a:ext>
            </a:extLst>
          </p:cNvPr>
          <p:cNvSpPr/>
          <p:nvPr/>
        </p:nvSpPr>
        <p:spPr>
          <a:xfrm>
            <a:off x="1982733" y="2125584"/>
            <a:ext cx="4167923" cy="2597593"/>
          </a:xfrm>
          <a:prstGeom prst="wedgeRoundRectCallout">
            <a:avLst>
              <a:gd name="adj1" fmla="val -56818"/>
              <a:gd name="adj2" fmla="val -4092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86EBCEE-8F14-4DC9-BDFB-0B7874D024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52" r="24830"/>
          <a:stretch/>
        </p:blipFill>
        <p:spPr>
          <a:xfrm>
            <a:off x="2327233" y="2176235"/>
            <a:ext cx="3560187" cy="2466941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610B59A-B6AF-4602-B472-B637FA85CE14}"/>
              </a:ext>
            </a:extLst>
          </p:cNvPr>
          <p:cNvSpPr/>
          <p:nvPr/>
        </p:nvSpPr>
        <p:spPr>
          <a:xfrm>
            <a:off x="207818" y="244925"/>
            <a:ext cx="1514764" cy="626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追加スライド</a:t>
            </a:r>
          </a:p>
        </p:txBody>
      </p:sp>
      <p:sp>
        <p:nvSpPr>
          <p:cNvPr id="22" name="Google Shape;163;p21">
            <a:extLst>
              <a:ext uri="{FF2B5EF4-FFF2-40B4-BE49-F238E27FC236}">
                <a16:creationId xmlns:a16="http://schemas.microsoft.com/office/drawing/2014/main" id="{4D951A70-4CFA-47E3-B474-7948EFB8BF56}"/>
              </a:ext>
            </a:extLst>
          </p:cNvPr>
          <p:cNvSpPr/>
          <p:nvPr/>
        </p:nvSpPr>
        <p:spPr>
          <a:xfrm>
            <a:off x="1452207" y="2007717"/>
            <a:ext cx="311938" cy="2634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164;p21">
            <a:extLst>
              <a:ext uri="{FF2B5EF4-FFF2-40B4-BE49-F238E27FC236}">
                <a16:creationId xmlns:a16="http://schemas.microsoft.com/office/drawing/2014/main" id="{BB3885BE-971B-42EB-B7B7-4F5E44774BE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5200" y="2211825"/>
            <a:ext cx="608250" cy="9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4;p21">
            <a:extLst>
              <a:ext uri="{FF2B5EF4-FFF2-40B4-BE49-F238E27FC236}">
                <a16:creationId xmlns:a16="http://schemas.microsoft.com/office/drawing/2014/main" id="{5C1B5644-FF85-4B77-AFF1-B954D3D767D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40908" y="3895564"/>
            <a:ext cx="608250" cy="9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163;p21">
            <a:extLst>
              <a:ext uri="{FF2B5EF4-FFF2-40B4-BE49-F238E27FC236}">
                <a16:creationId xmlns:a16="http://schemas.microsoft.com/office/drawing/2014/main" id="{E0F8F941-CB06-4634-AB31-44C6A1FB6F6A}"/>
              </a:ext>
            </a:extLst>
          </p:cNvPr>
          <p:cNvSpPr/>
          <p:nvPr/>
        </p:nvSpPr>
        <p:spPr>
          <a:xfrm>
            <a:off x="3314311" y="4021874"/>
            <a:ext cx="1997574" cy="36346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7467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68FF1D7-F572-4D85-AC28-139AC2B653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339" y="1017450"/>
            <a:ext cx="3295825" cy="4024752"/>
          </a:xfrm>
          <a:prstGeom prst="rect">
            <a:avLst/>
          </a:prstGeom>
        </p:spPr>
      </p:pic>
      <p:sp>
        <p:nvSpPr>
          <p:cNvPr id="106" name="Google Shape;106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ほぞん</a:t>
            </a:r>
            <a:r>
              <a:rPr lang="ja" dirty="0">
                <a:latin typeface="Arial"/>
                <a:cs typeface="Arial"/>
              </a:rPr>
              <a:t>しておいたゲームを</a:t>
            </a:r>
            <a:r>
              <a:rPr lang="ja-JP" altLang="en-US" dirty="0">
                <a:latin typeface="Arial"/>
                <a:cs typeface="Arial"/>
              </a:rPr>
              <a:t>ひら</a:t>
            </a:r>
            <a:r>
              <a:rPr lang="ja" dirty="0">
                <a:latin typeface="Arial"/>
                <a:cs typeface="Arial"/>
              </a:rPr>
              <a:t>こう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107" name="Google Shape;107;p16"/>
          <p:cNvSpPr/>
          <p:nvPr/>
        </p:nvSpPr>
        <p:spPr>
          <a:xfrm>
            <a:off x="5158508" y="1410925"/>
            <a:ext cx="3138341" cy="1898700"/>
          </a:xfrm>
          <a:prstGeom prst="wedgeRoundRectCallout">
            <a:avLst>
              <a:gd name="adj1" fmla="val 40432"/>
              <a:gd name="adj2" fmla="val 7141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ファイル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</a:t>
            </a:r>
            <a:r>
              <a:rPr lang="ja" sz="1500" b="1" dirty="0">
                <a:solidFill>
                  <a:schemeClr val="dk2"/>
                </a:solidFill>
              </a:rPr>
              <a:t>→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コンピューターから</a:t>
            </a:r>
            <a:r>
              <a:rPr lang="ja-JP" altLang="en-US" sz="1500" b="1" dirty="0">
                <a:solidFill>
                  <a:schemeClr val="accent5"/>
                </a:solidFill>
              </a:rPr>
              <a:t>よ</a:t>
            </a:r>
            <a:r>
              <a:rPr lang="ja" sz="1500" b="1" dirty="0">
                <a:solidFill>
                  <a:schemeClr val="accent5"/>
                </a:solidFill>
              </a:rPr>
              <a:t>み</a:t>
            </a:r>
            <a:r>
              <a:rPr lang="ja-JP" altLang="en-US" sz="1500" b="1" dirty="0">
                <a:solidFill>
                  <a:schemeClr val="accent5"/>
                </a:solidFill>
              </a:rPr>
              <a:t>こ</a:t>
            </a:r>
            <a:r>
              <a:rPr lang="ja" sz="1500" b="1" dirty="0">
                <a:solidFill>
                  <a:schemeClr val="accent5"/>
                </a:solidFill>
              </a:rPr>
              <a:t>む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」を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" sz="1500" b="1" dirty="0">
                <a:solidFill>
                  <a:schemeClr val="dk2"/>
                </a:solidFill>
              </a:rPr>
              <a:t>して、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ぜんかいほぞん</a:t>
            </a:r>
            <a:r>
              <a:rPr lang="ja" sz="1500" b="1" dirty="0">
                <a:solidFill>
                  <a:schemeClr val="dk2"/>
                </a:solidFill>
              </a:rPr>
              <a:t>したゲームを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ひら</a:t>
            </a:r>
            <a:r>
              <a:rPr lang="ja" sz="1500" b="1" dirty="0">
                <a:solidFill>
                  <a:schemeClr val="dk2"/>
                </a:solidFill>
              </a:rPr>
              <a:t>いてね。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108" name="Google Shape;108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92050" y="3790675"/>
            <a:ext cx="1012651" cy="101265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6"/>
          <p:cNvSpPr/>
          <p:nvPr/>
        </p:nvSpPr>
        <p:spPr>
          <a:xfrm>
            <a:off x="1409581" y="1071583"/>
            <a:ext cx="553146" cy="3393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6"/>
          <p:cNvSpPr/>
          <p:nvPr/>
        </p:nvSpPr>
        <p:spPr>
          <a:xfrm>
            <a:off x="1409582" y="1643550"/>
            <a:ext cx="1430600" cy="26837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6"/>
          <p:cNvSpPr txBox="1"/>
          <p:nvPr/>
        </p:nvSpPr>
        <p:spPr>
          <a:xfrm>
            <a:off x="5357825" y="2587050"/>
            <a:ext cx="4593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pic>
        <p:nvPicPr>
          <p:cNvPr id="117" name="Google Shape;117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9698" y="3904451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6"/>
          <p:cNvSpPr/>
          <p:nvPr/>
        </p:nvSpPr>
        <p:spPr>
          <a:xfrm>
            <a:off x="4948950" y="3566775"/>
            <a:ext cx="2337600" cy="1308900"/>
          </a:xfrm>
          <a:prstGeom prst="wedgeRoundRectCallout">
            <a:avLst>
              <a:gd name="adj1" fmla="val -61867"/>
              <a:gd name="adj2" fmla="val 180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「〇〇〇.sb3」っていう</a:t>
            </a: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sz="1500" b="1" dirty="0">
                <a:solidFill>
                  <a:schemeClr val="dk2"/>
                </a:solidFill>
              </a:rPr>
              <a:t>のファイルだよね。</a:t>
            </a:r>
            <a:endParaRPr sz="1500" b="1" i="0" u="none" strike="noStrike" cap="none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図 16">
            <a:extLst>
              <a:ext uri="{FF2B5EF4-FFF2-40B4-BE49-F238E27FC236}">
                <a16:creationId xmlns:a16="http://schemas.microsoft.com/office/drawing/2014/main" id="{D73959D2-1657-46B6-A30B-608F2256C3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3355" y="1150053"/>
            <a:ext cx="3841379" cy="3153580"/>
          </a:xfrm>
          <a:prstGeom prst="rect">
            <a:avLst/>
          </a:prstGeom>
        </p:spPr>
      </p:pic>
      <p:sp>
        <p:nvSpPr>
          <p:cNvPr id="127" name="Google Shape;127;p1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ひら</a:t>
            </a:r>
            <a:r>
              <a:rPr lang="ja" dirty="0">
                <a:latin typeface="Arial"/>
                <a:cs typeface="Arial"/>
              </a:rPr>
              <a:t>いたゲームを</a:t>
            </a:r>
            <a:r>
              <a:rPr lang="ja-JP" altLang="en-US" dirty="0">
                <a:latin typeface="Arial"/>
                <a:cs typeface="Arial"/>
              </a:rPr>
              <a:t>じっこう</a:t>
            </a:r>
            <a:r>
              <a:rPr lang="ja" dirty="0">
                <a:latin typeface="Arial"/>
                <a:cs typeface="Arial"/>
              </a:rPr>
              <a:t>してみよう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28" name="Google Shape;128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420" y="182307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7"/>
          <p:cNvSpPr/>
          <p:nvPr/>
        </p:nvSpPr>
        <p:spPr>
          <a:xfrm>
            <a:off x="1497150" y="1532275"/>
            <a:ext cx="2646000" cy="1267200"/>
          </a:xfrm>
          <a:prstGeom prst="wedgeRoundRectCallout">
            <a:avLst>
              <a:gd name="adj1" fmla="val -68331"/>
              <a:gd name="adj2" fmla="val 424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はたを</a:t>
            </a:r>
            <a:r>
              <a:rPr lang="ja-JP" altLang="en-US" sz="1500" b="1" dirty="0">
                <a:solidFill>
                  <a:srgbClr val="5E696C"/>
                </a:solidFill>
              </a:rPr>
              <a:t>お</a:t>
            </a:r>
            <a:r>
              <a:rPr lang="ja" sz="1500" b="1" dirty="0">
                <a:solidFill>
                  <a:srgbClr val="5E696C"/>
                </a:solidFill>
              </a:rPr>
              <a:t>してみよう！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まえ</a:t>
            </a:r>
            <a:r>
              <a:rPr lang="ja" sz="1500" b="1" dirty="0">
                <a:solidFill>
                  <a:schemeClr val="accent5"/>
                </a:solidFill>
              </a:rPr>
              <a:t>とおなじ</a:t>
            </a:r>
            <a:r>
              <a:rPr lang="ja-JP" altLang="en-US" sz="1500" b="1" dirty="0">
                <a:solidFill>
                  <a:srgbClr val="5E696C"/>
                </a:solidFill>
              </a:rPr>
              <a:t>うご</a:t>
            </a:r>
            <a:r>
              <a:rPr lang="ja" sz="1500" b="1" dirty="0">
                <a:solidFill>
                  <a:srgbClr val="5E696C"/>
                </a:solidFill>
              </a:rPr>
              <a:t>きをするかな？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130" name="Google Shape;130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426" y="32388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7"/>
          <p:cNvSpPr/>
          <p:nvPr/>
        </p:nvSpPr>
        <p:spPr>
          <a:xfrm>
            <a:off x="1316425" y="3049038"/>
            <a:ext cx="3010812" cy="1437698"/>
          </a:xfrm>
          <a:prstGeom prst="wedgeRoundRectCallout">
            <a:avLst>
              <a:gd name="adj1" fmla="val -62264"/>
              <a:gd name="adj2" fmla="val -2377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ネズミのクローンをつくるようにしたね！</a:t>
            </a:r>
            <a:endParaRPr lang="en-US" altLang="ja-JP"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うん！</a:t>
            </a:r>
            <a:r>
              <a:rPr lang="ja-JP" altLang="en-US" sz="1500" b="1" dirty="0">
                <a:solidFill>
                  <a:schemeClr val="accent5"/>
                </a:solidFill>
              </a:rPr>
              <a:t>まえ</a:t>
            </a:r>
            <a:r>
              <a:rPr lang="ja" altLang="en-US" sz="1500" b="1" dirty="0">
                <a:solidFill>
                  <a:schemeClr val="accent5"/>
                </a:solidFill>
              </a:rPr>
              <a:t>に</a:t>
            </a:r>
            <a:r>
              <a:rPr lang="ja-JP" altLang="en-US" sz="1500" b="1" dirty="0">
                <a:solidFill>
                  <a:schemeClr val="accent5"/>
                </a:solidFill>
              </a:rPr>
              <a:t>つく</a:t>
            </a:r>
            <a:r>
              <a:rPr lang="ja" sz="1500" b="1" dirty="0">
                <a:solidFill>
                  <a:schemeClr val="accent5"/>
                </a:solidFill>
              </a:rPr>
              <a:t>ったゲームと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おなじ</a:t>
            </a:r>
            <a:r>
              <a:rPr lang="ja" sz="1500" b="1" dirty="0">
                <a:solidFill>
                  <a:srgbClr val="5E696C"/>
                </a:solidFill>
              </a:rPr>
              <a:t>だ！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132" name="Google Shape;132;p17"/>
          <p:cNvSpPr/>
          <p:nvPr/>
        </p:nvSpPr>
        <p:spPr>
          <a:xfrm>
            <a:off x="4734228" y="1152475"/>
            <a:ext cx="381300" cy="379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8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dirty="0">
                <a:latin typeface="Arial"/>
                <a:cs typeface="Arial"/>
              </a:rPr>
              <a:t>ゲームを</a:t>
            </a:r>
            <a:r>
              <a:rPr lang="ja-JP" altLang="en-US" dirty="0">
                <a:latin typeface="Arial"/>
                <a:cs typeface="Arial"/>
              </a:rPr>
              <a:t>つく</a:t>
            </a:r>
            <a:r>
              <a:rPr lang="ja" dirty="0">
                <a:latin typeface="Arial"/>
                <a:cs typeface="Arial"/>
              </a:rPr>
              <a:t>ろう！</a:t>
            </a:r>
            <a:endParaRPr dirty="0">
              <a:latin typeface="Arial"/>
              <a:cs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sz="4000" dirty="0">
                <a:latin typeface="Arial"/>
                <a:cs typeface="Arial"/>
              </a:rPr>
              <a:t>レベル５</a:t>
            </a:r>
            <a:r>
              <a:rPr lang="ja-JP" altLang="en-US" sz="4000" dirty="0">
                <a:latin typeface="Arial"/>
                <a:cs typeface="Arial"/>
              </a:rPr>
              <a:t>のつづき</a:t>
            </a:r>
            <a:endParaRPr sz="4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4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３びきいじょうつかまえられちゃうね</a:t>
            </a:r>
            <a:endParaRPr>
              <a:latin typeface="Arial"/>
              <a:cs typeface="Arial"/>
            </a:endParaRPr>
          </a:p>
        </p:txBody>
      </p:sp>
      <p:pic>
        <p:nvPicPr>
          <p:cNvPr id="536" name="Google Shape;536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726" y="126552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43"/>
          <p:cNvSpPr/>
          <p:nvPr/>
        </p:nvSpPr>
        <p:spPr>
          <a:xfrm>
            <a:off x="922971" y="1107588"/>
            <a:ext cx="3649029" cy="914100"/>
          </a:xfrm>
          <a:prstGeom prst="wedgeRoundRectCallout">
            <a:avLst>
              <a:gd name="adj1" fmla="val -52301"/>
              <a:gd name="adj2" fmla="val -265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ところでさ、</a:t>
            </a:r>
            <a:r>
              <a:rPr lang="ja" sz="1500" b="1">
                <a:solidFill>
                  <a:schemeClr val="accent5"/>
                </a:solidFill>
              </a:rPr>
              <a:t>３びきいじょう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つかまえられちゃってる</a:t>
            </a:r>
            <a:r>
              <a:rPr lang="ja" sz="1500" b="1">
                <a:solidFill>
                  <a:schemeClr val="dk2"/>
                </a:solidFill>
              </a:rPr>
              <a:t>みたいだけど。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538" name="Google Shape;538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46730" y="314358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539" name="Google Shape;539;p43"/>
          <p:cNvSpPr/>
          <p:nvPr/>
        </p:nvSpPr>
        <p:spPr>
          <a:xfrm>
            <a:off x="922971" y="2370425"/>
            <a:ext cx="4809234" cy="2491500"/>
          </a:xfrm>
          <a:prstGeom prst="wedgeRoundRectCallout">
            <a:avLst>
              <a:gd name="adj1" fmla="val -53069"/>
              <a:gd name="adj2" fmla="val -10549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rgbClr val="5E696C"/>
                </a:solidFill>
              </a:rPr>
              <a:t>そうだね。ネズミが３びきしかいなかったときは、「つかまえた</a:t>
            </a:r>
            <a:r>
              <a:rPr lang="ja-JP" altLang="en-US" sz="1500" b="1" dirty="0">
                <a:solidFill>
                  <a:srgbClr val="5E696C"/>
                </a:solidFill>
              </a:rPr>
              <a:t>かず</a:t>
            </a:r>
            <a:r>
              <a:rPr lang="ja" sz="1500" b="1" dirty="0">
                <a:solidFill>
                  <a:srgbClr val="5E696C"/>
                </a:solidFill>
              </a:rPr>
              <a:t>が３」になったとき</a:t>
            </a:r>
            <a:endParaRPr lang="ja-JP" altLang="en-US" sz="1500" b="1" dirty="0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rgbClr val="5E696C"/>
                </a:solidFill>
              </a:rPr>
              <a:t>ネズミはぜんぶかくれているからそれいじょうは</a:t>
            </a:r>
            <a:endParaRPr lang="ja" altLang="en-US" sz="1500" b="1" dirty="0">
              <a:solidFill>
                <a:srgbClr val="5E696C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つかまえられなかったけど、100ぴきもいると、</a:t>
            </a:r>
            <a:endParaRPr sz="1500" b="1" dirty="0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chemeClr val="dk2"/>
                </a:solidFill>
              </a:rPr>
              <a:t>「つかまえた</a:t>
            </a:r>
            <a:r>
              <a:rPr lang="ja-JP" altLang="en-US" sz="1500" b="1" dirty="0">
                <a:solidFill>
                  <a:schemeClr val="dk2"/>
                </a:solidFill>
              </a:rPr>
              <a:t>かず</a:t>
            </a:r>
            <a:r>
              <a:rPr lang="ja" sz="1500" b="1" dirty="0">
                <a:solidFill>
                  <a:schemeClr val="dk2"/>
                </a:solidFill>
              </a:rPr>
              <a:t>が３」になった</a:t>
            </a:r>
            <a:r>
              <a:rPr lang="ja" sz="1500" b="1" dirty="0">
                <a:solidFill>
                  <a:srgbClr val="5E696C"/>
                </a:solidFill>
              </a:rPr>
              <a:t>あと</a:t>
            </a:r>
            <a:endParaRPr lang="en-US" altLang="ja" sz="1500" b="1" dirty="0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rgbClr val="5E696C"/>
                </a:solidFill>
              </a:rPr>
              <a:t>「すべてを</a:t>
            </a:r>
            <a:r>
              <a:rPr lang="ja-JP" altLang="en-US" sz="1500" b="1" dirty="0">
                <a:solidFill>
                  <a:srgbClr val="5E696C"/>
                </a:solidFill>
              </a:rPr>
              <a:t>と</a:t>
            </a:r>
            <a:r>
              <a:rPr lang="ja" sz="1500" b="1" dirty="0">
                <a:solidFill>
                  <a:srgbClr val="5E696C"/>
                </a:solidFill>
              </a:rPr>
              <a:t>める」が</a:t>
            </a:r>
            <a:r>
              <a:rPr lang="ja-JP" altLang="en-US" sz="1500" b="1" dirty="0">
                <a:solidFill>
                  <a:srgbClr val="5E696C"/>
                </a:solidFill>
              </a:rPr>
              <a:t>じっこう</a:t>
            </a:r>
            <a:r>
              <a:rPr lang="ja" sz="1500" b="1" dirty="0">
                <a:solidFill>
                  <a:srgbClr val="5E696C"/>
                </a:solidFill>
              </a:rPr>
              <a:t>されるまでのあいだに、</a:t>
            </a:r>
            <a:endParaRPr lang="ja" altLang="en-US" sz="1500" b="1" dirty="0">
              <a:solidFill>
                <a:srgbClr val="5E696C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のこっているネズミがつかまえられちゃうね。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544" name="Google Shape;544;p43"/>
          <p:cNvSpPr txBox="1"/>
          <p:nvPr/>
        </p:nvSpPr>
        <p:spPr>
          <a:xfrm>
            <a:off x="2786075" y="2587050"/>
            <a:ext cx="52050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E6B9689C-551F-4269-8826-E8BE431C08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2303" y="1708727"/>
            <a:ext cx="3319971" cy="2725530"/>
          </a:xfrm>
          <a:prstGeom prst="rect">
            <a:avLst/>
          </a:prstGeom>
        </p:spPr>
      </p:pic>
      <p:sp>
        <p:nvSpPr>
          <p:cNvPr id="11" name="Google Shape;541;p43">
            <a:extLst>
              <a:ext uri="{FF2B5EF4-FFF2-40B4-BE49-F238E27FC236}">
                <a16:creationId xmlns:a16="http://schemas.microsoft.com/office/drawing/2014/main" id="{1D13912D-53AC-4A46-945D-3CD57C08CF71}"/>
              </a:ext>
            </a:extLst>
          </p:cNvPr>
          <p:cNvSpPr/>
          <p:nvPr/>
        </p:nvSpPr>
        <p:spPr>
          <a:xfrm>
            <a:off x="6503457" y="2021688"/>
            <a:ext cx="423816" cy="23198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C5A4E85-B2BB-49B3-9DC6-39ADE4EB9A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8372" y="1017450"/>
            <a:ext cx="2257573" cy="3840025"/>
          </a:xfrm>
          <a:prstGeom prst="rect">
            <a:avLst/>
          </a:prstGeom>
        </p:spPr>
      </p:pic>
      <p:sp>
        <p:nvSpPr>
          <p:cNvPr id="551" name="Google Shape;551;p4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３びきつかまえたらクローンを</a:t>
            </a:r>
            <a:r>
              <a:rPr lang="ja-JP" altLang="en-US" dirty="0">
                <a:latin typeface="Arial"/>
                <a:cs typeface="Arial"/>
              </a:rPr>
              <a:t>け</a:t>
            </a:r>
            <a:r>
              <a:rPr lang="ja" dirty="0">
                <a:latin typeface="Arial"/>
                <a:cs typeface="Arial"/>
              </a:rPr>
              <a:t>そう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552" name="Google Shape;552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9526" y="123492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Google Shape;553;p44"/>
          <p:cNvSpPr/>
          <p:nvPr/>
        </p:nvSpPr>
        <p:spPr>
          <a:xfrm>
            <a:off x="1772050" y="1216725"/>
            <a:ext cx="3268800" cy="1128000"/>
          </a:xfrm>
          <a:prstGeom prst="wedgeRoundRectCallout">
            <a:avLst>
              <a:gd name="adj1" fmla="val -58383"/>
              <a:gd name="adj2" fmla="val -971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３びきつかまえたら、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つかまっていない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クローンをぜんぶ</a:t>
            </a:r>
            <a:r>
              <a:rPr lang="ja-JP" altLang="en-US" sz="1500" b="1" dirty="0">
                <a:solidFill>
                  <a:schemeClr val="accent5"/>
                </a:solidFill>
              </a:rPr>
              <a:t>け</a:t>
            </a:r>
            <a:r>
              <a:rPr lang="ja" sz="1500" b="1" dirty="0">
                <a:solidFill>
                  <a:schemeClr val="accent5"/>
                </a:solidFill>
              </a:rPr>
              <a:t>したい</a:t>
            </a:r>
            <a:r>
              <a:rPr lang="ja" sz="1500" b="1" dirty="0">
                <a:solidFill>
                  <a:schemeClr val="dk2"/>
                </a:solidFill>
              </a:rPr>
              <a:t>よね。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554" name="Google Shape;554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0170" y="311048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p44"/>
          <p:cNvSpPr/>
          <p:nvPr/>
        </p:nvSpPr>
        <p:spPr>
          <a:xfrm>
            <a:off x="1772150" y="3110500"/>
            <a:ext cx="3654214" cy="1329900"/>
          </a:xfrm>
          <a:prstGeom prst="wedgeRoundRectCallout">
            <a:avLst>
              <a:gd name="adj1" fmla="val -55732"/>
              <a:gd name="adj2" fmla="val -7501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クローンは「</a:t>
            </a:r>
            <a:r>
              <a:rPr lang="ja-JP" altLang="en-US" sz="1500" b="1" dirty="0">
                <a:solidFill>
                  <a:schemeClr val="accent5"/>
                </a:solidFill>
              </a:rPr>
              <a:t>せいぎょ</a:t>
            </a:r>
            <a:r>
              <a:rPr lang="ja" sz="1500" b="1" dirty="0">
                <a:solidFill>
                  <a:srgbClr val="5E696C"/>
                </a:solidFill>
              </a:rPr>
              <a:t>」カテゴリにある</a:t>
            </a:r>
            <a:endParaRPr sz="1500" b="1" dirty="0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このクローンを</a:t>
            </a:r>
            <a:r>
              <a:rPr lang="ja-JP" altLang="en-US" sz="1500" b="1" dirty="0">
                <a:solidFill>
                  <a:schemeClr val="accent5"/>
                </a:solidFill>
              </a:rPr>
              <a:t>さくじょ</a:t>
            </a:r>
            <a:r>
              <a:rPr lang="ja" sz="1500" b="1" dirty="0">
                <a:solidFill>
                  <a:schemeClr val="accent5"/>
                </a:solidFill>
              </a:rPr>
              <a:t>する</a:t>
            </a:r>
            <a:r>
              <a:rPr lang="ja" sz="1500" b="1" dirty="0">
                <a:solidFill>
                  <a:srgbClr val="5E696C"/>
                </a:solidFill>
              </a:rPr>
              <a:t>」という</a:t>
            </a:r>
            <a:endParaRPr lang="ja" altLang="en-US" sz="1500" b="1" dirty="0">
              <a:solidFill>
                <a:srgbClr val="5E696C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ブロックで</a:t>
            </a:r>
            <a:r>
              <a:rPr lang="ja-JP" altLang="en-US" sz="1500" b="1" dirty="0">
                <a:solidFill>
                  <a:srgbClr val="5E696C"/>
                </a:solidFill>
              </a:rPr>
              <a:t>け</a:t>
            </a:r>
            <a:r>
              <a:rPr lang="ja" sz="1500" b="1" dirty="0">
                <a:solidFill>
                  <a:srgbClr val="5E696C"/>
                </a:solidFill>
              </a:rPr>
              <a:t>せるよ。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557" name="Google Shape;557;p44"/>
          <p:cNvSpPr/>
          <p:nvPr/>
        </p:nvSpPr>
        <p:spPr>
          <a:xfrm>
            <a:off x="6299274" y="2620775"/>
            <a:ext cx="1168325" cy="31177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FC4D848-85CA-420C-8311-1249B5007B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8810" y="2107640"/>
            <a:ext cx="4168494" cy="2322000"/>
          </a:xfrm>
          <a:prstGeom prst="rect">
            <a:avLst/>
          </a:prstGeom>
        </p:spPr>
      </p:pic>
      <p:sp>
        <p:nvSpPr>
          <p:cNvPr id="567" name="Google Shape;567;p4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３びきつかまったらすぐにクローンを</a:t>
            </a:r>
            <a:r>
              <a:rPr lang="ja-JP" altLang="en-US" dirty="0">
                <a:latin typeface="Arial"/>
                <a:cs typeface="Arial"/>
              </a:rPr>
              <a:t>け</a:t>
            </a:r>
            <a:r>
              <a:rPr lang="ja" dirty="0">
                <a:latin typeface="Arial"/>
                <a:cs typeface="Arial"/>
              </a:rPr>
              <a:t>そう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568" name="Google Shape;568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95" y="1273513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9" name="Google Shape;569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251" y="281165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45"/>
          <p:cNvSpPr/>
          <p:nvPr/>
        </p:nvSpPr>
        <p:spPr>
          <a:xfrm>
            <a:off x="6908475" y="3421530"/>
            <a:ext cx="687600" cy="272400"/>
          </a:xfrm>
          <a:prstGeom prst="leftArrow">
            <a:avLst>
              <a:gd name="adj1" fmla="val 56558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72" name="Google Shape;572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67550" y="3387476"/>
            <a:ext cx="940576" cy="348566"/>
          </a:xfrm>
          <a:prstGeom prst="rect">
            <a:avLst/>
          </a:prstGeom>
          <a:noFill/>
          <a:ln>
            <a:noFill/>
          </a:ln>
        </p:spPr>
      </p:pic>
      <p:sp>
        <p:nvSpPr>
          <p:cNvPr id="573" name="Google Shape;573;p45"/>
          <p:cNvSpPr txBox="1"/>
          <p:nvPr/>
        </p:nvSpPr>
        <p:spPr>
          <a:xfrm>
            <a:off x="7850625" y="3770230"/>
            <a:ext cx="8175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4200" b="1">
                <a:ea typeface="Lato"/>
                <a:sym typeface="Lato"/>
              </a:rPr>
              <a:t>？</a:t>
            </a:r>
            <a:endParaRPr sz="4200" b="1">
              <a:ea typeface="Lato"/>
              <a:sym typeface="Lato"/>
            </a:endParaRPr>
          </a:p>
        </p:txBody>
      </p:sp>
      <p:sp>
        <p:nvSpPr>
          <p:cNvPr id="575" name="Google Shape;575;p45"/>
          <p:cNvSpPr/>
          <p:nvPr/>
        </p:nvSpPr>
        <p:spPr>
          <a:xfrm>
            <a:off x="1180000" y="2315850"/>
            <a:ext cx="3487800" cy="2322000"/>
          </a:xfrm>
          <a:prstGeom prst="wedgeRoundRectCallout">
            <a:avLst>
              <a:gd name="adj1" fmla="val -55478"/>
              <a:gd name="adj2" fmla="val -901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ステージにある</a:t>
            </a:r>
            <a:r>
              <a:rPr lang="ja" sz="1500" b="1" dirty="0">
                <a:solidFill>
                  <a:schemeClr val="accent5"/>
                </a:solidFill>
              </a:rPr>
              <a:t>クリアの</a:t>
            </a:r>
            <a:r>
              <a:rPr lang="ja-JP" altLang="en-US" sz="1500" b="1" dirty="0">
                <a:solidFill>
                  <a:schemeClr val="accent5"/>
                </a:solidFill>
              </a:rPr>
              <a:t>しょり</a:t>
            </a:r>
            <a:r>
              <a:rPr lang="ja" sz="1500" b="1" dirty="0">
                <a:solidFill>
                  <a:schemeClr val="accent5"/>
                </a:solidFill>
              </a:rPr>
              <a:t>の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いちばんはじめにおきたい</a:t>
            </a:r>
            <a:r>
              <a:rPr lang="ja" sz="1500" b="1" dirty="0">
                <a:solidFill>
                  <a:schemeClr val="dk2"/>
                </a:solidFill>
              </a:rPr>
              <a:t>けど...。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ここにおくのはちょっとちがう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みたいだな。「</a:t>
            </a:r>
            <a:r>
              <a:rPr lang="ja" sz="1500" b="1" dirty="0">
                <a:solidFill>
                  <a:schemeClr val="accent5"/>
                </a:solidFill>
              </a:rPr>
              <a:t>『この』クローン</a:t>
            </a:r>
            <a:r>
              <a:rPr lang="ja" sz="1500" b="1" dirty="0">
                <a:solidFill>
                  <a:schemeClr val="dk2"/>
                </a:solidFill>
              </a:rPr>
              <a:t>」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だから、</a:t>
            </a:r>
            <a:r>
              <a:rPr lang="ja" sz="1500" b="1" dirty="0">
                <a:solidFill>
                  <a:schemeClr val="accent5"/>
                </a:solidFill>
              </a:rPr>
              <a:t>ネズミのスプライトの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ところにおかないといけない</a:t>
            </a:r>
            <a:r>
              <a:rPr lang="ja" sz="1500" b="1" dirty="0">
                <a:solidFill>
                  <a:schemeClr val="dk2"/>
                </a:solidFill>
              </a:rPr>
              <a:t>んじゃ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ないかな？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576" name="Google Shape;576;p45"/>
          <p:cNvSpPr/>
          <p:nvPr/>
        </p:nvSpPr>
        <p:spPr>
          <a:xfrm>
            <a:off x="1219875" y="959250"/>
            <a:ext cx="3633834" cy="976500"/>
          </a:xfrm>
          <a:prstGeom prst="wedgeRoundRectCallout">
            <a:avLst>
              <a:gd name="adj1" fmla="val -56761"/>
              <a:gd name="adj2" fmla="val 8277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どこに「</a:t>
            </a:r>
            <a:r>
              <a:rPr lang="ja" sz="1500" b="1" dirty="0">
                <a:solidFill>
                  <a:schemeClr val="accent5"/>
                </a:solidFill>
              </a:rPr>
              <a:t>このクローンを</a:t>
            </a:r>
            <a:r>
              <a:rPr lang="ja-JP" altLang="en-US" sz="1500" b="1" dirty="0">
                <a:solidFill>
                  <a:schemeClr val="accent5"/>
                </a:solidFill>
              </a:rPr>
              <a:t>さくじょ</a:t>
            </a:r>
            <a:r>
              <a:rPr lang="ja" sz="1500" b="1" dirty="0">
                <a:solidFill>
                  <a:schemeClr val="accent5"/>
                </a:solidFill>
              </a:rPr>
              <a:t>する</a:t>
            </a:r>
            <a:r>
              <a:rPr lang="ja" sz="1500" b="1" dirty="0">
                <a:solidFill>
                  <a:srgbClr val="5E696C"/>
                </a:solidFill>
              </a:rPr>
              <a:t>」のブロックをおくといいとおもう？</a:t>
            </a:r>
            <a:endParaRPr sz="1500" b="1" dirty="0">
              <a:solidFill>
                <a:srgbClr val="5E696C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4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800" dirty="0">
                <a:latin typeface="Arial"/>
                <a:cs typeface="Arial"/>
              </a:rPr>
              <a:t>ネズミに「クローンを</a:t>
            </a:r>
            <a:r>
              <a:rPr lang="ja-JP" altLang="en-US" sz="2800" dirty="0">
                <a:latin typeface="Arial"/>
                <a:cs typeface="Arial"/>
              </a:rPr>
              <a:t>け</a:t>
            </a:r>
            <a:r>
              <a:rPr lang="ja" sz="2800" dirty="0">
                <a:latin typeface="Arial"/>
                <a:cs typeface="Arial"/>
              </a:rPr>
              <a:t>して！」ってつたえよう！</a:t>
            </a:r>
            <a:endParaRPr sz="2800" dirty="0">
              <a:latin typeface="Arial"/>
              <a:cs typeface="Arial"/>
            </a:endParaRPr>
          </a:p>
        </p:txBody>
      </p:sp>
      <p:pic>
        <p:nvPicPr>
          <p:cNvPr id="584" name="Google Shape;584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95" y="1273513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900" y="32862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586" name="Google Shape;586;p46"/>
          <p:cNvSpPr/>
          <p:nvPr/>
        </p:nvSpPr>
        <p:spPr>
          <a:xfrm>
            <a:off x="1267624" y="1187850"/>
            <a:ext cx="3644975" cy="1767300"/>
          </a:xfrm>
          <a:prstGeom prst="wedgeRoundRectCallout">
            <a:avLst>
              <a:gd name="adj1" fmla="val -60834"/>
              <a:gd name="adj2" fmla="val -18107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じゃあ、ステージからネズミの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スプライトに、「クローンを</a:t>
            </a:r>
            <a:r>
              <a:rPr lang="ja-JP" altLang="en-US" sz="1500" b="1" dirty="0">
                <a:solidFill>
                  <a:srgbClr val="5E696C"/>
                </a:solidFill>
              </a:rPr>
              <a:t>け</a:t>
            </a:r>
            <a:r>
              <a:rPr lang="ja" sz="1500" b="1" dirty="0">
                <a:solidFill>
                  <a:srgbClr val="5E696C"/>
                </a:solidFill>
              </a:rPr>
              <a:t>して！」ってことをつたえる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メッセージ</a:t>
            </a:r>
            <a:r>
              <a:rPr lang="ja" sz="1500" b="1" dirty="0">
                <a:solidFill>
                  <a:srgbClr val="5E696C"/>
                </a:solidFill>
              </a:rPr>
              <a:t>」をおくることにしよう！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587" name="Google Shape;587;p46"/>
          <p:cNvSpPr/>
          <p:nvPr/>
        </p:nvSpPr>
        <p:spPr>
          <a:xfrm>
            <a:off x="1267625" y="3156600"/>
            <a:ext cx="2660100" cy="976500"/>
          </a:xfrm>
          <a:prstGeom prst="wedgeRoundRectCallout">
            <a:avLst>
              <a:gd name="adj1" fmla="val -59372"/>
              <a:gd name="adj2" fmla="val -18315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そんなことができるの？！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588" name="Google Shape;588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95900" y="1595250"/>
            <a:ext cx="1457325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23100" y="3306732"/>
            <a:ext cx="1209200" cy="110068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90" name="Google Shape;590;p46"/>
          <p:cNvCxnSpPr/>
          <p:nvPr/>
        </p:nvCxnSpPr>
        <p:spPr>
          <a:xfrm rot="10800000">
            <a:off x="6077350" y="2663700"/>
            <a:ext cx="1270500" cy="7653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91" name="Google Shape;591;p46"/>
          <p:cNvSpPr/>
          <p:nvPr/>
        </p:nvSpPr>
        <p:spPr>
          <a:xfrm rot="10800000" flipH="1">
            <a:off x="6352825" y="1304800"/>
            <a:ext cx="1699200" cy="1312875"/>
          </a:xfrm>
          <a:prstGeom prst="flowChartOffpageConnector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92" name="Google Shape;592;p46"/>
          <p:cNvCxnSpPr/>
          <p:nvPr/>
        </p:nvCxnSpPr>
        <p:spPr>
          <a:xfrm>
            <a:off x="6383458" y="1592033"/>
            <a:ext cx="1653300" cy="15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93" name="Google Shape;593;p46"/>
          <p:cNvSpPr txBox="1"/>
          <p:nvPr/>
        </p:nvSpPr>
        <p:spPr>
          <a:xfrm>
            <a:off x="6444675" y="1851600"/>
            <a:ext cx="1457400" cy="692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100" b="1" dirty="0">
                <a:solidFill>
                  <a:schemeClr val="dk2"/>
                </a:solidFill>
                <a:ea typeface="Lato"/>
                <a:sym typeface="Lato"/>
              </a:rPr>
              <a:t>ネズミのクローン</a:t>
            </a:r>
            <a:endParaRPr sz="11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100" b="1" dirty="0">
                <a:solidFill>
                  <a:schemeClr val="dk2"/>
                </a:solidFill>
                <a:ea typeface="Lato"/>
                <a:sym typeface="Lato"/>
              </a:rPr>
              <a:t>をぜんぶ</a:t>
            </a:r>
            <a:r>
              <a:rPr lang="ja-JP" altLang="en-US" sz="1100" b="1" dirty="0">
                <a:solidFill>
                  <a:schemeClr val="dk2"/>
                </a:solidFill>
                <a:ea typeface="Lato"/>
                <a:sym typeface="Lato"/>
              </a:rPr>
              <a:t>け</a:t>
            </a:r>
            <a:r>
              <a:rPr lang="ja" sz="1100" b="1" dirty="0">
                <a:solidFill>
                  <a:schemeClr val="dk2"/>
                </a:solidFill>
                <a:ea typeface="Lato"/>
                <a:sym typeface="Lato"/>
              </a:rPr>
              <a:t>す</a:t>
            </a:r>
            <a:endParaRPr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cxnSp>
        <p:nvCxnSpPr>
          <p:cNvPr id="594" name="Google Shape;594;p46"/>
          <p:cNvCxnSpPr/>
          <p:nvPr/>
        </p:nvCxnSpPr>
        <p:spPr>
          <a:xfrm>
            <a:off x="5095200" y="1423650"/>
            <a:ext cx="147300" cy="247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5" name="Google Shape;595;p46"/>
          <p:cNvCxnSpPr/>
          <p:nvPr/>
        </p:nvCxnSpPr>
        <p:spPr>
          <a:xfrm>
            <a:off x="5357816" y="1347116"/>
            <a:ext cx="67800" cy="2787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6" name="Google Shape;596;p46"/>
          <p:cNvCxnSpPr/>
          <p:nvPr/>
        </p:nvCxnSpPr>
        <p:spPr>
          <a:xfrm flipH="1">
            <a:off x="5608217" y="1377376"/>
            <a:ext cx="132300" cy="2481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959A106-1A42-4F34-9C9F-B25345E3F6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035" y="994314"/>
            <a:ext cx="2718166" cy="3896991"/>
          </a:xfrm>
          <a:prstGeom prst="rect">
            <a:avLst/>
          </a:prstGeom>
        </p:spPr>
      </p:pic>
      <p:sp>
        <p:nvSpPr>
          <p:cNvPr id="604" name="Google Shape;604;p4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「～を</a:t>
            </a:r>
            <a:r>
              <a:rPr lang="ja-JP" altLang="en-US" dirty="0">
                <a:latin typeface="Arial"/>
                <a:cs typeface="Arial"/>
              </a:rPr>
              <a:t>おく</a:t>
            </a:r>
            <a:r>
              <a:rPr lang="ja" dirty="0">
                <a:latin typeface="Arial"/>
                <a:cs typeface="Arial"/>
              </a:rPr>
              <a:t>る」のブロックをつかおう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605" name="Google Shape;605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1395" y="1273513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4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3651" y="32862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47"/>
          <p:cNvSpPr/>
          <p:nvPr/>
        </p:nvSpPr>
        <p:spPr>
          <a:xfrm>
            <a:off x="2039050" y="1187850"/>
            <a:ext cx="2878200" cy="1767300"/>
          </a:xfrm>
          <a:prstGeom prst="wedgeRoundRectCallout">
            <a:avLst>
              <a:gd name="adj1" fmla="val -64999"/>
              <a:gd name="adj2" fmla="val -2106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イベント</a:t>
            </a:r>
            <a:r>
              <a:rPr lang="ja" sz="1500" b="1" dirty="0">
                <a:solidFill>
                  <a:srgbClr val="5E696C"/>
                </a:solidFill>
              </a:rPr>
              <a:t>」のカテゴリに、「</a:t>
            </a:r>
            <a:r>
              <a:rPr lang="ja" sz="1500" b="1" dirty="0">
                <a:solidFill>
                  <a:schemeClr val="accent5"/>
                </a:solidFill>
              </a:rPr>
              <a:t>メッセージ1を</a:t>
            </a:r>
            <a:r>
              <a:rPr lang="ja-JP" altLang="en-US" sz="1500" b="1" dirty="0">
                <a:solidFill>
                  <a:schemeClr val="accent5"/>
                </a:solidFill>
              </a:rPr>
              <a:t>おく</a:t>
            </a:r>
            <a:r>
              <a:rPr lang="ja" sz="1500" b="1" dirty="0">
                <a:solidFill>
                  <a:schemeClr val="accent5"/>
                </a:solidFill>
              </a:rPr>
              <a:t>る</a:t>
            </a:r>
            <a:r>
              <a:rPr lang="ja" sz="1500" b="1" dirty="0">
                <a:solidFill>
                  <a:srgbClr val="5E696C"/>
                </a:solidFill>
              </a:rPr>
              <a:t>」っていうブロックがあるよね。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608" name="Google Shape;608;p47"/>
          <p:cNvSpPr/>
          <p:nvPr/>
        </p:nvSpPr>
        <p:spPr>
          <a:xfrm>
            <a:off x="1988200" y="3156600"/>
            <a:ext cx="2306400" cy="976500"/>
          </a:xfrm>
          <a:prstGeom prst="wedgeRoundRectCallout">
            <a:avLst>
              <a:gd name="adj1" fmla="val -68504"/>
              <a:gd name="adj2" fmla="val -1562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これだね。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610" name="Google Shape;610;p47"/>
          <p:cNvSpPr/>
          <p:nvPr/>
        </p:nvSpPr>
        <p:spPr>
          <a:xfrm>
            <a:off x="5997511" y="3799129"/>
            <a:ext cx="1687144" cy="40105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7" name="Google Shape;617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51402" y="2978450"/>
            <a:ext cx="2516172" cy="2057400"/>
          </a:xfrm>
          <a:prstGeom prst="rect">
            <a:avLst/>
          </a:prstGeom>
          <a:noFill/>
          <a:ln>
            <a:noFill/>
          </a:ln>
        </p:spPr>
      </p:pic>
      <p:sp>
        <p:nvSpPr>
          <p:cNvPr id="618" name="Google Shape;618;p4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700" dirty="0">
                <a:latin typeface="Arial"/>
                <a:cs typeface="Arial"/>
              </a:rPr>
              <a:t>ネズミがメッセージをうけとったらクローンを</a:t>
            </a:r>
            <a:r>
              <a:rPr lang="ja-JP" altLang="en-US" sz="2700" dirty="0">
                <a:latin typeface="Arial"/>
                <a:cs typeface="Arial"/>
              </a:rPr>
              <a:t>け</a:t>
            </a:r>
            <a:r>
              <a:rPr lang="ja" sz="2700" dirty="0">
                <a:latin typeface="Arial"/>
                <a:cs typeface="Arial"/>
              </a:rPr>
              <a:t>そう</a:t>
            </a:r>
            <a:endParaRPr sz="2700" dirty="0">
              <a:latin typeface="Arial"/>
              <a:cs typeface="Arial"/>
            </a:endParaRPr>
          </a:p>
        </p:txBody>
      </p:sp>
      <p:pic>
        <p:nvPicPr>
          <p:cNvPr id="619" name="Google Shape;619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153" y="1177979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20" name="Google Shape;620;p48"/>
          <p:cNvSpPr/>
          <p:nvPr/>
        </p:nvSpPr>
        <p:spPr>
          <a:xfrm>
            <a:off x="1182950" y="937425"/>
            <a:ext cx="3129900" cy="2454600"/>
          </a:xfrm>
          <a:prstGeom prst="wedgeRoundRectCallout">
            <a:avLst>
              <a:gd name="adj1" fmla="val -56793"/>
              <a:gd name="adj2" fmla="val -32303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メッセージをおくると、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すべてのスプライト</a:t>
            </a:r>
            <a:r>
              <a:rPr lang="ja" sz="1500" b="1" dirty="0">
                <a:solidFill>
                  <a:srgbClr val="5E696C"/>
                </a:solidFill>
              </a:rPr>
              <a:t>がそれを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うけとることができるよ。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ネズミのスプライトに、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うけとったらクローンを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さくじょ</a:t>
            </a:r>
            <a:r>
              <a:rPr lang="ja" sz="1500" b="1" dirty="0">
                <a:solidFill>
                  <a:schemeClr val="accent5"/>
                </a:solidFill>
              </a:rPr>
              <a:t>するブロックを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おいておけばいい</a:t>
            </a:r>
            <a:r>
              <a:rPr lang="ja" sz="1500" b="1" dirty="0">
                <a:solidFill>
                  <a:srgbClr val="5E696C"/>
                </a:solidFill>
              </a:rPr>
              <a:t>よ。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621" name="Google Shape;621;p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251" y="36672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48"/>
          <p:cNvSpPr/>
          <p:nvPr/>
        </p:nvSpPr>
        <p:spPr>
          <a:xfrm>
            <a:off x="1182950" y="3552350"/>
            <a:ext cx="2112000" cy="1318500"/>
          </a:xfrm>
          <a:prstGeom prst="wedgeRoundRectCallout">
            <a:avLst>
              <a:gd name="adj1" fmla="val -56314"/>
              <a:gd name="adj2" fmla="val -682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うけとったときに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やることがない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スプライトは、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メッセージを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スルーするんだね。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623" name="Google Shape;623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60018" y="1081362"/>
            <a:ext cx="742950" cy="676275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48"/>
          <p:cNvSpPr/>
          <p:nvPr/>
        </p:nvSpPr>
        <p:spPr>
          <a:xfrm rot="10800000" flipH="1">
            <a:off x="6140225" y="2173750"/>
            <a:ext cx="995000" cy="888200"/>
          </a:xfrm>
          <a:prstGeom prst="flowChartOffpageConnector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5" name="Google Shape;625;p48"/>
          <p:cNvSpPr txBox="1"/>
          <p:nvPr/>
        </p:nvSpPr>
        <p:spPr>
          <a:xfrm>
            <a:off x="5975151" y="2456672"/>
            <a:ext cx="12963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ネズミのクローン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をぜんぶ</a:t>
            </a: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け</a:t>
            </a: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す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cxnSp>
        <p:nvCxnSpPr>
          <p:cNvPr id="626" name="Google Shape;626;p48"/>
          <p:cNvCxnSpPr/>
          <p:nvPr/>
        </p:nvCxnSpPr>
        <p:spPr>
          <a:xfrm>
            <a:off x="6184450" y="2372741"/>
            <a:ext cx="9339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27" name="Google Shape;627;p48"/>
          <p:cNvCxnSpPr/>
          <p:nvPr/>
        </p:nvCxnSpPr>
        <p:spPr>
          <a:xfrm>
            <a:off x="6631493" y="1727021"/>
            <a:ext cx="6300" cy="4161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628" name="Google Shape;628;p4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44650" y="3168774"/>
            <a:ext cx="2516175" cy="1524702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48"/>
          <p:cNvSpPr txBox="1"/>
          <p:nvPr/>
        </p:nvSpPr>
        <p:spPr>
          <a:xfrm>
            <a:off x="6567575" y="4546475"/>
            <a:ext cx="21120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ea typeface="Lato"/>
                <a:sym typeface="Lato"/>
              </a:rPr>
              <a:t>うけとったときクローンぜんぶ</a:t>
            </a:r>
            <a:r>
              <a:rPr lang="ja-JP" altLang="en-US" sz="900" dirty="0">
                <a:ea typeface="Lato"/>
                <a:sym typeface="Lato"/>
              </a:rPr>
              <a:t>け</a:t>
            </a:r>
            <a:r>
              <a:rPr lang="ja" sz="900" dirty="0">
                <a:ea typeface="Lato"/>
                <a:sym typeface="Lato"/>
              </a:rPr>
              <a:t>す</a:t>
            </a:r>
            <a:endParaRPr sz="900" dirty="0">
              <a:ea typeface="Lato"/>
              <a:sym typeface="Lato"/>
            </a:endParaRPr>
          </a:p>
        </p:txBody>
      </p:sp>
      <p:sp>
        <p:nvSpPr>
          <p:cNvPr id="630" name="Google Shape;630;p48"/>
          <p:cNvSpPr txBox="1"/>
          <p:nvPr/>
        </p:nvSpPr>
        <p:spPr>
          <a:xfrm>
            <a:off x="4129175" y="4698875"/>
            <a:ext cx="16878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ea typeface="Lato"/>
                <a:sym typeface="Lato"/>
              </a:rPr>
              <a:t>うけとったときやることなし</a:t>
            </a:r>
            <a:endParaRPr sz="900"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70E7794-5E91-4580-8037-A026D1CF70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2727" y="1094850"/>
            <a:ext cx="2695075" cy="3863886"/>
          </a:xfrm>
          <a:prstGeom prst="rect">
            <a:avLst/>
          </a:prstGeom>
        </p:spPr>
      </p:pic>
      <p:sp>
        <p:nvSpPr>
          <p:cNvPr id="638" name="Google Shape;638;p4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100" dirty="0">
                <a:latin typeface="Arial"/>
                <a:cs typeface="Arial"/>
              </a:rPr>
              <a:t>「～を</a:t>
            </a:r>
            <a:r>
              <a:rPr lang="ja-JP" altLang="en-US" sz="3100" dirty="0">
                <a:latin typeface="Arial"/>
                <a:cs typeface="Arial"/>
              </a:rPr>
              <a:t>う</a:t>
            </a:r>
            <a:r>
              <a:rPr lang="ja" sz="3100" dirty="0">
                <a:latin typeface="Arial"/>
                <a:cs typeface="Arial"/>
              </a:rPr>
              <a:t>け</a:t>
            </a:r>
            <a:r>
              <a:rPr lang="ja-JP" altLang="en-US" sz="3100" dirty="0">
                <a:latin typeface="Arial"/>
                <a:cs typeface="Arial"/>
              </a:rPr>
              <a:t>と</a:t>
            </a:r>
            <a:r>
              <a:rPr lang="ja" sz="3100" dirty="0">
                <a:latin typeface="Arial"/>
                <a:cs typeface="Arial"/>
              </a:rPr>
              <a:t>ったとき」のブロックをつかうよ</a:t>
            </a:r>
            <a:endParaRPr sz="3100" dirty="0">
              <a:latin typeface="Arial"/>
              <a:cs typeface="Arial"/>
            </a:endParaRPr>
          </a:p>
        </p:txBody>
      </p:sp>
      <p:pic>
        <p:nvPicPr>
          <p:cNvPr id="639" name="Google Shape;639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1395" y="1273513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49"/>
          <p:cNvSpPr/>
          <p:nvPr/>
        </p:nvSpPr>
        <p:spPr>
          <a:xfrm>
            <a:off x="1784400" y="1187850"/>
            <a:ext cx="3489300" cy="1608600"/>
          </a:xfrm>
          <a:prstGeom prst="wedgeRoundRectCallout">
            <a:avLst>
              <a:gd name="adj1" fmla="val -57161"/>
              <a:gd name="adj2" fmla="val -32795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～を</a:t>
            </a:r>
            <a:r>
              <a:rPr lang="ja-JP" altLang="en-US" sz="1500" b="1" dirty="0">
                <a:solidFill>
                  <a:schemeClr val="accent5"/>
                </a:solidFill>
              </a:rPr>
              <a:t>う</a:t>
            </a:r>
            <a:r>
              <a:rPr lang="ja" sz="1500" b="1" dirty="0">
                <a:solidFill>
                  <a:schemeClr val="accent5"/>
                </a:solidFill>
              </a:rPr>
              <a:t>け</a:t>
            </a:r>
            <a:r>
              <a:rPr lang="ja-JP" altLang="en-US" sz="1500" b="1" dirty="0">
                <a:solidFill>
                  <a:schemeClr val="accent5"/>
                </a:solidFill>
              </a:rPr>
              <a:t>と</a:t>
            </a:r>
            <a:r>
              <a:rPr lang="ja" sz="1500" b="1" dirty="0">
                <a:solidFill>
                  <a:schemeClr val="accent5"/>
                </a:solidFill>
              </a:rPr>
              <a:t>ったとき</a:t>
            </a:r>
            <a:r>
              <a:rPr lang="ja" sz="1500" b="1" dirty="0">
                <a:solidFill>
                  <a:srgbClr val="5E696C"/>
                </a:solidFill>
              </a:rPr>
              <a:t>」っていう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ハットブロックをつかえば、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そのメッセージをうけとったときに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うごかすスクリプトをつくれる</a:t>
            </a:r>
            <a:r>
              <a:rPr lang="ja" sz="1500" b="1" dirty="0">
                <a:solidFill>
                  <a:srgbClr val="5E696C"/>
                </a:solidFill>
              </a:rPr>
              <a:t>よ。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641" name="Google Shape;641;p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3651" y="32862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642" name="Google Shape;642;p49"/>
          <p:cNvSpPr/>
          <p:nvPr/>
        </p:nvSpPr>
        <p:spPr>
          <a:xfrm>
            <a:off x="1784400" y="3419275"/>
            <a:ext cx="1073100" cy="784500"/>
          </a:xfrm>
          <a:prstGeom prst="wedgeRoundRectCallout">
            <a:avLst>
              <a:gd name="adj1" fmla="val -74138"/>
              <a:gd name="adj2" fmla="val -1417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おお！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644" name="Google Shape;644;p49"/>
          <p:cNvSpPr/>
          <p:nvPr/>
        </p:nvSpPr>
        <p:spPr>
          <a:xfrm>
            <a:off x="6333267" y="3359365"/>
            <a:ext cx="1924041" cy="51528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DC35018-15F0-4795-AC0F-62324223D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758" y="1466115"/>
            <a:ext cx="5062584" cy="2043703"/>
          </a:xfrm>
          <a:prstGeom prst="rect">
            <a:avLst/>
          </a:prstGeom>
        </p:spPr>
      </p:pic>
      <p:sp>
        <p:nvSpPr>
          <p:cNvPr id="654" name="Google Shape;654;p5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メッセージをおくろう！</a:t>
            </a:r>
            <a:endParaRPr/>
          </a:p>
        </p:txBody>
      </p:sp>
      <p:pic>
        <p:nvPicPr>
          <p:cNvPr id="655" name="Google Shape;655;p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95" y="1273513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251" y="32862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50"/>
          <p:cNvSpPr/>
          <p:nvPr/>
        </p:nvSpPr>
        <p:spPr>
          <a:xfrm>
            <a:off x="1342550" y="1127175"/>
            <a:ext cx="2301600" cy="1291500"/>
          </a:xfrm>
          <a:prstGeom prst="wedgeRoundRectCallout">
            <a:avLst>
              <a:gd name="adj1" fmla="val -63659"/>
              <a:gd name="adj2" fmla="val -1311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じゃあ、メッセージを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つくって、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おくってみよう！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658" name="Google Shape;658;p50"/>
          <p:cNvSpPr/>
          <p:nvPr/>
        </p:nvSpPr>
        <p:spPr>
          <a:xfrm>
            <a:off x="1350150" y="3191450"/>
            <a:ext cx="2625300" cy="1431900"/>
          </a:xfrm>
          <a:prstGeom prst="wedgeRoundRectCallout">
            <a:avLst>
              <a:gd name="adj1" fmla="val -62286"/>
              <a:gd name="adj2" fmla="val -929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メッセージをおくるのは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ステージ</a:t>
            </a:r>
            <a:r>
              <a:rPr lang="ja" sz="1500" b="1">
                <a:solidFill>
                  <a:srgbClr val="5E696C"/>
                </a:solidFill>
              </a:rPr>
              <a:t>からだよね。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ステージのコードがめんをひらこう。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659" name="Google Shape;659;p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278239" y="3191450"/>
            <a:ext cx="918450" cy="14009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0D87E5E4-A16E-489D-9157-F7B34A0079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9738" y="1181166"/>
            <a:ext cx="5044879" cy="2161672"/>
          </a:xfrm>
          <a:prstGeom prst="rect">
            <a:avLst/>
          </a:prstGeom>
        </p:spPr>
      </p:pic>
      <p:sp>
        <p:nvSpPr>
          <p:cNvPr id="665" name="Google Shape;665;p51"/>
          <p:cNvSpPr txBox="1">
            <a:spLocks noGrp="1"/>
          </p:cNvSpPr>
          <p:nvPr>
            <p:ph type="title"/>
          </p:nvPr>
        </p:nvSpPr>
        <p:spPr>
          <a:xfrm>
            <a:off x="311700" y="55176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メッセージは</a:t>
            </a:r>
            <a:br>
              <a:rPr lang="en-US" altLang="ja" dirty="0">
                <a:latin typeface="Arial"/>
                <a:cs typeface="Arial"/>
              </a:rPr>
            </a:br>
            <a:r>
              <a:rPr lang="ja" dirty="0">
                <a:latin typeface="Arial"/>
                <a:cs typeface="Arial"/>
              </a:rPr>
              <a:t>「ネズミのクローンをぜんぶ</a:t>
            </a:r>
            <a:r>
              <a:rPr lang="ja-JP" altLang="en-US" dirty="0">
                <a:latin typeface="Arial"/>
                <a:cs typeface="Arial"/>
              </a:rPr>
              <a:t>け</a:t>
            </a:r>
            <a:r>
              <a:rPr lang="ja" dirty="0">
                <a:latin typeface="Arial"/>
                <a:cs typeface="Arial"/>
              </a:rPr>
              <a:t>す」にしよう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666" name="Google Shape;666;p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69580" y="3324813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1"/>
          <p:cNvSpPr/>
          <p:nvPr/>
        </p:nvSpPr>
        <p:spPr>
          <a:xfrm>
            <a:off x="1093650" y="1169850"/>
            <a:ext cx="2701200" cy="1249150"/>
          </a:xfrm>
          <a:prstGeom prst="wedgeRoundRectCallout">
            <a:avLst>
              <a:gd name="adj1" fmla="val -56630"/>
              <a:gd name="adj2" fmla="val -523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「メッセージ1」じゃ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わかりづらいもんね。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メッセージはどうやったら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かえられるの？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668" name="Google Shape;668;p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576" y="124605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669" name="Google Shape;669;p51"/>
          <p:cNvSpPr/>
          <p:nvPr/>
        </p:nvSpPr>
        <p:spPr>
          <a:xfrm>
            <a:off x="4003571" y="2126158"/>
            <a:ext cx="1191883" cy="292841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0" name="Google Shape;670;p51"/>
          <p:cNvSpPr/>
          <p:nvPr/>
        </p:nvSpPr>
        <p:spPr>
          <a:xfrm>
            <a:off x="1093650" y="2833025"/>
            <a:ext cx="3687900" cy="1971000"/>
          </a:xfrm>
          <a:prstGeom prst="wedgeRoundRectCallout">
            <a:avLst>
              <a:gd name="adj1" fmla="val -57302"/>
              <a:gd name="adj2" fmla="val -858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あたらしくメッセージを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つくるよ。</a:t>
            </a:r>
            <a:r>
              <a:rPr lang="ja" sz="1500" b="1" dirty="0">
                <a:solidFill>
                  <a:schemeClr val="accent5"/>
                </a:solidFill>
              </a:rPr>
              <a:t>「メッセージ1を</a:t>
            </a:r>
            <a:r>
              <a:rPr lang="ja-JP" altLang="en-US" sz="1500" b="1" dirty="0">
                <a:solidFill>
                  <a:schemeClr val="accent5"/>
                </a:solidFill>
              </a:rPr>
              <a:t>おく</a:t>
            </a:r>
            <a:r>
              <a:rPr lang="ja" sz="1500" b="1" dirty="0">
                <a:solidFill>
                  <a:schemeClr val="accent5"/>
                </a:solidFill>
              </a:rPr>
              <a:t>る」</a:t>
            </a:r>
            <a:endParaRPr sz="1500" b="1" dirty="0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ブロック</a:t>
            </a:r>
            <a:r>
              <a:rPr lang="ja" sz="1500" b="1" dirty="0">
                <a:solidFill>
                  <a:schemeClr val="dk2"/>
                </a:solidFill>
              </a:rPr>
              <a:t>の「</a:t>
            </a:r>
            <a:r>
              <a:rPr lang="ja" sz="1500" b="1" dirty="0">
                <a:solidFill>
                  <a:schemeClr val="accent5"/>
                </a:solidFill>
              </a:rPr>
              <a:t>メッセージ1</a:t>
            </a:r>
            <a:r>
              <a:rPr lang="ja" sz="1500" b="1" dirty="0">
                <a:solidFill>
                  <a:schemeClr val="dk2"/>
                </a:solidFill>
              </a:rPr>
              <a:t>」の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ところを</a:t>
            </a: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sz="1500" b="1" dirty="0">
                <a:solidFill>
                  <a:schemeClr val="dk2"/>
                </a:solidFill>
              </a:rPr>
              <a:t>クリックして、</a:t>
            </a:r>
            <a:endParaRPr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あたら</a:t>
            </a:r>
            <a:r>
              <a:rPr lang="ja" sz="1500" b="1" dirty="0">
                <a:solidFill>
                  <a:schemeClr val="accent5"/>
                </a:solidFill>
              </a:rPr>
              <a:t>しいメッセージ</a:t>
            </a:r>
            <a:r>
              <a:rPr lang="ja" sz="1500" b="1" dirty="0">
                <a:solidFill>
                  <a:schemeClr val="dk2"/>
                </a:solidFill>
              </a:rPr>
              <a:t>」をえらんでね。</a:t>
            </a:r>
            <a:endParaRPr sz="1500" b="1" dirty="0">
              <a:solidFill>
                <a:schemeClr val="dk2"/>
              </a:solidFill>
            </a:endParaRPr>
          </a:p>
        </p:txBody>
      </p:sp>
      <p:sp>
        <p:nvSpPr>
          <p:cNvPr id="671" name="Google Shape;671;p51"/>
          <p:cNvSpPr/>
          <p:nvPr/>
        </p:nvSpPr>
        <p:spPr>
          <a:xfrm>
            <a:off x="4308055" y="1906752"/>
            <a:ext cx="489900" cy="1989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72" name="Google Shape;672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04074" y="2506632"/>
            <a:ext cx="684800" cy="10445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5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あたらしいメッセージをつくるよ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683" name="Google Shape;683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76205" y="133773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p52"/>
          <p:cNvSpPr/>
          <p:nvPr/>
        </p:nvSpPr>
        <p:spPr>
          <a:xfrm>
            <a:off x="1071175" y="1017450"/>
            <a:ext cx="2960400" cy="1952400"/>
          </a:xfrm>
          <a:prstGeom prst="wedgeRoundRectCallout">
            <a:avLst>
              <a:gd name="adj1" fmla="val -58407"/>
              <a:gd name="adj2" fmla="val -1050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あたら</a:t>
            </a:r>
            <a:r>
              <a:rPr lang="ja" sz="1500" b="1" dirty="0">
                <a:solidFill>
                  <a:schemeClr val="dk2"/>
                </a:solidFill>
              </a:rPr>
              <a:t>しいメッセージ</a:t>
            </a:r>
            <a:r>
              <a:rPr lang="ja-JP" altLang="en-US" sz="1500" b="1" dirty="0">
                <a:solidFill>
                  <a:schemeClr val="dk2"/>
                </a:solidFill>
              </a:rPr>
              <a:t>めい</a:t>
            </a:r>
            <a:r>
              <a:rPr lang="ja" sz="1500" b="1" dirty="0">
                <a:solidFill>
                  <a:schemeClr val="dk2"/>
                </a:solidFill>
              </a:rPr>
              <a:t>に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ネズミのクローンを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accent5"/>
                </a:solidFill>
              </a:rPr>
              <a:t>ぜんぶ</a:t>
            </a:r>
            <a:r>
              <a:rPr lang="ja-JP" altLang="en-US" sz="1500" b="1" dirty="0">
                <a:solidFill>
                  <a:schemeClr val="accent5"/>
                </a:solidFill>
              </a:rPr>
              <a:t>け</a:t>
            </a:r>
            <a:r>
              <a:rPr lang="ja" sz="1500" b="1" dirty="0">
                <a:solidFill>
                  <a:schemeClr val="accent5"/>
                </a:solidFill>
              </a:rPr>
              <a:t>す</a:t>
            </a:r>
            <a:r>
              <a:rPr lang="ja" sz="1500" b="1" dirty="0">
                <a:solidFill>
                  <a:schemeClr val="dk2"/>
                </a:solidFill>
              </a:rPr>
              <a:t>」と入力して、</a:t>
            </a:r>
            <a:endParaRPr sz="1500"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OK</a:t>
            </a:r>
            <a:r>
              <a:rPr lang="ja" sz="1500" b="1" dirty="0">
                <a:solidFill>
                  <a:schemeClr val="dk2"/>
                </a:solidFill>
              </a:rPr>
              <a:t>」を</a:t>
            </a:r>
            <a:r>
              <a:rPr lang="ja-JP" altLang="en-US" sz="1500" b="1" dirty="0">
                <a:solidFill>
                  <a:schemeClr val="dk2"/>
                </a:solidFill>
              </a:rPr>
              <a:t>ひだり</a:t>
            </a:r>
            <a:r>
              <a:rPr lang="ja" sz="1500" b="1" dirty="0">
                <a:solidFill>
                  <a:schemeClr val="dk2"/>
                </a:solidFill>
              </a:rPr>
              <a:t>クリックしてね。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9843E7F-7F2F-44B3-B16A-69498D0D93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300" y="1403568"/>
            <a:ext cx="3791145" cy="272429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347CDB9F-A5C1-4280-80E3-5B87005EBE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440" y="991171"/>
            <a:ext cx="4741285" cy="3694508"/>
          </a:xfrm>
          <a:prstGeom prst="rect">
            <a:avLst/>
          </a:prstGeom>
        </p:spPr>
      </p:pic>
      <p:sp>
        <p:nvSpPr>
          <p:cNvPr id="694" name="Google Shape;694;p5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メッセージをおくるブロックをおこう</a:t>
            </a:r>
            <a:endParaRPr/>
          </a:p>
        </p:txBody>
      </p:sp>
      <p:pic>
        <p:nvPicPr>
          <p:cNvPr id="695" name="Google Shape;695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76" y="124605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696" name="Google Shape;696;p53"/>
          <p:cNvSpPr/>
          <p:nvPr/>
        </p:nvSpPr>
        <p:spPr>
          <a:xfrm>
            <a:off x="1445175" y="1394696"/>
            <a:ext cx="1372200" cy="626100"/>
          </a:xfrm>
          <a:prstGeom prst="wedgeRoundRectCallout">
            <a:avLst>
              <a:gd name="adj1" fmla="val -63932"/>
              <a:gd name="adj2" fmla="val -961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できたね！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697" name="Google Shape;697;p5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970" y="311048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53"/>
          <p:cNvSpPr/>
          <p:nvPr/>
        </p:nvSpPr>
        <p:spPr>
          <a:xfrm>
            <a:off x="1167675" y="2838425"/>
            <a:ext cx="3049200" cy="1643400"/>
          </a:xfrm>
          <a:prstGeom prst="wedgeRoundRectCallout">
            <a:avLst>
              <a:gd name="adj1" fmla="val -58075"/>
              <a:gd name="adj2" fmla="val -7434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よし！じゃあ、</a:t>
            </a:r>
            <a:r>
              <a:rPr lang="ja" sz="1500" b="1">
                <a:solidFill>
                  <a:schemeClr val="accent5"/>
                </a:solidFill>
              </a:rPr>
              <a:t>ネズミを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３びきつかまえたらすぐに</a:t>
            </a:r>
            <a:endParaRPr sz="1500" b="1">
              <a:solidFill>
                <a:schemeClr val="accent5"/>
              </a:solidFill>
            </a:endParaRPr>
          </a:p>
          <a:p>
            <a:pPr>
              <a:buSzPts val="1400"/>
            </a:pPr>
            <a:r>
              <a:rPr lang="ja" sz="1500" b="1">
                <a:solidFill>
                  <a:schemeClr val="accent5"/>
                </a:solidFill>
              </a:rPr>
              <a:t>そのメッセージをおくる</a:t>
            </a:r>
            <a:r>
              <a:rPr lang="ja" sz="1500" b="1">
                <a:solidFill>
                  <a:srgbClr val="5E696C"/>
                </a:solidFill>
              </a:rPr>
              <a:t>ように</a:t>
            </a: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ブロックをおこう。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699" name="Google Shape;699;p53"/>
          <p:cNvSpPr/>
          <p:nvPr/>
        </p:nvSpPr>
        <p:spPr>
          <a:xfrm>
            <a:off x="4723179" y="4022498"/>
            <a:ext cx="1696094" cy="30473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0" name="Google Shape;700;p53"/>
          <p:cNvSpPr/>
          <p:nvPr/>
        </p:nvSpPr>
        <p:spPr>
          <a:xfrm>
            <a:off x="6749919" y="2790304"/>
            <a:ext cx="2277806" cy="26231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701" name="Google Shape;701;p53"/>
          <p:cNvCxnSpPr>
            <a:cxnSpLocks/>
            <a:stCxn id="699" idx="0"/>
            <a:endCxn id="700" idx="1"/>
          </p:cNvCxnSpPr>
          <p:nvPr/>
        </p:nvCxnSpPr>
        <p:spPr>
          <a:xfrm flipV="1">
            <a:off x="5571226" y="2921461"/>
            <a:ext cx="1178693" cy="1101037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23276F3-8C49-4CEE-9E05-A386DF33C5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7926" y="1017450"/>
            <a:ext cx="4385803" cy="3734700"/>
          </a:xfrm>
          <a:prstGeom prst="rect">
            <a:avLst/>
          </a:prstGeom>
        </p:spPr>
      </p:pic>
      <p:sp>
        <p:nvSpPr>
          <p:cNvPr id="707" name="Google Shape;707;p5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メッセージをうけとったらクローンを</a:t>
            </a:r>
            <a:r>
              <a:rPr lang="ja-JP" altLang="en-US" dirty="0">
                <a:latin typeface="Arial"/>
                <a:cs typeface="Arial"/>
              </a:rPr>
              <a:t>け</a:t>
            </a:r>
            <a:r>
              <a:rPr lang="ja" dirty="0">
                <a:latin typeface="Arial"/>
                <a:cs typeface="Arial"/>
              </a:rPr>
              <a:t>すよ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08" name="Google Shape;708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451" y="34044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09" name="Google Shape;709;p54"/>
          <p:cNvSpPr/>
          <p:nvPr/>
        </p:nvSpPr>
        <p:spPr>
          <a:xfrm>
            <a:off x="1476450" y="3432025"/>
            <a:ext cx="1755900" cy="914100"/>
          </a:xfrm>
          <a:prstGeom prst="wedgeRoundRectCallout">
            <a:avLst>
              <a:gd name="adj1" fmla="val -65076"/>
              <a:gd name="adj2" fmla="val -1767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OK！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これでいい？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710" name="Google Shape;710;p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67530" y="122758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54"/>
          <p:cNvSpPr/>
          <p:nvPr/>
        </p:nvSpPr>
        <p:spPr>
          <a:xfrm>
            <a:off x="1081325" y="1093975"/>
            <a:ext cx="3429000" cy="1594800"/>
          </a:xfrm>
          <a:prstGeom prst="wedgeRoundRectCallout">
            <a:avLst>
              <a:gd name="adj1" fmla="val -56324"/>
              <a:gd name="adj2" fmla="val -21737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rgbClr val="5E696C"/>
                </a:solidFill>
              </a:rPr>
              <a:t>こんどは、</a:t>
            </a:r>
            <a:r>
              <a:rPr lang="ja" sz="1500" b="1" dirty="0">
                <a:solidFill>
                  <a:schemeClr val="accent5"/>
                </a:solidFill>
              </a:rPr>
              <a:t>ネズミのスプライト</a:t>
            </a:r>
            <a:r>
              <a:rPr lang="ja" sz="1500" b="1" dirty="0">
                <a:solidFill>
                  <a:srgbClr val="5E696C"/>
                </a:solidFill>
              </a:rPr>
              <a:t>で、</a:t>
            </a:r>
            <a:endParaRPr lang="ja-JP" altLang="en-US" sz="1500" b="1" dirty="0">
              <a:solidFill>
                <a:schemeClr val="accent5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メッセージをうけとったとき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クローンを</a:t>
            </a:r>
            <a:r>
              <a:rPr lang="ja-JP" altLang="en-US" sz="1500" b="1" dirty="0">
                <a:solidFill>
                  <a:schemeClr val="accent5"/>
                </a:solidFill>
              </a:rPr>
              <a:t>け</a:t>
            </a:r>
            <a:r>
              <a:rPr lang="ja" sz="1500" b="1" dirty="0">
                <a:solidFill>
                  <a:schemeClr val="accent5"/>
                </a:solidFill>
              </a:rPr>
              <a:t>す</a:t>
            </a:r>
            <a:r>
              <a:rPr lang="ja" sz="1500" b="1" dirty="0">
                <a:solidFill>
                  <a:srgbClr val="5E696C"/>
                </a:solidFill>
              </a:rPr>
              <a:t>ようにしよう。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712" name="Google Shape;712;p54"/>
          <p:cNvSpPr/>
          <p:nvPr/>
        </p:nvSpPr>
        <p:spPr>
          <a:xfrm>
            <a:off x="5037894" y="4061517"/>
            <a:ext cx="2367600" cy="750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5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じっこう</a:t>
            </a:r>
            <a:r>
              <a:rPr lang="ja" dirty="0">
                <a:latin typeface="Arial"/>
                <a:cs typeface="Arial"/>
              </a:rPr>
              <a:t>してみてね！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20" name="Google Shape;720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2070" y="122758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55"/>
          <p:cNvSpPr/>
          <p:nvPr/>
        </p:nvSpPr>
        <p:spPr>
          <a:xfrm>
            <a:off x="1570182" y="1246375"/>
            <a:ext cx="2685168" cy="914100"/>
          </a:xfrm>
          <a:prstGeom prst="wedgeRoundRectCallout">
            <a:avLst>
              <a:gd name="adj1" fmla="val -54944"/>
              <a:gd name="adj2" fmla="val -1821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さあ、</a:t>
            </a:r>
            <a:r>
              <a:rPr lang="ja-JP" altLang="en-US" sz="1500" b="1" dirty="0">
                <a:solidFill>
                  <a:srgbClr val="5E696C"/>
                </a:solidFill>
              </a:rPr>
              <a:t>じっこう</a:t>
            </a:r>
            <a:r>
              <a:rPr lang="ja" sz="1500" b="1" dirty="0">
                <a:solidFill>
                  <a:srgbClr val="5E696C"/>
                </a:solidFill>
              </a:rPr>
              <a:t>してみよう！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722" name="Google Shape;722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4326" y="32147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23" name="Google Shape;723;p55"/>
          <p:cNvSpPr/>
          <p:nvPr/>
        </p:nvSpPr>
        <p:spPr>
          <a:xfrm>
            <a:off x="1570182" y="3214700"/>
            <a:ext cx="2143200" cy="1131300"/>
          </a:xfrm>
          <a:prstGeom prst="wedgeRoundRectCallout">
            <a:avLst>
              <a:gd name="adj1" fmla="val -55223"/>
              <a:gd name="adj2" fmla="val -16194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お！</a:t>
            </a:r>
            <a:r>
              <a:rPr lang="ja-JP" altLang="en-US" sz="1500" b="1" dirty="0">
                <a:solidFill>
                  <a:srgbClr val="5E696C"/>
                </a:solidFill>
              </a:rPr>
              <a:t>き</a:t>
            </a:r>
            <a:r>
              <a:rPr lang="ja" sz="1500" b="1" dirty="0">
                <a:solidFill>
                  <a:srgbClr val="5E696C"/>
                </a:solidFill>
              </a:rPr>
              <a:t>えた！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けど、またふえた！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どういうこと？！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57EF60D-DEDE-4DE8-8DC8-AD4117398D5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627" b="-1"/>
          <a:stretch/>
        </p:blipFill>
        <p:spPr>
          <a:xfrm>
            <a:off x="4322618" y="1080655"/>
            <a:ext cx="4708206" cy="382293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9B330DFD-CB29-4EA4-AB75-6FC27071EC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7913" y="903347"/>
            <a:ext cx="4385803" cy="3734700"/>
          </a:xfrm>
          <a:prstGeom prst="rect">
            <a:avLst/>
          </a:prstGeom>
        </p:spPr>
      </p:pic>
      <p:sp>
        <p:nvSpPr>
          <p:cNvPr id="733" name="Google Shape;733;p5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900" dirty="0">
                <a:latin typeface="Arial"/>
                <a:cs typeface="Arial"/>
              </a:rPr>
              <a:t>すでにできあがっているクローンしか</a:t>
            </a:r>
            <a:r>
              <a:rPr lang="ja-JP" altLang="en-US" sz="2900" dirty="0">
                <a:latin typeface="Arial"/>
                <a:cs typeface="Arial"/>
              </a:rPr>
              <a:t>き</a:t>
            </a:r>
            <a:r>
              <a:rPr lang="ja" sz="2900" dirty="0">
                <a:latin typeface="Arial"/>
                <a:cs typeface="Arial"/>
              </a:rPr>
              <a:t>えないよ</a:t>
            </a:r>
            <a:endParaRPr sz="2900" dirty="0">
              <a:latin typeface="Arial"/>
              <a:cs typeface="Arial"/>
            </a:endParaRPr>
          </a:p>
        </p:txBody>
      </p:sp>
      <p:sp>
        <p:nvSpPr>
          <p:cNvPr id="734" name="Google Shape;734;p56"/>
          <p:cNvSpPr/>
          <p:nvPr/>
        </p:nvSpPr>
        <p:spPr>
          <a:xfrm>
            <a:off x="6687416" y="2802900"/>
            <a:ext cx="1806300" cy="765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35" name="Google Shape;735;p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70" y="122758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736" name="Google Shape;736;p56"/>
          <p:cNvSpPr/>
          <p:nvPr/>
        </p:nvSpPr>
        <p:spPr>
          <a:xfrm>
            <a:off x="1201950" y="1146750"/>
            <a:ext cx="2864400" cy="2038800"/>
          </a:xfrm>
          <a:prstGeom prst="wedgeRoundRectCallout">
            <a:avLst>
              <a:gd name="adj1" fmla="val -57862"/>
              <a:gd name="adj2" fmla="val -25447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その</a:t>
            </a:r>
            <a:r>
              <a:rPr lang="ja-JP" altLang="en-US" sz="1500" b="1" dirty="0">
                <a:solidFill>
                  <a:srgbClr val="5E696C"/>
                </a:solidFill>
              </a:rPr>
              <a:t>じてん</a:t>
            </a:r>
            <a:r>
              <a:rPr lang="ja" sz="1500" b="1" dirty="0">
                <a:solidFill>
                  <a:srgbClr val="5E696C"/>
                </a:solidFill>
              </a:rPr>
              <a:t>でできている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クローンしか</a:t>
            </a:r>
            <a:r>
              <a:rPr lang="ja-JP" altLang="en-US" sz="1500" b="1" dirty="0">
                <a:solidFill>
                  <a:srgbClr val="5E696C"/>
                </a:solidFill>
              </a:rPr>
              <a:t>き</a:t>
            </a:r>
            <a:r>
              <a:rPr lang="ja" sz="1500" b="1" dirty="0">
                <a:solidFill>
                  <a:srgbClr val="5E696C"/>
                </a:solidFill>
              </a:rPr>
              <a:t>えないから、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100ぴきつくりおわるまでは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クローンがつくられつづけちゃうんだ。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737" name="Google Shape;737;p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76" y="35666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38" name="Google Shape;738;p56"/>
          <p:cNvSpPr/>
          <p:nvPr/>
        </p:nvSpPr>
        <p:spPr>
          <a:xfrm>
            <a:off x="1166475" y="3671900"/>
            <a:ext cx="2159700" cy="1131300"/>
          </a:xfrm>
          <a:prstGeom prst="wedgeRoundRectCallout">
            <a:avLst>
              <a:gd name="adj1" fmla="val -60509"/>
              <a:gd name="adj2" fmla="val -15867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ええ～！そっかぁ。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じゃあどうしたら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いいんだ！？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739" name="Google Shape;739;p56"/>
          <p:cNvSpPr/>
          <p:nvPr/>
        </p:nvSpPr>
        <p:spPr>
          <a:xfrm>
            <a:off x="6861375" y="3838050"/>
            <a:ext cx="2232300" cy="914100"/>
          </a:xfrm>
          <a:prstGeom prst="wedgeRoundRectCallout">
            <a:avLst>
              <a:gd name="adj1" fmla="val -30734"/>
              <a:gd name="adj2" fmla="val -7009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100ぴきつくりおわるまでは、ここでクローンが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つくられつづけるよ。</a:t>
            </a:r>
            <a:endParaRPr b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F0C4DBE-4369-4220-8BA1-36BF0A0636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7317" y="968464"/>
            <a:ext cx="3756233" cy="3759727"/>
          </a:xfrm>
          <a:prstGeom prst="rect">
            <a:avLst/>
          </a:prstGeom>
        </p:spPr>
      </p:pic>
      <p:sp>
        <p:nvSpPr>
          <p:cNvPr id="748" name="Google Shape;748;p5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クローンをつくるのをとめよう</a:t>
            </a:r>
            <a:endParaRPr>
              <a:latin typeface="Arial"/>
              <a:cs typeface="Arial"/>
            </a:endParaRPr>
          </a:p>
        </p:txBody>
      </p:sp>
      <p:pic>
        <p:nvPicPr>
          <p:cNvPr id="749" name="Google Shape;749;p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70" y="122758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750" name="Google Shape;750;p57"/>
          <p:cNvSpPr/>
          <p:nvPr/>
        </p:nvSpPr>
        <p:spPr>
          <a:xfrm>
            <a:off x="1278150" y="1055575"/>
            <a:ext cx="2886900" cy="1148400"/>
          </a:xfrm>
          <a:prstGeom prst="wedgeRoundRectCallout">
            <a:avLst>
              <a:gd name="adj1" fmla="val -59286"/>
              <a:gd name="adj2" fmla="val 204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400"/>
            </a:pPr>
            <a:r>
              <a:rPr lang="ja" sz="1500" b="1">
                <a:solidFill>
                  <a:schemeClr val="dk2"/>
                </a:solidFill>
              </a:rPr>
              <a:t>メッセージをうけとったら、</a:t>
            </a:r>
            <a:endParaRPr lang="ja-JP" altLang="en-US" sz="1500" b="1">
              <a:solidFill>
                <a:schemeClr val="dk2"/>
              </a:solidFill>
            </a:endParaRPr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クローンをつくるのを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とめちゃおう！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751" name="Google Shape;751;p5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9126" y="30354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52" name="Google Shape;752;p57"/>
          <p:cNvSpPr/>
          <p:nvPr/>
        </p:nvSpPr>
        <p:spPr>
          <a:xfrm>
            <a:off x="1395075" y="3035400"/>
            <a:ext cx="2250600" cy="1388700"/>
          </a:xfrm>
          <a:prstGeom prst="wedgeRoundRectCallout">
            <a:avLst>
              <a:gd name="adj1" fmla="val -62923"/>
              <a:gd name="adj2" fmla="val -3000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スプライトの</a:t>
            </a:r>
            <a:r>
              <a:rPr lang="ja-JP" altLang="en-US" sz="1500" b="1" dirty="0">
                <a:solidFill>
                  <a:schemeClr val="accent5"/>
                </a:solidFill>
              </a:rPr>
              <a:t>ほか</a:t>
            </a:r>
            <a:r>
              <a:rPr lang="ja" sz="1500" b="1" dirty="0">
                <a:solidFill>
                  <a:schemeClr val="accent5"/>
                </a:solidFill>
              </a:rPr>
              <a:t>の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スクリプトを</a:t>
            </a:r>
            <a:r>
              <a:rPr lang="ja-JP" altLang="en-US" sz="1500" b="1" dirty="0">
                <a:solidFill>
                  <a:schemeClr val="accent5"/>
                </a:solidFill>
              </a:rPr>
              <a:t>と</a:t>
            </a:r>
            <a:r>
              <a:rPr lang="ja" sz="1500" b="1" dirty="0">
                <a:solidFill>
                  <a:schemeClr val="accent5"/>
                </a:solidFill>
              </a:rPr>
              <a:t>める</a:t>
            </a:r>
            <a:r>
              <a:rPr lang="ja" sz="1500" b="1" dirty="0">
                <a:solidFill>
                  <a:srgbClr val="5E696C"/>
                </a:solidFill>
              </a:rPr>
              <a:t>」をつかうんだね。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753" name="Google Shape;753;p57"/>
          <p:cNvSpPr/>
          <p:nvPr/>
        </p:nvSpPr>
        <p:spPr>
          <a:xfrm>
            <a:off x="4519818" y="4224769"/>
            <a:ext cx="1882800" cy="306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4" name="Google Shape;754;p57"/>
          <p:cNvSpPr/>
          <p:nvPr/>
        </p:nvSpPr>
        <p:spPr>
          <a:xfrm>
            <a:off x="6356604" y="1594564"/>
            <a:ext cx="1786945" cy="20826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755" name="Google Shape;755;p57"/>
          <p:cNvCxnSpPr>
            <a:cxnSpLocks/>
            <a:stCxn id="753" idx="3"/>
            <a:endCxn id="754" idx="2"/>
          </p:cNvCxnSpPr>
          <p:nvPr/>
        </p:nvCxnSpPr>
        <p:spPr>
          <a:xfrm flipV="1">
            <a:off x="6402618" y="3677164"/>
            <a:ext cx="847459" cy="700755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5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じっこう</a:t>
            </a:r>
            <a:r>
              <a:rPr lang="ja" dirty="0">
                <a:latin typeface="Arial"/>
                <a:cs typeface="Arial"/>
              </a:rPr>
              <a:t>しよう！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64" name="Google Shape;764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901" y="101745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65" name="Google Shape;765;p58"/>
          <p:cNvSpPr/>
          <p:nvPr/>
        </p:nvSpPr>
        <p:spPr>
          <a:xfrm>
            <a:off x="1287475" y="1017450"/>
            <a:ext cx="2606100" cy="1523700"/>
          </a:xfrm>
          <a:prstGeom prst="wedgeRoundRectCallout">
            <a:avLst>
              <a:gd name="adj1" fmla="val -62223"/>
              <a:gd name="adj2" fmla="val -17313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じっこう</a:t>
            </a:r>
            <a:r>
              <a:rPr lang="ja" sz="1500" b="1" dirty="0">
                <a:solidFill>
                  <a:srgbClr val="5E696C"/>
                </a:solidFill>
              </a:rPr>
              <a:t>するよ！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こんどはよさそう！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だけど、クリアしたのに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ネズミがまだいるよ...。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766" name="Google Shape;766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970" y="3110488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58"/>
          <p:cNvSpPr/>
          <p:nvPr/>
        </p:nvSpPr>
        <p:spPr>
          <a:xfrm>
            <a:off x="1292775" y="3128325"/>
            <a:ext cx="2218500" cy="914100"/>
          </a:xfrm>
          <a:prstGeom prst="wedgeRoundRectCallout">
            <a:avLst>
              <a:gd name="adj1" fmla="val -63137"/>
              <a:gd name="adj2" fmla="val -17500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これは</a:t>
            </a:r>
            <a:r>
              <a:rPr lang="ja" sz="1500" b="1">
                <a:solidFill>
                  <a:schemeClr val="accent5"/>
                </a:solidFill>
              </a:rPr>
              <a:t>オリジナル</a:t>
            </a:r>
            <a:r>
              <a:rPr lang="ja" sz="1500" b="1">
                <a:solidFill>
                  <a:srgbClr val="5E696C"/>
                </a:solidFill>
              </a:rPr>
              <a:t>の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ネズミなんだ。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430B221-56DA-4F99-BCB2-E5E64744BCC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698" b="-1"/>
          <a:stretch/>
        </p:blipFill>
        <p:spPr>
          <a:xfrm>
            <a:off x="4484254" y="1159164"/>
            <a:ext cx="4560235" cy="371919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98F436AA-A9CF-49AF-AF27-ED7F0894A0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7317" y="968464"/>
            <a:ext cx="3756233" cy="3759727"/>
          </a:xfrm>
          <a:prstGeom prst="rect">
            <a:avLst/>
          </a:prstGeom>
        </p:spPr>
      </p:pic>
      <p:sp>
        <p:nvSpPr>
          <p:cNvPr id="775" name="Google Shape;775;p5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オリジナルはそのまんま</a:t>
            </a:r>
            <a:endParaRPr>
              <a:latin typeface="Arial"/>
              <a:cs typeface="Arial"/>
            </a:endParaRPr>
          </a:p>
        </p:txBody>
      </p:sp>
      <p:pic>
        <p:nvPicPr>
          <p:cNvPr id="776" name="Google Shape;776;p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751" y="349770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777" name="Google Shape;777;p59"/>
          <p:cNvSpPr/>
          <p:nvPr/>
        </p:nvSpPr>
        <p:spPr>
          <a:xfrm>
            <a:off x="1414525" y="3573838"/>
            <a:ext cx="2306400" cy="914100"/>
          </a:xfrm>
          <a:prstGeom prst="wedgeRoundRectCallout">
            <a:avLst>
              <a:gd name="adj1" fmla="val -62156"/>
              <a:gd name="adj2" fmla="val -3882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そっかー。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778" name="Google Shape;778;p5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95" y="1354213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59"/>
          <p:cNvSpPr/>
          <p:nvPr/>
        </p:nvSpPr>
        <p:spPr>
          <a:xfrm>
            <a:off x="1206050" y="1139925"/>
            <a:ext cx="2911800" cy="1697100"/>
          </a:xfrm>
          <a:prstGeom prst="wedgeRoundRectCallout">
            <a:avLst>
              <a:gd name="adj1" fmla="val -58520"/>
              <a:gd name="adj2" fmla="val -18324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オリジナルはうごかないし、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つかまえられないし、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かくれるタイミングも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ないんだ。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だからずっとそこにいる。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780" name="Google Shape;780;p59"/>
          <p:cNvSpPr/>
          <p:nvPr/>
        </p:nvSpPr>
        <p:spPr>
          <a:xfrm>
            <a:off x="4398549" y="1434428"/>
            <a:ext cx="2005200" cy="2425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1" name="Google Shape;781;p59"/>
          <p:cNvSpPr/>
          <p:nvPr/>
        </p:nvSpPr>
        <p:spPr>
          <a:xfrm>
            <a:off x="6622311" y="3573838"/>
            <a:ext cx="2005200" cy="1068900"/>
          </a:xfrm>
          <a:prstGeom prst="wedgeRoundRectCallout">
            <a:avLst>
              <a:gd name="adj1" fmla="val -60749"/>
              <a:gd name="adj2" fmla="val -38654"/>
              <a:gd name="adj3" fmla="val 0"/>
            </a:avLst>
          </a:prstGeom>
          <a:solidFill>
            <a:schemeClr val="bg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このスクリプトは</a:t>
            </a:r>
            <a:endParaRPr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クローンでしか</a:t>
            </a:r>
            <a:endParaRPr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2"/>
                </a:solidFill>
              </a:rPr>
              <a:t>じっこう</a:t>
            </a:r>
            <a:r>
              <a:rPr lang="ja" b="1" dirty="0">
                <a:solidFill>
                  <a:schemeClr val="dk2"/>
                </a:solidFill>
              </a:rPr>
              <a:t>されない</a:t>
            </a:r>
            <a:endParaRPr b="1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E7BD5E6F-CA37-4BC1-A89C-708DBF5ED2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20"/>
          <a:stretch/>
        </p:blipFill>
        <p:spPr>
          <a:xfrm>
            <a:off x="6570028" y="1015850"/>
            <a:ext cx="2319967" cy="24706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DCB72D8-EDF0-4BDD-8C09-EA3E4333576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41"/>
          <a:stretch/>
        </p:blipFill>
        <p:spPr>
          <a:xfrm>
            <a:off x="4093543" y="1091268"/>
            <a:ext cx="2264366" cy="2470600"/>
          </a:xfrm>
          <a:prstGeom prst="rect">
            <a:avLst/>
          </a:prstGeom>
        </p:spPr>
      </p:pic>
      <p:sp>
        <p:nvSpPr>
          <p:cNvPr id="787" name="Google Shape;787;p6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オリジナルはかくしておこう</a:t>
            </a:r>
            <a:endParaRPr>
              <a:latin typeface="Arial"/>
              <a:cs typeface="Arial"/>
            </a:endParaRPr>
          </a:p>
        </p:txBody>
      </p:sp>
      <p:pic>
        <p:nvPicPr>
          <p:cNvPr id="788" name="Google Shape;788;p6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4551" y="3513675"/>
            <a:ext cx="913949" cy="913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9" name="Google Shape;789;p6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11695" y="1354213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790" name="Google Shape;790;p60"/>
          <p:cNvSpPr/>
          <p:nvPr/>
        </p:nvSpPr>
        <p:spPr>
          <a:xfrm>
            <a:off x="1566275" y="1139925"/>
            <a:ext cx="2376600" cy="1401300"/>
          </a:xfrm>
          <a:prstGeom prst="wedgeRoundRectCallout">
            <a:avLst>
              <a:gd name="adj1" fmla="val -61063"/>
              <a:gd name="adj2" fmla="val -8117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だから、オリジナルは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はじめからかくして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おいたほうがいいと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おもうんだ。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791" name="Google Shape;791;p60"/>
          <p:cNvSpPr/>
          <p:nvPr/>
        </p:nvSpPr>
        <p:spPr>
          <a:xfrm>
            <a:off x="1575025" y="3423475"/>
            <a:ext cx="2306400" cy="1124400"/>
          </a:xfrm>
          <a:prstGeom prst="wedgeRoundRectCallout">
            <a:avLst>
              <a:gd name="adj1" fmla="val -66968"/>
              <a:gd name="adj2" fmla="val -22052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でもそれだと、</a:t>
            </a:r>
            <a:endParaRPr sz="1500" b="1">
              <a:solidFill>
                <a:schemeClr val="dk2"/>
              </a:solidFill>
            </a:endParaRPr>
          </a:p>
          <a:p>
            <a:pPr>
              <a:buSzPts val="1400"/>
            </a:pPr>
            <a:r>
              <a:rPr lang="ja" sz="1500" b="1">
                <a:solidFill>
                  <a:schemeClr val="dk2"/>
                </a:solidFill>
              </a:rPr>
              <a:t>クローンもかくれた</a:t>
            </a:r>
            <a:endParaRPr lang="ja" altLang="en-US" sz="1500" b="1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じょうたいで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つくられちゃうよね？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794" name="Google Shape;794;p60"/>
          <p:cNvSpPr/>
          <p:nvPr/>
        </p:nvSpPr>
        <p:spPr>
          <a:xfrm>
            <a:off x="4278999" y="2326568"/>
            <a:ext cx="571129" cy="3369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5" name="Google Shape;795;p60"/>
          <p:cNvSpPr/>
          <p:nvPr/>
        </p:nvSpPr>
        <p:spPr>
          <a:xfrm>
            <a:off x="6570028" y="2326568"/>
            <a:ext cx="489900" cy="3369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796" name="Google Shape;796;p60"/>
          <p:cNvCxnSpPr>
            <a:endCxn id="795" idx="1"/>
          </p:cNvCxnSpPr>
          <p:nvPr/>
        </p:nvCxnSpPr>
        <p:spPr>
          <a:xfrm>
            <a:off x="4850128" y="2495018"/>
            <a:ext cx="17199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797" name="Google Shape;797;p60"/>
          <p:cNvSpPr txBox="1"/>
          <p:nvPr/>
        </p:nvSpPr>
        <p:spPr>
          <a:xfrm>
            <a:off x="4374528" y="2142868"/>
            <a:ext cx="419145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3200" b="1" dirty="0">
                <a:solidFill>
                  <a:schemeClr val="dk1"/>
                </a:solidFill>
                <a:ea typeface="Lato"/>
                <a:sym typeface="Lato"/>
              </a:rPr>
              <a:t>×</a:t>
            </a:r>
            <a:endParaRPr sz="3200" b="1" dirty="0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8CC0A99-EBCE-4C5A-B66D-83E97BDAD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5172" y="1191491"/>
            <a:ext cx="2963790" cy="3761339"/>
          </a:xfrm>
          <a:prstGeom prst="rect">
            <a:avLst/>
          </a:prstGeom>
        </p:spPr>
      </p:pic>
      <p:sp>
        <p:nvSpPr>
          <p:cNvPr id="803" name="Google Shape;803;p6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クローンはつくられたら</a:t>
            </a:r>
            <a:r>
              <a:rPr lang="ja-JP" altLang="en-US" dirty="0">
                <a:latin typeface="Arial"/>
                <a:cs typeface="Arial"/>
              </a:rPr>
              <a:t>ひょうじ</a:t>
            </a:r>
            <a:r>
              <a:rPr lang="ja" dirty="0">
                <a:latin typeface="Arial"/>
                <a:cs typeface="Arial"/>
              </a:rPr>
              <a:t>しよう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804" name="Google Shape;804;p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95" y="1354213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805" name="Google Shape;805;p61"/>
          <p:cNvSpPr/>
          <p:nvPr/>
        </p:nvSpPr>
        <p:spPr>
          <a:xfrm>
            <a:off x="1261475" y="1139925"/>
            <a:ext cx="3076200" cy="1401300"/>
          </a:xfrm>
          <a:prstGeom prst="wedgeRoundRectCallout">
            <a:avLst>
              <a:gd name="adj1" fmla="val -61843"/>
              <a:gd name="adj2" fmla="val -3534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そうだね。だから、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クローンはつくられたときに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rgbClr val="5E696C"/>
                </a:solidFill>
              </a:rPr>
              <a:t>ひょうじ</a:t>
            </a:r>
            <a:r>
              <a:rPr lang="ja" sz="1500" b="1" dirty="0">
                <a:solidFill>
                  <a:srgbClr val="5E696C"/>
                </a:solidFill>
              </a:rPr>
              <a:t>するようにすればいいよ。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806" name="Google Shape;806;p6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751" y="35136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807" name="Google Shape;807;p61"/>
          <p:cNvSpPr/>
          <p:nvPr/>
        </p:nvSpPr>
        <p:spPr>
          <a:xfrm>
            <a:off x="1270225" y="3423475"/>
            <a:ext cx="2306400" cy="1124400"/>
          </a:xfrm>
          <a:prstGeom prst="wedgeRoundRectCallout">
            <a:avLst>
              <a:gd name="adj1" fmla="val -62537"/>
              <a:gd name="adj2" fmla="val -1002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なるほど、そっか！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808" name="Google Shape;808;p61"/>
          <p:cNvSpPr/>
          <p:nvPr/>
        </p:nvSpPr>
        <p:spPr>
          <a:xfrm>
            <a:off x="5316264" y="1689264"/>
            <a:ext cx="835153" cy="45357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62"/>
          <p:cNvSpPr txBox="1">
            <a:spLocks noGrp="1"/>
          </p:cNvSpPr>
          <p:nvPr>
            <p:ph type="title"/>
          </p:nvPr>
        </p:nvSpPr>
        <p:spPr>
          <a:xfrm>
            <a:off x="311700" y="89744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「このクローンを</a:t>
            </a:r>
            <a:r>
              <a:rPr lang="ja-JP" altLang="en-US" dirty="0">
                <a:latin typeface="Arial"/>
                <a:cs typeface="Arial"/>
              </a:rPr>
              <a:t>さくじょ</a:t>
            </a:r>
            <a:r>
              <a:rPr lang="ja" dirty="0">
                <a:latin typeface="Arial"/>
                <a:cs typeface="Arial"/>
              </a:rPr>
              <a:t>する」に</a:t>
            </a:r>
            <a:br>
              <a:rPr lang="en-US" altLang="ja" dirty="0">
                <a:latin typeface="Arial"/>
                <a:cs typeface="Arial"/>
              </a:rPr>
            </a:br>
            <a:r>
              <a:rPr lang="ja" dirty="0">
                <a:latin typeface="Arial"/>
                <a:cs typeface="Arial"/>
              </a:rPr>
              <a:t>おきかれられるところがあるよ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815" name="Google Shape;815;p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695" y="1626546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816" name="Google Shape;816;p62"/>
          <p:cNvSpPr/>
          <p:nvPr/>
        </p:nvSpPr>
        <p:spPr>
          <a:xfrm>
            <a:off x="1566274" y="1253459"/>
            <a:ext cx="3305907" cy="1722600"/>
          </a:xfrm>
          <a:prstGeom prst="wedgeRoundRectCallout">
            <a:avLst>
              <a:gd name="adj1" fmla="val -59121"/>
              <a:gd name="adj2" fmla="val -8533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さいごにもうひとつ。</a:t>
            </a:r>
            <a:endParaRPr sz="1500" b="1" dirty="0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rgbClr val="5E696C"/>
                </a:solidFill>
              </a:rPr>
              <a:t>このスクリプトのなかに、</a:t>
            </a:r>
            <a:endParaRPr lang="ja" altLang="en-US" sz="1500" b="1" dirty="0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 dirty="0">
                <a:solidFill>
                  <a:srgbClr val="5E696C"/>
                </a:solidFill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このクローンを</a:t>
            </a:r>
            <a:r>
              <a:rPr lang="ja-JP" altLang="en-US" sz="1500" b="1" dirty="0">
                <a:solidFill>
                  <a:schemeClr val="accent5"/>
                </a:solidFill>
              </a:rPr>
              <a:t>さくじょ</a:t>
            </a:r>
            <a:r>
              <a:rPr lang="ja" sz="1500" b="1" dirty="0">
                <a:solidFill>
                  <a:schemeClr val="accent5"/>
                </a:solidFill>
              </a:rPr>
              <a:t>する</a:t>
            </a:r>
            <a:r>
              <a:rPr lang="ja" sz="1500" b="1" dirty="0">
                <a:solidFill>
                  <a:srgbClr val="5E696C"/>
                </a:solidFill>
              </a:rPr>
              <a:t>」に</a:t>
            </a:r>
            <a:endParaRPr lang="ja" altLang="en-US" sz="1500" b="1" dirty="0">
              <a:solidFill>
                <a:srgbClr val="5E696C"/>
              </a:solidFill>
            </a:endParaRPr>
          </a:p>
          <a:p>
            <a:pPr marL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おきかえられるところが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あるんだ。どこだとおもう？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817" name="Google Shape;817;p6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4551" y="35136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818" name="Google Shape;818;p62"/>
          <p:cNvSpPr/>
          <p:nvPr/>
        </p:nvSpPr>
        <p:spPr>
          <a:xfrm>
            <a:off x="1575025" y="3423475"/>
            <a:ext cx="2306400" cy="1124400"/>
          </a:xfrm>
          <a:prstGeom prst="wedgeRoundRectCallout">
            <a:avLst>
              <a:gd name="adj1" fmla="val -62537"/>
              <a:gd name="adj2" fmla="val -1002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え、どこだろう？？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0EE33D06-C2E3-4C73-81F6-0695389D4B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8919" y="1191491"/>
            <a:ext cx="2963790" cy="3761339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EA91E1A1-249E-4C24-9A4A-03136E332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717" y="1112982"/>
            <a:ext cx="2963790" cy="3761339"/>
          </a:xfrm>
          <a:prstGeom prst="rect">
            <a:avLst/>
          </a:prstGeom>
        </p:spPr>
      </p:pic>
      <p:sp>
        <p:nvSpPr>
          <p:cNvPr id="827" name="Google Shape;827;p6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こたえ！</a:t>
            </a:r>
            <a:endParaRPr/>
          </a:p>
        </p:txBody>
      </p:sp>
      <p:pic>
        <p:nvPicPr>
          <p:cNvPr id="828" name="Google Shape;828;p6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695" y="1354213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829" name="Google Shape;829;p63"/>
          <p:cNvSpPr/>
          <p:nvPr/>
        </p:nvSpPr>
        <p:spPr>
          <a:xfrm>
            <a:off x="1566275" y="1246075"/>
            <a:ext cx="2367600" cy="976500"/>
          </a:xfrm>
          <a:prstGeom prst="wedgeRoundRectCallout">
            <a:avLst>
              <a:gd name="adj1" fmla="val -64429"/>
              <a:gd name="adj2" fmla="val 8840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こたえはここ！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830" name="Google Shape;830;p63"/>
          <p:cNvSpPr/>
          <p:nvPr/>
        </p:nvSpPr>
        <p:spPr>
          <a:xfrm>
            <a:off x="5387066" y="3610675"/>
            <a:ext cx="2021400" cy="750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31" name="Google Shape;831;p6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4551" y="35136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832" name="Google Shape;832;p63"/>
          <p:cNvSpPr/>
          <p:nvPr/>
        </p:nvSpPr>
        <p:spPr>
          <a:xfrm>
            <a:off x="1575025" y="3423475"/>
            <a:ext cx="2306400" cy="1124400"/>
          </a:xfrm>
          <a:prstGeom prst="wedgeRoundRectCallout">
            <a:avLst>
              <a:gd name="adj1" fmla="val -62537"/>
              <a:gd name="adj2" fmla="val -1002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ここかー！</a:t>
            </a:r>
            <a:endParaRPr sz="1500" b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64"/>
          <p:cNvSpPr txBox="1">
            <a:spLocks noGrp="1"/>
          </p:cNvSpPr>
          <p:nvPr>
            <p:ph type="title"/>
          </p:nvPr>
        </p:nvSpPr>
        <p:spPr>
          <a:xfrm>
            <a:off x="0" y="391350"/>
            <a:ext cx="91440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クローンは</a:t>
            </a:r>
            <a:r>
              <a:rPr lang="ja-JP" altLang="en-US" dirty="0">
                <a:latin typeface="Arial"/>
                <a:cs typeface="Arial"/>
              </a:rPr>
              <a:t>やくめ</a:t>
            </a:r>
            <a:r>
              <a:rPr lang="ja" dirty="0">
                <a:latin typeface="Arial"/>
                <a:cs typeface="Arial"/>
              </a:rPr>
              <a:t>がおわったら</a:t>
            </a:r>
            <a:r>
              <a:rPr lang="ja-JP" altLang="en-US" dirty="0">
                <a:latin typeface="Arial"/>
                <a:cs typeface="Arial"/>
              </a:rPr>
              <a:t>さくじょ</a:t>
            </a:r>
            <a:r>
              <a:rPr lang="ja" dirty="0">
                <a:latin typeface="Arial"/>
                <a:cs typeface="Arial"/>
              </a:rPr>
              <a:t>しよう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838" name="Google Shape;838;p6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695" y="1354213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839" name="Google Shape;839;p64"/>
          <p:cNvSpPr/>
          <p:nvPr/>
        </p:nvSpPr>
        <p:spPr>
          <a:xfrm>
            <a:off x="1642825" y="1017450"/>
            <a:ext cx="4026900" cy="2152200"/>
          </a:xfrm>
          <a:prstGeom prst="wedgeRoundRectCallout">
            <a:avLst>
              <a:gd name="adj1" fmla="val -59962"/>
              <a:gd name="adj2" fmla="val -19905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クローンは、</a:t>
            </a:r>
            <a:r>
              <a:rPr lang="ja" sz="1500" b="1" dirty="0">
                <a:solidFill>
                  <a:schemeClr val="accent5"/>
                </a:solidFill>
              </a:rPr>
              <a:t>ひつようがなくなったら、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accent5"/>
                </a:solidFill>
              </a:rPr>
              <a:t>かくすだけじゃなくて、なるべく</a:t>
            </a:r>
            <a:r>
              <a:rPr lang="ja-JP" altLang="en-US" sz="1500" b="1" dirty="0">
                <a:solidFill>
                  <a:schemeClr val="accent5"/>
                </a:solidFill>
              </a:rPr>
              <a:t>け</a:t>
            </a:r>
            <a:r>
              <a:rPr lang="ja" sz="1500" b="1" dirty="0">
                <a:solidFill>
                  <a:schemeClr val="accent5"/>
                </a:solidFill>
              </a:rPr>
              <a:t>す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ように</a:t>
            </a:r>
            <a:r>
              <a:rPr lang="ja" sz="1500" b="1" dirty="0">
                <a:solidFill>
                  <a:srgbClr val="5E696C"/>
                </a:solidFill>
              </a:rPr>
              <a:t>しよう。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クローンのかずがおおくなりすぎると、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パソコンのうごきがおそくなってしまう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ことがあるんだ。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840" name="Google Shape;840;p6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4551" y="35136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841" name="Google Shape;841;p64"/>
          <p:cNvSpPr/>
          <p:nvPr/>
        </p:nvSpPr>
        <p:spPr>
          <a:xfrm>
            <a:off x="1575025" y="3423475"/>
            <a:ext cx="2306400" cy="1124400"/>
          </a:xfrm>
          <a:prstGeom prst="wedgeRoundRectCallout">
            <a:avLst>
              <a:gd name="adj1" fmla="val -62537"/>
              <a:gd name="adj2" fmla="val -1002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そうなんだね！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842" name="Google Shape;842;p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4625" y="3169638"/>
            <a:ext cx="1219200" cy="895350"/>
          </a:xfrm>
          <a:prstGeom prst="rect">
            <a:avLst/>
          </a:prstGeom>
          <a:noFill/>
          <a:ln>
            <a:noFill/>
          </a:ln>
        </p:spPr>
      </p:pic>
      <p:sp>
        <p:nvSpPr>
          <p:cNvPr id="843" name="Google Shape;843;p64"/>
          <p:cNvSpPr/>
          <p:nvPr/>
        </p:nvSpPr>
        <p:spPr>
          <a:xfrm>
            <a:off x="6319125" y="1260450"/>
            <a:ext cx="2672700" cy="1316400"/>
          </a:xfrm>
          <a:prstGeom prst="wedgeRoundRectCallout">
            <a:avLst>
              <a:gd name="adj1" fmla="val -8465"/>
              <a:gd name="adj2" fmla="val 89600"/>
              <a:gd name="adj3" fmla="val 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つかまっちゃったから、</a:t>
            </a:r>
            <a:endParaRPr b="1" dirty="0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2"/>
                </a:solidFill>
              </a:rPr>
              <a:t>もう</a:t>
            </a:r>
            <a:r>
              <a:rPr lang="ja-JP" altLang="en-US" b="1" dirty="0">
                <a:solidFill>
                  <a:schemeClr val="dk2"/>
                </a:solidFill>
              </a:rPr>
              <a:t>やくめ</a:t>
            </a:r>
            <a:r>
              <a:rPr lang="ja" b="1" dirty="0">
                <a:solidFill>
                  <a:schemeClr val="dk2"/>
                </a:solidFill>
              </a:rPr>
              <a:t>はおわりだチュー！</a:t>
            </a:r>
            <a:endParaRPr b="1" dirty="0">
              <a:solidFill>
                <a:schemeClr val="dk2"/>
              </a:solidFill>
            </a:endParaRPr>
          </a:p>
        </p:txBody>
      </p:sp>
      <p:pic>
        <p:nvPicPr>
          <p:cNvPr id="845" name="Google Shape;845;p6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47600" y="2792500"/>
            <a:ext cx="1181100" cy="120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2BD830D-2C49-4A0D-91EC-6830A7529F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9223" y="4145514"/>
            <a:ext cx="1670136" cy="412771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F7C4B59-4C9C-4F7B-ADE2-1F14AD35E1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5526" y="1139925"/>
            <a:ext cx="3105531" cy="3583728"/>
          </a:xfrm>
          <a:prstGeom prst="rect">
            <a:avLst/>
          </a:prstGeom>
        </p:spPr>
      </p:pic>
      <p:sp>
        <p:nvSpPr>
          <p:cNvPr id="855" name="Google Shape;855;p65"/>
          <p:cNvSpPr txBox="1">
            <a:spLocks noGrp="1"/>
          </p:cNvSpPr>
          <p:nvPr>
            <p:ph type="title"/>
          </p:nvPr>
        </p:nvSpPr>
        <p:spPr>
          <a:xfrm>
            <a:off x="6895" y="391350"/>
            <a:ext cx="9137105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500" dirty="0">
                <a:latin typeface="Arial"/>
                <a:cs typeface="Arial"/>
              </a:rPr>
              <a:t>「</a:t>
            </a:r>
            <a:r>
              <a:rPr lang="ja" sz="2600" dirty="0">
                <a:latin typeface="Arial"/>
                <a:cs typeface="Arial"/>
              </a:rPr>
              <a:t>このクローンを</a:t>
            </a:r>
            <a:r>
              <a:rPr lang="ja-JP" altLang="en-US" sz="2600" dirty="0">
                <a:latin typeface="Arial"/>
                <a:cs typeface="Arial"/>
              </a:rPr>
              <a:t>さくじょ</a:t>
            </a:r>
            <a:r>
              <a:rPr lang="ja" sz="2600" dirty="0">
                <a:latin typeface="Arial"/>
                <a:cs typeface="Arial"/>
              </a:rPr>
              <a:t>する」の「このクローン」とは？</a:t>
            </a:r>
            <a:endParaRPr sz="2600" dirty="0">
              <a:latin typeface="Arial"/>
              <a:cs typeface="Arial"/>
            </a:endParaRPr>
          </a:p>
        </p:txBody>
      </p:sp>
      <p:pic>
        <p:nvPicPr>
          <p:cNvPr id="856" name="Google Shape;856;p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895" y="1354213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857" name="Google Shape;857;p65"/>
          <p:cNvSpPr/>
          <p:nvPr/>
        </p:nvSpPr>
        <p:spPr>
          <a:xfrm>
            <a:off x="1185275" y="1139925"/>
            <a:ext cx="3820834" cy="1937100"/>
          </a:xfrm>
          <a:prstGeom prst="wedgeRoundRectCallout">
            <a:avLst>
              <a:gd name="adj1" fmla="val -58920"/>
              <a:gd name="adj2" fmla="val -14608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ちなみに、「クローンされたとき」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の</a:t>
            </a:r>
            <a:r>
              <a:rPr lang="ja-JP" altLang="en-US" sz="1500" b="1" dirty="0">
                <a:solidFill>
                  <a:srgbClr val="5E696C"/>
                </a:solidFill>
              </a:rPr>
              <a:t>した</a:t>
            </a:r>
            <a:r>
              <a:rPr lang="ja" sz="1500" b="1" dirty="0">
                <a:solidFill>
                  <a:srgbClr val="5E696C"/>
                </a:solidFill>
              </a:rPr>
              <a:t>に「このクローンを</a:t>
            </a:r>
            <a:r>
              <a:rPr lang="ja-JP" altLang="en-US" sz="1500" b="1" dirty="0">
                <a:solidFill>
                  <a:srgbClr val="5E696C"/>
                </a:solidFill>
              </a:rPr>
              <a:t>さくじょ</a:t>
            </a:r>
            <a:r>
              <a:rPr lang="ja" sz="1500" b="1" dirty="0">
                <a:solidFill>
                  <a:srgbClr val="5E696C"/>
                </a:solidFill>
              </a:rPr>
              <a:t>する」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のブロックがあるとき、</a:t>
            </a:r>
            <a:r>
              <a:rPr lang="ja-JP" altLang="en-US" sz="1500" b="1" dirty="0">
                <a:solidFill>
                  <a:srgbClr val="5E696C"/>
                </a:solidFill>
              </a:rPr>
              <a:t>さくじょ</a:t>
            </a:r>
            <a:r>
              <a:rPr lang="ja" sz="1500" b="1" dirty="0">
                <a:solidFill>
                  <a:srgbClr val="5E696C"/>
                </a:solidFill>
              </a:rPr>
              <a:t>される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クローンは、</a:t>
            </a:r>
            <a:r>
              <a:rPr lang="ja" sz="1500" b="1" dirty="0">
                <a:solidFill>
                  <a:schemeClr val="accent5"/>
                </a:solidFill>
              </a:rPr>
              <a:t>このスクリプトを</a:t>
            </a:r>
            <a:endParaRPr sz="1500" b="1" dirty="0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じっこおう</a:t>
            </a:r>
            <a:r>
              <a:rPr lang="ja" sz="1500" b="1" dirty="0">
                <a:solidFill>
                  <a:schemeClr val="accent5"/>
                </a:solidFill>
              </a:rPr>
              <a:t>しているクローン</a:t>
            </a:r>
            <a:r>
              <a:rPr lang="ja" sz="1500" b="1" dirty="0">
                <a:solidFill>
                  <a:srgbClr val="5E696C"/>
                </a:solidFill>
              </a:rPr>
              <a:t>だよ。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858" name="Google Shape;858;p65"/>
          <p:cNvSpPr/>
          <p:nvPr/>
        </p:nvSpPr>
        <p:spPr>
          <a:xfrm>
            <a:off x="5600280" y="3838639"/>
            <a:ext cx="1705684" cy="373143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59" name="Google Shape;859;p6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9751" y="35136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p65"/>
          <p:cNvSpPr/>
          <p:nvPr/>
        </p:nvSpPr>
        <p:spPr>
          <a:xfrm>
            <a:off x="1194025" y="3499675"/>
            <a:ext cx="2306400" cy="914100"/>
          </a:xfrm>
          <a:prstGeom prst="wedgeRoundRectCallout">
            <a:avLst>
              <a:gd name="adj1" fmla="val -62537"/>
              <a:gd name="adj2" fmla="val -1002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クローンぜんぶでは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ない</a:t>
            </a:r>
            <a:r>
              <a:rPr lang="ja" sz="1500" b="1">
                <a:solidFill>
                  <a:schemeClr val="dk2"/>
                </a:solidFill>
              </a:rPr>
              <a:t>んだね。</a:t>
            </a:r>
            <a:endParaRPr sz="1500" b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p6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これで</a:t>
            </a:r>
            <a:r>
              <a:rPr lang="ja-JP" altLang="en-US" dirty="0">
                <a:latin typeface="Arial"/>
                <a:cs typeface="Arial"/>
              </a:rPr>
              <a:t>かんせい</a:t>
            </a:r>
            <a:r>
              <a:rPr lang="ja" dirty="0">
                <a:latin typeface="Arial"/>
                <a:cs typeface="Arial"/>
              </a:rPr>
              <a:t>！できあがりのコードだよ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871" name="Google Shape;871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3500" y="1139225"/>
            <a:ext cx="1807587" cy="382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3" name="Google Shape;873;p6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13845" y="3571963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874" name="Google Shape;874;p66"/>
          <p:cNvSpPr/>
          <p:nvPr/>
        </p:nvSpPr>
        <p:spPr>
          <a:xfrm>
            <a:off x="5572338" y="3337250"/>
            <a:ext cx="1974900" cy="1104000"/>
          </a:xfrm>
          <a:prstGeom prst="wedgeRoundRectCallout">
            <a:avLst>
              <a:gd name="adj1" fmla="val 63158"/>
              <a:gd name="adj2" fmla="val 1793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できてるかな？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876" name="Google Shape;876;p66"/>
          <p:cNvSpPr txBox="1"/>
          <p:nvPr/>
        </p:nvSpPr>
        <p:spPr>
          <a:xfrm>
            <a:off x="2297400" y="234500"/>
            <a:ext cx="9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かんせい</a:t>
            </a:r>
            <a:endParaRPr b="1" u="sng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77" name="Google Shape;877;p66"/>
          <p:cNvSpPr txBox="1"/>
          <p:nvPr/>
        </p:nvSpPr>
        <p:spPr>
          <a:xfrm>
            <a:off x="2511075" y="3781075"/>
            <a:ext cx="2342634" cy="821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dirty="0">
                <a:solidFill>
                  <a:srgbClr val="5E696C"/>
                </a:solidFill>
                <a:ea typeface="Lato"/>
                <a:sym typeface="Lato"/>
              </a:rPr>
              <a:t>※</a:t>
            </a:r>
            <a:r>
              <a:rPr lang="ja-JP" altLang="en-US" sz="1200" dirty="0">
                <a:solidFill>
                  <a:srgbClr val="5E696C"/>
                </a:solidFill>
                <a:ea typeface="Lato"/>
                <a:sym typeface="Lato"/>
              </a:rPr>
              <a:t>こんかい</a:t>
            </a:r>
            <a:r>
              <a:rPr lang="ja" sz="1200" dirty="0">
                <a:solidFill>
                  <a:srgbClr val="5E696C"/>
                </a:solidFill>
                <a:ea typeface="Lato"/>
                <a:sym typeface="Lato"/>
              </a:rPr>
              <a:t>のレッスンでは、</a:t>
            </a:r>
            <a:r>
              <a:rPr lang="ja-JP" altLang="en-US" sz="1200" dirty="0">
                <a:solidFill>
                  <a:srgbClr val="5E696C"/>
                </a:solidFill>
                <a:ea typeface="Lato"/>
                <a:sym typeface="Lato"/>
              </a:rPr>
              <a:t>　　</a:t>
            </a:r>
            <a:endParaRPr lang="en-US" altLang="ja-JP" sz="1200" dirty="0">
              <a:solidFill>
                <a:srgbClr val="5E696C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200" dirty="0">
                <a:solidFill>
                  <a:srgbClr val="5E696C"/>
                </a:solidFill>
                <a:ea typeface="Lato"/>
                <a:sym typeface="Lato"/>
              </a:rPr>
              <a:t>　</a:t>
            </a:r>
            <a:r>
              <a:rPr lang="ja" sz="1200" dirty="0">
                <a:solidFill>
                  <a:srgbClr val="5E696C"/>
                </a:solidFill>
                <a:ea typeface="Lato"/>
                <a:sym typeface="Lato"/>
              </a:rPr>
              <a:t>スプライト1（ネコ）の</a:t>
            </a:r>
            <a:endParaRPr lang="en-US" altLang="ja" sz="1200" dirty="0">
              <a:solidFill>
                <a:srgbClr val="5E696C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200" dirty="0">
                <a:solidFill>
                  <a:srgbClr val="5E696C"/>
                </a:solidFill>
                <a:ea typeface="Lato"/>
                <a:sym typeface="Lato"/>
              </a:rPr>
              <a:t>　</a:t>
            </a:r>
            <a:r>
              <a:rPr lang="ja" sz="1200" dirty="0">
                <a:solidFill>
                  <a:srgbClr val="5E696C"/>
                </a:solidFill>
                <a:ea typeface="Lato"/>
                <a:sym typeface="Lato"/>
              </a:rPr>
              <a:t>コードに</a:t>
            </a:r>
            <a:r>
              <a:rPr lang="ja-JP" altLang="en-US" sz="1200" dirty="0">
                <a:solidFill>
                  <a:srgbClr val="5E696C"/>
                </a:solidFill>
                <a:ea typeface="Lato"/>
                <a:sym typeface="Lato"/>
              </a:rPr>
              <a:t>へんこう</a:t>
            </a:r>
            <a:r>
              <a:rPr lang="ja" sz="1200" dirty="0">
                <a:solidFill>
                  <a:srgbClr val="5E696C"/>
                </a:solidFill>
                <a:ea typeface="Lato"/>
                <a:sym typeface="Lato"/>
              </a:rPr>
              <a:t>はないよ！</a:t>
            </a:r>
            <a:endParaRPr sz="1200" dirty="0">
              <a:solidFill>
                <a:srgbClr val="5E696C"/>
              </a:solidFill>
              <a:ea typeface="Lato"/>
              <a:sym typeface="Lato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9C150F7-E406-4DE9-9446-2AB9488A11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0036" y="1139226"/>
            <a:ext cx="2890119" cy="235212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B57EFCCE-F6C8-499C-9B36-9B50F9DD9E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338" y="1139226"/>
            <a:ext cx="3259962" cy="2089481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6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かんせい</a:t>
            </a:r>
            <a:r>
              <a:rPr lang="ja" dirty="0">
                <a:latin typeface="Arial"/>
                <a:cs typeface="Arial"/>
              </a:rPr>
              <a:t>！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885" name="Google Shape;885;p6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095" y="1354213"/>
            <a:ext cx="918456" cy="9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6" name="Google Shape;886;p6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5951" y="35136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887" name="Google Shape;887;p67"/>
          <p:cNvSpPr/>
          <p:nvPr/>
        </p:nvSpPr>
        <p:spPr>
          <a:xfrm>
            <a:off x="1337674" y="1139925"/>
            <a:ext cx="2690251" cy="1190700"/>
          </a:xfrm>
          <a:prstGeom prst="wedgeRoundRectCallout">
            <a:avLst>
              <a:gd name="adj1" fmla="val -64429"/>
              <a:gd name="adj2" fmla="val -13091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さあ、</a:t>
            </a:r>
            <a:r>
              <a:rPr lang="ja-JP" altLang="en-US" sz="1500" b="1" dirty="0">
                <a:solidFill>
                  <a:srgbClr val="5E696C"/>
                </a:solidFill>
              </a:rPr>
              <a:t>じっこう</a:t>
            </a:r>
            <a:r>
              <a:rPr lang="ja" sz="1500" b="1" dirty="0">
                <a:solidFill>
                  <a:srgbClr val="5E696C"/>
                </a:solidFill>
              </a:rPr>
              <a:t>してみよう！</a:t>
            </a:r>
            <a:endParaRPr sz="1500" b="1" dirty="0">
              <a:solidFill>
                <a:srgbClr val="5E696C"/>
              </a:solidFill>
            </a:endParaRPr>
          </a:p>
        </p:txBody>
      </p:sp>
      <p:sp>
        <p:nvSpPr>
          <p:cNvPr id="888" name="Google Shape;888;p67"/>
          <p:cNvSpPr/>
          <p:nvPr/>
        </p:nvSpPr>
        <p:spPr>
          <a:xfrm>
            <a:off x="1346425" y="3499675"/>
            <a:ext cx="2306400" cy="914100"/>
          </a:xfrm>
          <a:prstGeom prst="wedgeRoundRectCallout">
            <a:avLst>
              <a:gd name="adj1" fmla="val -62537"/>
              <a:gd name="adj2" fmla="val -1002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おお～できたね！！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98C6365-699C-4F54-8A8D-EC48DE1BD2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6509" y="1169134"/>
            <a:ext cx="4601540" cy="3783107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6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このレッスンで</a:t>
            </a:r>
            <a:r>
              <a:rPr lang="ja-JP" altLang="en-US" dirty="0">
                <a:latin typeface="Arial"/>
                <a:cs typeface="Arial"/>
              </a:rPr>
              <a:t>なら</a:t>
            </a:r>
            <a:r>
              <a:rPr lang="ja" dirty="0">
                <a:latin typeface="Arial"/>
                <a:cs typeface="Arial"/>
              </a:rPr>
              <a:t>ったこと</a:t>
            </a:r>
            <a:endParaRPr dirty="0">
              <a:latin typeface="Arial"/>
              <a:cs typeface="Arial"/>
            </a:endParaRPr>
          </a:p>
        </p:txBody>
      </p:sp>
      <p:sp>
        <p:nvSpPr>
          <p:cNvPr id="897" name="Google Shape;897;p68"/>
          <p:cNvSpPr txBox="1"/>
          <p:nvPr/>
        </p:nvSpPr>
        <p:spPr>
          <a:xfrm>
            <a:off x="4515025" y="929100"/>
            <a:ext cx="4394400" cy="39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このクローンを</a:t>
            </a:r>
            <a:r>
              <a:rPr lang="ja-JP" altLang="en-US" sz="1700" b="1" dirty="0">
                <a:solidFill>
                  <a:schemeClr val="dk2"/>
                </a:solidFill>
                <a:ea typeface="Lato"/>
                <a:sym typeface="Lato"/>
              </a:rPr>
              <a:t>さくじょ</a:t>
            </a: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する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メッセージを</a:t>
            </a:r>
            <a:r>
              <a:rPr lang="ja-JP" altLang="en-US" sz="1700" b="1" dirty="0">
                <a:solidFill>
                  <a:schemeClr val="dk2"/>
                </a:solidFill>
                <a:ea typeface="Lato"/>
                <a:sym typeface="Lato"/>
              </a:rPr>
              <a:t>おく</a:t>
            </a: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る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メッセージを</a:t>
            </a:r>
            <a:r>
              <a:rPr lang="ja-JP" altLang="en-US" sz="1700" b="1" dirty="0">
                <a:solidFill>
                  <a:schemeClr val="dk2"/>
                </a:solidFill>
                <a:ea typeface="Lato"/>
                <a:sym typeface="Lato"/>
              </a:rPr>
              <a:t>う</a:t>
            </a: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け</a:t>
            </a:r>
            <a:r>
              <a:rPr lang="ja-JP" altLang="en-US" sz="1700" b="1" dirty="0">
                <a:solidFill>
                  <a:schemeClr val="dk2"/>
                </a:solidFill>
                <a:ea typeface="Lato"/>
                <a:sym typeface="Lato"/>
              </a:rPr>
              <a:t>と</a:t>
            </a: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ったとき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700" b="1" dirty="0">
                <a:solidFill>
                  <a:schemeClr val="dk2"/>
                </a:solidFill>
                <a:ea typeface="Lato"/>
                <a:sym typeface="Lato"/>
              </a:rPr>
              <a:t>あたら</a:t>
            </a: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しいメッセージを</a:t>
            </a:r>
            <a:r>
              <a:rPr lang="ja-JP" altLang="en-US" sz="1700" b="1" dirty="0">
                <a:solidFill>
                  <a:schemeClr val="dk2"/>
                </a:solidFill>
                <a:ea typeface="Lato"/>
                <a:sym typeface="Lato"/>
              </a:rPr>
              <a:t>つく</a:t>
            </a: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る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800"/>
              <a:buFont typeface="Arial"/>
              <a:buNone/>
            </a:pPr>
            <a:endParaRPr dirty="0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898" name="Google Shape;898;p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0449" y="13815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899" name="Google Shape;899;p68"/>
          <p:cNvSpPr/>
          <p:nvPr/>
        </p:nvSpPr>
        <p:spPr>
          <a:xfrm>
            <a:off x="1643751" y="1339625"/>
            <a:ext cx="2655900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rgbClr val="F6CD4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 dirty="0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べんきょう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したよ！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1292</Words>
  <Application>Microsoft Office PowerPoint</Application>
  <PresentationFormat>画面に合わせる (16:9)</PresentationFormat>
  <Paragraphs>229</Paragraphs>
  <Slides>33</Slides>
  <Notes>33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33</vt:i4>
      </vt:variant>
    </vt:vector>
  </HeadingPairs>
  <TitlesOfParts>
    <vt:vector size="37" baseType="lpstr">
      <vt:lpstr>Lato</vt:lpstr>
      <vt:lpstr>Playfair Display</vt:lpstr>
      <vt:lpstr>Arial</vt:lpstr>
      <vt:lpstr>Coral</vt:lpstr>
      <vt:lpstr>Scratchで ゲームを つくろう！</vt:lpstr>
      <vt:lpstr>とうじょうじんぶつしょうかい</vt:lpstr>
      <vt:lpstr>Scratchをひらいてね</vt:lpstr>
      <vt:lpstr>Scratchをひらがなにしよう</vt:lpstr>
      <vt:lpstr>ほぞんしておいたゲームをひらこう</vt:lpstr>
      <vt:lpstr>ひらいたゲームをじっこうしてみよう</vt:lpstr>
      <vt:lpstr>ゲームをつくろう！ レベル５のつづき</vt:lpstr>
      <vt:lpstr>３びきいじょうつかまえられちゃうね</vt:lpstr>
      <vt:lpstr>３びきつかまえたらクローンをけそう</vt:lpstr>
      <vt:lpstr>３びきつかまったらすぐにクローンをけそう</vt:lpstr>
      <vt:lpstr>ネズミに「クローンをけして！」ってつたえよう！</vt:lpstr>
      <vt:lpstr>「～をおくる」のブロックをつかおう</vt:lpstr>
      <vt:lpstr>ネズミがメッセージをうけとったらクローンをけそう</vt:lpstr>
      <vt:lpstr>「～をうけとったとき」のブロックをつかうよ</vt:lpstr>
      <vt:lpstr>メッセージをおくろう！</vt:lpstr>
      <vt:lpstr>メッセージは 「ネズミのクローンをぜんぶけす」にしよう</vt:lpstr>
      <vt:lpstr>あたらしいメッセージをつくるよ</vt:lpstr>
      <vt:lpstr>メッセージをおくるブロックをおこう</vt:lpstr>
      <vt:lpstr>メッセージをうけとったらクローンをけすよ</vt:lpstr>
      <vt:lpstr>じっこうしてみてね！</vt:lpstr>
      <vt:lpstr>すでにできあがっているクローンしかきえないよ</vt:lpstr>
      <vt:lpstr>クローンをつくるのをとめよう</vt:lpstr>
      <vt:lpstr>じっこうしよう！</vt:lpstr>
      <vt:lpstr>オリジナルはそのまんま</vt:lpstr>
      <vt:lpstr>オリジナルはかくしておこう</vt:lpstr>
      <vt:lpstr>クローンはつくられたらひょうじしよう</vt:lpstr>
      <vt:lpstr>「このクローンをさくじょする」に おきかれられるところがあるよ</vt:lpstr>
      <vt:lpstr>こたえ！</vt:lpstr>
      <vt:lpstr>クローンはやくめがおわったらさくじょしよう</vt:lpstr>
      <vt:lpstr>「このクローンをさくじょする」の「このクローン」とは？</vt:lpstr>
      <vt:lpstr>これでかんせい！できあがりのコードだよ</vt:lpstr>
      <vt:lpstr>かんせい！</vt:lpstr>
      <vt:lpstr>このレッスンでならったこと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277</cp:revision>
  <dcterms:modified xsi:type="dcterms:W3CDTF">2022-01-28T05:02:01Z</dcterms:modified>
</cp:coreProperties>
</file>