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435" r:id="rId3"/>
    <p:sldId id="436" r:id="rId4"/>
    <p:sldId id="330" r:id="rId5"/>
    <p:sldId id="43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311" r:id="rId33"/>
  </p:sldIdLst>
  <p:sldSz cx="9144000" cy="5143500" type="screen16x9"/>
  <p:notesSz cx="6858000" cy="9144000"/>
  <p:embeddedFontLs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Playfair Display" panose="000005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6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97B1EB-34FF-4CAC-80C4-EDE043C1E404}" v="127" dt="2021-03-03T09:02:54.402"/>
    <p1510:client id="{44744170-5422-492F-BCD2-C7516A62497C}" v="53" dt="2021-02-26T10:04:41.223"/>
    <p1510:client id="{730F1357-3B87-4EE9-9444-9812D564E05E}" v="267" dt="2021-03-04T06:56:19.443"/>
    <p1510:client id="{B1F9B002-3C2F-400E-82AA-8CD88AC97350}" v="63" dt="2021-03-05T08:31:53.244"/>
    <p1510:client id="{F28C5825-94C7-45F9-9501-A4F3F5C3E89C}" v="74" dt="2021-03-04T08:39:02.049"/>
    <p1510:client id="{FE5F373C-4ED5-49A2-A935-3F6E6F382697}" v="31" dt="2021-03-05T07:48:28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E5F373C-4ED5-49A2-A935-3F6E6F382697}"/>
    <pc:docChg chg="modSld">
      <pc:chgData name="" userId="" providerId="" clId="Web-{FE5F373C-4ED5-49A2-A935-3F6E6F382697}" dt="2021-03-05T07:31:15.325" v="0" actId="1076"/>
      <pc:docMkLst>
        <pc:docMk/>
      </pc:docMkLst>
      <pc:sldChg chg="modSp">
        <pc:chgData name="" userId="" providerId="" clId="Web-{FE5F373C-4ED5-49A2-A935-3F6E6F382697}" dt="2021-03-05T07:31:15.325" v="0" actId="1076"/>
        <pc:sldMkLst>
          <pc:docMk/>
          <pc:sldMk cId="0" sldId="256"/>
        </pc:sldMkLst>
        <pc:spChg chg="mod">
          <ac:chgData name="" userId="" providerId="" clId="Web-{FE5F373C-4ED5-49A2-A935-3F6E6F382697}" dt="2021-03-05T07:31:15.325" v="0" actId="1076"/>
          <ac:spMkLst>
            <pc:docMk/>
            <pc:sldMk cId="0" sldId="256"/>
            <ac:spMk id="63" creationId="{00000000-0000-0000-0000-000000000000}"/>
          </ac:spMkLst>
        </pc:spChg>
      </pc:sldChg>
    </pc:docChg>
  </pc:docChgLst>
  <pc:docChgLst>
    <pc:chgData name="ゲスト ユーザー" providerId="Windows Live" clId="Web-{44744170-5422-492F-BCD2-C7516A62497C}"/>
    <pc:docChg chg="modSld">
      <pc:chgData name="ゲスト ユーザー" userId="" providerId="Windows Live" clId="Web-{44744170-5422-492F-BCD2-C7516A62497C}" dt="2021-02-26T10:04:41.223" v="51" actId="1076"/>
      <pc:docMkLst>
        <pc:docMk/>
      </pc:docMkLst>
      <pc:sldChg chg="modSp">
        <pc:chgData name="ゲスト ユーザー" userId="" providerId="Windows Live" clId="Web-{44744170-5422-492F-BCD2-C7516A62497C}" dt="2021-02-26T09:58:00.616" v="1" actId="1076"/>
        <pc:sldMkLst>
          <pc:docMk/>
          <pc:sldMk cId="0" sldId="257"/>
        </pc:sldMkLst>
        <pc:spChg chg="mod">
          <ac:chgData name="ゲスト ユーザー" userId="" providerId="Windows Live" clId="Web-{44744170-5422-492F-BCD2-C7516A62497C}" dt="2021-02-26T09:57:57.288" v="0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00.616" v="1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06.647" v="2" actId="1076"/>
        <pc:sldMkLst>
          <pc:docMk/>
          <pc:sldMk cId="0" sldId="258"/>
        </pc:sldMkLst>
        <pc:spChg chg="mod">
          <ac:chgData name="ゲスト ユーザー" userId="" providerId="Windows Live" clId="Web-{44744170-5422-492F-BCD2-C7516A62497C}" dt="2021-02-26T09:58:06.647" v="2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48.147" v="5" actId="1076"/>
        <pc:sldMkLst>
          <pc:docMk/>
          <pc:sldMk cId="0" sldId="259"/>
        </pc:sldMkLst>
        <pc:spChg chg="mod">
          <ac:chgData name="ゲスト ユーザー" userId="" providerId="Windows Live" clId="Web-{44744170-5422-492F-BCD2-C7516A62497C}" dt="2021-02-26T09:58:42.538" v="3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45.553" v="4" actId="1076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48.147" v="5" actId="1076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59.162" v="9" actId="1076"/>
        <pc:sldMkLst>
          <pc:docMk/>
          <pc:sldMk cId="0" sldId="260"/>
        </pc:sldMkLst>
        <pc:spChg chg="mod">
          <ac:chgData name="ゲスト ユーザー" userId="" providerId="Windows Live" clId="Web-{44744170-5422-492F-BCD2-C7516A62497C}" dt="2021-02-26T09:58:53.147" v="6" actId="1076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57.569" v="8" actId="1076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59.162" v="9" actId="1076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9:04.819" v="10" actId="1076"/>
        <pc:sldMkLst>
          <pc:docMk/>
          <pc:sldMk cId="0" sldId="263"/>
        </pc:sldMkLst>
        <pc:spChg chg="mod">
          <ac:chgData name="ゲスト ユーザー" userId="" providerId="Windows Live" clId="Web-{44744170-5422-492F-BCD2-C7516A62497C}" dt="2021-02-26T09:59:04.819" v="10" actId="1076"/>
          <ac:spMkLst>
            <pc:docMk/>
            <pc:sldMk cId="0" sldId="263"/>
            <ac:spMk id="170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9:11.959" v="11" actId="1076"/>
        <pc:sldMkLst>
          <pc:docMk/>
          <pc:sldMk cId="0" sldId="265"/>
        </pc:sldMkLst>
        <pc:spChg chg="mod">
          <ac:chgData name="ゲスト ユーザー" userId="" providerId="Windows Live" clId="Web-{44744170-5422-492F-BCD2-C7516A62497C}" dt="2021-02-26T09:59:11.959" v="11" actId="1076"/>
          <ac:spMkLst>
            <pc:docMk/>
            <pc:sldMk cId="0" sldId="265"/>
            <ac:spMk id="202" creationId="{00000000-0000-0000-0000-000000000000}"/>
          </ac:spMkLst>
        </pc:spChg>
      </pc:sldChg>
      <pc:sldChg chg="addSp modSp">
        <pc:chgData name="ゲスト ユーザー" userId="" providerId="Windows Live" clId="Web-{44744170-5422-492F-BCD2-C7516A62497C}" dt="2021-02-26T09:59:56.600" v="27" actId="20577"/>
        <pc:sldMkLst>
          <pc:docMk/>
          <pc:sldMk cId="0" sldId="268"/>
        </pc:sldMkLst>
        <pc:spChg chg="add mod">
          <ac:chgData name="ゲスト ユーザー" userId="" providerId="Windows Live" clId="Web-{44744170-5422-492F-BCD2-C7516A62497C}" dt="2021-02-26T09:59:56.600" v="27" actId="20577"/>
          <ac:spMkLst>
            <pc:docMk/>
            <pc:sldMk cId="0" sldId="268"/>
            <ac:spMk id="26" creationId="{02F6C535-C45B-4A1A-A30F-D4008341D32C}"/>
          </ac:spMkLst>
        </pc:spChg>
        <pc:spChg chg="mod">
          <ac:chgData name="ゲスト ユーザー" userId="" providerId="Windows Live" clId="Web-{44744170-5422-492F-BCD2-C7516A62497C}" dt="2021-02-26T09:59:33.069" v="18" actId="1076"/>
          <ac:spMkLst>
            <pc:docMk/>
            <pc:sldMk cId="0" sldId="268"/>
            <ac:spMk id="257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8.569" v="16" actId="1076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30.990" v="17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6.194" v="15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1.662" v="13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19.397" v="12" actId="107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4.116" v="14" actId="1076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35.787" v="19" actId="1076"/>
          <ac:spMkLst>
            <pc:docMk/>
            <pc:sldMk cId="0" sldId="268"/>
            <ac:spMk id="264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40.740" v="20" actId="1076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47.959" v="23" actId="20577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0:03.506" v="29" actId="1076"/>
        <pc:sldMkLst>
          <pc:docMk/>
          <pc:sldMk cId="0" sldId="269"/>
        </pc:sldMkLst>
        <pc:spChg chg="mod">
          <ac:chgData name="ゲスト ユーザー" userId="" providerId="Windows Live" clId="Web-{44744170-5422-492F-BCD2-C7516A62497C}" dt="2021-02-26T10:00:01.662" v="28" actId="1076"/>
          <ac:spMkLst>
            <pc:docMk/>
            <pc:sldMk cId="0" sldId="269"/>
            <ac:spMk id="285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0:03.506" v="29" actId="1076"/>
          <ac:spMkLst>
            <pc:docMk/>
            <pc:sldMk cId="0" sldId="269"/>
            <ac:spMk id="28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1:30.115" v="32" actId="1076"/>
        <pc:sldMkLst>
          <pc:docMk/>
          <pc:sldMk cId="0" sldId="270"/>
        </pc:sldMkLst>
        <pc:spChg chg="mod">
          <ac:chgData name="ゲスト ユーザー" userId="" providerId="Windows Live" clId="Web-{44744170-5422-492F-BCD2-C7516A62497C}" dt="2021-02-26T10:01:22.834" v="30" actId="107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27.990" v="31" actId="1076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30.115" v="32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2:41.036" v="38" actId="1076"/>
        <pc:sldMkLst>
          <pc:docMk/>
          <pc:sldMk cId="0" sldId="271"/>
        </pc:sldMkLst>
        <pc:spChg chg="mod">
          <ac:chgData name="ゲスト ユーザー" userId="" providerId="Windows Live" clId="Web-{44744170-5422-492F-BCD2-C7516A62497C}" dt="2021-02-26T10:01:45.818" v="35" actId="1076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47.505" v="36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41.036" v="38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43.474" v="34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39.021" v="33" actId="107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2:58.239" v="41" actId="1076"/>
        <pc:sldMkLst>
          <pc:docMk/>
          <pc:sldMk cId="0" sldId="272"/>
        </pc:sldMkLst>
        <pc:spChg chg="mod">
          <ac:chgData name="ゲスト ユーザー" userId="" providerId="Windows Live" clId="Web-{44744170-5422-492F-BCD2-C7516A62497C}" dt="2021-02-26T10:02:58.239" v="41" actId="1076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55.880" v="40" actId="1076"/>
          <ac:spMkLst>
            <pc:docMk/>
            <pc:sldMk cId="0" sldId="272"/>
            <ac:spMk id="34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53.005" v="39" actId="1076"/>
          <ac:spMkLst>
            <pc:docMk/>
            <pc:sldMk cId="0" sldId="272"/>
            <ac:spMk id="341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3:03.458" v="42" actId="1076"/>
        <pc:sldMkLst>
          <pc:docMk/>
          <pc:sldMk cId="0" sldId="273"/>
        </pc:sldMkLst>
        <pc:spChg chg="mod">
          <ac:chgData name="ゲスト ユーザー" userId="" providerId="Windows Live" clId="Web-{44744170-5422-492F-BCD2-C7516A62497C}" dt="2021-02-26T10:03:03.458" v="42" actId="1076"/>
          <ac:spMkLst>
            <pc:docMk/>
            <pc:sldMk cId="0" sldId="273"/>
            <ac:spMk id="353" creationId="{00000000-0000-0000-0000-000000000000}"/>
          </ac:spMkLst>
        </pc:spChg>
      </pc:sldChg>
      <pc:sldChg chg="addSp modSp">
        <pc:chgData name="ゲスト ユーザー" userId="" providerId="Windows Live" clId="Web-{44744170-5422-492F-BCD2-C7516A62497C}" dt="2021-02-26T10:04:23.614" v="48" actId="20577"/>
        <pc:sldMkLst>
          <pc:docMk/>
          <pc:sldMk cId="0" sldId="274"/>
        </pc:sldMkLst>
        <pc:spChg chg="add mod">
          <ac:chgData name="ゲスト ユーザー" userId="" providerId="Windows Live" clId="Web-{44744170-5422-492F-BCD2-C7516A62497C}" dt="2021-02-26T10:04:23.614" v="48" actId="20577"/>
          <ac:spMkLst>
            <pc:docMk/>
            <pc:sldMk cId="0" sldId="274"/>
            <ac:spMk id="11" creationId="{06E2BF18-8DE7-4806-B362-73963D2910B5}"/>
          </ac:spMkLst>
        </pc:spChg>
        <pc:spChg chg="mod">
          <ac:chgData name="ゲスト ユーザー" userId="" providerId="Windows Live" clId="Web-{44744170-5422-492F-BCD2-C7516A62497C}" dt="2021-02-26T10:03:09.114" v="43" actId="1076"/>
          <ac:spMkLst>
            <pc:docMk/>
            <pc:sldMk cId="0" sldId="274"/>
            <ac:spMk id="364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3:21.771" v="46" actId="20577"/>
          <ac:spMkLst>
            <pc:docMk/>
            <pc:sldMk cId="0" sldId="274"/>
            <ac:spMk id="36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4:41.223" v="51" actId="1076"/>
        <pc:sldMkLst>
          <pc:docMk/>
          <pc:sldMk cId="0" sldId="275"/>
        </pc:sldMkLst>
        <pc:spChg chg="mod">
          <ac:chgData name="ゲスト ユーザー" userId="" providerId="Windows Live" clId="Web-{44744170-5422-492F-BCD2-C7516A62497C}" dt="2021-02-26T10:04:35.395" v="49" actId="1076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4:41.223" v="51" actId="1076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4:37.926" v="50" actId="1076"/>
          <ac:spMkLst>
            <pc:docMk/>
            <pc:sldMk cId="0" sldId="275"/>
            <ac:spMk id="381" creationId="{00000000-0000-0000-0000-000000000000}"/>
          </ac:spMkLst>
        </pc:spChg>
      </pc:sldChg>
    </pc:docChg>
  </pc:docChgLst>
  <pc:docChgLst>
    <pc:chgData clId="Web-{2697B1EB-34FF-4CAC-80C4-EDE043C1E404}"/>
    <pc:docChg chg="modSld">
      <pc:chgData name="" userId="" providerId="" clId="Web-{2697B1EB-34FF-4CAC-80C4-EDE043C1E404}" dt="2021-03-03T08:48:58.339" v="0" actId="1076"/>
      <pc:docMkLst>
        <pc:docMk/>
      </pc:docMkLst>
      <pc:sldChg chg="modSp">
        <pc:chgData name="" userId="" providerId="" clId="Web-{2697B1EB-34FF-4CAC-80C4-EDE043C1E404}" dt="2021-03-03T08:48:58.339" v="0" actId="1076"/>
        <pc:sldMkLst>
          <pc:docMk/>
          <pc:sldMk cId="0" sldId="257"/>
        </pc:sldMkLst>
        <pc:spChg chg="mod">
          <ac:chgData name="" userId="" providerId="" clId="Web-{2697B1EB-34FF-4CAC-80C4-EDE043C1E404}" dt="2021-03-03T08:48:58.339" v="0" actId="1076"/>
          <ac:spMkLst>
            <pc:docMk/>
            <pc:sldMk cId="0" sldId="257"/>
            <ac:spMk id="80" creationId="{00000000-0000-0000-0000-000000000000}"/>
          </ac:spMkLst>
        </pc:spChg>
      </pc:sldChg>
    </pc:docChg>
  </pc:docChgLst>
  <pc:docChgLst>
    <pc:chgData name="ゲスト ユーザー" providerId="Windows Live" clId="Web-{F28C5825-94C7-45F9-9501-A4F3F5C3E89C}"/>
    <pc:docChg chg="modSld">
      <pc:chgData name="ゲスト ユーザー" userId="" providerId="Windows Live" clId="Web-{F28C5825-94C7-45F9-9501-A4F3F5C3E89C}" dt="2021-03-04T08:39:02.049" v="73" actId="1076"/>
      <pc:docMkLst>
        <pc:docMk/>
      </pc:docMkLst>
      <pc:sldChg chg="addSp delSp modSp">
        <pc:chgData name="ゲスト ユーザー" userId="" providerId="Windows Live" clId="Web-{F28C5825-94C7-45F9-9501-A4F3F5C3E89C}" dt="2021-03-04T08:22:12.075" v="12" actId="1076"/>
        <pc:sldMkLst>
          <pc:docMk/>
          <pc:sldMk cId="0" sldId="256"/>
        </pc:sldMkLst>
        <pc:spChg chg="add mod">
          <ac:chgData name="ゲスト ユーザー" userId="" providerId="Windows Live" clId="Web-{F28C5825-94C7-45F9-9501-A4F3F5C3E89C}" dt="2021-03-04T08:22:12.075" v="12" actId="1076"/>
          <ac:spMkLst>
            <pc:docMk/>
            <pc:sldMk cId="0" sldId="256"/>
            <ac:spMk id="10" creationId="{7290D31C-FCAF-4298-B141-A4CE0F8FE392}"/>
          </ac:spMkLst>
        </pc:spChg>
        <pc:spChg chg="mod">
          <ac:chgData name="ゲスト ユーザー" userId="" providerId="Windows Live" clId="Web-{F28C5825-94C7-45F9-9501-A4F3F5C3E89C}" dt="2021-03-04T08:21:31.716" v="0" actId="14100"/>
          <ac:spMkLst>
            <pc:docMk/>
            <pc:sldMk cId="0" sldId="256"/>
            <ac:spMk id="62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1:42.075" v="1" actId="1076"/>
          <ac:spMkLst>
            <pc:docMk/>
            <pc:sldMk cId="0" sldId="256"/>
            <ac:spMk id="66" creationId="{00000000-0000-0000-0000-000000000000}"/>
          </ac:spMkLst>
        </pc:spChg>
        <pc:spChg chg="del">
          <ac:chgData name="ゲスト ユーザー" userId="" providerId="Windows Live" clId="Web-{F28C5825-94C7-45F9-9501-A4F3F5C3E89C}" dt="2021-03-04T08:21:55.950" v="11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2:25.419" v="13" actId="1076"/>
        <pc:sldMkLst>
          <pc:docMk/>
          <pc:sldMk cId="0" sldId="258"/>
        </pc:sldMkLst>
        <pc:spChg chg="mod">
          <ac:chgData name="ゲスト ユーザー" userId="" providerId="Windows Live" clId="Web-{F28C5825-94C7-45F9-9501-A4F3F5C3E89C}" dt="2021-03-04T08:22:25.419" v="13" actId="1076"/>
          <ac:spMkLst>
            <pc:docMk/>
            <pc:sldMk cId="0" sldId="258"/>
            <ac:spMk id="9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2:46.185" v="16" actId="1076"/>
        <pc:sldMkLst>
          <pc:docMk/>
          <pc:sldMk cId="0" sldId="260"/>
        </pc:sldMkLst>
        <pc:spChg chg="mod">
          <ac:chgData name="ゲスト ユーザー" userId="" providerId="Windows Live" clId="Web-{F28C5825-94C7-45F9-9501-A4F3F5C3E89C}" dt="2021-03-04T08:22:37.919" v="14" actId="1076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2:41.810" v="15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2:46.185" v="16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3:02.325" v="17" actId="1076"/>
        <pc:sldMkLst>
          <pc:docMk/>
          <pc:sldMk cId="0" sldId="265"/>
        </pc:sldMkLst>
        <pc:spChg chg="mod">
          <ac:chgData name="ゲスト ユーザー" userId="" providerId="Windows Live" clId="Web-{F28C5825-94C7-45F9-9501-A4F3F5C3E89C}" dt="2021-03-04T08:23:02.325" v="17" actId="1076"/>
          <ac:spMkLst>
            <pc:docMk/>
            <pc:sldMk cId="0" sldId="265"/>
            <ac:spMk id="202" creationId="{00000000-0000-0000-0000-000000000000}"/>
          </ac:spMkLst>
        </pc:spChg>
      </pc:sldChg>
      <pc:sldChg chg="addSp delSp modSp">
        <pc:chgData name="ゲスト ユーザー" userId="" providerId="Windows Live" clId="Web-{F28C5825-94C7-45F9-9501-A4F3F5C3E89C}" dt="2021-03-04T08:24:17.685" v="30" actId="20577"/>
        <pc:sldMkLst>
          <pc:docMk/>
          <pc:sldMk cId="0" sldId="268"/>
        </pc:sldMkLst>
        <pc:spChg chg="add mod">
          <ac:chgData name="ゲスト ユーザー" userId="" providerId="Windows Live" clId="Web-{F28C5825-94C7-45F9-9501-A4F3F5C3E89C}" dt="2021-03-04T08:24:17.685" v="30" actId="20577"/>
          <ac:spMkLst>
            <pc:docMk/>
            <pc:sldMk cId="0" sldId="268"/>
            <ac:spMk id="27" creationId="{DF1F950B-E9AA-4989-B8D1-95DF89C37F93}"/>
          </ac:spMkLst>
        </pc:spChg>
        <pc:spChg chg="del mod">
          <ac:chgData name="ゲスト ユーザー" userId="" providerId="Windows Live" clId="Web-{F28C5825-94C7-45F9-9501-A4F3F5C3E89C}" dt="2021-03-04T08:23:59.919" v="2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3:25.763" v="20" actId="1076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3:29.966" v="21" actId="1076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4:41.841" v="32" actId="1076"/>
        <pc:sldMkLst>
          <pc:docMk/>
          <pc:sldMk cId="0" sldId="269"/>
        </pc:sldMkLst>
        <pc:spChg chg="mod">
          <ac:chgData name="ゲスト ユーザー" userId="" providerId="Windows Live" clId="Web-{F28C5825-94C7-45F9-9501-A4F3F5C3E89C}" dt="2021-03-04T08:24:38.341" v="31" actId="1076"/>
          <ac:spMkLst>
            <pc:docMk/>
            <pc:sldMk cId="0" sldId="269"/>
            <ac:spMk id="284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4:41.841" v="32" actId="1076"/>
          <ac:spMkLst>
            <pc:docMk/>
            <pc:sldMk cId="0" sldId="269"/>
            <ac:spMk id="28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5:05.482" v="36" actId="1076"/>
        <pc:sldMkLst>
          <pc:docMk/>
          <pc:sldMk cId="0" sldId="270"/>
        </pc:sldMkLst>
        <pc:spChg chg="mod">
          <ac:chgData name="ゲスト ユーザー" userId="" providerId="Windows Live" clId="Web-{F28C5825-94C7-45F9-9501-A4F3F5C3E89C}" dt="2021-03-04T08:24:51.029" v="33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4:54.919" v="34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5:01.919" v="35" actId="1076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5:05.482" v="36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5:16.029" v="37" actId="1076"/>
        <pc:sldMkLst>
          <pc:docMk/>
          <pc:sldMk cId="0" sldId="271"/>
        </pc:sldMkLst>
        <pc:spChg chg="mod">
          <ac:chgData name="ゲスト ユーザー" userId="" providerId="Windows Live" clId="Web-{F28C5825-94C7-45F9-9501-A4F3F5C3E89C}" dt="2021-03-04T08:25:16.029" v="37" actId="1076"/>
          <ac:spMkLst>
            <pc:docMk/>
            <pc:sldMk cId="0" sldId="271"/>
            <ac:spMk id="317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00.454" v="39" actId="1076"/>
        <pc:sldMkLst>
          <pc:docMk/>
          <pc:sldMk cId="0" sldId="281"/>
        </pc:sldMkLst>
        <pc:spChg chg="mod">
          <ac:chgData name="ゲスト ユーザー" userId="" providerId="Windows Live" clId="Web-{F28C5825-94C7-45F9-9501-A4F3F5C3E89C}" dt="2021-03-04T08:25:53.985" v="38" actId="20577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6:00.454" v="39" actId="1076"/>
          <ac:spMkLst>
            <pc:docMk/>
            <pc:sldMk cId="0" sldId="281"/>
            <ac:spMk id="474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19.344" v="40" actId="1076"/>
        <pc:sldMkLst>
          <pc:docMk/>
          <pc:sldMk cId="0" sldId="283"/>
        </pc:sldMkLst>
        <pc:spChg chg="mod">
          <ac:chgData name="ゲスト ユーザー" userId="" providerId="Windows Live" clId="Web-{F28C5825-94C7-45F9-9501-A4F3F5C3E89C}" dt="2021-03-04T08:26:19.344" v="40" actId="1076"/>
          <ac:spMkLst>
            <pc:docMk/>
            <pc:sldMk cId="0" sldId="283"/>
            <ac:spMk id="505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22.876" v="42" actId="20577"/>
        <pc:sldMkLst>
          <pc:docMk/>
          <pc:sldMk cId="0" sldId="284"/>
        </pc:sldMkLst>
        <pc:spChg chg="mod">
          <ac:chgData name="ゲスト ユーザー" userId="" providerId="Windows Live" clId="Web-{F28C5825-94C7-45F9-9501-A4F3F5C3E89C}" dt="2021-03-04T08:26:22.876" v="42" actId="20577"/>
          <ac:spMkLst>
            <pc:docMk/>
            <pc:sldMk cId="0" sldId="284"/>
            <ac:spMk id="51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30.876" v="43" actId="1076"/>
        <pc:sldMkLst>
          <pc:docMk/>
          <pc:sldMk cId="0" sldId="286"/>
        </pc:sldMkLst>
        <pc:spChg chg="mod">
          <ac:chgData name="ゲスト ユーザー" userId="" providerId="Windows Live" clId="Web-{F28C5825-94C7-45F9-9501-A4F3F5C3E89C}" dt="2021-03-04T08:26:30.876" v="43" actId="1076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5:07.861" v="46" actId="1076"/>
        <pc:sldMkLst>
          <pc:docMk/>
          <pc:sldMk cId="0" sldId="287"/>
        </pc:sldMkLst>
        <pc:spChg chg="mod">
          <ac:chgData name="ゲスト ユーザー" userId="" providerId="Windows Live" clId="Web-{F28C5825-94C7-45F9-9501-A4F3F5C3E89C}" dt="2021-03-04T08:35:02.220" v="45" actId="20577"/>
          <ac:spMkLst>
            <pc:docMk/>
            <pc:sldMk cId="0" sldId="287"/>
            <ac:spMk id="55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6:37.141" v="44" actId="1076"/>
          <ac:spMkLst>
            <pc:docMk/>
            <pc:sldMk cId="0" sldId="287"/>
            <ac:spMk id="560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5:07.861" v="46" actId="1076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5:25.189" v="49" actId="1076"/>
        <pc:sldMkLst>
          <pc:docMk/>
          <pc:sldMk cId="0" sldId="289"/>
        </pc:sldMkLst>
        <pc:spChg chg="mod">
          <ac:chgData name="ゲスト ユーザー" userId="" providerId="Windows Live" clId="Web-{F28C5825-94C7-45F9-9501-A4F3F5C3E89C}" dt="2021-03-04T08:35:23.142" v="47" actId="1076"/>
          <ac:spMkLst>
            <pc:docMk/>
            <pc:sldMk cId="0" sldId="289"/>
            <ac:spMk id="598" creationId="{00000000-0000-0000-0000-000000000000}"/>
          </ac:spMkLst>
        </pc:spChg>
        <pc:picChg chg="mod">
          <ac:chgData name="ゲスト ユーザー" userId="" providerId="Windows Live" clId="Web-{F28C5825-94C7-45F9-9501-A4F3F5C3E89C}" dt="2021-03-04T08:35:25.189" v="49" actId="1076"/>
          <ac:picMkLst>
            <pc:docMk/>
            <pc:sldMk cId="0" sldId="289"/>
            <ac:picMk id="585" creationId="{00000000-0000-0000-0000-000000000000}"/>
          </ac:picMkLst>
        </pc:picChg>
      </pc:sldChg>
      <pc:sldChg chg="addSp delSp modSp">
        <pc:chgData name="ゲスト ユーザー" userId="" providerId="Windows Live" clId="Web-{F28C5825-94C7-45F9-9501-A4F3F5C3E89C}" dt="2021-03-04T08:37:20.095" v="63" actId="1076"/>
        <pc:sldMkLst>
          <pc:docMk/>
          <pc:sldMk cId="0" sldId="291"/>
        </pc:sldMkLst>
        <pc:spChg chg="add mod">
          <ac:chgData name="ゲスト ユーザー" userId="" providerId="Windows Live" clId="Web-{F28C5825-94C7-45F9-9501-A4F3F5C3E89C}" dt="2021-03-04T08:36:33.236" v="56"/>
          <ac:spMkLst>
            <pc:docMk/>
            <pc:sldMk cId="0" sldId="291"/>
            <ac:spMk id="19" creationId="{BB1271A2-68B5-4435-A8FD-FF462D864C08}"/>
          </ac:spMkLst>
        </pc:spChg>
        <pc:spChg chg="add del">
          <ac:chgData name="ゲスト ユーザー" userId="" providerId="Windows Live" clId="Web-{F28C5825-94C7-45F9-9501-A4F3F5C3E89C}" dt="2021-03-04T08:36:59.142" v="59"/>
          <ac:spMkLst>
            <pc:docMk/>
            <pc:sldMk cId="0" sldId="291"/>
            <ac:spMk id="20" creationId="{D169E0A1-4077-4BCB-B0C1-4C478AD3D142}"/>
          </ac:spMkLst>
        </pc:spChg>
        <pc:spChg chg="add del">
          <ac:chgData name="ゲスト ユーザー" userId="" providerId="Windows Live" clId="Web-{F28C5825-94C7-45F9-9501-A4F3F5C3E89C}" dt="2021-03-04T08:37:05.564" v="61"/>
          <ac:spMkLst>
            <pc:docMk/>
            <pc:sldMk cId="0" sldId="291"/>
            <ac:spMk id="21" creationId="{D169E0A1-4077-4BCB-B0C1-4C478AD3D142}"/>
          </ac:spMkLst>
        </pc:spChg>
        <pc:spChg chg="add mod">
          <ac:chgData name="ゲスト ユーザー" userId="" providerId="Windows Live" clId="Web-{F28C5825-94C7-45F9-9501-A4F3F5C3E89C}" dt="2021-03-04T08:37:20.095" v="63" actId="1076"/>
          <ac:spMkLst>
            <pc:docMk/>
            <pc:sldMk cId="0" sldId="291"/>
            <ac:spMk id="22" creationId="{BC243394-0887-4BC7-BD9B-297A0752D286}"/>
          </ac:spMkLst>
        </pc:spChg>
        <pc:spChg chg="del mod">
          <ac:chgData name="ゲスト ユーザー" userId="" providerId="Windows Live" clId="Web-{F28C5825-94C7-45F9-9501-A4F3F5C3E89C}" dt="2021-03-04T08:36:51.627" v="57"/>
          <ac:spMkLst>
            <pc:docMk/>
            <pc:sldMk cId="0" sldId="291"/>
            <ac:spMk id="633" creationId="{00000000-0000-0000-0000-000000000000}"/>
          </ac:spMkLst>
        </pc:spChg>
        <pc:picChg chg="mod">
          <ac:chgData name="ゲスト ユーザー" userId="" providerId="Windows Live" clId="Web-{F28C5825-94C7-45F9-9501-A4F3F5C3E89C}" dt="2021-03-04T08:35:48.111" v="50" actId="1076"/>
          <ac:picMkLst>
            <pc:docMk/>
            <pc:sldMk cId="0" sldId="291"/>
            <ac:picMk id="619" creationId="{00000000-0000-0000-0000-000000000000}"/>
          </ac:picMkLst>
        </pc:picChg>
      </pc:sldChg>
      <pc:sldChg chg="modSp">
        <pc:chgData name="ゲスト ユーザー" userId="" providerId="Windows Live" clId="Web-{F28C5825-94C7-45F9-9501-A4F3F5C3E89C}" dt="2021-03-04T08:37:30.486" v="64" actId="1076"/>
        <pc:sldMkLst>
          <pc:docMk/>
          <pc:sldMk cId="0" sldId="292"/>
        </pc:sldMkLst>
        <pc:spChg chg="mod">
          <ac:chgData name="ゲスト ユーザー" userId="" providerId="Windows Live" clId="Web-{F28C5825-94C7-45F9-9501-A4F3F5C3E89C}" dt="2021-03-04T08:37:30.486" v="64" actId="107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7:45.158" v="65" actId="1076"/>
        <pc:sldMkLst>
          <pc:docMk/>
          <pc:sldMk cId="0" sldId="295"/>
        </pc:sldMkLst>
        <pc:spChg chg="mod">
          <ac:chgData name="ゲスト ユーザー" userId="" providerId="Windows Live" clId="Web-{F28C5825-94C7-45F9-9501-A4F3F5C3E89C}" dt="2021-03-04T08:37:45.158" v="65" actId="1076"/>
          <ac:spMkLst>
            <pc:docMk/>
            <pc:sldMk cId="0" sldId="295"/>
            <ac:spMk id="68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19.080" v="68" actId="1076"/>
        <pc:sldMkLst>
          <pc:docMk/>
          <pc:sldMk cId="0" sldId="305"/>
        </pc:sldMkLst>
        <pc:spChg chg="mod">
          <ac:chgData name="ゲスト ユーザー" userId="" providerId="Windows Live" clId="Web-{F28C5825-94C7-45F9-9501-A4F3F5C3E89C}" dt="2021-03-04T08:38:11.955" v="67" actId="20577"/>
          <ac:spMkLst>
            <pc:docMk/>
            <pc:sldMk cId="0" sldId="305"/>
            <ac:spMk id="816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8:19.080" v="68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30.611" v="69" actId="1076"/>
        <pc:sldMkLst>
          <pc:docMk/>
          <pc:sldMk cId="0" sldId="307"/>
        </pc:sldMkLst>
        <pc:spChg chg="mod">
          <ac:chgData name="ゲスト ユーザー" userId="" providerId="Windows Live" clId="Web-{F28C5825-94C7-45F9-9501-A4F3F5C3E89C}" dt="2021-03-04T08:38:30.611" v="69" actId="1076"/>
          <ac:spMkLst>
            <pc:docMk/>
            <pc:sldMk cId="0" sldId="307"/>
            <ac:spMk id="848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38.971" v="70" actId="1076"/>
        <pc:sldMkLst>
          <pc:docMk/>
          <pc:sldMk cId="0" sldId="308"/>
        </pc:sldMkLst>
        <pc:spChg chg="mod">
          <ac:chgData name="ゲスト ユーザー" userId="" providerId="Windows Live" clId="Web-{F28C5825-94C7-45F9-9501-A4F3F5C3E89C}" dt="2021-03-04T08:38:38.971" v="70" actId="1076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47.955" v="71" actId="1076"/>
        <pc:sldMkLst>
          <pc:docMk/>
          <pc:sldMk cId="0" sldId="310"/>
        </pc:sldMkLst>
        <pc:spChg chg="mod">
          <ac:chgData name="ゲスト ユーザー" userId="" providerId="Windows Live" clId="Web-{F28C5825-94C7-45F9-9501-A4F3F5C3E89C}" dt="2021-03-04T08:38:47.955" v="71" actId="1076"/>
          <ac:spMkLst>
            <pc:docMk/>
            <pc:sldMk cId="0" sldId="310"/>
            <ac:spMk id="891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9:02.049" v="73" actId="1076"/>
        <pc:sldMkLst>
          <pc:docMk/>
          <pc:sldMk cId="0" sldId="311"/>
        </pc:sldMkLst>
        <pc:spChg chg="mod">
          <ac:chgData name="ゲスト ユーザー" userId="" providerId="Windows Live" clId="Web-{F28C5825-94C7-45F9-9501-A4F3F5C3E89C}" dt="2021-03-04T08:38:56.033" v="72" actId="1076"/>
          <ac:spMkLst>
            <pc:docMk/>
            <pc:sldMk cId="0" sldId="311"/>
            <ac:spMk id="903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9:02.049" v="73" actId="1076"/>
          <ac:spMkLst>
            <pc:docMk/>
            <pc:sldMk cId="0" sldId="311"/>
            <ac:spMk id="907" creationId="{00000000-0000-0000-0000-000000000000}"/>
          </ac:spMkLst>
        </pc:spChg>
      </pc:sldChg>
    </pc:docChg>
  </pc:docChgLst>
  <pc:docChgLst>
    <pc:chgData name="Masaki Suzuki" userId="2c4feb2ed34ad1a7" providerId="Windows Live" clId="Web-{730F1357-3B87-4EE9-9444-9812D564E05E}"/>
    <pc:docChg chg="modSld">
      <pc:chgData name="Masaki Suzuki" userId="2c4feb2ed34ad1a7" providerId="Windows Live" clId="Web-{730F1357-3B87-4EE9-9444-9812D564E05E}" dt="2021-03-04T06:56:19.443" v="266"/>
      <pc:docMkLst>
        <pc:docMk/>
      </pc:docMkLst>
      <pc:sldChg chg="modSp">
        <pc:chgData name="Masaki Suzuki" userId="2c4feb2ed34ad1a7" providerId="Windows Live" clId="Web-{730F1357-3B87-4EE9-9444-9812D564E05E}" dt="2021-03-04T06:46:22.801" v="7"/>
        <pc:sldMkLst>
          <pc:docMk/>
          <pc:sldMk cId="0" sldId="256"/>
        </pc:sldMkLst>
        <pc:spChg chg="mod">
          <ac:chgData name="Masaki Suzuki" userId="2c4feb2ed34ad1a7" providerId="Windows Live" clId="Web-{730F1357-3B87-4EE9-9444-9812D564E05E}" dt="2021-03-04T06:46:22.738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54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54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70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70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85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85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801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28.848" v="16"/>
        <pc:sldMkLst>
          <pc:docMk/>
          <pc:sldMk cId="0" sldId="257"/>
        </pc:sldMkLst>
        <pc:spChg chg="mod">
          <ac:chgData name="Masaki Suzuki" userId="2c4feb2ed34ad1a7" providerId="Windows Live" clId="Web-{730F1357-3B87-4EE9-9444-9812D564E05E}" dt="2021-03-04T06:46:28.707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23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54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70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85" v="12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01" v="13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16" v="14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32" v="1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48" v="1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33.957" v="22"/>
        <pc:sldMkLst>
          <pc:docMk/>
          <pc:sldMk cId="0" sldId="258"/>
        </pc:sldMkLst>
        <pc:spChg chg="mod">
          <ac:chgData name="Masaki Suzuki" userId="2c4feb2ed34ad1a7" providerId="Windows Live" clId="Web-{730F1357-3B87-4EE9-9444-9812D564E05E}" dt="2021-03-04T06:46:33.895" v="17"/>
          <ac:spMkLst>
            <pc:docMk/>
            <pc:sldMk cId="0" sldId="258"/>
            <ac:spMk id="9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10" v="18"/>
          <ac:spMkLst>
            <pc:docMk/>
            <pc:sldMk cId="0" sldId="258"/>
            <ac:spMk id="9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26" v="19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42" v="20"/>
          <ac:spMkLst>
            <pc:docMk/>
            <pc:sldMk cId="0" sldId="258"/>
            <ac:spMk id="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42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57" v="22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40.598" v="33"/>
        <pc:sldMkLst>
          <pc:docMk/>
          <pc:sldMk cId="0" sldId="259"/>
        </pc:sldMkLst>
        <pc:spChg chg="mod">
          <ac:chgData name="Masaki Suzuki" userId="2c4feb2ed34ad1a7" providerId="Windows Live" clId="Web-{730F1357-3B87-4EE9-9444-9812D564E05E}" dt="2021-03-04T06:46:40.426" v="23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42" v="24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57" v="25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73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88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04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35" v="29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51" v="30"/>
          <ac:spMkLst>
            <pc:docMk/>
            <pc:sldMk cId="0" sldId="259"/>
            <ac:spMk id="1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67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82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98" v="33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45.535" v="42"/>
        <pc:sldMkLst>
          <pc:docMk/>
          <pc:sldMk cId="0" sldId="260"/>
        </pc:sldMkLst>
        <pc:spChg chg="mod">
          <ac:chgData name="Masaki Suzuki" userId="2c4feb2ed34ad1a7" providerId="Windows Live" clId="Web-{730F1357-3B87-4EE9-9444-9812D564E05E}" dt="2021-03-04T06:46:45.410" v="34"/>
          <ac:spMkLst>
            <pc:docMk/>
            <pc:sldMk cId="0" sldId="260"/>
            <ac:spMk id="12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26" v="35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42" v="36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57" v="37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73" v="38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88" v="39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04" v="40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20" v="41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35" v="42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57.676" v="44"/>
        <pc:sldMkLst>
          <pc:docMk/>
          <pc:sldMk cId="0" sldId="261"/>
        </pc:sldMkLst>
        <pc:spChg chg="mod">
          <ac:chgData name="Masaki Suzuki" userId="2c4feb2ed34ad1a7" providerId="Windows Live" clId="Web-{730F1357-3B87-4EE9-9444-9812D564E05E}" dt="2021-03-04T06:46:57.676" v="43"/>
          <ac:spMkLst>
            <pc:docMk/>
            <pc:sldMk cId="0" sldId="261"/>
            <ac:spMk id="1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57.676" v="44"/>
          <ac:spMkLst>
            <pc:docMk/>
            <pc:sldMk cId="0" sldId="261"/>
            <ac:spMk id="14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04.567" v="49"/>
        <pc:sldMkLst>
          <pc:docMk/>
          <pc:sldMk cId="0" sldId="262"/>
        </pc:sldMkLst>
        <pc:spChg chg="mod">
          <ac:chgData name="Masaki Suzuki" userId="2c4feb2ed34ad1a7" providerId="Windows Live" clId="Web-{730F1357-3B87-4EE9-9444-9812D564E05E}" dt="2021-03-04T06:47:04.520" v="45"/>
          <ac:spMkLst>
            <pc:docMk/>
            <pc:sldMk cId="0" sldId="262"/>
            <ac:spMk id="15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35" v="46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51" v="47"/>
          <ac:spMkLst>
            <pc:docMk/>
            <pc:sldMk cId="0" sldId="262"/>
            <ac:spMk id="15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67" v="48"/>
          <ac:spMkLst>
            <pc:docMk/>
            <pc:sldMk cId="0" sldId="262"/>
            <ac:spMk id="15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67" v="49"/>
          <ac:spMkLst>
            <pc:docMk/>
            <pc:sldMk cId="0" sldId="262"/>
            <ac:spMk id="15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09.067" v="52"/>
        <pc:sldMkLst>
          <pc:docMk/>
          <pc:sldMk cId="0" sldId="263"/>
        </pc:sldMkLst>
        <pc:spChg chg="mod">
          <ac:chgData name="Masaki Suzuki" userId="2c4feb2ed34ad1a7" providerId="Windows Live" clId="Web-{730F1357-3B87-4EE9-9444-9812D564E05E}" dt="2021-03-04T06:47:09.035" v="50"/>
          <ac:spMkLst>
            <pc:docMk/>
            <pc:sldMk cId="0" sldId="263"/>
            <ac:spMk id="1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9.051" v="51"/>
          <ac:spMkLst>
            <pc:docMk/>
            <pc:sldMk cId="0" sldId="263"/>
            <ac:spMk id="1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9.067" v="52"/>
          <ac:spMkLst>
            <pc:docMk/>
            <pc:sldMk cId="0" sldId="263"/>
            <ac:spMk id="17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19.926" v="56"/>
        <pc:sldMkLst>
          <pc:docMk/>
          <pc:sldMk cId="0" sldId="265"/>
        </pc:sldMkLst>
        <pc:spChg chg="mod">
          <ac:chgData name="Masaki Suzuki" userId="2c4feb2ed34ad1a7" providerId="Windows Live" clId="Web-{730F1357-3B87-4EE9-9444-9812D564E05E}" dt="2021-03-04T06:47:19.879" v="53"/>
          <ac:spMkLst>
            <pc:docMk/>
            <pc:sldMk cId="0" sldId="265"/>
            <ac:spMk id="1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895" v="54"/>
          <ac:spMkLst>
            <pc:docMk/>
            <pc:sldMk cId="0" sldId="265"/>
            <ac:spMk id="2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910" v="55"/>
          <ac:spMkLst>
            <pc:docMk/>
            <pc:sldMk cId="0" sldId="265"/>
            <ac:spMk id="2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926" v="56"/>
          <ac:spMkLst>
            <pc:docMk/>
            <pc:sldMk cId="0" sldId="265"/>
            <ac:spMk id="20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29.051" v="60"/>
        <pc:sldMkLst>
          <pc:docMk/>
          <pc:sldMk cId="0" sldId="267"/>
        </pc:sldMkLst>
        <pc:spChg chg="mod">
          <ac:chgData name="Masaki Suzuki" userId="2c4feb2ed34ad1a7" providerId="Windows Live" clId="Web-{730F1357-3B87-4EE9-9444-9812D564E05E}" dt="2021-03-04T06:47:29.020" v="57"/>
          <ac:spMkLst>
            <pc:docMk/>
            <pc:sldMk cId="0" sldId="267"/>
            <ac:spMk id="2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35" v="58"/>
          <ac:spMkLst>
            <pc:docMk/>
            <pc:sldMk cId="0" sldId="267"/>
            <ac:spMk id="2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35" v="59"/>
          <ac:spMkLst>
            <pc:docMk/>
            <pc:sldMk cId="0" sldId="267"/>
            <ac:spMk id="2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51" v="60"/>
          <ac:spMkLst>
            <pc:docMk/>
            <pc:sldMk cId="0" sldId="267"/>
            <ac:spMk id="23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38.629" v="74"/>
        <pc:sldMkLst>
          <pc:docMk/>
          <pc:sldMk cId="0" sldId="268"/>
        </pc:sldMkLst>
        <pc:spChg chg="mod">
          <ac:chgData name="Masaki Suzuki" userId="2c4feb2ed34ad1a7" providerId="Windows Live" clId="Web-{730F1357-3B87-4EE9-9444-9812D564E05E}" dt="2021-03-04T06:47:38.629" v="74"/>
          <ac:spMkLst>
            <pc:docMk/>
            <pc:sldMk cId="0" sldId="268"/>
            <ac:spMk id="26" creationId="{02F6C535-C45B-4A1A-A30F-D4008341D32C}"/>
          </ac:spMkLst>
        </pc:spChg>
        <pc:spChg chg="mod">
          <ac:chgData name="Masaki Suzuki" userId="2c4feb2ed34ad1a7" providerId="Windows Live" clId="Web-{730F1357-3B87-4EE9-9444-9812D564E05E}" dt="2021-03-04T06:47:38.332" v="61"/>
          <ac:spMkLst>
            <pc:docMk/>
            <pc:sldMk cId="0" sldId="268"/>
            <ac:spMk id="24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48" v="62"/>
          <ac:spMkLst>
            <pc:docMk/>
            <pc:sldMk cId="0" sldId="268"/>
            <ac:spMk id="25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79" v="63"/>
          <ac:spMkLst>
            <pc:docMk/>
            <pc:sldMk cId="0" sldId="268"/>
            <ac:spMk id="25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95" v="64"/>
          <ac:spMkLst>
            <pc:docMk/>
            <pc:sldMk cId="0" sldId="268"/>
            <ac:spMk id="25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26" v="65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42" v="6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73" v="67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89" v="68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04" v="69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36" v="70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51" v="71"/>
          <ac:spMkLst>
            <pc:docMk/>
            <pc:sldMk cId="0" sldId="268"/>
            <ac:spMk id="2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82" v="72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98" v="73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43.082" v="81"/>
        <pc:sldMkLst>
          <pc:docMk/>
          <pc:sldMk cId="0" sldId="269"/>
        </pc:sldMkLst>
        <pc:spChg chg="mod">
          <ac:chgData name="Masaki Suzuki" userId="2c4feb2ed34ad1a7" providerId="Windows Live" clId="Web-{730F1357-3B87-4EE9-9444-9812D564E05E}" dt="2021-03-04T06:47:42.989" v="75"/>
          <ac:spMkLst>
            <pc:docMk/>
            <pc:sldMk cId="0" sldId="269"/>
            <ac:spMk id="27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04" v="76"/>
          <ac:spMkLst>
            <pc:docMk/>
            <pc:sldMk cId="0" sldId="269"/>
            <ac:spMk id="2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20" v="77"/>
          <ac:spMkLst>
            <pc:docMk/>
            <pc:sldMk cId="0" sldId="269"/>
            <ac:spMk id="2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35" v="78"/>
          <ac:spMkLst>
            <pc:docMk/>
            <pc:sldMk cId="0" sldId="269"/>
            <ac:spMk id="28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51" v="79"/>
          <ac:spMkLst>
            <pc:docMk/>
            <pc:sldMk cId="0" sldId="269"/>
            <ac:spMk id="28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67" v="80"/>
          <ac:spMkLst>
            <pc:docMk/>
            <pc:sldMk cId="0" sldId="269"/>
            <ac:spMk id="28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82" v="81"/>
          <ac:spMkLst>
            <pc:docMk/>
            <pc:sldMk cId="0" sldId="269"/>
            <ac:spMk id="28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49.598" v="88"/>
        <pc:sldMkLst>
          <pc:docMk/>
          <pc:sldMk cId="0" sldId="270"/>
        </pc:sldMkLst>
        <pc:spChg chg="mod">
          <ac:chgData name="Masaki Suzuki" userId="2c4feb2ed34ad1a7" providerId="Windows Live" clId="Web-{730F1357-3B87-4EE9-9444-9812D564E05E}" dt="2021-03-04T06:47:49.520" v="82"/>
          <ac:spMkLst>
            <pc:docMk/>
            <pc:sldMk cId="0" sldId="270"/>
            <ac:spMk id="29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36" v="83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51" v="84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67" v="85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67" v="8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82" v="87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98" v="88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55.145" v="96"/>
        <pc:sldMkLst>
          <pc:docMk/>
          <pc:sldMk cId="0" sldId="271"/>
        </pc:sldMkLst>
        <pc:spChg chg="mod">
          <ac:chgData name="Masaki Suzuki" userId="2c4feb2ed34ad1a7" providerId="Windows Live" clId="Web-{730F1357-3B87-4EE9-9444-9812D564E05E}" dt="2021-03-04T06:47:55.020" v="89"/>
          <ac:spMkLst>
            <pc:docMk/>
            <pc:sldMk cId="0" sldId="271"/>
            <ac:spMk id="30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36" v="90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51" v="91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67" v="92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82" v="93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98" v="94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129" v="95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145" v="9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01.614" v="103"/>
        <pc:sldMkLst>
          <pc:docMk/>
          <pc:sldMk cId="0" sldId="272"/>
        </pc:sldMkLst>
        <pc:spChg chg="mod">
          <ac:chgData name="Masaki Suzuki" userId="2c4feb2ed34ad1a7" providerId="Windows Live" clId="Web-{730F1357-3B87-4EE9-9444-9812D564E05E}" dt="2021-03-04T06:48:01.520" v="97"/>
          <ac:spMkLst>
            <pc:docMk/>
            <pc:sldMk cId="0" sldId="272"/>
            <ac:spMk id="32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36" v="98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51" v="99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67" v="100"/>
          <ac:spMkLst>
            <pc:docMk/>
            <pc:sldMk cId="0" sldId="272"/>
            <ac:spMk id="3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82" v="101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98" v="102"/>
          <ac:spMkLst>
            <pc:docMk/>
            <pc:sldMk cId="0" sldId="272"/>
            <ac:spMk id="34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614" v="103"/>
          <ac:spMkLst>
            <pc:docMk/>
            <pc:sldMk cId="0" sldId="272"/>
            <ac:spMk id="34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06.364" v="106"/>
        <pc:sldMkLst>
          <pc:docMk/>
          <pc:sldMk cId="0" sldId="273"/>
        </pc:sldMkLst>
        <pc:spChg chg="mod">
          <ac:chgData name="Masaki Suzuki" userId="2c4feb2ed34ad1a7" providerId="Windows Live" clId="Web-{730F1357-3B87-4EE9-9444-9812D564E05E}" dt="2021-03-04T06:48:06.332" v="104"/>
          <ac:spMkLst>
            <pc:docMk/>
            <pc:sldMk cId="0" sldId="273"/>
            <ac:spMk id="3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6.348" v="105"/>
          <ac:spMkLst>
            <pc:docMk/>
            <pc:sldMk cId="0" sldId="273"/>
            <ac:spMk id="35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6.364" v="106"/>
          <ac:spMkLst>
            <pc:docMk/>
            <pc:sldMk cId="0" sldId="273"/>
            <ac:spMk id="35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13.129" v="109"/>
        <pc:sldMkLst>
          <pc:docMk/>
          <pc:sldMk cId="0" sldId="274"/>
        </pc:sldMkLst>
        <pc:spChg chg="mod">
          <ac:chgData name="Masaki Suzuki" userId="2c4feb2ed34ad1a7" providerId="Windows Live" clId="Web-{730F1357-3B87-4EE9-9444-9812D564E05E}" dt="2021-03-04T06:48:13.129" v="109"/>
          <ac:spMkLst>
            <pc:docMk/>
            <pc:sldMk cId="0" sldId="274"/>
            <ac:spMk id="11" creationId="{06E2BF18-8DE7-4806-B362-73963D2910B5}"/>
          </ac:spMkLst>
        </pc:spChg>
        <pc:spChg chg="mod">
          <ac:chgData name="Masaki Suzuki" userId="2c4feb2ed34ad1a7" providerId="Windows Live" clId="Web-{730F1357-3B87-4EE9-9444-9812D564E05E}" dt="2021-03-04T06:48:13.098" v="107"/>
          <ac:spMkLst>
            <pc:docMk/>
            <pc:sldMk cId="0" sldId="274"/>
            <ac:spMk id="3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3.114" v="108"/>
          <ac:spMkLst>
            <pc:docMk/>
            <pc:sldMk cId="0" sldId="274"/>
            <ac:spMk id="36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18.395" v="113"/>
        <pc:sldMkLst>
          <pc:docMk/>
          <pc:sldMk cId="0" sldId="275"/>
        </pc:sldMkLst>
        <pc:spChg chg="mod">
          <ac:chgData name="Masaki Suzuki" userId="2c4feb2ed34ad1a7" providerId="Windows Live" clId="Web-{730F1357-3B87-4EE9-9444-9812D564E05E}" dt="2021-03-04T06:48:18.364" v="110"/>
          <ac:spMkLst>
            <pc:docMk/>
            <pc:sldMk cId="0" sldId="275"/>
            <ac:spMk id="3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79" v="111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79" v="112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95" v="113"/>
          <ac:spMkLst>
            <pc:docMk/>
            <pc:sldMk cId="0" sldId="275"/>
            <ac:spMk id="38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24.629" v="119"/>
        <pc:sldMkLst>
          <pc:docMk/>
          <pc:sldMk cId="0" sldId="276"/>
        </pc:sldMkLst>
        <pc:spChg chg="mod">
          <ac:chgData name="Masaki Suzuki" userId="2c4feb2ed34ad1a7" providerId="Windows Live" clId="Web-{730F1357-3B87-4EE9-9444-9812D564E05E}" dt="2021-03-04T06:48:24.551" v="114"/>
          <ac:spMkLst>
            <pc:docMk/>
            <pc:sldMk cId="0" sldId="276"/>
            <ac:spMk id="38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67" v="115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82" v="116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98" v="11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614" v="118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629" v="119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29.489" v="122"/>
        <pc:sldMkLst>
          <pc:docMk/>
          <pc:sldMk cId="0" sldId="277"/>
        </pc:sldMkLst>
        <pc:spChg chg="mod">
          <ac:chgData name="Masaki Suzuki" userId="2c4feb2ed34ad1a7" providerId="Windows Live" clId="Web-{730F1357-3B87-4EE9-9444-9812D564E05E}" dt="2021-03-04T06:48:29.473" v="120"/>
          <ac:spMkLst>
            <pc:docMk/>
            <pc:sldMk cId="0" sldId="277"/>
            <ac:spMk id="4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9.489" v="121"/>
          <ac:spMkLst>
            <pc:docMk/>
            <pc:sldMk cId="0" sldId="277"/>
            <ac:spMk id="4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9.489" v="122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34.879" v="125"/>
        <pc:sldMkLst>
          <pc:docMk/>
          <pc:sldMk cId="0" sldId="278"/>
        </pc:sldMkLst>
        <pc:spChg chg="mod">
          <ac:chgData name="Masaki Suzuki" userId="2c4feb2ed34ad1a7" providerId="Windows Live" clId="Web-{730F1357-3B87-4EE9-9444-9812D564E05E}" dt="2021-03-04T06:48:34.864" v="123"/>
          <ac:spMkLst>
            <pc:docMk/>
            <pc:sldMk cId="0" sldId="278"/>
            <ac:spMk id="4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34.879" v="124"/>
          <ac:spMkLst>
            <pc:docMk/>
            <pc:sldMk cId="0" sldId="278"/>
            <ac:spMk id="42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34.879" v="125"/>
          <ac:spMkLst>
            <pc:docMk/>
            <pc:sldMk cId="0" sldId="278"/>
            <ac:spMk id="42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44.036" v="130"/>
        <pc:sldMkLst>
          <pc:docMk/>
          <pc:sldMk cId="0" sldId="279"/>
        </pc:sldMkLst>
        <pc:spChg chg="mod">
          <ac:chgData name="Masaki Suzuki" userId="2c4feb2ed34ad1a7" providerId="Windows Live" clId="Web-{730F1357-3B87-4EE9-9444-9812D564E05E}" dt="2021-03-04T06:48:43.989" v="126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04" v="127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20" v="128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20" v="129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36" v="130"/>
          <ac:spMkLst>
            <pc:docMk/>
            <pc:sldMk cId="0" sldId="279"/>
            <ac:spMk id="43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53.489" v="152"/>
        <pc:sldMkLst>
          <pc:docMk/>
          <pc:sldMk cId="0" sldId="281"/>
        </pc:sldMkLst>
        <pc:spChg chg="mod">
          <ac:chgData name="Masaki Suzuki" userId="2c4feb2ed34ad1a7" providerId="Windows Live" clId="Web-{730F1357-3B87-4EE9-9444-9812D564E05E}" dt="2021-03-04T06:48:52.848" v="131"/>
          <ac:spMkLst>
            <pc:docMk/>
            <pc:sldMk cId="0" sldId="281"/>
            <ac:spMk id="4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895" v="132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26" v="133"/>
          <ac:spMkLst>
            <pc:docMk/>
            <pc:sldMk cId="0" sldId="281"/>
            <ac:spMk id="4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58" v="134"/>
          <ac:spMkLst>
            <pc:docMk/>
            <pc:sldMk cId="0" sldId="281"/>
            <ac:spMk id="4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89" v="135"/>
          <ac:spMkLst>
            <pc:docMk/>
            <pc:sldMk cId="0" sldId="281"/>
            <ac:spMk id="46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20" v="136"/>
          <ac:spMkLst>
            <pc:docMk/>
            <pc:sldMk cId="0" sldId="281"/>
            <ac:spMk id="46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51" v="137"/>
          <ac:spMkLst>
            <pc:docMk/>
            <pc:sldMk cId="0" sldId="281"/>
            <ac:spMk id="46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83" v="138"/>
          <ac:spMkLst>
            <pc:docMk/>
            <pc:sldMk cId="0" sldId="281"/>
            <ac:spMk id="46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14" v="139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45" v="140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76" v="141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92" v="142"/>
          <ac:spMkLst>
            <pc:docMk/>
            <pc:sldMk cId="0" sldId="281"/>
            <ac:spMk id="4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23" v="143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54" v="144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86" v="145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17" v="146"/>
          <ac:spMkLst>
            <pc:docMk/>
            <pc:sldMk cId="0" sldId="281"/>
            <ac:spMk id="4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48" v="147"/>
          <ac:spMkLst>
            <pc:docMk/>
            <pc:sldMk cId="0" sldId="281"/>
            <ac:spMk id="4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79" v="148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11" v="149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42" v="150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73" v="151"/>
          <ac:spMkLst>
            <pc:docMk/>
            <pc:sldMk cId="0" sldId="281"/>
            <ac:spMk id="4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89" v="152"/>
          <ac:spMkLst>
            <pc:docMk/>
            <pc:sldMk cId="0" sldId="281"/>
            <ac:spMk id="48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11.848" v="154"/>
        <pc:sldMkLst>
          <pc:docMk/>
          <pc:sldMk cId="0" sldId="282"/>
        </pc:sldMkLst>
        <pc:spChg chg="mod">
          <ac:chgData name="Masaki Suzuki" userId="2c4feb2ed34ad1a7" providerId="Windows Live" clId="Web-{730F1357-3B87-4EE9-9444-9812D564E05E}" dt="2021-03-04T06:49:11.833" v="153"/>
          <ac:spMkLst>
            <pc:docMk/>
            <pc:sldMk cId="0" sldId="282"/>
            <ac:spMk id="48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11.848" v="154"/>
          <ac:spMkLst>
            <pc:docMk/>
            <pc:sldMk cId="0" sldId="282"/>
            <ac:spMk id="49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21.098" v="157"/>
        <pc:sldMkLst>
          <pc:docMk/>
          <pc:sldMk cId="0" sldId="283"/>
        </pc:sldMkLst>
        <pc:spChg chg="mod">
          <ac:chgData name="Masaki Suzuki" userId="2c4feb2ed34ad1a7" providerId="Windows Live" clId="Web-{730F1357-3B87-4EE9-9444-9812D564E05E}" dt="2021-03-04T06:49:21.083" v="155"/>
          <ac:spMkLst>
            <pc:docMk/>
            <pc:sldMk cId="0" sldId="283"/>
            <ac:spMk id="5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21.098" v="156"/>
          <ac:spMkLst>
            <pc:docMk/>
            <pc:sldMk cId="0" sldId="283"/>
            <ac:spMk id="5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21.098" v="157"/>
          <ac:spMkLst>
            <pc:docMk/>
            <pc:sldMk cId="0" sldId="283"/>
            <ac:spMk id="50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32.005" v="159"/>
        <pc:sldMkLst>
          <pc:docMk/>
          <pc:sldMk cId="0" sldId="285"/>
        </pc:sldMkLst>
        <pc:spChg chg="mod">
          <ac:chgData name="Masaki Suzuki" userId="2c4feb2ed34ad1a7" providerId="Windows Live" clId="Web-{730F1357-3B87-4EE9-9444-9812D564E05E}" dt="2021-03-04T06:49:31.989" v="158"/>
          <ac:spMkLst>
            <pc:docMk/>
            <pc:sldMk cId="0" sldId="285"/>
            <ac:spMk id="52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2.005" v="159"/>
          <ac:spMkLst>
            <pc:docMk/>
            <pc:sldMk cId="0" sldId="285"/>
            <ac:spMk id="530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37.348" v="165"/>
        <pc:sldMkLst>
          <pc:docMk/>
          <pc:sldMk cId="0" sldId="286"/>
        </pc:sldMkLst>
        <pc:spChg chg="mod">
          <ac:chgData name="Masaki Suzuki" userId="2c4feb2ed34ad1a7" providerId="Windows Live" clId="Web-{730F1357-3B87-4EE9-9444-9812D564E05E}" dt="2021-03-04T06:49:37.286" v="160"/>
          <ac:spMkLst>
            <pc:docMk/>
            <pc:sldMk cId="0" sldId="286"/>
            <ac:spMk id="53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286" v="161"/>
          <ac:spMkLst>
            <pc:docMk/>
            <pc:sldMk cId="0" sldId="286"/>
            <ac:spMk id="54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01" v="162"/>
          <ac:spMkLst>
            <pc:docMk/>
            <pc:sldMk cId="0" sldId="286"/>
            <ac:spMk id="54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17" v="163"/>
          <ac:spMkLst>
            <pc:docMk/>
            <pc:sldMk cId="0" sldId="286"/>
            <ac:spMk id="54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33" v="164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48" v="165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42.536" v="171"/>
        <pc:sldMkLst>
          <pc:docMk/>
          <pc:sldMk cId="0" sldId="287"/>
        </pc:sldMkLst>
        <pc:spChg chg="mod">
          <ac:chgData name="Masaki Suzuki" userId="2c4feb2ed34ad1a7" providerId="Windows Live" clId="Web-{730F1357-3B87-4EE9-9444-9812D564E05E}" dt="2021-03-04T06:49:42.458" v="166"/>
          <ac:spMkLst>
            <pc:docMk/>
            <pc:sldMk cId="0" sldId="287"/>
            <ac:spMk id="55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473" v="167"/>
          <ac:spMkLst>
            <pc:docMk/>
            <pc:sldMk cId="0" sldId="287"/>
            <ac:spMk id="5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489" v="168"/>
          <ac:spMkLst>
            <pc:docMk/>
            <pc:sldMk cId="0" sldId="287"/>
            <ac:spMk id="55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05" v="169"/>
          <ac:spMkLst>
            <pc:docMk/>
            <pc:sldMk cId="0" sldId="287"/>
            <ac:spMk id="5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20" v="170"/>
          <ac:spMkLst>
            <pc:docMk/>
            <pc:sldMk cId="0" sldId="287"/>
            <ac:spMk id="5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36" v="171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48.755" v="176"/>
        <pc:sldMkLst>
          <pc:docMk/>
          <pc:sldMk cId="0" sldId="288"/>
        </pc:sldMkLst>
        <pc:spChg chg="mod">
          <ac:chgData name="Masaki Suzuki" userId="2c4feb2ed34ad1a7" providerId="Windows Live" clId="Web-{730F1357-3B87-4EE9-9444-9812D564E05E}" dt="2021-03-04T06:49:48.708" v="172"/>
          <ac:spMkLst>
            <pc:docMk/>
            <pc:sldMk cId="0" sldId="288"/>
            <ac:spMk id="56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23" v="173"/>
          <ac:spMkLst>
            <pc:docMk/>
            <pc:sldMk cId="0" sldId="288"/>
            <ac:spMk id="5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39" v="174"/>
          <ac:spMkLst>
            <pc:docMk/>
            <pc:sldMk cId="0" sldId="288"/>
            <ac:spMk id="5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55" v="175"/>
          <ac:spMkLst>
            <pc:docMk/>
            <pc:sldMk cId="0" sldId="288"/>
            <ac:spMk id="5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55" v="176"/>
          <ac:spMkLst>
            <pc:docMk/>
            <pc:sldMk cId="0" sldId="288"/>
            <ac:spMk id="57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3:55.552" v="181"/>
        <pc:sldMkLst>
          <pc:docMk/>
          <pc:sldMk cId="0" sldId="289"/>
        </pc:sldMkLst>
        <pc:spChg chg="mod">
          <ac:chgData name="Masaki Suzuki" userId="2c4feb2ed34ad1a7" providerId="Windows Live" clId="Web-{730F1357-3B87-4EE9-9444-9812D564E05E}" dt="2021-03-04T06:53:55.505" v="177"/>
          <ac:spMkLst>
            <pc:docMk/>
            <pc:sldMk cId="0" sldId="289"/>
            <ac:spMk id="5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21" v="178"/>
          <ac:spMkLst>
            <pc:docMk/>
            <pc:sldMk cId="0" sldId="289"/>
            <ac:spMk id="59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37" v="179"/>
          <ac:spMkLst>
            <pc:docMk/>
            <pc:sldMk cId="0" sldId="289"/>
            <ac:spMk id="5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52" v="180"/>
          <ac:spMkLst>
            <pc:docMk/>
            <pc:sldMk cId="0" sldId="289"/>
            <ac:spMk id="5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52" v="181"/>
          <ac:spMkLst>
            <pc:docMk/>
            <pc:sldMk cId="0" sldId="289"/>
            <ac:spMk id="59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01.224" v="184"/>
        <pc:sldMkLst>
          <pc:docMk/>
          <pc:sldMk cId="0" sldId="290"/>
        </pc:sldMkLst>
        <pc:spChg chg="mod">
          <ac:chgData name="Masaki Suzuki" userId="2c4feb2ed34ad1a7" providerId="Windows Live" clId="Web-{730F1357-3B87-4EE9-9444-9812D564E05E}" dt="2021-03-04T06:54:01.208" v="182"/>
          <ac:spMkLst>
            <pc:docMk/>
            <pc:sldMk cId="0" sldId="290"/>
            <ac:spMk id="6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1.208" v="183"/>
          <ac:spMkLst>
            <pc:docMk/>
            <pc:sldMk cId="0" sldId="290"/>
            <ac:spMk id="61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1.224" v="184"/>
          <ac:spMkLst>
            <pc:docMk/>
            <pc:sldMk cId="0" sldId="290"/>
            <ac:spMk id="61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06.130" v="191"/>
        <pc:sldMkLst>
          <pc:docMk/>
          <pc:sldMk cId="0" sldId="291"/>
        </pc:sldMkLst>
        <pc:spChg chg="mod">
          <ac:chgData name="Masaki Suzuki" userId="2c4feb2ed34ad1a7" providerId="Windows Live" clId="Web-{730F1357-3B87-4EE9-9444-9812D564E05E}" dt="2021-03-04T06:54:06.021" v="185"/>
          <ac:spMkLst>
            <pc:docMk/>
            <pc:sldMk cId="0" sldId="291"/>
            <ac:spMk id="6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37" v="186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52" v="187"/>
          <ac:spMkLst>
            <pc:docMk/>
            <pc:sldMk cId="0" sldId="291"/>
            <ac:spMk id="62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83" v="188"/>
          <ac:spMkLst>
            <pc:docMk/>
            <pc:sldMk cId="0" sldId="291"/>
            <ac:spMk id="6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99" v="189"/>
          <ac:spMkLst>
            <pc:docMk/>
            <pc:sldMk cId="0" sldId="291"/>
            <ac:spMk id="63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115" v="190"/>
          <ac:spMkLst>
            <pc:docMk/>
            <pc:sldMk cId="0" sldId="291"/>
            <ac:spMk id="63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130" v="191"/>
          <ac:spMkLst>
            <pc:docMk/>
            <pc:sldMk cId="0" sldId="291"/>
            <ac:spMk id="63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12.333" v="196"/>
        <pc:sldMkLst>
          <pc:docMk/>
          <pc:sldMk cId="0" sldId="292"/>
        </pc:sldMkLst>
        <pc:spChg chg="mod">
          <ac:chgData name="Masaki Suzuki" userId="2c4feb2ed34ad1a7" providerId="Windows Live" clId="Web-{730F1357-3B87-4EE9-9444-9812D564E05E}" dt="2021-03-04T06:54:12.287" v="192"/>
          <ac:spMkLst>
            <pc:docMk/>
            <pc:sldMk cId="0" sldId="292"/>
            <ac:spMk id="6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02" v="193"/>
          <ac:spMkLst>
            <pc:docMk/>
            <pc:sldMk cId="0" sldId="292"/>
            <ac:spMk id="64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18" v="194"/>
          <ac:spMkLst>
            <pc:docMk/>
            <pc:sldMk cId="0" sldId="292"/>
            <ac:spMk id="6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18" v="195"/>
          <ac:spMkLst>
            <pc:docMk/>
            <pc:sldMk cId="0" sldId="292"/>
            <ac:spMk id="6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33" v="19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23.974" v="201"/>
        <pc:sldMkLst>
          <pc:docMk/>
          <pc:sldMk cId="0" sldId="294"/>
        </pc:sldMkLst>
        <pc:spChg chg="mod">
          <ac:chgData name="Masaki Suzuki" userId="2c4feb2ed34ad1a7" providerId="Windows Live" clId="Web-{730F1357-3B87-4EE9-9444-9812D564E05E}" dt="2021-03-04T06:54:23.927" v="197"/>
          <ac:spMkLst>
            <pc:docMk/>
            <pc:sldMk cId="0" sldId="294"/>
            <ac:spMk id="6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43" v="198"/>
          <ac:spMkLst>
            <pc:docMk/>
            <pc:sldMk cId="0" sldId="294"/>
            <ac:spMk id="6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43" v="199"/>
          <ac:spMkLst>
            <pc:docMk/>
            <pc:sldMk cId="0" sldId="294"/>
            <ac:spMk id="6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59" v="200"/>
          <ac:spMkLst>
            <pc:docMk/>
            <pc:sldMk cId="0" sldId="294"/>
            <ac:spMk id="6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74" v="201"/>
          <ac:spMkLst>
            <pc:docMk/>
            <pc:sldMk cId="0" sldId="294"/>
            <ac:spMk id="67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30.334" v="206"/>
        <pc:sldMkLst>
          <pc:docMk/>
          <pc:sldMk cId="0" sldId="295"/>
        </pc:sldMkLst>
        <pc:spChg chg="mod">
          <ac:chgData name="Masaki Suzuki" userId="2c4feb2ed34ad1a7" providerId="Windows Live" clId="Web-{730F1357-3B87-4EE9-9444-9812D564E05E}" dt="2021-03-04T06:54:30.271" v="202"/>
          <ac:spMkLst>
            <pc:docMk/>
            <pc:sldMk cId="0" sldId="295"/>
            <ac:spMk id="6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287" v="203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02" v="204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18" v="205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34" v="20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39.662" v="209"/>
        <pc:sldMkLst>
          <pc:docMk/>
          <pc:sldMk cId="0" sldId="297"/>
        </pc:sldMkLst>
        <pc:spChg chg="mod">
          <ac:chgData name="Masaki Suzuki" userId="2c4feb2ed34ad1a7" providerId="Windows Live" clId="Web-{730F1357-3B87-4EE9-9444-9812D564E05E}" dt="2021-03-04T06:54:39.646" v="207"/>
          <ac:spMkLst>
            <pc:docMk/>
            <pc:sldMk cId="0" sldId="297"/>
            <ac:spMk id="70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9.662" v="208"/>
          <ac:spMkLst>
            <pc:docMk/>
            <pc:sldMk cId="0" sldId="297"/>
            <ac:spMk id="71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9.662" v="209"/>
          <ac:spMkLst>
            <pc:docMk/>
            <pc:sldMk cId="0" sldId="297"/>
            <ac:spMk id="71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44.834" v="213"/>
        <pc:sldMkLst>
          <pc:docMk/>
          <pc:sldMk cId="0" sldId="298"/>
        </pc:sldMkLst>
        <pc:spChg chg="mod">
          <ac:chgData name="Masaki Suzuki" userId="2c4feb2ed34ad1a7" providerId="Windows Live" clId="Web-{730F1357-3B87-4EE9-9444-9812D564E05E}" dt="2021-03-04T06:54:44.802" v="210"/>
          <ac:spMkLst>
            <pc:docMk/>
            <pc:sldMk cId="0" sldId="298"/>
            <ac:spMk id="7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18" v="211"/>
          <ac:spMkLst>
            <pc:docMk/>
            <pc:sldMk cId="0" sldId="298"/>
            <ac:spMk id="72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34" v="212"/>
          <ac:spMkLst>
            <pc:docMk/>
            <pc:sldMk cId="0" sldId="298"/>
            <ac:spMk id="72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34" v="213"/>
          <ac:spMkLst>
            <pc:docMk/>
            <pc:sldMk cId="0" sldId="298"/>
            <ac:spMk id="72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52.490" v="217"/>
        <pc:sldMkLst>
          <pc:docMk/>
          <pc:sldMk cId="0" sldId="299"/>
        </pc:sldMkLst>
        <pc:spChg chg="mod">
          <ac:chgData name="Masaki Suzuki" userId="2c4feb2ed34ad1a7" providerId="Windows Live" clId="Web-{730F1357-3B87-4EE9-9444-9812D564E05E}" dt="2021-03-04T06:54:52.443" v="214"/>
          <ac:spMkLst>
            <pc:docMk/>
            <pc:sldMk cId="0" sldId="299"/>
            <ac:spMk id="73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59" v="215"/>
          <ac:spMkLst>
            <pc:docMk/>
            <pc:sldMk cId="0" sldId="299"/>
            <ac:spMk id="74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74" v="216"/>
          <ac:spMkLst>
            <pc:docMk/>
            <pc:sldMk cId="0" sldId="299"/>
            <ac:spMk id="74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90" v="217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57.802" v="220"/>
        <pc:sldMkLst>
          <pc:docMk/>
          <pc:sldMk cId="0" sldId="300"/>
        </pc:sldMkLst>
        <pc:spChg chg="mod">
          <ac:chgData name="Masaki Suzuki" userId="2c4feb2ed34ad1a7" providerId="Windows Live" clId="Web-{730F1357-3B87-4EE9-9444-9812D564E05E}" dt="2021-03-04T06:54:57.787" v="218"/>
          <ac:spMkLst>
            <pc:docMk/>
            <pc:sldMk cId="0" sldId="300"/>
            <ac:spMk id="74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7.802" v="219"/>
          <ac:spMkLst>
            <pc:docMk/>
            <pc:sldMk cId="0" sldId="300"/>
            <ac:spMk id="75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7.802" v="220"/>
          <ac:spMkLst>
            <pc:docMk/>
            <pc:sldMk cId="0" sldId="300"/>
            <ac:spMk id="75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03.912" v="223"/>
        <pc:sldMkLst>
          <pc:docMk/>
          <pc:sldMk cId="0" sldId="301"/>
        </pc:sldMkLst>
        <pc:spChg chg="mod">
          <ac:chgData name="Masaki Suzuki" userId="2c4feb2ed34ad1a7" providerId="Windows Live" clId="Web-{730F1357-3B87-4EE9-9444-9812D564E05E}" dt="2021-03-04T06:55:03.881" v="221"/>
          <ac:spMkLst>
            <pc:docMk/>
            <pc:sldMk cId="0" sldId="301"/>
            <ac:spMk id="7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03.896" v="222"/>
          <ac:spMkLst>
            <pc:docMk/>
            <pc:sldMk cId="0" sldId="301"/>
            <ac:spMk id="76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03.912" v="223"/>
          <ac:spMkLst>
            <pc:docMk/>
            <pc:sldMk cId="0" sldId="301"/>
            <ac:spMk id="76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23.318" v="225"/>
        <pc:sldMkLst>
          <pc:docMk/>
          <pc:sldMk cId="0" sldId="302"/>
        </pc:sldMkLst>
        <pc:spChg chg="mod">
          <ac:chgData name="Masaki Suzuki" userId="2c4feb2ed34ad1a7" providerId="Windows Live" clId="Web-{730F1357-3B87-4EE9-9444-9812D564E05E}" dt="2021-03-04T06:55:23.302" v="224"/>
          <ac:spMkLst>
            <pc:docMk/>
            <pc:sldMk cId="0" sldId="302"/>
            <ac:spMk id="7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23.318" v="225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30.756" v="227"/>
        <pc:sldMkLst>
          <pc:docMk/>
          <pc:sldMk cId="0" sldId="303"/>
        </pc:sldMkLst>
        <pc:spChg chg="mod">
          <ac:chgData name="Masaki Suzuki" userId="2c4feb2ed34ad1a7" providerId="Windows Live" clId="Web-{730F1357-3B87-4EE9-9444-9812D564E05E}" dt="2021-03-04T06:55:30.740" v="226"/>
          <ac:spMkLst>
            <pc:docMk/>
            <pc:sldMk cId="0" sldId="303"/>
            <ac:spMk id="7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30.756" v="227"/>
          <ac:spMkLst>
            <pc:docMk/>
            <pc:sldMk cId="0" sldId="303"/>
            <ac:spMk id="79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36.568" v="230"/>
        <pc:sldMkLst>
          <pc:docMk/>
          <pc:sldMk cId="0" sldId="304"/>
        </pc:sldMkLst>
        <pc:spChg chg="mod">
          <ac:chgData name="Masaki Suzuki" userId="2c4feb2ed34ad1a7" providerId="Windows Live" clId="Web-{730F1357-3B87-4EE9-9444-9812D564E05E}" dt="2021-03-04T06:55:36.568" v="230"/>
          <ac:spMkLst>
            <pc:docMk/>
            <pc:sldMk cId="0" sldId="304"/>
            <ac:spMk id="4" creationId="{F611385C-8E5F-49D5-9036-9F2737EC7AF3}"/>
          </ac:spMkLst>
        </pc:spChg>
        <pc:spChg chg="mod">
          <ac:chgData name="Masaki Suzuki" userId="2c4feb2ed34ad1a7" providerId="Windows Live" clId="Web-{730F1357-3B87-4EE9-9444-9812D564E05E}" dt="2021-03-04T06:55:36.537" v="228"/>
          <ac:spMkLst>
            <pc:docMk/>
            <pc:sldMk cId="0" sldId="304"/>
            <ac:spMk id="8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36.553" v="229"/>
          <ac:spMkLst>
            <pc:docMk/>
            <pc:sldMk cId="0" sldId="304"/>
            <ac:spMk id="80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42.428" v="233"/>
        <pc:sldMkLst>
          <pc:docMk/>
          <pc:sldMk cId="0" sldId="305"/>
        </pc:sldMkLst>
        <pc:spChg chg="mod">
          <ac:chgData name="Masaki Suzuki" userId="2c4feb2ed34ad1a7" providerId="Windows Live" clId="Web-{730F1357-3B87-4EE9-9444-9812D564E05E}" dt="2021-03-04T06:55:42.412" v="231"/>
          <ac:spMkLst>
            <pc:docMk/>
            <pc:sldMk cId="0" sldId="305"/>
            <ac:spMk id="81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42.412" v="232"/>
          <ac:spMkLst>
            <pc:docMk/>
            <pc:sldMk cId="0" sldId="305"/>
            <ac:spMk id="8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42.428" v="233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53.740" v="238"/>
        <pc:sldMkLst>
          <pc:docMk/>
          <pc:sldMk cId="0" sldId="307"/>
        </pc:sldMkLst>
        <pc:spChg chg="mod">
          <ac:chgData name="Masaki Suzuki" userId="2c4feb2ed34ad1a7" providerId="Windows Live" clId="Web-{730F1357-3B87-4EE9-9444-9812D564E05E}" dt="2021-03-04T06:55:53.678" v="234"/>
          <ac:spMkLst>
            <pc:docMk/>
            <pc:sldMk cId="0" sldId="307"/>
            <ac:spMk id="8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693" v="235"/>
          <ac:spMkLst>
            <pc:docMk/>
            <pc:sldMk cId="0" sldId="307"/>
            <ac:spMk id="8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09" v="236"/>
          <ac:spMkLst>
            <pc:docMk/>
            <pc:sldMk cId="0" sldId="307"/>
            <ac:spMk id="8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24" v="237"/>
          <ac:spMkLst>
            <pc:docMk/>
            <pc:sldMk cId="0" sldId="307"/>
            <ac:spMk id="84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40" v="238"/>
          <ac:spMkLst>
            <pc:docMk/>
            <pc:sldMk cId="0" sldId="307"/>
            <ac:spMk id="84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58.678" v="244"/>
        <pc:sldMkLst>
          <pc:docMk/>
          <pc:sldMk cId="0" sldId="308"/>
        </pc:sldMkLst>
        <pc:spChg chg="mod">
          <ac:chgData name="Masaki Suzuki" userId="2c4feb2ed34ad1a7" providerId="Windows Live" clId="Web-{730F1357-3B87-4EE9-9444-9812D564E05E}" dt="2021-03-04T06:55:58.599" v="239"/>
          <ac:spMkLst>
            <pc:docMk/>
            <pc:sldMk cId="0" sldId="308"/>
            <ac:spMk id="85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15" v="240"/>
          <ac:spMkLst>
            <pc:docMk/>
            <pc:sldMk cId="0" sldId="308"/>
            <ac:spMk id="8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31" v="241"/>
          <ac:spMkLst>
            <pc:docMk/>
            <pc:sldMk cId="0" sldId="308"/>
            <ac:spMk id="8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46" v="242"/>
          <ac:spMkLst>
            <pc:docMk/>
            <pc:sldMk cId="0" sldId="308"/>
            <ac:spMk id="8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62" v="243"/>
          <ac:spMkLst>
            <pc:docMk/>
            <pc:sldMk cId="0" sldId="308"/>
            <ac:spMk id="8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78" v="244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07.115" v="249"/>
        <pc:sldMkLst>
          <pc:docMk/>
          <pc:sldMk cId="0" sldId="309"/>
        </pc:sldMkLst>
        <pc:spChg chg="mod">
          <ac:chgData name="Masaki Suzuki" userId="2c4feb2ed34ad1a7" providerId="Windows Live" clId="Web-{730F1357-3B87-4EE9-9444-9812D564E05E}" dt="2021-03-04T06:56:07.068" v="245"/>
          <ac:spMkLst>
            <pc:docMk/>
            <pc:sldMk cId="0" sldId="309"/>
            <ac:spMk id="8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084" v="246"/>
          <ac:spMkLst>
            <pc:docMk/>
            <pc:sldMk cId="0" sldId="309"/>
            <ac:spMk id="8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099" v="247"/>
          <ac:spMkLst>
            <pc:docMk/>
            <pc:sldMk cId="0" sldId="309"/>
            <ac:spMk id="8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115" v="248"/>
          <ac:spMkLst>
            <pc:docMk/>
            <pc:sldMk cId="0" sldId="309"/>
            <ac:spMk id="8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115" v="249"/>
          <ac:spMkLst>
            <pc:docMk/>
            <pc:sldMk cId="0" sldId="309"/>
            <ac:spMk id="87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12.115" v="252"/>
        <pc:sldMkLst>
          <pc:docMk/>
          <pc:sldMk cId="0" sldId="310"/>
        </pc:sldMkLst>
        <pc:spChg chg="mod">
          <ac:chgData name="Masaki Suzuki" userId="2c4feb2ed34ad1a7" providerId="Windows Live" clId="Web-{730F1357-3B87-4EE9-9444-9812D564E05E}" dt="2021-03-04T06:56:12.100" v="250"/>
          <ac:spMkLst>
            <pc:docMk/>
            <pc:sldMk cId="0" sldId="310"/>
            <ac:spMk id="88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2.115" v="251"/>
          <ac:spMkLst>
            <pc:docMk/>
            <pc:sldMk cId="0" sldId="310"/>
            <ac:spMk id="89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2.115" v="252"/>
          <ac:spMkLst>
            <pc:docMk/>
            <pc:sldMk cId="0" sldId="310"/>
            <ac:spMk id="89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19.443" v="266"/>
        <pc:sldMkLst>
          <pc:docMk/>
          <pc:sldMk cId="0" sldId="311"/>
        </pc:sldMkLst>
        <pc:spChg chg="mod">
          <ac:chgData name="Masaki Suzuki" userId="2c4feb2ed34ad1a7" providerId="Windows Live" clId="Web-{730F1357-3B87-4EE9-9444-9812D564E05E}" dt="2021-03-04T06:56:19.178" v="253"/>
          <ac:spMkLst>
            <pc:docMk/>
            <pc:sldMk cId="0" sldId="311"/>
            <ac:spMk id="8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09" v="254"/>
          <ac:spMkLst>
            <pc:docMk/>
            <pc:sldMk cId="0" sldId="311"/>
            <ac:spMk id="8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25" v="255"/>
          <ac:spMkLst>
            <pc:docMk/>
            <pc:sldMk cId="0" sldId="311"/>
            <ac:spMk id="9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40" v="256"/>
          <ac:spMkLst>
            <pc:docMk/>
            <pc:sldMk cId="0" sldId="311"/>
            <ac:spMk id="9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71" v="257"/>
          <ac:spMkLst>
            <pc:docMk/>
            <pc:sldMk cId="0" sldId="311"/>
            <ac:spMk id="9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87" v="258"/>
          <ac:spMkLst>
            <pc:docMk/>
            <pc:sldMk cId="0" sldId="311"/>
            <ac:spMk id="9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03" v="259"/>
          <ac:spMkLst>
            <pc:docMk/>
            <pc:sldMk cId="0" sldId="311"/>
            <ac:spMk id="9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18" v="260"/>
          <ac:spMkLst>
            <pc:docMk/>
            <pc:sldMk cId="0" sldId="311"/>
            <ac:spMk id="9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50" v="261"/>
          <ac:spMkLst>
            <pc:docMk/>
            <pc:sldMk cId="0" sldId="311"/>
            <ac:spMk id="90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65" v="262"/>
          <ac:spMkLst>
            <pc:docMk/>
            <pc:sldMk cId="0" sldId="311"/>
            <ac:spMk id="90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81" v="263"/>
          <ac:spMkLst>
            <pc:docMk/>
            <pc:sldMk cId="0" sldId="311"/>
            <ac:spMk id="90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96" v="264"/>
          <ac:spMkLst>
            <pc:docMk/>
            <pc:sldMk cId="0" sldId="311"/>
            <ac:spMk id="90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428" v="26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443" v="266"/>
          <ac:spMkLst>
            <pc:docMk/>
            <pc:sldMk cId="0" sldId="311"/>
            <ac:spMk id="911" creationId="{00000000-0000-0000-0000-000000000000}"/>
          </ac:spMkLst>
        </pc:spChg>
      </pc:sldChg>
    </pc:docChg>
  </pc:docChgLst>
  <pc:docChgLst>
    <pc:chgData name="Masaki Suzuki" userId="2c4feb2ed34ad1a7" providerId="Windows Live" clId="Web-{FE5F373C-4ED5-49A2-A935-3F6E6F382697}"/>
    <pc:docChg chg="modSld">
      <pc:chgData name="Masaki Suzuki" userId="2c4feb2ed34ad1a7" providerId="Windows Live" clId="Web-{FE5F373C-4ED5-49A2-A935-3F6E6F382697}" dt="2021-03-05T07:48:28.250" v="29" actId="1076"/>
      <pc:docMkLst>
        <pc:docMk/>
      </pc:docMkLst>
      <pc:sldChg chg="modSp">
        <pc:chgData name="Masaki Suzuki" userId="2c4feb2ed34ad1a7" providerId="Windows Live" clId="Web-{FE5F373C-4ED5-49A2-A935-3F6E6F382697}" dt="2021-03-05T07:31:22.981" v="0" actId="1076"/>
        <pc:sldMkLst>
          <pc:docMk/>
          <pc:sldMk cId="0" sldId="256"/>
        </pc:sldMkLst>
        <pc:spChg chg="mod">
          <ac:chgData name="Masaki Suzuki" userId="2c4feb2ed34ad1a7" providerId="Windows Live" clId="Web-{FE5F373C-4ED5-49A2-A935-3F6E6F382697}" dt="2021-03-05T07:31:22.981" v="0" actId="1076"/>
          <ac:spMkLst>
            <pc:docMk/>
            <pc:sldMk cId="0" sldId="256"/>
            <ac:spMk id="10" creationId="{7290D31C-FCAF-4298-B141-A4CE0F8FE392}"/>
          </ac:spMkLst>
        </pc:spChg>
      </pc:sldChg>
      <pc:sldChg chg="modSp">
        <pc:chgData name="Masaki Suzuki" userId="2c4feb2ed34ad1a7" providerId="Windows Live" clId="Web-{FE5F373C-4ED5-49A2-A935-3F6E6F382697}" dt="2021-03-05T07:32:07.857" v="3" actId="1076"/>
        <pc:sldMkLst>
          <pc:docMk/>
          <pc:sldMk cId="0" sldId="258"/>
        </pc:sldMkLst>
        <pc:spChg chg="mod">
          <ac:chgData name="Masaki Suzuki" userId="2c4feb2ed34ad1a7" providerId="Windows Live" clId="Web-{FE5F373C-4ED5-49A2-A935-3F6E6F382697}" dt="2021-03-05T07:32:02.857" v="1" actId="1076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32:07.857" v="3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1:05.757" v="4" actId="1076"/>
        <pc:sldMkLst>
          <pc:docMk/>
          <pc:sldMk cId="0" sldId="272"/>
        </pc:sldMkLst>
        <pc:spChg chg="mod">
          <ac:chgData name="Masaki Suzuki" userId="2c4feb2ed34ad1a7" providerId="Windows Live" clId="Web-{FE5F373C-4ED5-49A2-A935-3F6E6F382697}" dt="2021-03-05T07:41:05.757" v="4" actId="1076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2:27.181" v="5" actId="1076"/>
        <pc:sldMkLst>
          <pc:docMk/>
          <pc:sldMk cId="0" sldId="277"/>
        </pc:sldMkLst>
        <pc:spChg chg="mod">
          <ac:chgData name="Masaki Suzuki" userId="2c4feb2ed34ad1a7" providerId="Windows Live" clId="Web-{FE5F373C-4ED5-49A2-A935-3F6E6F382697}" dt="2021-03-05T07:42:27.181" v="5" actId="1076"/>
          <ac:spMkLst>
            <pc:docMk/>
            <pc:sldMk cId="0" sldId="277"/>
            <ac:spMk id="410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2:50.212" v="7" actId="1076"/>
        <pc:sldMkLst>
          <pc:docMk/>
          <pc:sldMk cId="0" sldId="279"/>
        </pc:sldMkLst>
        <pc:spChg chg="mod">
          <ac:chgData name="Masaki Suzuki" userId="2c4feb2ed34ad1a7" providerId="Windows Live" clId="Web-{FE5F373C-4ED5-49A2-A935-3F6E6F382697}" dt="2021-03-05T07:42:47.181" v="6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2:50.212" v="7" actId="1076"/>
          <ac:spMkLst>
            <pc:docMk/>
            <pc:sldMk cId="0" sldId="279"/>
            <ac:spMk id="437" creationId="{00000000-0000-0000-0000-000000000000}"/>
          </ac:spMkLst>
        </pc:spChg>
      </pc:sldChg>
      <pc:sldChg chg="addSp modSp">
        <pc:chgData name="Masaki Suzuki" userId="2c4feb2ed34ad1a7" providerId="Windows Live" clId="Web-{FE5F373C-4ED5-49A2-A935-3F6E6F382697}" dt="2021-03-05T07:45:08.371" v="18" actId="1076"/>
        <pc:sldMkLst>
          <pc:docMk/>
          <pc:sldMk cId="0" sldId="281"/>
        </pc:sldMkLst>
        <pc:spChg chg="add mod">
          <ac:chgData name="Masaki Suzuki" userId="2c4feb2ed34ad1a7" providerId="Windows Live" clId="Web-{FE5F373C-4ED5-49A2-A935-3F6E6F382697}" dt="2021-03-05T07:44:42.636" v="14" actId="1076"/>
          <ac:spMkLst>
            <pc:docMk/>
            <pc:sldMk cId="0" sldId="281"/>
            <ac:spMk id="28" creationId="{F8E9A82C-5246-4E0F-A283-315370D8F232}"/>
          </ac:spMkLst>
        </pc:spChg>
        <pc:spChg chg="add mod">
          <ac:chgData name="Masaki Suzuki" userId="2c4feb2ed34ad1a7" providerId="Windows Live" clId="Web-{FE5F373C-4ED5-49A2-A935-3F6E6F382697}" dt="2021-03-05T07:45:08.371" v="18" actId="1076"/>
          <ac:spMkLst>
            <pc:docMk/>
            <pc:sldMk cId="0" sldId="281"/>
            <ac:spMk id="29" creationId="{471EF796-3B0E-424E-B102-FEF8C209C291}"/>
          </ac:spMkLst>
        </pc:spChg>
      </pc:sldChg>
      <pc:sldChg chg="modSp">
        <pc:chgData name="Masaki Suzuki" userId="2c4feb2ed34ad1a7" providerId="Windows Live" clId="Web-{FE5F373C-4ED5-49A2-A935-3F6E6F382697}" dt="2021-03-05T07:45:32.669" v="20" actId="1076"/>
        <pc:sldMkLst>
          <pc:docMk/>
          <pc:sldMk cId="0" sldId="286"/>
        </pc:sldMkLst>
        <pc:spChg chg="mod">
          <ac:chgData name="Masaki Suzuki" userId="2c4feb2ed34ad1a7" providerId="Windows Live" clId="Web-{FE5F373C-4ED5-49A2-A935-3F6E6F382697}" dt="2021-03-05T07:45:29.622" v="19" actId="1076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5:32.669" v="20" actId="1076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5:46.809" v="22" actId="1076"/>
        <pc:sldMkLst>
          <pc:docMk/>
          <pc:sldMk cId="0" sldId="287"/>
        </pc:sldMkLst>
        <pc:spChg chg="mod">
          <ac:chgData name="Masaki Suzuki" userId="2c4feb2ed34ad1a7" providerId="Windows Live" clId="Web-{FE5F373C-4ED5-49A2-A935-3F6E6F382697}" dt="2021-03-05T07:45:46.809" v="22" actId="1076"/>
          <ac:spMkLst>
            <pc:docMk/>
            <pc:sldMk cId="0" sldId="287"/>
            <ac:spMk id="561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6:31.138" v="23" actId="1076"/>
        <pc:sldMkLst>
          <pc:docMk/>
          <pc:sldMk cId="0" sldId="294"/>
        </pc:sldMkLst>
        <pc:spChg chg="mod">
          <ac:chgData name="Masaki Suzuki" userId="2c4feb2ed34ad1a7" providerId="Windows Live" clId="Web-{FE5F373C-4ED5-49A2-A935-3F6E6F382697}" dt="2021-03-05T07:46:31.138" v="23" actId="1076"/>
          <ac:spMkLst>
            <pc:docMk/>
            <pc:sldMk cId="0" sldId="294"/>
            <ac:spMk id="675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7:35.968" v="24" actId="1076"/>
        <pc:sldMkLst>
          <pc:docMk/>
          <pc:sldMk cId="0" sldId="302"/>
        </pc:sldMkLst>
        <pc:spChg chg="mod">
          <ac:chgData name="Masaki Suzuki" userId="2c4feb2ed34ad1a7" providerId="Windows Live" clId="Web-{FE5F373C-4ED5-49A2-A935-3F6E6F382697}" dt="2021-03-05T07:47:35.968" v="24" actId="1076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7:47.405" v="26" actId="1076"/>
        <pc:sldMkLst>
          <pc:docMk/>
          <pc:sldMk cId="0" sldId="304"/>
        </pc:sldMkLst>
        <pc:spChg chg="mod">
          <ac:chgData name="Masaki Suzuki" userId="2c4feb2ed34ad1a7" providerId="Windows Live" clId="Web-{FE5F373C-4ED5-49A2-A935-3F6E6F382697}" dt="2021-03-05T07:47:47.405" v="26" actId="1076"/>
          <ac:spMkLst>
            <pc:docMk/>
            <pc:sldMk cId="0" sldId="304"/>
            <ac:spMk id="4" creationId="{F611385C-8E5F-49D5-9036-9F2737EC7AF3}"/>
          </ac:spMkLst>
        </pc:spChg>
      </pc:sldChg>
      <pc:sldChg chg="modSp">
        <pc:chgData name="Masaki Suzuki" userId="2c4feb2ed34ad1a7" providerId="Windows Live" clId="Web-{FE5F373C-4ED5-49A2-A935-3F6E6F382697}" dt="2021-03-05T07:48:07.703" v="28" actId="1076"/>
        <pc:sldMkLst>
          <pc:docMk/>
          <pc:sldMk cId="0" sldId="305"/>
        </pc:sldMkLst>
        <pc:spChg chg="mod">
          <ac:chgData name="Masaki Suzuki" userId="2c4feb2ed34ad1a7" providerId="Windows Live" clId="Web-{FE5F373C-4ED5-49A2-A935-3F6E6F382697}" dt="2021-03-05T07:48:07.703" v="28" actId="1076"/>
          <ac:spMkLst>
            <pc:docMk/>
            <pc:sldMk cId="0" sldId="305"/>
            <ac:spMk id="820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7:56.202" v="27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8:28.250" v="29" actId="1076"/>
        <pc:sldMkLst>
          <pc:docMk/>
          <pc:sldMk cId="0" sldId="307"/>
        </pc:sldMkLst>
        <pc:spChg chg="mod">
          <ac:chgData name="Masaki Suzuki" userId="2c4feb2ed34ad1a7" providerId="Windows Live" clId="Web-{FE5F373C-4ED5-49A2-A935-3F6E6F382697}" dt="2021-03-05T07:48:28.250" v="29" actId="1076"/>
          <ac:spMkLst>
            <pc:docMk/>
            <pc:sldMk cId="0" sldId="307"/>
            <ac:spMk id="846" creationId="{00000000-0000-0000-0000-000000000000}"/>
          </ac:spMkLst>
        </pc:spChg>
      </pc:sldChg>
    </pc:docChg>
  </pc:docChgLst>
  <pc:docChgLst>
    <pc:chgData name="ゲスト ユーザー" providerId="Windows Live" clId="Web-{2697B1EB-34FF-4CAC-80C4-EDE043C1E404}"/>
    <pc:docChg chg="modSld">
      <pc:chgData name="ゲスト ユーザー" userId="" providerId="Windows Live" clId="Web-{2697B1EB-34FF-4CAC-80C4-EDE043C1E404}" dt="2021-03-03T09:02:54.402" v="125" actId="1076"/>
      <pc:docMkLst>
        <pc:docMk/>
      </pc:docMkLst>
      <pc:sldChg chg="modSp">
        <pc:chgData name="ゲスト ユーザー" userId="" providerId="Windows Live" clId="Web-{2697B1EB-34FF-4CAC-80C4-EDE043C1E404}" dt="2021-03-03T08:49:01.433" v="0" actId="1076"/>
        <pc:sldMkLst>
          <pc:docMk/>
          <pc:sldMk cId="0" sldId="257"/>
        </pc:sldMkLst>
        <pc:spChg chg="mod">
          <ac:chgData name="ゲスト ユーザー" userId="" providerId="Windows Live" clId="Web-{2697B1EB-34FF-4CAC-80C4-EDE043C1E404}" dt="2021-03-03T08:49:01.433" v="0" actId="1076"/>
          <ac:spMkLst>
            <pc:docMk/>
            <pc:sldMk cId="0" sldId="257"/>
            <ac:spMk id="7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49:18.152" v="4" actId="1076"/>
        <pc:sldMkLst>
          <pc:docMk/>
          <pc:sldMk cId="0" sldId="259"/>
        </pc:sldMkLst>
        <pc:spChg chg="mod">
          <ac:chgData name="ゲスト ユーザー" userId="" providerId="Windows Live" clId="Web-{2697B1EB-34FF-4CAC-80C4-EDE043C1E404}" dt="2021-03-03T08:49:18.105" v="1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21" v="2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36" v="3" actId="1076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52" v="4" actId="1076"/>
          <ac:spMkLst>
            <pc:docMk/>
            <pc:sldMk cId="0" sldId="259"/>
            <ac:spMk id="117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49:39.403" v="5" actId="1076"/>
        <pc:sldMkLst>
          <pc:docMk/>
          <pc:sldMk cId="0" sldId="260"/>
        </pc:sldMkLst>
        <pc:spChg chg="mod">
          <ac:chgData name="ゲスト ユーザー" userId="" providerId="Windows Live" clId="Web-{2697B1EB-34FF-4CAC-80C4-EDE043C1E404}" dt="2021-03-03T08:49:39.403" v="5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0:30.419" v="7" actId="1076"/>
        <pc:sldMkLst>
          <pc:docMk/>
          <pc:sldMk cId="0" sldId="271"/>
        </pc:sldMkLst>
        <pc:spChg chg="mod">
          <ac:chgData name="ゲスト ユーザー" userId="" providerId="Windows Live" clId="Web-{2697B1EB-34FF-4CAC-80C4-EDE043C1E404}" dt="2021-03-03T08:50:24.622" v="6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0:30.419" v="7" actId="1076"/>
          <ac:spMkLst>
            <pc:docMk/>
            <pc:sldMk cId="0" sldId="271"/>
            <ac:spMk id="321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05.045" v="9" actId="1076"/>
        <pc:sldMkLst>
          <pc:docMk/>
          <pc:sldMk cId="0" sldId="274"/>
        </pc:sldMkLst>
        <pc:spChg chg="mod">
          <ac:chgData name="ゲスト ユーザー" userId="" providerId="Windows Live" clId="Web-{2697B1EB-34FF-4CAC-80C4-EDE043C1E404}" dt="2021-03-03T08:51:05.045" v="9" actId="1076"/>
          <ac:spMkLst>
            <pc:docMk/>
            <pc:sldMk cId="0" sldId="274"/>
            <ac:spMk id="11" creationId="{06E2BF18-8DE7-4806-B362-73963D2910B5}"/>
          </ac:spMkLst>
        </pc:spChg>
        <pc:spChg chg="mod">
          <ac:chgData name="ゲスト ユーザー" userId="" providerId="Windows Live" clId="Web-{2697B1EB-34FF-4CAC-80C4-EDE043C1E404}" dt="2021-03-03T08:51:01.107" v="8" actId="14100"/>
          <ac:spMkLst>
            <pc:docMk/>
            <pc:sldMk cId="0" sldId="274"/>
            <ac:spMk id="36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31.686" v="12" actId="1076"/>
        <pc:sldMkLst>
          <pc:docMk/>
          <pc:sldMk cId="0" sldId="276"/>
        </pc:sldMkLst>
        <pc:spChg chg="mod">
          <ac:chgData name="ゲスト ユーザー" userId="" providerId="Windows Live" clId="Web-{2697B1EB-34FF-4CAC-80C4-EDE043C1E404}" dt="2021-03-03T08:51:31.670" v="10" actId="1076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31.670" v="11" actId="1076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31.686" v="12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36.795" v="13" actId="1076"/>
        <pc:sldMkLst>
          <pc:docMk/>
          <pc:sldMk cId="0" sldId="277"/>
        </pc:sldMkLst>
        <pc:spChg chg="mod">
          <ac:chgData name="ゲスト ユーザー" userId="" providerId="Windows Live" clId="Web-{2697B1EB-34FF-4CAC-80C4-EDE043C1E404}" dt="2021-03-03T08:51:36.795" v="13" actId="1076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55.077" v="16" actId="1076"/>
        <pc:sldMkLst>
          <pc:docMk/>
          <pc:sldMk cId="0" sldId="278"/>
        </pc:sldMkLst>
        <pc:spChg chg="mod">
          <ac:chgData name="ゲスト ユーザー" userId="" providerId="Windows Live" clId="Web-{2697B1EB-34FF-4CAC-80C4-EDE043C1E404}" dt="2021-03-03T08:51:55.077" v="16" actId="1076"/>
          <ac:spMkLst>
            <pc:docMk/>
            <pc:sldMk cId="0" sldId="278"/>
            <ac:spMk id="42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49.577" v="15" actId="1076"/>
          <ac:spMkLst>
            <pc:docMk/>
            <pc:sldMk cId="0" sldId="278"/>
            <ac:spMk id="42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2:06.374" v="18" actId="1076"/>
        <pc:sldMkLst>
          <pc:docMk/>
          <pc:sldMk cId="0" sldId="279"/>
        </pc:sldMkLst>
        <pc:spChg chg="mod">
          <ac:chgData name="ゲスト ユーザー" userId="" providerId="Windows Live" clId="Web-{2697B1EB-34FF-4CAC-80C4-EDE043C1E404}" dt="2021-03-03T08:52:02.061" v="17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06.374" v="18" actId="1076"/>
          <ac:spMkLst>
            <pc:docMk/>
            <pc:sldMk cId="0" sldId="279"/>
            <ac:spMk id="43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05.031" v="47" actId="1076"/>
        <pc:sldMkLst>
          <pc:docMk/>
          <pc:sldMk cId="0" sldId="280"/>
        </pc:sldMkLst>
        <pc:spChg chg="mod">
          <ac:chgData name="ゲスト ユーザー" userId="" providerId="Windows Live" clId="Web-{2697B1EB-34FF-4CAC-80C4-EDE043C1E404}" dt="2021-03-03T08:53:05.031" v="47" actId="1076"/>
          <ac:spMkLst>
            <pc:docMk/>
            <pc:sldMk cId="0" sldId="280"/>
            <ac:spMk id="453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1:27.666" v="111" actId="1076"/>
        <pc:sldMkLst>
          <pc:docMk/>
          <pc:sldMk cId="0" sldId="281"/>
        </pc:sldMkLst>
        <pc:spChg chg="mod">
          <ac:chgData name="ゲスト ユーザー" userId="" providerId="Windows Live" clId="Web-{2697B1EB-34FF-4CAC-80C4-EDE043C1E404}" dt="2021-03-03T08:53:18.844" v="50" actId="1076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43.985" v="55" actId="1076"/>
          <ac:spMkLst>
            <pc:docMk/>
            <pc:sldMk cId="0" sldId="281"/>
            <ac:spMk id="46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4" actId="1076"/>
          <ac:spMkLst>
            <pc:docMk/>
            <pc:sldMk cId="0" sldId="281"/>
            <ac:spMk id="46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3" actId="1076"/>
          <ac:spMkLst>
            <pc:docMk/>
            <pc:sldMk cId="0" sldId="281"/>
            <ac:spMk id="46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2" actId="1076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1" actId="1076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1:27.666" v="111" actId="1076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9" actId="1076"/>
          <ac:spMkLst>
            <pc:docMk/>
            <pc:sldMk cId="0" sldId="281"/>
            <ac:spMk id="47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25.204" v="51" actId="1076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26.891" v="52" actId="1076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34.641" v="54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30.766" v="53" actId="1076"/>
          <ac:spMkLst>
            <pc:docMk/>
            <pc:sldMk cId="0" sldId="281"/>
            <ac:spMk id="47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5" actId="1076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4" actId="1076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3" actId="1076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49.954" v="56" actId="1076"/>
        <pc:sldMkLst>
          <pc:docMk/>
          <pc:sldMk cId="0" sldId="282"/>
        </pc:sldMkLst>
        <pc:spChg chg="mod">
          <ac:chgData name="ゲスト ユーザー" userId="" providerId="Windows Live" clId="Web-{2697B1EB-34FF-4CAC-80C4-EDE043C1E404}" dt="2021-03-03T08:53:49.954" v="56" actId="1076"/>
          <ac:spMkLst>
            <pc:docMk/>
            <pc:sldMk cId="0" sldId="282"/>
            <ac:spMk id="49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54.704" v="57" actId="1076"/>
        <pc:sldMkLst>
          <pc:docMk/>
          <pc:sldMk cId="0" sldId="283"/>
        </pc:sldMkLst>
        <pc:spChg chg="mod">
          <ac:chgData name="ゲスト ユーザー" userId="" providerId="Windows Live" clId="Web-{2697B1EB-34FF-4CAC-80C4-EDE043C1E404}" dt="2021-03-03T08:53:54.704" v="57" actId="1076"/>
          <ac:spMkLst>
            <pc:docMk/>
            <pc:sldMk cId="0" sldId="283"/>
            <ac:spMk id="50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4:17.314" v="61" actId="1076"/>
        <pc:sldMkLst>
          <pc:docMk/>
          <pc:sldMk cId="0" sldId="286"/>
        </pc:sldMkLst>
        <pc:spChg chg="mod">
          <ac:chgData name="ゲスト ユーザー" userId="" providerId="Windows Live" clId="Web-{2697B1EB-34FF-4CAC-80C4-EDE043C1E404}" dt="2021-03-03T08:54:17.314" v="61" actId="1076"/>
          <ac:spMkLst>
            <pc:docMk/>
            <pc:sldMk cId="0" sldId="286"/>
            <ac:spMk id="54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9.126" v="60" actId="1076"/>
          <ac:spMkLst>
            <pc:docMk/>
            <pc:sldMk cId="0" sldId="286"/>
            <ac:spMk id="54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3.798" v="58" actId="1076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6.861" v="59" actId="1076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4:30.658" v="64" actId="1076"/>
        <pc:sldMkLst>
          <pc:docMk/>
          <pc:sldMk cId="0" sldId="287"/>
        </pc:sldMkLst>
        <pc:spChg chg="mod">
          <ac:chgData name="ゲスト ユーザー" userId="" providerId="Windows Live" clId="Web-{2697B1EB-34FF-4CAC-80C4-EDE043C1E404}" dt="2021-03-03T08:54:27.392" v="62" actId="1076"/>
          <ac:spMkLst>
            <pc:docMk/>
            <pc:sldMk cId="0" sldId="287"/>
            <ac:spMk id="55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27.408" v="63" actId="1076"/>
          <ac:spMkLst>
            <pc:docMk/>
            <pc:sldMk cId="0" sldId="287"/>
            <ac:spMk id="56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30.658" v="64" actId="1076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14.065" v="66" actId="1076"/>
        <pc:sldMkLst>
          <pc:docMk/>
          <pc:sldMk cId="0" sldId="288"/>
        </pc:sldMkLst>
        <pc:spChg chg="mod">
          <ac:chgData name="ゲスト ユーザー" userId="" providerId="Windows Live" clId="Web-{2697B1EB-34FF-4CAC-80C4-EDE043C1E404}" dt="2021-03-03T08:55:08.190" v="65" actId="1076"/>
          <ac:spMkLst>
            <pc:docMk/>
            <pc:sldMk cId="0" sldId="288"/>
            <ac:spMk id="57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14.065" v="66" actId="1076"/>
          <ac:spMkLst>
            <pc:docMk/>
            <pc:sldMk cId="0" sldId="288"/>
            <ac:spMk id="57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27.534" v="68" actId="1076"/>
        <pc:sldMkLst>
          <pc:docMk/>
          <pc:sldMk cId="0" sldId="289"/>
        </pc:sldMkLst>
        <pc:spChg chg="mod">
          <ac:chgData name="ゲスト ユーザー" userId="" providerId="Windows Live" clId="Web-{2697B1EB-34FF-4CAC-80C4-EDE043C1E404}" dt="2021-03-03T08:55:22.143" v="67" actId="1076"/>
          <ac:spMkLst>
            <pc:docMk/>
            <pc:sldMk cId="0" sldId="289"/>
            <ac:spMk id="59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27.534" v="68" actId="1076"/>
          <ac:spMkLst>
            <pc:docMk/>
            <pc:sldMk cId="0" sldId="289"/>
            <ac:spMk id="59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32.628" v="69" actId="1076"/>
        <pc:sldMkLst>
          <pc:docMk/>
          <pc:sldMk cId="0" sldId="290"/>
        </pc:sldMkLst>
        <pc:spChg chg="mod">
          <ac:chgData name="ゲスト ユーザー" userId="" providerId="Windows Live" clId="Web-{2697B1EB-34FF-4CAC-80C4-EDE043C1E404}" dt="2021-03-03T08:55:32.628" v="69" actId="1076"/>
          <ac:spMkLst>
            <pc:docMk/>
            <pc:sldMk cId="0" sldId="290"/>
            <ac:spMk id="61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53.456" v="73" actId="1076"/>
        <pc:sldMkLst>
          <pc:docMk/>
          <pc:sldMk cId="0" sldId="291"/>
        </pc:sldMkLst>
        <pc:spChg chg="mod">
          <ac:chgData name="ゲスト ユーザー" userId="" providerId="Windows Live" clId="Web-{2697B1EB-34FF-4CAC-80C4-EDE043C1E404}" dt="2021-03-03T08:55:51.331" v="72" actId="1076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36.862" v="70" actId="1076"/>
          <ac:spMkLst>
            <pc:docMk/>
            <pc:sldMk cId="0" sldId="291"/>
            <ac:spMk id="63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53.456" v="73" actId="1076"/>
          <ac:spMkLst>
            <pc:docMk/>
            <pc:sldMk cId="0" sldId="291"/>
            <ac:spMk id="633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07.207" v="75" actId="1076"/>
        <pc:sldMkLst>
          <pc:docMk/>
          <pc:sldMk cId="0" sldId="292"/>
        </pc:sldMkLst>
        <pc:spChg chg="mod">
          <ac:chgData name="ゲスト ユーザー" userId="" providerId="Windows Live" clId="Web-{2697B1EB-34FF-4CAC-80C4-EDE043C1E404}" dt="2021-03-03T08:56:07.207" v="75" actId="1076"/>
          <ac:spMkLst>
            <pc:docMk/>
            <pc:sldMk cId="0" sldId="292"/>
            <ac:spMk id="64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03.910" v="74" actId="107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19.863" v="78" actId="1076"/>
        <pc:sldMkLst>
          <pc:docMk/>
          <pc:sldMk cId="0" sldId="294"/>
        </pc:sldMkLst>
        <pc:spChg chg="mod">
          <ac:chgData name="ゲスト ユーザー" userId="" providerId="Windows Live" clId="Web-{2697B1EB-34FF-4CAC-80C4-EDE043C1E404}" dt="2021-03-03T08:56:19.863" v="78" actId="1076"/>
          <ac:spMkLst>
            <pc:docMk/>
            <pc:sldMk cId="0" sldId="294"/>
            <ac:spMk id="67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16.144" v="76" actId="1076"/>
          <ac:spMkLst>
            <pc:docMk/>
            <pc:sldMk cId="0" sldId="294"/>
            <ac:spMk id="67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17.691" v="77" actId="1076"/>
          <ac:spMkLst>
            <pc:docMk/>
            <pc:sldMk cId="0" sldId="294"/>
            <ac:spMk id="67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30.551" v="82" actId="1076"/>
        <pc:sldMkLst>
          <pc:docMk/>
          <pc:sldMk cId="0" sldId="295"/>
        </pc:sldMkLst>
        <pc:spChg chg="mod">
          <ac:chgData name="ゲスト ユーザー" userId="" providerId="Windows Live" clId="Web-{2697B1EB-34FF-4CAC-80C4-EDE043C1E404}" dt="2021-03-03T08:56:30.520" v="79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35" v="80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35" v="81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51" v="82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39.442" v="83" actId="1076"/>
        <pc:sldMkLst>
          <pc:docMk/>
          <pc:sldMk cId="0" sldId="297"/>
        </pc:sldMkLst>
        <pc:spChg chg="mod">
          <ac:chgData name="ゲスト ユーザー" userId="" providerId="Windows Live" clId="Web-{2697B1EB-34FF-4CAC-80C4-EDE043C1E404}" dt="2021-03-03T08:56:39.442" v="83" actId="1076"/>
          <ac:spMkLst>
            <pc:docMk/>
            <pc:sldMk cId="0" sldId="297"/>
            <ac:spMk id="714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19.317" v="85" actId="1076"/>
        <pc:sldMkLst>
          <pc:docMk/>
          <pc:sldMk cId="0" sldId="299"/>
        </pc:sldMkLst>
        <pc:spChg chg="mod">
          <ac:chgData name="ゲスト ユーザー" userId="" providerId="Windows Live" clId="Web-{2697B1EB-34FF-4CAC-80C4-EDE043C1E404}" dt="2021-03-03T08:57:16.802" v="84" actId="1076"/>
          <ac:spMkLst>
            <pc:docMk/>
            <pc:sldMk cId="0" sldId="299"/>
            <ac:spMk id="74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7:19.317" v="85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29.614" v="87" actId="1076"/>
        <pc:sldMkLst>
          <pc:docMk/>
          <pc:sldMk cId="0" sldId="300"/>
        </pc:sldMkLst>
        <pc:spChg chg="mod">
          <ac:chgData name="ゲスト ユーザー" userId="" providerId="Windows Live" clId="Web-{2697B1EB-34FF-4CAC-80C4-EDE043C1E404}" dt="2021-03-03T08:57:29.614" v="86" actId="1076"/>
          <ac:spMkLst>
            <pc:docMk/>
            <pc:sldMk cId="0" sldId="300"/>
            <ac:spMk id="75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7:29.614" v="87" actId="1076"/>
          <ac:spMkLst>
            <pc:docMk/>
            <pc:sldMk cId="0" sldId="300"/>
            <ac:spMk id="757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34.849" v="88" actId="1076"/>
        <pc:sldMkLst>
          <pc:docMk/>
          <pc:sldMk cId="0" sldId="301"/>
        </pc:sldMkLst>
        <pc:spChg chg="mod">
          <ac:chgData name="ゲスト ユーザー" userId="" providerId="Windows Live" clId="Web-{2697B1EB-34FF-4CAC-80C4-EDE043C1E404}" dt="2021-03-03T08:57:34.849" v="88" actId="1076"/>
          <ac:spMkLst>
            <pc:docMk/>
            <pc:sldMk cId="0" sldId="301"/>
            <ac:spMk id="76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42.333" v="90" actId="1076"/>
        <pc:sldMkLst>
          <pc:docMk/>
          <pc:sldMk cId="0" sldId="302"/>
        </pc:sldMkLst>
        <pc:spChg chg="mod">
          <ac:chgData name="ゲスト ユーザー" userId="" providerId="Windows Live" clId="Web-{2697B1EB-34FF-4CAC-80C4-EDE043C1E404}" dt="2021-03-03T08:57:42.333" v="90" actId="1076"/>
          <ac:spMkLst>
            <pc:docMk/>
            <pc:sldMk cId="0" sldId="302"/>
            <ac:spMk id="782" creationId="{00000000-0000-0000-0000-000000000000}"/>
          </ac:spMkLst>
        </pc:spChg>
      </pc:sldChg>
      <pc:sldChg chg="addSp delSp modSp">
        <pc:chgData name="ゲスト ユーザー" userId="" providerId="Windows Live" clId="Web-{2697B1EB-34FF-4CAC-80C4-EDE043C1E404}" dt="2021-03-03T09:02:09.948" v="113" actId="1076"/>
        <pc:sldMkLst>
          <pc:docMk/>
          <pc:sldMk cId="0" sldId="304"/>
        </pc:sldMkLst>
        <pc:spChg chg="add del mod">
          <ac:chgData name="ゲスト ユーザー" userId="" providerId="Windows Live" clId="Web-{2697B1EB-34FF-4CAC-80C4-EDE043C1E404}" dt="2021-03-03T08:58:24.412" v="98"/>
          <ac:spMkLst>
            <pc:docMk/>
            <pc:sldMk cId="0" sldId="304"/>
            <ac:spMk id="2" creationId="{913887B3-6132-41AB-A1A3-047E6475A510}"/>
          </ac:spMkLst>
        </pc:spChg>
        <pc:spChg chg="add del mod">
          <ac:chgData name="ゲスト ユーザー" userId="" providerId="Windows Live" clId="Web-{2697B1EB-34FF-4CAC-80C4-EDE043C1E404}" dt="2021-03-03T09:00:03.117" v="110"/>
          <ac:spMkLst>
            <pc:docMk/>
            <pc:sldMk cId="0" sldId="304"/>
            <ac:spMk id="3" creationId="{B61B0A60-A67D-4FDE-9E2C-A87A67C703E8}"/>
          </ac:spMkLst>
        </pc:spChg>
        <pc:spChg chg="add mod">
          <ac:chgData name="ゲスト ユーザー" userId="" providerId="Windows Live" clId="Web-{2697B1EB-34FF-4CAC-80C4-EDE043C1E404}" dt="2021-03-03T09:02:09.948" v="113" actId="1076"/>
          <ac:spMkLst>
            <pc:docMk/>
            <pc:sldMk cId="0" sldId="304"/>
            <ac:spMk id="4" creationId="{F611385C-8E5F-49D5-9036-9F2737EC7AF3}"/>
          </ac:spMkLst>
        </pc:spChg>
        <pc:spChg chg="mod">
          <ac:chgData name="ゲスト ユーザー" userId="" providerId="Windows Live" clId="Web-{2697B1EB-34FF-4CAC-80C4-EDE043C1E404}" dt="2021-03-03T08:58:13.834" v="92" actId="20577"/>
          <ac:spMkLst>
            <pc:docMk/>
            <pc:sldMk cId="0" sldId="304"/>
            <ac:spMk id="80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14.776" v="114" actId="1076"/>
        <pc:sldMkLst>
          <pc:docMk/>
          <pc:sldMk cId="0" sldId="305"/>
        </pc:sldMkLst>
        <pc:spChg chg="mod">
          <ac:chgData name="ゲスト ユーザー" userId="" providerId="Windows Live" clId="Web-{2697B1EB-34FF-4CAC-80C4-EDE043C1E404}" dt="2021-03-03T09:02:14.776" v="114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25.729" v="116" actId="1076"/>
        <pc:sldMkLst>
          <pc:docMk/>
          <pc:sldMk cId="0" sldId="307"/>
        </pc:sldMkLst>
        <pc:spChg chg="mod">
          <ac:chgData name="ゲスト ユーザー" userId="" providerId="Windows Live" clId="Web-{2697B1EB-34FF-4CAC-80C4-EDE043C1E404}" dt="2021-03-03T09:02:25.729" v="116" actId="1076"/>
          <ac:spMkLst>
            <pc:docMk/>
            <pc:sldMk cId="0" sldId="307"/>
            <ac:spMk id="84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40.776" v="124" actId="1076"/>
        <pc:sldMkLst>
          <pc:docMk/>
          <pc:sldMk cId="0" sldId="308"/>
        </pc:sldMkLst>
        <pc:spChg chg="mod">
          <ac:chgData name="ゲスト ユーザー" userId="" providerId="Windows Live" clId="Web-{2697B1EB-34FF-4CAC-80C4-EDE043C1E404}" dt="2021-03-03T09:02:40.745" v="121" actId="1076"/>
          <ac:spMkLst>
            <pc:docMk/>
            <pc:sldMk cId="0" sldId="308"/>
            <ac:spMk id="86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61" v="122" actId="1076"/>
          <ac:spMkLst>
            <pc:docMk/>
            <pc:sldMk cId="0" sldId="308"/>
            <ac:spMk id="86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61" v="123" actId="1076"/>
          <ac:spMkLst>
            <pc:docMk/>
            <pc:sldMk cId="0" sldId="308"/>
            <ac:spMk id="86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76" v="124" actId="1076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54.402" v="125" actId="1076"/>
        <pc:sldMkLst>
          <pc:docMk/>
          <pc:sldMk cId="0" sldId="311"/>
        </pc:sldMkLst>
        <pc:spChg chg="mod">
          <ac:chgData name="ゲスト ユーザー" userId="" providerId="Windows Live" clId="Web-{2697B1EB-34FF-4CAC-80C4-EDE043C1E404}" dt="2021-03-03T09:02:54.402" v="125" actId="1076"/>
          <ac:spMkLst>
            <pc:docMk/>
            <pc:sldMk cId="0" sldId="311"/>
            <ac:spMk id="901" creationId="{00000000-0000-0000-0000-000000000000}"/>
          </ac:spMkLst>
        </pc:spChg>
      </pc:sldChg>
    </pc:docChg>
  </pc:docChgLst>
  <pc:docChgLst>
    <pc:chgData name="ゲスト ユーザー" providerId="Windows Live" clId="Web-{B1F9B002-3C2F-400E-82AA-8CD88AC97350}"/>
    <pc:docChg chg="modSld">
      <pc:chgData name="ゲスト ユーザー" userId="" providerId="Windows Live" clId="Web-{B1F9B002-3C2F-400E-82AA-8CD88AC97350}" dt="2021-03-05T08:31:53.244" v="62" actId="1076"/>
      <pc:docMkLst>
        <pc:docMk/>
      </pc:docMkLst>
      <pc:sldChg chg="modSp">
        <pc:chgData name="ゲスト ユーザー" userId="" providerId="Windows Live" clId="Web-{B1F9B002-3C2F-400E-82AA-8CD88AC97350}" dt="2021-03-05T08:23:05.669" v="0" actId="20577"/>
        <pc:sldMkLst>
          <pc:docMk/>
          <pc:sldMk cId="0" sldId="264"/>
        </pc:sldMkLst>
        <pc:spChg chg="mod">
          <ac:chgData name="ゲスト ユーザー" userId="" providerId="Windows Live" clId="Web-{B1F9B002-3C2F-400E-82AA-8CD88AC97350}" dt="2021-03-05T08:23:05.669" v="0" actId="20577"/>
          <ac:spMkLst>
            <pc:docMk/>
            <pc:sldMk cId="0" sldId="264"/>
            <ac:spMk id="17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3:16.497" v="1" actId="20577"/>
        <pc:sldMkLst>
          <pc:docMk/>
          <pc:sldMk cId="0" sldId="265"/>
        </pc:sldMkLst>
        <pc:spChg chg="mod">
          <ac:chgData name="ゲスト ユーザー" userId="" providerId="Windows Live" clId="Web-{B1F9B002-3C2F-400E-82AA-8CD88AC97350}" dt="2021-03-05T08:23:16.497" v="1" actId="20577"/>
          <ac:spMkLst>
            <pc:docMk/>
            <pc:sldMk cId="0" sldId="265"/>
            <ac:spMk id="19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4:01.170" v="5" actId="1076"/>
        <pc:sldMkLst>
          <pc:docMk/>
          <pc:sldMk cId="0" sldId="268"/>
        </pc:sldMkLst>
        <pc:spChg chg="mod">
          <ac:chgData name="ゲスト ユーザー" userId="" providerId="Windows Live" clId="Web-{B1F9B002-3C2F-400E-82AA-8CD88AC97350}" dt="2021-03-05T08:23:35.982" v="2" actId="20577"/>
          <ac:spMkLst>
            <pc:docMk/>
            <pc:sldMk cId="0" sldId="268"/>
            <ac:spMk id="24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01.170" v="5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3:48.592" v="3" actId="1076"/>
          <ac:spMkLst>
            <pc:docMk/>
            <pc:sldMk cId="0" sldId="268"/>
            <ac:spMk id="263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4:13.952" v="6" actId="20577"/>
        <pc:sldMkLst>
          <pc:docMk/>
          <pc:sldMk cId="0" sldId="269"/>
        </pc:sldMkLst>
        <pc:spChg chg="mod">
          <ac:chgData name="ゲスト ユーザー" userId="" providerId="Windows Live" clId="Web-{B1F9B002-3C2F-400E-82AA-8CD88AC97350}" dt="2021-03-05T08:24:13.952" v="6" actId="20577"/>
          <ac:spMkLst>
            <pc:docMk/>
            <pc:sldMk cId="0" sldId="269"/>
            <ac:spMk id="277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5:05.140" v="17" actId="1076"/>
        <pc:sldMkLst>
          <pc:docMk/>
          <pc:sldMk cId="0" sldId="270"/>
        </pc:sldMkLst>
        <pc:spChg chg="mod">
          <ac:chgData name="ゲスト ユーザー" userId="" providerId="Windows Live" clId="Web-{B1F9B002-3C2F-400E-82AA-8CD88AC97350}" dt="2021-03-05T08:24:24.358" v="7" actId="20577"/>
          <ac:spMkLst>
            <pc:docMk/>
            <pc:sldMk cId="0" sldId="270"/>
            <ac:spMk id="296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30.265" v="8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34.343" v="9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53.484" v="14" actId="1076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01.172" v="16" actId="107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05.140" v="17" actId="1076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45.874" v="12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5:38.344" v="22" actId="1076"/>
        <pc:sldMkLst>
          <pc:docMk/>
          <pc:sldMk cId="0" sldId="271"/>
        </pc:sldMkLst>
        <pc:spChg chg="mod">
          <ac:chgData name="ゲスト ユーザー" userId="" providerId="Windows Live" clId="Web-{B1F9B002-3C2F-400E-82AA-8CD88AC97350}" dt="2021-03-05T08:25:18.516" v="19" actId="20577"/>
          <ac:spMkLst>
            <pc:docMk/>
            <pc:sldMk cId="0" sldId="271"/>
            <ac:spMk id="31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38.344" v="22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26.500" v="21" actId="1076"/>
          <ac:spMkLst>
            <pc:docMk/>
            <pc:sldMk cId="0" sldId="271"/>
            <ac:spMk id="32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02.439" v="26" actId="1076"/>
        <pc:sldMkLst>
          <pc:docMk/>
          <pc:sldMk cId="0" sldId="272"/>
        </pc:sldMkLst>
        <pc:spChg chg="mod">
          <ac:chgData name="ゲスト ユーザー" userId="" providerId="Windows Live" clId="Web-{B1F9B002-3C2F-400E-82AA-8CD88AC97350}" dt="2021-03-05T08:25:58.079" v="25" actId="20577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6:02.439" v="26" actId="1076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50.704" v="23" actId="1076"/>
          <ac:spMkLst>
            <pc:docMk/>
            <pc:sldMk cId="0" sldId="272"/>
            <ac:spMk id="34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10.970" v="27" actId="1076"/>
        <pc:sldMkLst>
          <pc:docMk/>
          <pc:sldMk cId="0" sldId="273"/>
        </pc:sldMkLst>
        <pc:spChg chg="mod">
          <ac:chgData name="ゲスト ユーザー" userId="" providerId="Windows Live" clId="Web-{B1F9B002-3C2F-400E-82AA-8CD88AC97350}" dt="2021-03-05T08:26:10.970" v="27" actId="1076"/>
          <ac:spMkLst>
            <pc:docMk/>
            <pc:sldMk cId="0" sldId="273"/>
            <ac:spMk id="353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23.939" v="28" actId="1076"/>
        <pc:sldMkLst>
          <pc:docMk/>
          <pc:sldMk cId="0" sldId="274"/>
        </pc:sldMkLst>
        <pc:spChg chg="mod">
          <ac:chgData name="ゲスト ユーザー" userId="" providerId="Windows Live" clId="Web-{B1F9B002-3C2F-400E-82AA-8CD88AC97350}" dt="2021-03-05T08:26:23.939" v="28" actId="1076"/>
          <ac:spMkLst>
            <pc:docMk/>
            <pc:sldMk cId="0" sldId="274"/>
            <ac:spMk id="11" creationId="{06E2BF18-8DE7-4806-B362-73963D2910B5}"/>
          </ac:spMkLst>
        </pc:spChg>
      </pc:sldChg>
      <pc:sldChg chg="modSp">
        <pc:chgData name="ゲスト ユーザー" userId="" providerId="Windows Live" clId="Web-{B1F9B002-3C2F-400E-82AA-8CD88AC97350}" dt="2021-03-05T08:26:43.487" v="30" actId="1076"/>
        <pc:sldMkLst>
          <pc:docMk/>
          <pc:sldMk cId="0" sldId="276"/>
        </pc:sldMkLst>
        <pc:spChg chg="mod">
          <ac:chgData name="ゲスト ユーザー" userId="" providerId="Windows Live" clId="Web-{B1F9B002-3C2F-400E-82AA-8CD88AC97350}" dt="2021-03-05T08:26:43.487" v="30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51.440" v="31" actId="1076"/>
        <pc:sldMkLst>
          <pc:docMk/>
          <pc:sldMk cId="0" sldId="277"/>
        </pc:sldMkLst>
        <pc:spChg chg="mod">
          <ac:chgData name="ゲスト ユーザー" userId="" providerId="Windows Live" clId="Web-{B1F9B002-3C2F-400E-82AA-8CD88AC97350}" dt="2021-03-05T08:26:51.440" v="31" actId="1076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7:19.222" v="37" actId="1076"/>
        <pc:sldMkLst>
          <pc:docMk/>
          <pc:sldMk cId="0" sldId="278"/>
        </pc:sldMkLst>
        <pc:spChg chg="mod">
          <ac:chgData name="ゲスト ユーザー" userId="" providerId="Windows Live" clId="Web-{B1F9B002-3C2F-400E-82AA-8CD88AC97350}" dt="2021-03-05T08:27:05.440" v="34" actId="20577"/>
          <ac:spMkLst>
            <pc:docMk/>
            <pc:sldMk cId="0" sldId="278"/>
            <ac:spMk id="421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7:00.393" v="33" actId="20577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7:09.065" v="35" actId="1076"/>
          <ac:spMkLst>
            <pc:docMk/>
            <pc:sldMk cId="0" sldId="278"/>
            <ac:spMk id="425" creationId="{00000000-0000-0000-0000-000000000000}"/>
          </ac:spMkLst>
        </pc:spChg>
        <pc:picChg chg="mod">
          <ac:chgData name="ゲスト ユーザー" userId="" providerId="Windows Live" clId="Web-{B1F9B002-3C2F-400E-82AA-8CD88AC97350}" dt="2021-03-05T08:27:19.222" v="37" actId="1076"/>
          <ac:picMkLst>
            <pc:docMk/>
            <pc:sldMk cId="0" sldId="278"/>
            <ac:picMk id="419" creationId="{00000000-0000-0000-0000-000000000000}"/>
          </ac:picMkLst>
        </pc:picChg>
        <pc:picChg chg="mod">
          <ac:chgData name="ゲスト ユーザー" userId="" providerId="Windows Live" clId="Web-{B1F9B002-3C2F-400E-82AA-8CD88AC97350}" dt="2021-03-05T08:27:17.472" v="36" actId="1076"/>
          <ac:picMkLst>
            <pc:docMk/>
            <pc:sldMk cId="0" sldId="278"/>
            <ac:picMk id="420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7:40.582" v="41" actId="20577"/>
        <pc:sldMkLst>
          <pc:docMk/>
          <pc:sldMk cId="0" sldId="279"/>
        </pc:sldMkLst>
        <pc:spChg chg="mod">
          <ac:chgData name="ゲスト ユーザー" userId="" providerId="Windows Live" clId="Web-{B1F9B002-3C2F-400E-82AA-8CD88AC97350}" dt="2021-03-05T08:27:40.582" v="41" actId="20577"/>
          <ac:spMkLst>
            <pc:docMk/>
            <pc:sldMk cId="0" sldId="279"/>
            <ac:spMk id="433" creationId="{00000000-0000-0000-0000-000000000000}"/>
          </ac:spMkLst>
        </pc:spChg>
        <pc:picChg chg="ord">
          <ac:chgData name="ゲスト ユーザー" userId="" providerId="Windows Live" clId="Web-{B1F9B002-3C2F-400E-82AA-8CD88AC97350}" dt="2021-03-05T08:27:35.972" v="40"/>
          <ac:picMkLst>
            <pc:docMk/>
            <pc:sldMk cId="0" sldId="279"/>
            <ac:picMk id="435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7:54.317" v="43" actId="20577"/>
        <pc:sldMkLst>
          <pc:docMk/>
          <pc:sldMk cId="0" sldId="280"/>
        </pc:sldMkLst>
        <pc:spChg chg="mod">
          <ac:chgData name="ゲスト ユーザー" userId="" providerId="Windows Live" clId="Web-{B1F9B002-3C2F-400E-82AA-8CD88AC97350}" dt="2021-03-05T08:27:54.317" v="43" actId="20577"/>
          <ac:spMkLst>
            <pc:docMk/>
            <pc:sldMk cId="0" sldId="280"/>
            <ac:spMk id="44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8:17.005" v="44" actId="1076"/>
        <pc:sldMkLst>
          <pc:docMk/>
          <pc:sldMk cId="0" sldId="281"/>
        </pc:sldMkLst>
        <pc:spChg chg="mod">
          <ac:chgData name="ゲスト ユーザー" userId="" providerId="Windows Live" clId="Web-{B1F9B002-3C2F-400E-82AA-8CD88AC97350}" dt="2021-03-05T08:28:17.005" v="44" actId="1076"/>
          <ac:spMkLst>
            <pc:docMk/>
            <pc:sldMk cId="0" sldId="281"/>
            <ac:spMk id="48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8:35.505" v="45" actId="1076"/>
        <pc:sldMkLst>
          <pc:docMk/>
          <pc:sldMk cId="0" sldId="285"/>
        </pc:sldMkLst>
        <pc:picChg chg="mod">
          <ac:chgData name="ゲスト ユーザー" userId="" providerId="Windows Live" clId="Web-{B1F9B002-3C2F-400E-82AA-8CD88AC97350}" dt="2021-03-05T08:28:35.505" v="45" actId="1076"/>
          <ac:picMkLst>
            <pc:docMk/>
            <pc:sldMk cId="0" sldId="285"/>
            <ac:picMk id="526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9:06.959" v="50" actId="20577"/>
        <pc:sldMkLst>
          <pc:docMk/>
          <pc:sldMk cId="0" sldId="286"/>
        </pc:sldMkLst>
        <pc:spChg chg="mod">
          <ac:chgData name="ゲスト ユーザー" userId="" providerId="Windows Live" clId="Web-{B1F9B002-3C2F-400E-82AA-8CD88AC97350}" dt="2021-03-05T08:29:06.959" v="50" actId="20577"/>
          <ac:spMkLst>
            <pc:docMk/>
            <pc:sldMk cId="0" sldId="286"/>
            <ac:spMk id="539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9:21.756" v="51" actId="1076"/>
        <pc:sldMkLst>
          <pc:docMk/>
          <pc:sldMk cId="0" sldId="287"/>
        </pc:sldMkLst>
        <pc:spChg chg="mod">
          <ac:chgData name="ゲスト ユーザー" userId="" providerId="Windows Live" clId="Web-{B1F9B002-3C2F-400E-82AA-8CD88AC97350}" dt="2021-03-05T08:29:21.756" v="51" actId="1076"/>
          <ac:spMkLst>
            <pc:docMk/>
            <pc:sldMk cId="0" sldId="287"/>
            <ac:spMk id="56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9:35.757" v="52" actId="1076"/>
        <pc:sldMkLst>
          <pc:docMk/>
          <pc:sldMk cId="0" sldId="291"/>
        </pc:sldMkLst>
        <pc:spChg chg="mod">
          <ac:chgData name="ゲスト ユーザー" userId="" providerId="Windows Live" clId="Web-{B1F9B002-3C2F-400E-82AA-8CD88AC97350}" dt="2021-03-05T08:29:35.757" v="52" actId="1076"/>
          <ac:spMkLst>
            <pc:docMk/>
            <pc:sldMk cId="0" sldId="291"/>
            <ac:spMk id="63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19.992" v="54" actId="20577"/>
        <pc:sldMkLst>
          <pc:docMk/>
          <pc:sldMk cId="0" sldId="296"/>
        </pc:sldMkLst>
        <pc:spChg chg="mod">
          <ac:chgData name="ゲスト ユーザー" userId="" providerId="Windows Live" clId="Web-{B1F9B002-3C2F-400E-82AA-8CD88AC97350}" dt="2021-03-05T08:30:19.992" v="54" actId="20577"/>
          <ac:spMkLst>
            <pc:docMk/>
            <pc:sldMk cId="0" sldId="296"/>
            <ac:spMk id="69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23.805" v="55" actId="20577"/>
        <pc:sldMkLst>
          <pc:docMk/>
          <pc:sldMk cId="0" sldId="297"/>
        </pc:sldMkLst>
        <pc:spChg chg="mod">
          <ac:chgData name="ゲスト ユーザー" userId="" providerId="Windows Live" clId="Web-{B1F9B002-3C2F-400E-82AA-8CD88AC97350}" dt="2021-03-05T08:30:23.805" v="55" actId="20577"/>
          <ac:spMkLst>
            <pc:docMk/>
            <pc:sldMk cId="0" sldId="297"/>
            <ac:spMk id="71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32.930" v="56"/>
        <pc:sldMkLst>
          <pc:docMk/>
          <pc:sldMk cId="0" sldId="298"/>
        </pc:sldMkLst>
        <pc:picChg chg="ord">
          <ac:chgData name="ゲスト ユーザー" userId="" providerId="Windows Live" clId="Web-{B1F9B002-3C2F-400E-82AA-8CD88AC97350}" dt="2021-03-05T08:30:32.930" v="56"/>
          <ac:picMkLst>
            <pc:docMk/>
            <pc:sldMk cId="0" sldId="298"/>
            <ac:picMk id="724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30:43.430" v="57" actId="20577"/>
        <pc:sldMkLst>
          <pc:docMk/>
          <pc:sldMk cId="0" sldId="300"/>
        </pc:sldMkLst>
        <pc:spChg chg="mod">
          <ac:chgData name="ゲスト ユーザー" userId="" providerId="Windows Live" clId="Web-{B1F9B002-3C2F-400E-82AA-8CD88AC97350}" dt="2021-03-05T08:30:43.430" v="57" actId="20577"/>
          <ac:spMkLst>
            <pc:docMk/>
            <pc:sldMk cId="0" sldId="300"/>
            <ac:spMk id="75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55.024" v="58" actId="1076"/>
        <pc:sldMkLst>
          <pc:docMk/>
          <pc:sldMk cId="0" sldId="302"/>
        </pc:sldMkLst>
        <pc:spChg chg="mod">
          <ac:chgData name="ゲスト ユーザー" userId="" providerId="Windows Live" clId="Web-{B1F9B002-3C2F-400E-82AA-8CD88AC97350}" dt="2021-03-05T08:30:55.024" v="58" actId="1076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00.977" v="59" actId="20577"/>
        <pc:sldMkLst>
          <pc:docMk/>
          <pc:sldMk cId="0" sldId="303"/>
        </pc:sldMkLst>
        <pc:spChg chg="mod">
          <ac:chgData name="ゲスト ユーザー" userId="" providerId="Windows Live" clId="Web-{B1F9B002-3C2F-400E-82AA-8CD88AC97350}" dt="2021-03-05T08:31:00.977" v="59" actId="20577"/>
          <ac:spMkLst>
            <pc:docMk/>
            <pc:sldMk cId="0" sldId="303"/>
            <ac:spMk id="79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07.181" v="60" actId="1076"/>
        <pc:sldMkLst>
          <pc:docMk/>
          <pc:sldMk cId="0" sldId="304"/>
        </pc:sldMkLst>
        <pc:spChg chg="mod">
          <ac:chgData name="ゲスト ユーザー" userId="" providerId="Windows Live" clId="Web-{B1F9B002-3C2F-400E-82AA-8CD88AC97350}" dt="2021-03-05T08:31:07.181" v="60" actId="1076"/>
          <ac:spMkLst>
            <pc:docMk/>
            <pc:sldMk cId="0" sldId="304"/>
            <ac:spMk id="4" creationId="{F611385C-8E5F-49D5-9036-9F2737EC7AF3}"/>
          </ac:spMkLst>
        </pc:spChg>
      </pc:sldChg>
      <pc:sldChg chg="modSp">
        <pc:chgData name="ゲスト ユーザー" userId="" providerId="Windows Live" clId="Web-{B1F9B002-3C2F-400E-82AA-8CD88AC97350}" dt="2021-03-05T08:31:25.994" v="61" actId="1076"/>
        <pc:sldMkLst>
          <pc:docMk/>
          <pc:sldMk cId="0" sldId="306"/>
        </pc:sldMkLst>
        <pc:spChg chg="mod">
          <ac:chgData name="ゲスト ユーザー" userId="" providerId="Windows Live" clId="Web-{B1F9B002-3C2F-400E-82AA-8CD88AC97350}" dt="2021-03-05T08:31:25.994" v="61" actId="1076"/>
          <ac:spMkLst>
            <pc:docMk/>
            <pc:sldMk cId="0" sldId="306"/>
            <ac:spMk id="83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53.244" v="62" actId="1076"/>
        <pc:sldMkLst>
          <pc:docMk/>
          <pc:sldMk cId="0" sldId="311"/>
        </pc:sldMkLst>
        <pc:spChg chg="mod">
          <ac:chgData name="ゲスト ユーザー" userId="" providerId="Windows Live" clId="Web-{B1F9B002-3C2F-400E-82AA-8CD88AC97350}" dt="2021-03-05T08:31:53.244" v="62" actId="1076"/>
          <ac:spMkLst>
            <pc:docMk/>
            <pc:sldMk cId="0" sldId="311"/>
            <ac:spMk id="9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abef04b6c4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abef04b6c4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8a63d05c0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g78a63d05c0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a0fba5c1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gba0fba5c1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8a63d05c0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8a63d05c0_0_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b49cca25f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b49cca25f0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b49cca25f0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b49cca25f0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b49a7c8c1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b49a7c8c1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b49a7c8c1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b49a7c8c1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b49a7c8c1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b49a7c8c1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b49a7c8c1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b49a7c8c19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b49a7c8c19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b49a7c8c19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b49a7c8c19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b49a7c8c19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b49a7c8c19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b49a7c8c19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b49a7c8c19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b49a7c8c19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b49a7c8c19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b49a7c8c19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b56bf8c43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b56bf8c43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b71c157921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b71c157921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b71c1579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b71c15792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b71c157921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b71c157921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b71c157921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b71c157921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b71c157921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b71c157921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b71c157921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b71c157921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b49a7c8c19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b49a7c8c19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b75e151cb0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b75e151cb0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b75e151cb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b75e151cb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afa3a52df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afa3a52dff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b9406351b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4" name="Google Shape;894;gb9406351b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だい１２かい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" name="Google Shape;77;p14">
            <a:extLst>
              <a:ext uri="{FF2B5EF4-FFF2-40B4-BE49-F238E27FC236}">
                <a16:creationId xmlns:a16="http://schemas.microsoft.com/office/drawing/2014/main" id="{7C107E47-E7C1-466E-AA15-3A9B3E36ABAD}"/>
              </a:ext>
            </a:extLst>
          </p:cNvPr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dirty="0">
                <a:solidFill>
                  <a:schemeClr val="dk2"/>
                </a:solidFill>
              </a:rPr>
              <a:t>きょう</a:t>
            </a:r>
            <a:r>
              <a:rPr lang="ja" sz="1600" b="1" dirty="0">
                <a:solidFill>
                  <a:schemeClr val="dk2"/>
                </a:solidFill>
              </a:rPr>
              <a:t>もやるぞ～！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E5684ED4-3B0F-4307-96BF-EBA2C7CD1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979" y="1209800"/>
            <a:ext cx="3787294" cy="3137693"/>
          </a:xfrm>
          <a:prstGeom prst="rect">
            <a:avLst/>
          </a:prstGeom>
        </p:spPr>
      </p:pic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424" y="3000375"/>
            <a:ext cx="2904593" cy="1317900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おと</a:t>
            </a:r>
            <a:r>
              <a:rPr lang="ja" sz="1500" b="1" dirty="0">
                <a:solidFill>
                  <a:schemeClr val="accent5"/>
                </a:solidFill>
              </a:rPr>
              <a:t>をならすようにしたんだよね。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399199" y="1209800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7743850" y="8650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rgbClr val="FFFFFF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1" name="Google Shape;14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43414" y="865050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レベル５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ぜんかいつく</a:t>
            </a:r>
            <a:r>
              <a:rPr lang="ja" dirty="0">
                <a:latin typeface="Arial"/>
                <a:cs typeface="Arial"/>
              </a:rPr>
              <a:t>ったゲームを</a:t>
            </a:r>
            <a:r>
              <a:rPr lang="ja-JP" altLang="en-US" dirty="0">
                <a:latin typeface="Arial"/>
                <a:cs typeface="Arial"/>
              </a:rPr>
              <a:t>しんか</a:t>
            </a:r>
            <a:r>
              <a:rPr lang="ja" dirty="0">
                <a:latin typeface="Arial"/>
                <a:cs typeface="Arial"/>
              </a:rPr>
              <a:t>させよう！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54" name="Google Shape;154;p19"/>
          <p:cNvSpPr txBox="1">
            <a:spLocks noGrp="1"/>
          </p:cNvSpPr>
          <p:nvPr>
            <p:ph type="body" idx="1"/>
          </p:nvPr>
        </p:nvSpPr>
        <p:spPr>
          <a:xfrm>
            <a:off x="749850" y="1017450"/>
            <a:ext cx="4237800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・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ネズミの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かず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をふやそう！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55" name="Google Shape;15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385262C-029E-4BA1-AFB8-C0C74B0A8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5527" y="1017450"/>
            <a:ext cx="4744737" cy="393267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もっとゲームらしくしたい...</a:t>
            </a:r>
            <a:endParaRPr>
              <a:latin typeface="Arial"/>
              <a:cs typeface="Arial"/>
            </a:endParaRPr>
          </a:p>
        </p:txBody>
      </p:sp>
      <p:pic>
        <p:nvPicPr>
          <p:cNvPr id="165" name="Google Shape;16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451" y="13713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/>
          <p:nvPr/>
        </p:nvSpPr>
        <p:spPr>
          <a:xfrm>
            <a:off x="1670950" y="1253850"/>
            <a:ext cx="3464468" cy="1459800"/>
          </a:xfrm>
          <a:prstGeom prst="wedgeRoundRectCallout">
            <a:avLst>
              <a:gd name="adj1" fmla="val -63773"/>
              <a:gd name="adj2" fmla="val -110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３びきしかネズミがいないから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すぐおわっちゃうし、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とかもつけられたらいいなぁ。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67" name="Google Shape;16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195" y="32773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/>
          <p:nvPr/>
        </p:nvSpPr>
        <p:spPr>
          <a:xfrm>
            <a:off x="1670950" y="3365150"/>
            <a:ext cx="3061500" cy="888600"/>
          </a:xfrm>
          <a:prstGeom prst="wedgeRoundRectCallout">
            <a:avLst>
              <a:gd name="adj1" fmla="val -61812"/>
              <a:gd name="adj2" fmla="val -2598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そうだね、まずはネズミの</a:t>
            </a:r>
            <a:r>
              <a:rPr lang="ja-JP" altLang="en-US" sz="1500" b="1" dirty="0">
                <a:solidFill>
                  <a:srgbClr val="5E696C"/>
                </a:solidFill>
              </a:rPr>
              <a:t>かず</a:t>
            </a:r>
            <a:r>
              <a:rPr lang="ja" sz="1500" b="1" dirty="0">
                <a:solidFill>
                  <a:srgbClr val="5E696C"/>
                </a:solidFill>
              </a:rPr>
              <a:t>を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もっとふやしてみようか。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5A2C2B8-1292-4E5B-9A46-A2459EFE0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8749" y="1256070"/>
            <a:ext cx="3845652" cy="31506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ネズミをもっとふやすには？？</a:t>
            </a:r>
            <a:endParaRPr/>
          </a:p>
        </p:txBody>
      </p:sp>
      <p:pic>
        <p:nvPicPr>
          <p:cNvPr id="177" name="Google Shape;17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51" y="13713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1"/>
          <p:cNvSpPr/>
          <p:nvPr/>
        </p:nvSpPr>
        <p:spPr>
          <a:xfrm>
            <a:off x="1289950" y="1253850"/>
            <a:ext cx="3960300" cy="1700700"/>
          </a:xfrm>
          <a:prstGeom prst="wedgeRoundRectCallout">
            <a:avLst>
              <a:gd name="adj1" fmla="val -57061"/>
              <a:gd name="adj2" fmla="val -2291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1ぴきから３びきにふやしたときみたいに</a:t>
            </a:r>
            <a:endParaRPr sz="1500" b="1">
              <a:solidFill>
                <a:schemeClr val="dk2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ブロックごとコピーしたらいいのかな？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でもさ、100ぴきとかにしたいばあい、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そのぶんコピーするのはさすがに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たいへんだよね。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79" name="Google Shape;17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4805" y="32773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/>
          <p:nvPr/>
        </p:nvSpPr>
        <p:spPr>
          <a:xfrm>
            <a:off x="1289950" y="3365150"/>
            <a:ext cx="3960300" cy="888600"/>
          </a:xfrm>
          <a:prstGeom prst="wedgeRoundRectCallout">
            <a:avLst>
              <a:gd name="adj1" fmla="val -58993"/>
              <a:gd name="adj2" fmla="val -1697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そんなとき、べんりなほうほうがあるよ。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クローン</a:t>
            </a:r>
            <a:r>
              <a:rPr lang="ja" sz="1500" b="1">
                <a:solidFill>
                  <a:srgbClr val="5E696C"/>
                </a:solidFill>
              </a:rPr>
              <a:t>」っていうんだ。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6582450" y="3735150"/>
            <a:ext cx="2249700" cy="976500"/>
          </a:xfrm>
          <a:prstGeom prst="wedgeRoundRectCallout">
            <a:avLst>
              <a:gd name="adj1" fmla="val -39999"/>
              <a:gd name="adj2" fmla="val -9859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コピーを100ひきぶん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するのはたいへんだ！！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79ABA67-7B23-4053-B740-ECE9C86C26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4071" y="1705718"/>
            <a:ext cx="3465205" cy="14999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ネズミのクローンをつくろう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188" name="Google Shape;18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1851" y="13713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2"/>
          <p:cNvSpPr/>
          <p:nvPr/>
        </p:nvSpPr>
        <p:spPr>
          <a:xfrm>
            <a:off x="2204350" y="1017450"/>
            <a:ext cx="2367600" cy="1819500"/>
          </a:xfrm>
          <a:prstGeom prst="wedgeRoundRectCallout">
            <a:avLst>
              <a:gd name="adj1" fmla="val -63773"/>
              <a:gd name="adj2" fmla="val -110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クローン</a:t>
            </a:r>
            <a:r>
              <a:rPr lang="ja" sz="1500" b="1" dirty="0">
                <a:solidFill>
                  <a:schemeClr val="dk2"/>
                </a:solidFill>
              </a:rPr>
              <a:t>」？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クローン</a:t>
            </a:r>
            <a:r>
              <a:rPr lang="ja-JP" altLang="en-US" sz="1500" b="1" dirty="0">
                <a:solidFill>
                  <a:schemeClr val="dk2"/>
                </a:solidFill>
              </a:rPr>
              <a:t>にんげん</a:t>
            </a:r>
            <a:r>
              <a:rPr lang="ja" sz="1500" b="1" dirty="0">
                <a:solidFill>
                  <a:schemeClr val="dk2"/>
                </a:solidFill>
              </a:rPr>
              <a:t>とかの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クローン？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なんかかっこいい！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SFってかんじ！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90" name="Google Shape;19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9595" y="32773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/>
          <p:nvPr/>
        </p:nvSpPr>
        <p:spPr>
          <a:xfrm>
            <a:off x="2204350" y="2935850"/>
            <a:ext cx="2520000" cy="1317900"/>
          </a:xfrm>
          <a:prstGeom prst="wedgeRoundRectCallout">
            <a:avLst>
              <a:gd name="adj1" fmla="val -63402"/>
              <a:gd name="adj2" fmla="val -21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rgbClr val="5E696C"/>
                </a:solidFill>
              </a:rPr>
              <a:t>ネズミの「</a:t>
            </a:r>
            <a:r>
              <a:rPr lang="ja" sz="1500" b="1">
                <a:solidFill>
                  <a:schemeClr val="accent5"/>
                </a:solidFill>
              </a:rPr>
              <a:t>クローン</a:t>
            </a:r>
            <a:r>
              <a:rPr lang="ja" sz="1500" b="1">
                <a:solidFill>
                  <a:srgbClr val="5E696C"/>
                </a:solidFill>
              </a:rPr>
              <a:t>」を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つくっていけば、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いくらでもネズミを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ふやせるよ。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92" name="Google Shape;19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7800" y="1177650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4350" y="3277325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8125" y="3277325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74350" y="3277313"/>
            <a:ext cx="1219200" cy="89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6" name="Google Shape;196;p22"/>
          <p:cNvCxnSpPr>
            <a:stCxn id="192" idx="2"/>
            <a:endCxn id="193" idx="0"/>
          </p:cNvCxnSpPr>
          <p:nvPr/>
        </p:nvCxnSpPr>
        <p:spPr>
          <a:xfrm flipH="1">
            <a:off x="5334000" y="2073000"/>
            <a:ext cx="14634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7" name="Google Shape;197;p22"/>
          <p:cNvCxnSpPr>
            <a:stCxn id="192" idx="2"/>
            <a:endCxn id="194" idx="0"/>
          </p:cNvCxnSpPr>
          <p:nvPr/>
        </p:nvCxnSpPr>
        <p:spPr>
          <a:xfrm>
            <a:off x="6797400" y="2073000"/>
            <a:ext cx="3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8" name="Google Shape;198;p22"/>
          <p:cNvCxnSpPr>
            <a:stCxn id="192" idx="2"/>
            <a:endCxn id="195" idx="0"/>
          </p:cNvCxnSpPr>
          <p:nvPr/>
        </p:nvCxnSpPr>
        <p:spPr>
          <a:xfrm>
            <a:off x="6797400" y="2073000"/>
            <a:ext cx="14865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99" name="Google Shape;199;p22"/>
          <p:cNvCxnSpPr>
            <a:stCxn id="192" idx="2"/>
            <a:endCxn id="192" idx="2"/>
          </p:cNvCxnSpPr>
          <p:nvPr/>
        </p:nvCxnSpPr>
        <p:spPr>
          <a:xfrm>
            <a:off x="6797400" y="20730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0" name="Google Shape;200;p22"/>
          <p:cNvCxnSpPr/>
          <p:nvPr/>
        </p:nvCxnSpPr>
        <p:spPr>
          <a:xfrm>
            <a:off x="6804584" y="1866551"/>
            <a:ext cx="0" cy="4134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1" name="Google Shape;201;p22"/>
          <p:cNvSpPr txBox="1"/>
          <p:nvPr/>
        </p:nvSpPr>
        <p:spPr>
          <a:xfrm>
            <a:off x="5888923" y="1997100"/>
            <a:ext cx="1799604" cy="543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クローンを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オリジナルとクローン</a:t>
            </a:r>
            <a:endParaRPr/>
          </a:p>
        </p:txBody>
      </p:sp>
      <p:sp>
        <p:nvSpPr>
          <p:cNvPr id="209" name="Google Shape;209;p23"/>
          <p:cNvSpPr txBox="1"/>
          <p:nvPr/>
        </p:nvSpPr>
        <p:spPr>
          <a:xfrm>
            <a:off x="7407000" y="1418625"/>
            <a:ext cx="12192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オリジナル</a:t>
            </a:r>
            <a:endParaRPr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0" name="Google Shape;210;p23"/>
          <p:cNvSpPr txBox="1"/>
          <p:nvPr/>
        </p:nvSpPr>
        <p:spPr>
          <a:xfrm>
            <a:off x="4820848" y="4071275"/>
            <a:ext cx="11487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クローン</a:t>
            </a:r>
            <a:endParaRPr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1" name="Google Shape;211;p23"/>
          <p:cNvSpPr txBox="1"/>
          <p:nvPr/>
        </p:nvSpPr>
        <p:spPr>
          <a:xfrm>
            <a:off x="6344848" y="4071275"/>
            <a:ext cx="11487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クローン</a:t>
            </a:r>
            <a:endParaRPr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23"/>
          <p:cNvSpPr txBox="1"/>
          <p:nvPr/>
        </p:nvSpPr>
        <p:spPr>
          <a:xfrm>
            <a:off x="7792648" y="4071275"/>
            <a:ext cx="11487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クローン</a:t>
            </a:r>
            <a:endParaRPr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3" name="Google Shape;21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7800" y="1177650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350" y="3277325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8125" y="3277325"/>
            <a:ext cx="121920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4350" y="3277313"/>
            <a:ext cx="1219200" cy="89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7" name="Google Shape;217;p23"/>
          <p:cNvCxnSpPr>
            <a:stCxn id="213" idx="2"/>
            <a:endCxn id="214" idx="0"/>
          </p:cNvCxnSpPr>
          <p:nvPr/>
        </p:nvCxnSpPr>
        <p:spPr>
          <a:xfrm flipH="1">
            <a:off x="5334000" y="2073000"/>
            <a:ext cx="14634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8" name="Google Shape;218;p23"/>
          <p:cNvCxnSpPr>
            <a:stCxn id="213" idx="2"/>
            <a:endCxn id="215" idx="0"/>
          </p:cNvCxnSpPr>
          <p:nvPr/>
        </p:nvCxnSpPr>
        <p:spPr>
          <a:xfrm>
            <a:off x="6797400" y="2073000"/>
            <a:ext cx="3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9" name="Google Shape;219;p23"/>
          <p:cNvCxnSpPr>
            <a:stCxn id="213" idx="2"/>
            <a:endCxn id="216" idx="0"/>
          </p:cNvCxnSpPr>
          <p:nvPr/>
        </p:nvCxnSpPr>
        <p:spPr>
          <a:xfrm>
            <a:off x="6797400" y="2073000"/>
            <a:ext cx="1486500" cy="12042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0" name="Google Shape;220;p23"/>
          <p:cNvCxnSpPr>
            <a:stCxn id="213" idx="2"/>
            <a:endCxn id="213" idx="2"/>
          </p:cNvCxnSpPr>
          <p:nvPr/>
        </p:nvCxnSpPr>
        <p:spPr>
          <a:xfrm>
            <a:off x="6797400" y="2073000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1" name="Google Shape;221;p23"/>
          <p:cNvCxnSpPr/>
          <p:nvPr/>
        </p:nvCxnSpPr>
        <p:spPr>
          <a:xfrm>
            <a:off x="6804584" y="1866551"/>
            <a:ext cx="0" cy="4134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22" name="Google Shape;222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6495" y="11371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1001" y="3024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/>
          <p:nvPr/>
        </p:nvSpPr>
        <p:spPr>
          <a:xfrm>
            <a:off x="2051250" y="1177650"/>
            <a:ext cx="3371700" cy="1317900"/>
          </a:xfrm>
          <a:prstGeom prst="wedgeRoundRectCallout">
            <a:avLst>
              <a:gd name="adj1" fmla="val -61938"/>
              <a:gd name="adj2" fmla="val -2517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これから、もとになるネズミは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オリジナル</a:t>
            </a:r>
            <a:r>
              <a:rPr lang="ja" sz="1500" b="1">
                <a:solidFill>
                  <a:srgbClr val="5E696C"/>
                </a:solidFill>
              </a:rPr>
              <a:t>」、ふやしたネズミは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クローン</a:t>
            </a:r>
            <a:r>
              <a:rPr lang="ja" sz="1500" b="1">
                <a:solidFill>
                  <a:srgbClr val="5E696C"/>
                </a:solidFill>
              </a:rPr>
              <a:t>」とよぶことにするよ。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2039100" y="3226550"/>
            <a:ext cx="954300" cy="626100"/>
          </a:xfrm>
          <a:prstGeom prst="wedgeRoundRectCallout">
            <a:avLst>
              <a:gd name="adj1" fmla="val -63773"/>
              <a:gd name="adj2" fmla="val -110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うん！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ネズミを１００ぴきにしてみよう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231" name="Google Shape;23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6495" y="11371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1001" y="3024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4"/>
          <p:cNvSpPr/>
          <p:nvPr/>
        </p:nvSpPr>
        <p:spPr>
          <a:xfrm>
            <a:off x="2051250" y="1177650"/>
            <a:ext cx="2878500" cy="1116600"/>
          </a:xfrm>
          <a:prstGeom prst="wedgeRoundRectCallout">
            <a:avLst>
              <a:gd name="adj1" fmla="val -70042"/>
              <a:gd name="adj2" fmla="val -1739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じゃあ、おのぞみどおりに、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ネズミを１００ぴき</a:t>
            </a:r>
            <a:r>
              <a:rPr lang="ja" sz="1500" b="1">
                <a:solidFill>
                  <a:srgbClr val="5E696C"/>
                </a:solidFill>
              </a:rPr>
              <a:t>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ふやしてみようか。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34" name="Google Shape;234;p24"/>
          <p:cNvSpPr/>
          <p:nvPr/>
        </p:nvSpPr>
        <p:spPr>
          <a:xfrm>
            <a:off x="2039100" y="3024574"/>
            <a:ext cx="2367600" cy="774600"/>
          </a:xfrm>
          <a:prstGeom prst="wedgeRoundRectCallout">
            <a:avLst>
              <a:gd name="adj1" fmla="val -63773"/>
              <a:gd name="adj2" fmla="val -110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ステージ</a:t>
            </a:r>
            <a:r>
              <a:rPr lang="ja-JP" altLang="en-US" sz="1500" b="1" dirty="0">
                <a:solidFill>
                  <a:schemeClr val="dk2"/>
                </a:solidFill>
              </a:rPr>
              <a:t>じょう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すごいことになりそう...。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9450" y="1850875"/>
            <a:ext cx="121920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 txBox="1"/>
          <p:nvPr/>
        </p:nvSpPr>
        <p:spPr>
          <a:xfrm>
            <a:off x="6415425" y="1637950"/>
            <a:ext cx="704100" cy="9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0" b="1">
                <a:ea typeface="Lato"/>
                <a:sym typeface="Lato"/>
              </a:rPr>
              <a:t>×</a:t>
            </a:r>
            <a:endParaRPr sz="6000" b="1">
              <a:ea typeface="Lato"/>
              <a:sym typeface="Lato"/>
            </a:endParaRPr>
          </a:p>
        </p:txBody>
      </p:sp>
      <p:sp>
        <p:nvSpPr>
          <p:cNvPr id="237" name="Google Shape;237;p24"/>
          <p:cNvSpPr txBox="1"/>
          <p:nvPr/>
        </p:nvSpPr>
        <p:spPr>
          <a:xfrm>
            <a:off x="7241375" y="1791725"/>
            <a:ext cx="12192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000">
                <a:ea typeface="Lato"/>
                <a:sym typeface="Lato"/>
              </a:rPr>
              <a:t>100</a:t>
            </a:r>
            <a:endParaRPr sz="4000"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825CEC-63A1-4FE2-AD0F-8210318ED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264" y="2894140"/>
            <a:ext cx="4191215" cy="1936850"/>
          </a:xfrm>
          <a:prstGeom prst="rect">
            <a:avLst/>
          </a:prstGeom>
        </p:spPr>
      </p:pic>
      <p:sp>
        <p:nvSpPr>
          <p:cNvPr id="243" name="Google Shape;243;p2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ネズミを１ぴきだけにしてね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44" name="Google Shape;24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95" y="11371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5"/>
          <p:cNvSpPr/>
          <p:nvPr/>
        </p:nvSpPr>
        <p:spPr>
          <a:xfrm>
            <a:off x="1180000" y="1177650"/>
            <a:ext cx="2934000" cy="1806000"/>
          </a:xfrm>
          <a:prstGeom prst="wedgeRoundRectCallout">
            <a:avLst>
              <a:gd name="adj1" fmla="val -58407"/>
              <a:gd name="adj2" fmla="val -3461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オリジナルにする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ネズミ１ぴきだけのこして、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あとの２ひきは</a:t>
            </a:r>
            <a:r>
              <a:rPr lang="ja-JP" altLang="en-US" sz="1500" b="1" dirty="0">
                <a:solidFill>
                  <a:srgbClr val="5E696C"/>
                </a:solidFill>
              </a:rPr>
              <a:t>け</a:t>
            </a:r>
            <a:r>
              <a:rPr lang="ja" sz="1500" b="1" dirty="0">
                <a:solidFill>
                  <a:srgbClr val="5E696C"/>
                </a:solidFill>
              </a:rPr>
              <a:t>してね。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みぎ</a:t>
            </a:r>
            <a:r>
              <a:rPr lang="ja" sz="1500" b="1" dirty="0">
                <a:solidFill>
                  <a:srgbClr val="5E696C"/>
                </a:solidFill>
              </a:rPr>
              <a:t>の</a:t>
            </a:r>
            <a:r>
              <a:rPr lang="ja-JP" altLang="en-US" sz="1500" b="1" dirty="0">
                <a:solidFill>
                  <a:srgbClr val="5E696C"/>
                </a:solidFill>
              </a:rPr>
              <a:t>がぞう</a:t>
            </a:r>
            <a:r>
              <a:rPr lang="ja" sz="1500" b="1" dirty="0">
                <a:solidFill>
                  <a:srgbClr val="5E696C"/>
                </a:solidFill>
              </a:rPr>
              <a:t>にあるどちらかの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ほうほうで</a:t>
            </a:r>
            <a:r>
              <a:rPr lang="ja-JP" altLang="en-US" sz="1500" b="1" dirty="0">
                <a:solidFill>
                  <a:srgbClr val="5E696C"/>
                </a:solidFill>
              </a:rPr>
              <a:t>け</a:t>
            </a:r>
            <a:r>
              <a:rPr lang="ja" sz="1500" b="1" dirty="0">
                <a:solidFill>
                  <a:srgbClr val="5E696C"/>
                </a:solidFill>
              </a:rPr>
              <a:t>せるよ。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246" name="Google Shape;246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401" y="3405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5"/>
          <p:cNvSpPr/>
          <p:nvPr/>
        </p:nvSpPr>
        <p:spPr>
          <a:xfrm>
            <a:off x="1180000" y="3203625"/>
            <a:ext cx="2516100" cy="1317900"/>
          </a:xfrm>
          <a:prstGeom prst="wedgeRoundRectCallout">
            <a:avLst>
              <a:gd name="adj1" fmla="val -57802"/>
              <a:gd name="adj2" fmla="val -575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バイバイ～！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いままでありがとう～！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14050" y="1169850"/>
            <a:ext cx="4420350" cy="131964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5"/>
          <p:cNvSpPr/>
          <p:nvPr/>
        </p:nvSpPr>
        <p:spPr>
          <a:xfrm>
            <a:off x="6935050" y="2880135"/>
            <a:ext cx="2172005" cy="1077536"/>
          </a:xfrm>
          <a:prstGeom prst="wedgeRoundRectCallout">
            <a:avLst>
              <a:gd name="adj1" fmla="val -28812"/>
              <a:gd name="adj2" fmla="val 6718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け</a:t>
            </a:r>
            <a:r>
              <a:rPr lang="ja" b="1" dirty="0">
                <a:solidFill>
                  <a:schemeClr val="dk2"/>
                </a:solidFill>
              </a:rPr>
              <a:t>したいスプライトの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うえ</a:t>
            </a:r>
            <a:r>
              <a:rPr lang="ja" b="1" dirty="0">
                <a:solidFill>
                  <a:schemeClr val="dk2"/>
                </a:solidFill>
              </a:rPr>
              <a:t>で</a:t>
            </a:r>
            <a:r>
              <a:rPr lang="ja-JP" altLang="en-US" b="1" dirty="0">
                <a:solidFill>
                  <a:schemeClr val="dk2"/>
                </a:solidFill>
              </a:rPr>
              <a:t>みぎ</a:t>
            </a:r>
            <a:r>
              <a:rPr lang="ja" b="1" dirty="0">
                <a:solidFill>
                  <a:schemeClr val="dk2"/>
                </a:solidFill>
              </a:rPr>
              <a:t>クリックして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「</a:t>
            </a:r>
            <a:r>
              <a:rPr lang="ja-JP" altLang="en-US" b="1" dirty="0">
                <a:solidFill>
                  <a:schemeClr val="dk2"/>
                </a:solidFill>
              </a:rPr>
              <a:t>さくじょ</a:t>
            </a:r>
            <a:r>
              <a:rPr lang="ja" b="1" dirty="0">
                <a:solidFill>
                  <a:schemeClr val="dk2"/>
                </a:solidFill>
              </a:rPr>
              <a:t>」をえらぶ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252" name="Google Shape;25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83050" y="1661550"/>
            <a:ext cx="552000" cy="84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96081" y="4155009"/>
            <a:ext cx="552000" cy="8419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5"/>
          <p:cNvSpPr txBox="1"/>
          <p:nvPr/>
        </p:nvSpPr>
        <p:spPr>
          <a:xfrm>
            <a:off x="4087250" y="854400"/>
            <a:ext cx="108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ほうほう１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5" name="Google Shape;255;p25"/>
          <p:cNvSpPr txBox="1"/>
          <p:nvPr/>
        </p:nvSpPr>
        <p:spPr>
          <a:xfrm>
            <a:off x="4087250" y="2536472"/>
            <a:ext cx="108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ほうほう２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6" name="Google Shape;256;p25"/>
          <p:cNvSpPr/>
          <p:nvPr/>
        </p:nvSpPr>
        <p:spPr>
          <a:xfrm>
            <a:off x="6460000" y="1132800"/>
            <a:ext cx="398100" cy="41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50;p25">
            <a:extLst>
              <a:ext uri="{FF2B5EF4-FFF2-40B4-BE49-F238E27FC236}">
                <a16:creationId xmlns:a16="http://schemas.microsoft.com/office/drawing/2014/main" id="{2FBC5D86-E777-4CE3-A5A5-D70E521C8548}"/>
              </a:ext>
            </a:extLst>
          </p:cNvPr>
          <p:cNvSpPr/>
          <p:nvPr/>
        </p:nvSpPr>
        <p:spPr>
          <a:xfrm>
            <a:off x="6936509" y="1031455"/>
            <a:ext cx="2207616" cy="941794"/>
          </a:xfrm>
          <a:prstGeom prst="wedgeRoundRectCallout">
            <a:avLst>
              <a:gd name="adj1" fmla="val -53316"/>
              <a:gd name="adj2" fmla="val 620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け</a:t>
            </a:r>
            <a:r>
              <a:rPr lang="ja" b="1" dirty="0">
                <a:solidFill>
                  <a:schemeClr val="dk2"/>
                </a:solidFill>
              </a:rPr>
              <a:t>したいスプライトの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みぎうえ</a:t>
            </a:r>
            <a:r>
              <a:rPr lang="ja" b="1" dirty="0">
                <a:solidFill>
                  <a:schemeClr val="dk2"/>
                </a:solidFill>
              </a:rPr>
              <a:t>のごみばこ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マークを</a:t>
            </a:r>
            <a:r>
              <a:rPr lang="ja-JP" altLang="en-US" b="1" dirty="0">
                <a:solidFill>
                  <a:schemeClr val="dk2"/>
                </a:solidFill>
              </a:rPr>
              <a:t>ひだり</a:t>
            </a:r>
            <a:r>
              <a:rPr lang="ja" b="1" dirty="0">
                <a:solidFill>
                  <a:schemeClr val="dk2"/>
                </a:solidFill>
              </a:rPr>
              <a:t>クリック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C64F695-CA94-4EE6-B371-67FDD6F9E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108" y="1316182"/>
            <a:ext cx="5578691" cy="3670023"/>
          </a:xfrm>
          <a:prstGeom prst="rect">
            <a:avLst/>
          </a:prstGeom>
        </p:spPr>
      </p:pic>
      <p:sp>
        <p:nvSpPr>
          <p:cNvPr id="271" name="Google Shape;271;p26"/>
          <p:cNvSpPr txBox="1">
            <a:spLocks noGrp="1"/>
          </p:cNvSpPr>
          <p:nvPr>
            <p:ph type="title"/>
          </p:nvPr>
        </p:nvSpPr>
        <p:spPr>
          <a:xfrm>
            <a:off x="0" y="20725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Arial"/>
                <a:cs typeface="Arial"/>
              </a:rPr>
              <a:t>「</a:t>
            </a:r>
            <a:r>
              <a:rPr lang="ja-JP" altLang="en-US" sz="2500" dirty="0">
                <a:latin typeface="Arial"/>
                <a:cs typeface="Arial"/>
              </a:rPr>
              <a:t>じぶんじしん</a:t>
            </a:r>
            <a:r>
              <a:rPr lang="ja" sz="2500" dirty="0">
                <a:latin typeface="Arial"/>
                <a:cs typeface="Arial"/>
              </a:rPr>
              <a:t>のクローンを</a:t>
            </a:r>
            <a:r>
              <a:rPr lang="ja-JP" altLang="en-US" sz="2500" dirty="0">
                <a:latin typeface="Arial"/>
                <a:cs typeface="Arial"/>
              </a:rPr>
              <a:t>さくせい</a:t>
            </a:r>
            <a:r>
              <a:rPr lang="ja" sz="2500" dirty="0">
                <a:latin typeface="Arial"/>
                <a:cs typeface="Arial"/>
              </a:rPr>
              <a:t>する」の</a:t>
            </a:r>
            <a:br>
              <a:rPr lang="en-US" altLang="ja" sz="2500" dirty="0">
                <a:latin typeface="Arial"/>
                <a:cs typeface="Arial"/>
              </a:rPr>
            </a:br>
            <a:r>
              <a:rPr lang="ja" sz="2500" dirty="0">
                <a:latin typeface="Arial"/>
                <a:cs typeface="Arial"/>
              </a:rPr>
              <a:t>ブロックをつかうよ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273" name="Google Shape;273;p26"/>
          <p:cNvSpPr/>
          <p:nvPr/>
        </p:nvSpPr>
        <p:spPr>
          <a:xfrm>
            <a:off x="3870035" y="3024910"/>
            <a:ext cx="1297710" cy="29094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4" name="Google Shape;27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695" y="11371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201" y="3405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6"/>
          <p:cNvSpPr/>
          <p:nvPr/>
        </p:nvSpPr>
        <p:spPr>
          <a:xfrm>
            <a:off x="1213050" y="872850"/>
            <a:ext cx="4074768" cy="1806000"/>
          </a:xfrm>
          <a:prstGeom prst="wedgeRoundRectCallout">
            <a:avLst>
              <a:gd name="adj1" fmla="val -55551"/>
              <a:gd name="adj2" fmla="val -829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せいぎょ</a:t>
            </a:r>
            <a:r>
              <a:rPr lang="ja" sz="1500" b="1" dirty="0">
                <a:solidFill>
                  <a:srgbClr val="5E696C"/>
                </a:solidFill>
              </a:rPr>
              <a:t>」カテゴリにある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じぶんじしん</a:t>
            </a:r>
            <a:r>
              <a:rPr lang="ja" sz="1500" b="1" dirty="0">
                <a:solidFill>
                  <a:schemeClr val="accent5"/>
                </a:solidFill>
              </a:rPr>
              <a:t>のクローン</a:t>
            </a:r>
            <a:r>
              <a:rPr lang="ja-JP" altLang="en-US" sz="1500" b="1" dirty="0">
                <a:solidFill>
                  <a:schemeClr val="accent5"/>
                </a:solidFill>
              </a:rPr>
              <a:t>さくせい</a:t>
            </a:r>
            <a:r>
              <a:rPr lang="ja" sz="1500" b="1" dirty="0">
                <a:solidFill>
                  <a:schemeClr val="accent5"/>
                </a:solidFill>
              </a:rPr>
              <a:t>する</a:t>
            </a:r>
            <a:r>
              <a:rPr lang="ja" sz="1500" b="1" dirty="0">
                <a:solidFill>
                  <a:srgbClr val="5E696C"/>
                </a:solidFill>
              </a:rPr>
              <a:t>」の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ブロックをつかうよ。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ネズミのスクリプトエリアにおこう。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77" name="Google Shape;277;p26"/>
          <p:cNvSpPr/>
          <p:nvPr/>
        </p:nvSpPr>
        <p:spPr>
          <a:xfrm>
            <a:off x="1124700" y="3564675"/>
            <a:ext cx="2690100" cy="1185600"/>
          </a:xfrm>
          <a:prstGeom prst="wedgeRoundRectCallout">
            <a:avLst>
              <a:gd name="adj1" fmla="val -55280"/>
              <a:gd name="adj2" fmla="val -3152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じぶんじしん</a:t>
            </a:r>
            <a:r>
              <a:rPr lang="ja" sz="1500" b="1" dirty="0">
                <a:solidFill>
                  <a:schemeClr val="dk2"/>
                </a:solidFill>
              </a:rPr>
              <a:t>」ってことは、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この「</a:t>
            </a:r>
            <a:r>
              <a:rPr lang="ja" sz="1500" b="1" dirty="0">
                <a:solidFill>
                  <a:schemeClr val="accent5"/>
                </a:solidFill>
              </a:rPr>
              <a:t>ネズミ</a:t>
            </a:r>
            <a:r>
              <a:rPr lang="ja" sz="1500" b="1" dirty="0">
                <a:solidFill>
                  <a:schemeClr val="dk2"/>
                </a:solidFill>
              </a:rPr>
              <a:t>」のクローンをつくるってことだね。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279" name="Google Shape;279;p26"/>
          <p:cNvSpPr/>
          <p:nvPr/>
        </p:nvSpPr>
        <p:spPr>
          <a:xfrm>
            <a:off x="7393709" y="2113538"/>
            <a:ext cx="1316182" cy="30177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80" name="Google Shape;280;p26"/>
          <p:cNvCxnSpPr>
            <a:cxnSpLocks/>
            <a:stCxn id="273" idx="3"/>
            <a:endCxn id="279" idx="1"/>
          </p:cNvCxnSpPr>
          <p:nvPr/>
        </p:nvCxnSpPr>
        <p:spPr>
          <a:xfrm flipV="1">
            <a:off x="5167745" y="2264423"/>
            <a:ext cx="2225964" cy="90596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81" name="Google Shape;28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60995" y="2571750"/>
            <a:ext cx="1038000" cy="1583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EDF328A-71B9-49B5-A979-477125D3F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519" y="1361145"/>
            <a:ext cx="4647748" cy="3473855"/>
          </a:xfrm>
          <a:prstGeom prst="rect">
            <a:avLst/>
          </a:prstGeom>
        </p:spPr>
      </p:pic>
      <p:sp>
        <p:nvSpPr>
          <p:cNvPr id="292" name="Google Shape;292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いつクローンをつくればいい？</a:t>
            </a:r>
            <a:endParaRPr>
              <a:latin typeface="Arial"/>
              <a:cs typeface="Arial"/>
            </a:endParaRPr>
          </a:p>
        </p:txBody>
      </p:sp>
      <p:pic>
        <p:nvPicPr>
          <p:cNvPr id="293" name="Google Shape;293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895" y="16705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201" y="3405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7"/>
          <p:cNvSpPr/>
          <p:nvPr/>
        </p:nvSpPr>
        <p:spPr>
          <a:xfrm>
            <a:off x="1441650" y="1634850"/>
            <a:ext cx="2620200" cy="976500"/>
          </a:xfrm>
          <a:prstGeom prst="wedgeRoundRectCallout">
            <a:avLst>
              <a:gd name="adj1" fmla="val -66250"/>
              <a:gd name="adj2" fmla="val 1124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クローンは、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どのタイミングで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つくればいいとおもう？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96" name="Google Shape;296;p27"/>
          <p:cNvSpPr/>
          <p:nvPr/>
        </p:nvSpPr>
        <p:spPr>
          <a:xfrm>
            <a:off x="1353300" y="2861600"/>
            <a:ext cx="3075536" cy="1973400"/>
          </a:xfrm>
          <a:prstGeom prst="wedgeRoundRectCallout">
            <a:avLst>
              <a:gd name="adj1" fmla="val -61959"/>
              <a:gd name="adj2" fmla="val -624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dirty="0">
                <a:solidFill>
                  <a:schemeClr val="accent5"/>
                </a:solidFill>
              </a:rPr>
              <a:t>のはたを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されたら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すぐ</a:t>
            </a:r>
            <a:r>
              <a:rPr lang="ja" sz="1500" b="1" dirty="0">
                <a:solidFill>
                  <a:schemeClr val="dk2"/>
                </a:solidFill>
              </a:rPr>
              <a:t>...かな。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みどり</a:t>
            </a:r>
            <a:r>
              <a:rPr lang="ja" sz="1500" b="1" dirty="0">
                <a:solidFill>
                  <a:schemeClr val="accent5"/>
                </a:solidFill>
              </a:rPr>
              <a:t>の</a:t>
            </a:r>
            <a:r>
              <a:rPr lang="ja-JP" altLang="en-US" sz="1500" b="1" dirty="0">
                <a:solidFill>
                  <a:schemeClr val="accent5"/>
                </a:solidFill>
              </a:rPr>
              <a:t>はた</a:t>
            </a:r>
            <a:r>
              <a:rPr lang="ja" sz="1500" b="1" dirty="0">
                <a:solidFill>
                  <a:schemeClr val="accent5"/>
                </a:solidFill>
              </a:rPr>
              <a:t>が</a:t>
            </a:r>
            <a:r>
              <a:rPr lang="ja-JP" altLang="en-US" sz="1500" b="1" dirty="0">
                <a:solidFill>
                  <a:schemeClr val="accent5"/>
                </a:solidFill>
              </a:rPr>
              <a:t>お</a:t>
            </a:r>
            <a:r>
              <a:rPr lang="ja" sz="1500" b="1" dirty="0">
                <a:solidFill>
                  <a:schemeClr val="accent5"/>
                </a:solidFill>
              </a:rPr>
              <a:t>されたとき」のブロック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うえ</a:t>
            </a:r>
            <a:r>
              <a:rPr lang="ja" sz="1500" b="1" dirty="0">
                <a:solidFill>
                  <a:schemeClr val="dk2"/>
                </a:solidFill>
              </a:rPr>
              <a:t>につけよう。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298" name="Google Shape;298;p27"/>
          <p:cNvSpPr/>
          <p:nvPr/>
        </p:nvSpPr>
        <p:spPr>
          <a:xfrm>
            <a:off x="6516284" y="1541425"/>
            <a:ext cx="826500" cy="398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CFFB9C8-0CAD-41C9-8F8C-E05682FFF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2522" y="1377950"/>
            <a:ext cx="2717940" cy="1174810"/>
          </a:xfrm>
          <a:prstGeom prst="rect">
            <a:avLst/>
          </a:prstGeom>
        </p:spPr>
      </p:pic>
      <p:sp>
        <p:nvSpPr>
          <p:cNvPr id="309" name="Google Shape;309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クローンをつくりたいだけくりかえそう</a:t>
            </a:r>
            <a:endParaRPr>
              <a:latin typeface="Arial"/>
              <a:cs typeface="Arial"/>
            </a:endParaRPr>
          </a:p>
        </p:txBody>
      </p:sp>
      <p:pic>
        <p:nvPicPr>
          <p:cNvPr id="310" name="Google Shape;310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5505" y="14419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8"/>
          <p:cNvSpPr/>
          <p:nvPr/>
        </p:nvSpPr>
        <p:spPr>
          <a:xfrm>
            <a:off x="1136850" y="1169850"/>
            <a:ext cx="3663000" cy="1432800"/>
          </a:xfrm>
          <a:prstGeom prst="wedgeRoundRectCallout">
            <a:avLst>
              <a:gd name="adj1" fmla="val -56230"/>
              <a:gd name="adj2" fmla="val -836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100ぴきクローンをつくりたいから、</a:t>
            </a:r>
            <a:r>
              <a:rPr lang="ja" sz="1500" b="1" dirty="0">
                <a:solidFill>
                  <a:schemeClr val="accent5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じぶんじしん</a:t>
            </a:r>
            <a:r>
              <a:rPr lang="ja" sz="1500" b="1" dirty="0">
                <a:solidFill>
                  <a:schemeClr val="accent5"/>
                </a:solidFill>
              </a:rPr>
              <a:t>のクローンを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る」を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100</a:t>
            </a:r>
            <a:r>
              <a:rPr lang="ja-JP" altLang="en-US" sz="1500" b="1" dirty="0">
                <a:solidFill>
                  <a:schemeClr val="accent5"/>
                </a:solidFill>
              </a:rPr>
              <a:t>かい</a:t>
            </a:r>
            <a:r>
              <a:rPr lang="ja" sz="1500" b="1" dirty="0">
                <a:solidFill>
                  <a:schemeClr val="accent5"/>
                </a:solidFill>
              </a:rPr>
              <a:t>くりかえして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させよう。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12" name="Google Shape;312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201" y="33293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8"/>
          <p:cNvSpPr/>
          <p:nvPr/>
        </p:nvSpPr>
        <p:spPr>
          <a:xfrm>
            <a:off x="1200899" y="2931050"/>
            <a:ext cx="4511791" cy="1853100"/>
          </a:xfrm>
          <a:prstGeom prst="wedgeRoundRectCallout">
            <a:avLst>
              <a:gd name="adj1" fmla="val -57177"/>
              <a:gd name="adj2" fmla="val -715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sz="1500" b="1" dirty="0">
                <a:solidFill>
                  <a:schemeClr val="dk2"/>
                </a:solidFill>
              </a:rPr>
              <a:t>をくりかえすブロックといえば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「ずっと」があるけど、</a:t>
            </a:r>
            <a:r>
              <a:rPr lang="ja" sz="1500" b="1" dirty="0">
                <a:solidFill>
                  <a:schemeClr val="accent5"/>
                </a:solidFill>
              </a:rPr>
              <a:t>きめられた</a:t>
            </a:r>
            <a:r>
              <a:rPr lang="ja-JP" altLang="en-US" sz="1500" b="1" dirty="0">
                <a:solidFill>
                  <a:schemeClr val="accent5"/>
                </a:solidFill>
              </a:rPr>
              <a:t>かいすう</a:t>
            </a:r>
            <a:r>
              <a:rPr lang="ja" sz="1500" b="1" dirty="0">
                <a:solidFill>
                  <a:schemeClr val="accent5"/>
                </a:solidFill>
              </a:rPr>
              <a:t>だけ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くりかえすことができるブロック</a:t>
            </a:r>
            <a:r>
              <a:rPr lang="ja" sz="1500" b="1" dirty="0">
                <a:solidFill>
                  <a:schemeClr val="dk2"/>
                </a:solidFill>
              </a:rPr>
              <a:t>も、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もしかしたらあるのかな？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315" name="Google Shape;315;p28"/>
          <p:cNvSpPr/>
          <p:nvPr/>
        </p:nvSpPr>
        <p:spPr>
          <a:xfrm>
            <a:off x="7368300" y="1017450"/>
            <a:ext cx="1775700" cy="976500"/>
          </a:xfrm>
          <a:prstGeom prst="wedgeRoundRectCallout">
            <a:avLst>
              <a:gd name="adj1" fmla="val -56047"/>
              <a:gd name="adj2" fmla="val 4285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b="1" dirty="0">
                <a:solidFill>
                  <a:schemeClr val="dk2"/>
                </a:solidFill>
              </a:rPr>
              <a:t>このブロックを</a:t>
            </a:r>
            <a:endParaRPr lang="ja-JP" altLang="en-US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100</a:t>
            </a:r>
            <a:r>
              <a:rPr lang="ja-JP" altLang="en-US" b="1" dirty="0">
                <a:solidFill>
                  <a:schemeClr val="dk2"/>
                </a:solidFill>
              </a:rPr>
              <a:t>かいじっこう</a:t>
            </a:r>
            <a:endParaRPr lang="en-US" altLang="ja-JP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するよ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1DDA0A4-B8A0-4B54-B2F6-1639E2F49F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260"/>
          <a:stretch/>
        </p:blipFill>
        <p:spPr>
          <a:xfrm>
            <a:off x="2920240" y="1441913"/>
            <a:ext cx="2603105" cy="291678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0ACA2D5-F9B0-4302-84CA-3AD00D4FB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7579" y="1424166"/>
            <a:ext cx="2768742" cy="1625684"/>
          </a:xfrm>
          <a:prstGeom prst="rect">
            <a:avLst/>
          </a:prstGeom>
        </p:spPr>
      </p:pic>
      <p:sp>
        <p:nvSpPr>
          <p:cNvPr id="327" name="Google Shape;327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「～</a:t>
            </a:r>
            <a:r>
              <a:rPr lang="ja-JP" altLang="en-US" dirty="0">
                <a:latin typeface="Arial"/>
                <a:cs typeface="Arial"/>
              </a:rPr>
              <a:t>かいく</a:t>
            </a:r>
            <a:r>
              <a:rPr lang="ja" dirty="0">
                <a:latin typeface="Arial"/>
                <a:cs typeface="Arial"/>
              </a:rPr>
              <a:t>り</a:t>
            </a:r>
            <a:r>
              <a:rPr lang="ja-JP" altLang="en-US" dirty="0">
                <a:latin typeface="Arial"/>
                <a:cs typeface="Arial"/>
              </a:rPr>
              <a:t>かえ</a:t>
            </a:r>
            <a:r>
              <a:rPr lang="ja" dirty="0">
                <a:latin typeface="Arial"/>
                <a:cs typeface="Arial"/>
              </a:rPr>
              <a:t>す」のブロックをつかうよ</a:t>
            </a:r>
            <a:endParaRPr dirty="0">
              <a:latin typeface="Arial"/>
              <a:cs typeface="Arial"/>
            </a:endParaRPr>
          </a:p>
        </p:txBody>
      </p:sp>
      <p:sp>
        <p:nvSpPr>
          <p:cNvPr id="330" name="Google Shape;330;p29"/>
          <p:cNvSpPr/>
          <p:nvPr/>
        </p:nvSpPr>
        <p:spPr>
          <a:xfrm>
            <a:off x="3398375" y="2495200"/>
            <a:ext cx="1439100" cy="82065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9"/>
          <p:cNvSpPr/>
          <p:nvPr/>
        </p:nvSpPr>
        <p:spPr>
          <a:xfrm>
            <a:off x="6291599" y="1944125"/>
            <a:ext cx="2603105" cy="119623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32" name="Google Shape;332;p29"/>
          <p:cNvCxnSpPr>
            <a:cxnSpLocks/>
            <a:stCxn id="330" idx="3"/>
            <a:endCxn id="331" idx="1"/>
          </p:cNvCxnSpPr>
          <p:nvPr/>
        </p:nvCxnSpPr>
        <p:spPr>
          <a:xfrm flipV="1">
            <a:off x="4837475" y="2542245"/>
            <a:ext cx="1454124" cy="363283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33" name="Google Shape;333;p29"/>
          <p:cNvSpPr/>
          <p:nvPr/>
        </p:nvSpPr>
        <p:spPr>
          <a:xfrm>
            <a:off x="6098625" y="3597400"/>
            <a:ext cx="1974300" cy="888000"/>
          </a:xfrm>
          <a:prstGeom prst="wedgeRoundRectCallout">
            <a:avLst>
              <a:gd name="adj1" fmla="val -12005"/>
              <a:gd name="adj2" fmla="val -19786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「10」を「100」にかえてね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34" name="Google Shape;334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9295" y="14419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9"/>
          <p:cNvSpPr/>
          <p:nvPr/>
        </p:nvSpPr>
        <p:spPr>
          <a:xfrm>
            <a:off x="311699" y="2725925"/>
            <a:ext cx="2292955" cy="2146200"/>
          </a:xfrm>
          <a:prstGeom prst="wedgeRoundRectCallout">
            <a:avLst>
              <a:gd name="adj1" fmla="val -33122"/>
              <a:gd name="adj2" fmla="val -6398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そのとおり！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せいぎょ</a:t>
            </a:r>
            <a:r>
              <a:rPr lang="ja" sz="1500" b="1" dirty="0">
                <a:solidFill>
                  <a:srgbClr val="5E696C"/>
                </a:solidFill>
              </a:rPr>
              <a:t>」カテゴリに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10</a:t>
            </a:r>
            <a:r>
              <a:rPr lang="ja-JP" altLang="en-US" sz="1500" b="1" dirty="0">
                <a:solidFill>
                  <a:schemeClr val="accent5"/>
                </a:solidFill>
              </a:rPr>
              <a:t>かいく</a:t>
            </a:r>
            <a:r>
              <a:rPr lang="ja" sz="1500" b="1" dirty="0">
                <a:solidFill>
                  <a:schemeClr val="accent5"/>
                </a:solidFill>
              </a:rPr>
              <a:t>り</a:t>
            </a:r>
            <a:r>
              <a:rPr lang="ja-JP" altLang="en-US" sz="1500" b="1" dirty="0">
                <a:solidFill>
                  <a:schemeClr val="accent5"/>
                </a:solidFill>
              </a:rPr>
              <a:t>かえ</a:t>
            </a:r>
            <a:r>
              <a:rPr lang="ja" sz="1500" b="1" dirty="0">
                <a:solidFill>
                  <a:schemeClr val="accent5"/>
                </a:solidFill>
              </a:rPr>
              <a:t>す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というブロックが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あるから、これで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かこもう。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47" name="Google Shape;34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695" y="14419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0"/>
          <p:cNvSpPr/>
          <p:nvPr/>
        </p:nvSpPr>
        <p:spPr>
          <a:xfrm>
            <a:off x="1185624" y="1362375"/>
            <a:ext cx="2679793" cy="1080300"/>
          </a:xfrm>
          <a:prstGeom prst="wedgeRoundRectCallout">
            <a:avLst>
              <a:gd name="adj1" fmla="val -58631"/>
              <a:gd name="adj2" fmla="val -713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とりあえずこれで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いったん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してみて！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49" name="Google Shape;349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01" y="34055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0"/>
          <p:cNvSpPr/>
          <p:nvPr/>
        </p:nvSpPr>
        <p:spPr>
          <a:xfrm>
            <a:off x="1200900" y="3203625"/>
            <a:ext cx="2199300" cy="1317900"/>
          </a:xfrm>
          <a:prstGeom prst="wedgeRoundRectCallout">
            <a:avLst>
              <a:gd name="adj1" fmla="val -57816"/>
              <a:gd name="adj2" fmla="val -669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ひゃああ～！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ドラゴンみたい！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なんでこんなことに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なってるの？！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E062524-1DF2-494D-BD39-799930A32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8557" y="1282626"/>
            <a:ext cx="3923039" cy="32388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21EFD71-8744-423F-9A3D-368E66917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568" y="1145310"/>
            <a:ext cx="3799045" cy="2890981"/>
          </a:xfrm>
          <a:prstGeom prst="rect">
            <a:avLst/>
          </a:prstGeom>
        </p:spPr>
      </p:pic>
      <p:sp>
        <p:nvSpPr>
          <p:cNvPr id="358" name="Google Shape;358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ネズミのうごきをじっくりみてみると...</a:t>
            </a:r>
            <a:endParaRPr>
              <a:latin typeface="Arial"/>
              <a:cs typeface="Arial"/>
            </a:endParaRPr>
          </a:p>
        </p:txBody>
      </p:sp>
      <p:pic>
        <p:nvPicPr>
          <p:cNvPr id="359" name="Google Shape;35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724" y="1293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1"/>
          <p:cNvSpPr/>
          <p:nvPr/>
        </p:nvSpPr>
        <p:spPr>
          <a:xfrm>
            <a:off x="1140350" y="1017450"/>
            <a:ext cx="4008923" cy="1831800"/>
          </a:xfrm>
          <a:prstGeom prst="wedgeRoundRectCallout">
            <a:avLst>
              <a:gd name="adj1" fmla="val -55056"/>
              <a:gd name="adj2" fmla="val -931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ネコをそうさしないでネズミだけを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よーくみてみると...。</a:t>
            </a:r>
            <a:r>
              <a:rPr lang="ja" sz="1500" b="1">
                <a:solidFill>
                  <a:schemeClr val="accent5"/>
                </a:solidFill>
              </a:rPr>
              <a:t>オリジナルの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ネズミだけがうごいている</a:t>
            </a:r>
            <a:r>
              <a:rPr lang="ja" sz="1500" b="1">
                <a:solidFill>
                  <a:schemeClr val="dk2"/>
                </a:solidFill>
              </a:rPr>
              <a:t>...のかな？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クローンのほうは、そのときオリジナルが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いるばしょにつくられて、そのあとは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まったくうごいていないみたい。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6980" y="36921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/>
          <p:nvPr/>
        </p:nvSpPr>
        <p:spPr>
          <a:xfrm>
            <a:off x="1140350" y="3527675"/>
            <a:ext cx="4008923" cy="1326000"/>
          </a:xfrm>
          <a:prstGeom prst="wedgeRoundRectCallout">
            <a:avLst>
              <a:gd name="adj1" fmla="val -58224"/>
              <a:gd name="adj2" fmla="val -710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そうだね。</a:t>
            </a:r>
            <a:r>
              <a:rPr lang="ja" sz="1500" b="1" dirty="0">
                <a:solidFill>
                  <a:schemeClr val="accent5"/>
                </a:solidFill>
              </a:rPr>
              <a:t>ネズミのうごきのスクリプトは、</a:t>
            </a:r>
            <a:r>
              <a:rPr lang="ja" sz="1500" b="1" dirty="0">
                <a:solidFill>
                  <a:schemeClr val="dk2"/>
                </a:solidFill>
              </a:rPr>
              <a:t>あくまでも、この</a:t>
            </a:r>
            <a:r>
              <a:rPr lang="ja" sz="1500" b="1" dirty="0">
                <a:solidFill>
                  <a:schemeClr val="accent5"/>
                </a:solidFill>
              </a:rPr>
              <a:t>「オリジナル」のネズミにでしか</a:t>
            </a:r>
            <a:r>
              <a:rPr lang="ja-JP" altLang="en-US" sz="1500" b="1" dirty="0">
                <a:solidFill>
                  <a:schemeClr val="accent5"/>
                </a:solidFill>
              </a:rPr>
              <a:t>じっこう</a:t>
            </a:r>
            <a:r>
              <a:rPr lang="ja" sz="1500" b="1" dirty="0">
                <a:solidFill>
                  <a:schemeClr val="accent5"/>
                </a:solidFill>
              </a:rPr>
              <a:t>されない</a:t>
            </a:r>
            <a:r>
              <a:rPr lang="ja" sz="1500" b="1" dirty="0">
                <a:solidFill>
                  <a:srgbClr val="5E696C"/>
                </a:solidFill>
              </a:rPr>
              <a:t>んだ。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365" name="Google Shape;365;p31"/>
          <p:cNvSpPr/>
          <p:nvPr/>
        </p:nvSpPr>
        <p:spPr>
          <a:xfrm>
            <a:off x="5312568" y="1145310"/>
            <a:ext cx="1817906" cy="298334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1"/>
          <p:cNvSpPr/>
          <p:nvPr/>
        </p:nvSpPr>
        <p:spPr>
          <a:xfrm>
            <a:off x="7379855" y="2602375"/>
            <a:ext cx="1617020" cy="1238066"/>
          </a:xfrm>
          <a:prstGeom prst="wedgeRoundRectCallout">
            <a:avLst>
              <a:gd name="adj1" fmla="val -62543"/>
              <a:gd name="adj2" fmla="val 1882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これはオリジナルでしか</a:t>
            </a:r>
            <a:r>
              <a:rPr lang="ja-JP" altLang="en-US" b="1" dirty="0">
                <a:solidFill>
                  <a:schemeClr val="dk2"/>
                </a:solidFill>
              </a:rPr>
              <a:t>じっこう</a:t>
            </a:r>
            <a:endParaRPr lang="en-US" altLang="ja-JP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されないよ</a:t>
            </a:r>
            <a:endParaRPr lang="ja-JP" altLang="en-US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0BDC3A8-83F5-4D57-9C0F-B575785D9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97588"/>
            <a:ext cx="4459028" cy="3310745"/>
          </a:xfrm>
          <a:prstGeom prst="rect">
            <a:avLst/>
          </a:prstGeom>
        </p:spPr>
      </p:pic>
      <p:sp>
        <p:nvSpPr>
          <p:cNvPr id="372" name="Google Shape;372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いったんネズミをうごかすのをやめてね</a:t>
            </a:r>
            <a:endParaRPr>
              <a:latin typeface="Arial"/>
              <a:cs typeface="Arial"/>
            </a:endParaRPr>
          </a:p>
        </p:txBody>
      </p:sp>
      <p:pic>
        <p:nvPicPr>
          <p:cNvPr id="373" name="Google Shape;373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95" y="119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2"/>
          <p:cNvSpPr/>
          <p:nvPr/>
        </p:nvSpPr>
        <p:spPr>
          <a:xfrm>
            <a:off x="1186650" y="1070550"/>
            <a:ext cx="3385500" cy="1585500"/>
          </a:xfrm>
          <a:prstGeom prst="wedgeRoundRectCallout">
            <a:avLst>
              <a:gd name="adj1" fmla="val -56755"/>
              <a:gd name="adj2" fmla="val -1090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ちょっとわかりづらいから、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ネズミのうごきのスクリプトを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いったんうごかないようにして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せつめいすることにするよ。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うごかないようにするにはどうしたらいいかわかるかな？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75" name="Google Shape;375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26" y="34276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2"/>
          <p:cNvSpPr/>
          <p:nvPr/>
        </p:nvSpPr>
        <p:spPr>
          <a:xfrm>
            <a:off x="1112775" y="2978300"/>
            <a:ext cx="3276900" cy="1585500"/>
          </a:xfrm>
          <a:prstGeom prst="wedgeRoundRectCallout">
            <a:avLst>
              <a:gd name="adj1" fmla="val -55929"/>
              <a:gd name="adj2" fmla="val -129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ネズミのうごきのスクリプトから「</a:t>
            </a:r>
            <a:r>
              <a:rPr lang="ja-JP" altLang="en-US" sz="1500" b="1" dirty="0">
                <a:solidFill>
                  <a:schemeClr val="dk2"/>
                </a:solidFill>
              </a:rPr>
              <a:t>みどり</a:t>
            </a:r>
            <a:r>
              <a:rPr lang="ja" sz="1500" b="1" dirty="0">
                <a:solidFill>
                  <a:schemeClr val="dk2"/>
                </a:solidFill>
              </a:rPr>
              <a:t>のはたが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されたとき」の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ブロックを</a:t>
            </a: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sz="1500" b="1" dirty="0">
                <a:solidFill>
                  <a:schemeClr val="dk2"/>
                </a:solidFill>
              </a:rPr>
              <a:t>せばうごかなく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なるよね。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377" name="Google Shape;377;p32"/>
          <p:cNvSpPr/>
          <p:nvPr/>
        </p:nvSpPr>
        <p:spPr>
          <a:xfrm>
            <a:off x="5265975" y="1990050"/>
            <a:ext cx="979800" cy="229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32"/>
          <p:cNvSpPr/>
          <p:nvPr/>
        </p:nvSpPr>
        <p:spPr>
          <a:xfrm>
            <a:off x="4729850" y="1408350"/>
            <a:ext cx="913800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32"/>
          <p:cNvSpPr/>
          <p:nvPr/>
        </p:nvSpPr>
        <p:spPr>
          <a:xfrm>
            <a:off x="6796775" y="2587050"/>
            <a:ext cx="1392900" cy="976500"/>
          </a:xfrm>
          <a:prstGeom prst="wedgeRoundRectCallout">
            <a:avLst>
              <a:gd name="adj1" fmla="val -82971"/>
              <a:gd name="adj2" fmla="val -8448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オリジナルのネズミがうごかないようにしよう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564E443-D252-40AB-825F-E98650857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708" y="1520466"/>
            <a:ext cx="3921111" cy="2926318"/>
          </a:xfrm>
          <a:prstGeom prst="rect">
            <a:avLst/>
          </a:prstGeom>
        </p:spPr>
      </p:pic>
      <p:sp>
        <p:nvSpPr>
          <p:cNvPr id="388" name="Google Shape;388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dirty="0">
                <a:latin typeface="Arial"/>
                <a:cs typeface="Arial"/>
              </a:rPr>
              <a:t>ネズミのリセット</a:t>
            </a:r>
            <a:r>
              <a:rPr lang="ja-JP" altLang="en-US" sz="3100" dirty="0">
                <a:latin typeface="Arial"/>
                <a:cs typeface="Arial"/>
              </a:rPr>
              <a:t>しょり</a:t>
            </a:r>
            <a:r>
              <a:rPr lang="ja" sz="3100" dirty="0">
                <a:latin typeface="Arial"/>
                <a:cs typeface="Arial"/>
              </a:rPr>
              <a:t>はいどうしてね</a:t>
            </a:r>
            <a:endParaRPr sz="3100" dirty="0">
              <a:latin typeface="Arial"/>
              <a:cs typeface="Arial"/>
            </a:endParaRPr>
          </a:p>
        </p:txBody>
      </p:sp>
      <p:pic>
        <p:nvPicPr>
          <p:cNvPr id="389" name="Google Shape;389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95" y="119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3"/>
          <p:cNvSpPr/>
          <p:nvPr/>
        </p:nvSpPr>
        <p:spPr>
          <a:xfrm>
            <a:off x="1179999" y="1137425"/>
            <a:ext cx="3673709" cy="1846200"/>
          </a:xfrm>
          <a:prstGeom prst="wedgeRoundRectCallout">
            <a:avLst>
              <a:gd name="adj1" fmla="val -58111"/>
              <a:gd name="adj2" fmla="val -2371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それでいいよ。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ネズミのリセット</a:t>
            </a:r>
            <a:r>
              <a:rPr lang="ja-JP" altLang="en-US" sz="1500" b="1" dirty="0">
                <a:solidFill>
                  <a:srgbClr val="5E696C"/>
                </a:solidFill>
              </a:rPr>
              <a:t>しょり</a:t>
            </a:r>
            <a:r>
              <a:rPr lang="ja" sz="1500" b="1" dirty="0">
                <a:solidFill>
                  <a:srgbClr val="5E696C"/>
                </a:solidFill>
              </a:rPr>
              <a:t>のブロックは、クローン</a:t>
            </a:r>
            <a:r>
              <a:rPr lang="ja-JP" altLang="en-US" sz="1500" b="1" dirty="0">
                <a:solidFill>
                  <a:srgbClr val="5E696C"/>
                </a:solidFill>
              </a:rPr>
              <a:t>さくせい</a:t>
            </a:r>
            <a:r>
              <a:rPr lang="ja" sz="1500" b="1" dirty="0">
                <a:solidFill>
                  <a:srgbClr val="5E696C"/>
                </a:solidFill>
              </a:rPr>
              <a:t>のスクリプトのほうに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いどうして、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されるようにしておいてね。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91" name="Google Shape;391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26" y="34276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3"/>
          <p:cNvSpPr/>
          <p:nvPr/>
        </p:nvSpPr>
        <p:spPr>
          <a:xfrm>
            <a:off x="1180000" y="3601775"/>
            <a:ext cx="1478100" cy="739800"/>
          </a:xfrm>
          <a:prstGeom prst="wedgeRoundRectCallout">
            <a:avLst>
              <a:gd name="adj1" fmla="val -64255"/>
              <a:gd name="adj2" fmla="val 1002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わかった。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93" name="Google Shape;393;p33"/>
          <p:cNvSpPr/>
          <p:nvPr/>
        </p:nvSpPr>
        <p:spPr>
          <a:xfrm>
            <a:off x="4929200" y="1778942"/>
            <a:ext cx="1132800" cy="976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4" name="Google Shape;394;p33"/>
          <p:cNvCxnSpPr>
            <a:cxnSpLocks/>
            <a:stCxn id="393" idx="3"/>
            <a:endCxn id="395" idx="1"/>
          </p:cNvCxnSpPr>
          <p:nvPr/>
        </p:nvCxnSpPr>
        <p:spPr>
          <a:xfrm>
            <a:off x="6062000" y="2267192"/>
            <a:ext cx="611273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5" name="Google Shape;395;p33"/>
          <p:cNvSpPr/>
          <p:nvPr/>
        </p:nvSpPr>
        <p:spPr>
          <a:xfrm>
            <a:off x="6673273" y="1803065"/>
            <a:ext cx="1132800" cy="92825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3"/>
          <p:cNvSpPr txBox="1"/>
          <p:nvPr/>
        </p:nvSpPr>
        <p:spPr>
          <a:xfrm>
            <a:off x="4929200" y="1137434"/>
            <a:ext cx="1408200" cy="11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3000" dirty="0">
                <a:solidFill>
                  <a:schemeClr val="dk1"/>
                </a:solidFill>
                <a:ea typeface="Lato"/>
                <a:sym typeface="Lato"/>
              </a:rPr>
              <a:t>×</a:t>
            </a:r>
            <a:endParaRPr sz="13000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06" name="Google Shape;40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695" y="26756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0826" y="2512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4"/>
          <p:cNvSpPr/>
          <p:nvPr/>
        </p:nvSpPr>
        <p:spPr>
          <a:xfrm>
            <a:off x="496724" y="3881475"/>
            <a:ext cx="1733857" cy="976500"/>
          </a:xfrm>
          <a:prstGeom prst="wedgeRoundRectCallout">
            <a:avLst>
              <a:gd name="adj1" fmla="val -35805"/>
              <a:gd name="adj2" fmla="val -8379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なんか...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なにもおきないよ。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11" name="Google Shape;411;p34"/>
          <p:cNvSpPr/>
          <p:nvPr/>
        </p:nvSpPr>
        <p:spPr>
          <a:xfrm>
            <a:off x="69900" y="1245800"/>
            <a:ext cx="2479336" cy="1233600"/>
          </a:xfrm>
          <a:prstGeom prst="wedgeRoundRectCallout">
            <a:avLst>
              <a:gd name="adj1" fmla="val 1960"/>
              <a:gd name="adj2" fmla="val -7657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これで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してみてね。ネズミのクローンが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できるはず。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F0929CA-7880-4BBE-AE59-6C5A22E5A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545" y="1404136"/>
            <a:ext cx="6271491" cy="282166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15D95A8-2B39-4AAE-86FD-D1E6A91D8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672" y="1322250"/>
            <a:ext cx="5255491" cy="2364544"/>
          </a:xfrm>
          <a:prstGeom prst="rect">
            <a:avLst/>
          </a:prstGeom>
        </p:spPr>
      </p:pic>
      <p:sp>
        <p:nvSpPr>
          <p:cNvPr id="417" name="Google Shape;417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スクリプトがうごいていることをかくにんしよう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419" name="Google Shape;419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3095" y="156703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59" y="32145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5"/>
          <p:cNvSpPr/>
          <p:nvPr/>
        </p:nvSpPr>
        <p:spPr>
          <a:xfrm>
            <a:off x="1081325" y="1322250"/>
            <a:ext cx="3770700" cy="1892400"/>
          </a:xfrm>
          <a:prstGeom prst="wedgeRoundRectCallout">
            <a:avLst>
              <a:gd name="adj1" fmla="val -55888"/>
              <a:gd name="adj2" fmla="val -183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みためはかわらないけど、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accent5"/>
                </a:solidFill>
              </a:rPr>
              <a:t>ちゃんと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accent5"/>
                </a:solidFill>
              </a:rPr>
              <a:t>はうごいている</a:t>
            </a:r>
            <a:r>
              <a:rPr lang="ja" sz="1500" b="1" dirty="0">
                <a:solidFill>
                  <a:srgbClr val="5E696C"/>
                </a:solidFill>
              </a:rPr>
              <a:t>んだよ。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クローン</a:t>
            </a:r>
            <a:r>
              <a:rPr lang="ja-JP" altLang="en-US" sz="1500" b="1" dirty="0">
                <a:solidFill>
                  <a:srgbClr val="5E696C"/>
                </a:solidFill>
              </a:rPr>
              <a:t>さくせい</a:t>
            </a:r>
            <a:r>
              <a:rPr lang="ja" sz="1500" b="1" dirty="0">
                <a:solidFill>
                  <a:srgbClr val="5E696C"/>
                </a:solidFill>
              </a:rPr>
              <a:t>のスクリプトのほうを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よーくみて。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きいろのわくでかこまれている</a:t>
            </a:r>
            <a:r>
              <a:rPr lang="ja" sz="1500" b="1" dirty="0">
                <a:solidFill>
                  <a:srgbClr val="5E696C"/>
                </a:solidFill>
              </a:rPr>
              <a:t>よね。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422" name="Google Shape;422;p35"/>
          <p:cNvSpPr/>
          <p:nvPr/>
        </p:nvSpPr>
        <p:spPr>
          <a:xfrm>
            <a:off x="1226000" y="3603875"/>
            <a:ext cx="1795500" cy="976500"/>
          </a:xfrm>
          <a:prstGeom prst="wedgeRoundRectCallout">
            <a:avLst>
              <a:gd name="adj1" fmla="val -61859"/>
              <a:gd name="adj2" fmla="val -3001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うんたしかに。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それが？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23" name="Google Shape;423;p35"/>
          <p:cNvSpPr/>
          <p:nvPr/>
        </p:nvSpPr>
        <p:spPr>
          <a:xfrm>
            <a:off x="5051650" y="1484874"/>
            <a:ext cx="1404568" cy="151232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700" dirty="0">
                <a:latin typeface="Arial"/>
                <a:cs typeface="Arial"/>
              </a:rPr>
              <a:t>しょり</a:t>
            </a:r>
            <a:r>
              <a:rPr lang="ja" sz="2700" dirty="0">
                <a:latin typeface="Arial"/>
                <a:cs typeface="Arial"/>
              </a:rPr>
              <a:t>がおわればきいろのわくは</a:t>
            </a:r>
            <a:r>
              <a:rPr lang="ja-JP" altLang="en-US" sz="2700" dirty="0">
                <a:latin typeface="Arial"/>
                <a:cs typeface="Arial"/>
              </a:rPr>
              <a:t>き</a:t>
            </a:r>
            <a:r>
              <a:rPr lang="ja" sz="2700" dirty="0">
                <a:latin typeface="Arial"/>
                <a:cs typeface="Arial"/>
              </a:rPr>
              <a:t>えるよ</a:t>
            </a:r>
            <a:endParaRPr sz="2700" dirty="0">
              <a:latin typeface="Arial"/>
              <a:cs typeface="Arial"/>
            </a:endParaRPr>
          </a:p>
        </p:txBody>
      </p:sp>
      <p:pic>
        <p:nvPicPr>
          <p:cNvPr id="431" name="Google Shape;43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0155" y="126223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525" y="3747925"/>
            <a:ext cx="798524" cy="79855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6"/>
          <p:cNvSpPr/>
          <p:nvPr/>
        </p:nvSpPr>
        <p:spPr>
          <a:xfrm>
            <a:off x="1068350" y="1017450"/>
            <a:ext cx="2940900" cy="2608800"/>
          </a:xfrm>
          <a:prstGeom prst="wedgeRoundRectCallout">
            <a:avLst>
              <a:gd name="adj1" fmla="val -55727"/>
              <a:gd name="adj2" fmla="val -2375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ずっとみてると、そのうち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accent5"/>
                </a:solidFill>
              </a:rPr>
              <a:t>きいろのわくが</a:t>
            </a:r>
            <a:r>
              <a:rPr lang="ja-JP" altLang="en-US" sz="1500" b="1" dirty="0">
                <a:solidFill>
                  <a:schemeClr val="accent5"/>
                </a:solidFill>
              </a:rPr>
              <a:t>き</a:t>
            </a:r>
            <a:r>
              <a:rPr lang="ja" sz="1500" b="1" dirty="0">
                <a:solidFill>
                  <a:schemeClr val="accent5"/>
                </a:solidFill>
              </a:rPr>
              <a:t>える</a:t>
            </a:r>
            <a:r>
              <a:rPr lang="ja" sz="1500" b="1" dirty="0">
                <a:solidFill>
                  <a:srgbClr val="5E696C"/>
                </a:solidFill>
              </a:rPr>
              <a:t>よね。</a:t>
            </a:r>
            <a:endParaRPr lang="ja" altLang="en-US" sz="1500" b="1" dirty="0">
              <a:solidFill>
                <a:schemeClr val="accent5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クローンをつくる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accent5"/>
                </a:solidFill>
              </a:rPr>
              <a:t>が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おわった</a:t>
            </a:r>
            <a:r>
              <a:rPr lang="ja" sz="1500" b="1" dirty="0">
                <a:solidFill>
                  <a:srgbClr val="5E696C"/>
                </a:solidFill>
              </a:rPr>
              <a:t>ってことなんだ。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このとき、じつは100ぴきの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クローンネズミが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できあがっているんだよ。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434" name="Google Shape;434;p36"/>
          <p:cNvSpPr/>
          <p:nvPr/>
        </p:nvSpPr>
        <p:spPr>
          <a:xfrm>
            <a:off x="1167675" y="3849475"/>
            <a:ext cx="2146200" cy="976500"/>
          </a:xfrm>
          <a:prstGeom prst="wedgeRoundRectCallout">
            <a:avLst>
              <a:gd name="adj1" fmla="val -59577"/>
              <a:gd name="adj2" fmla="val -1005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え！そうなんだ。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みためではまったく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わからないよ。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37FC8AF-6B4A-4E66-82FD-016CB05FB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1820" y="1454276"/>
            <a:ext cx="4971344" cy="223494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B0DE337-1CD6-404E-AE2C-539CD10AF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15" y="1208509"/>
            <a:ext cx="3815223" cy="3192617"/>
          </a:xfrm>
          <a:prstGeom prst="rect">
            <a:avLst/>
          </a:prstGeom>
        </p:spPr>
      </p:pic>
      <p:sp>
        <p:nvSpPr>
          <p:cNvPr id="444" name="Google Shape;444;p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/>
              <a:t>ネズミのクローンがつくられていることをかくにんしよう</a:t>
            </a:r>
            <a:endParaRPr sz="2500"/>
          </a:p>
        </p:txBody>
      </p:sp>
      <p:pic>
        <p:nvPicPr>
          <p:cNvPr id="446" name="Google Shape;446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245" y="1262238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501" y="34431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37"/>
          <p:cNvSpPr/>
          <p:nvPr/>
        </p:nvSpPr>
        <p:spPr>
          <a:xfrm>
            <a:off x="1284600" y="3544675"/>
            <a:ext cx="2497500" cy="976500"/>
          </a:xfrm>
          <a:prstGeom prst="wedgeRoundRectCallout">
            <a:avLst>
              <a:gd name="adj1" fmla="val -58896"/>
              <a:gd name="adj2" fmla="val -125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ほんとだ！オリジナルの</a:t>
            </a:r>
            <a:endParaRPr lang="ja-JP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したにいっぱいいた！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49" name="Google Shape;449;p37"/>
          <p:cNvSpPr/>
          <p:nvPr/>
        </p:nvSpPr>
        <p:spPr>
          <a:xfrm>
            <a:off x="1255950" y="1205344"/>
            <a:ext cx="3471900" cy="1320801"/>
          </a:xfrm>
          <a:prstGeom prst="wedgeRoundRectCallout">
            <a:avLst>
              <a:gd name="adj1" fmla="val -55157"/>
              <a:gd name="adj2" fmla="val -2081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オリジナルのネズミの</a:t>
            </a:r>
            <a:r>
              <a:rPr lang="ja-JP" altLang="en-US" sz="1500" b="1" dirty="0">
                <a:solidFill>
                  <a:schemeClr val="accent5"/>
                </a:solidFill>
              </a:rPr>
              <a:t>した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ぜんぶかさなっている</a:t>
            </a:r>
            <a:r>
              <a:rPr lang="ja" sz="1500" b="1" dirty="0">
                <a:solidFill>
                  <a:srgbClr val="5E696C"/>
                </a:solidFill>
              </a:rPr>
              <a:t>んだ。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ネズミをドラッグ＆ドロップして、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１ぴきずつずらして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かくにんしてごらん。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450" name="Google Shape;45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92107" y="2619881"/>
            <a:ext cx="640193" cy="976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1" name="Google Shape;451;p37"/>
          <p:cNvCxnSpPr>
            <a:cxnSpLocks/>
          </p:cNvCxnSpPr>
          <p:nvPr/>
        </p:nvCxnSpPr>
        <p:spPr>
          <a:xfrm flipH="1">
            <a:off x="6987326" y="2373745"/>
            <a:ext cx="800637" cy="492272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52" name="Google Shape;452;p37"/>
          <p:cNvCxnSpPr>
            <a:cxnSpLocks/>
          </p:cNvCxnSpPr>
          <p:nvPr/>
        </p:nvCxnSpPr>
        <p:spPr>
          <a:xfrm flipH="1">
            <a:off x="7775954" y="2461491"/>
            <a:ext cx="315101" cy="404526"/>
          </a:xfrm>
          <a:prstGeom prst="straightConnector1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クローンが</a:t>
            </a:r>
            <a:r>
              <a:rPr lang="ja-JP" altLang="en-US" dirty="0">
                <a:latin typeface="Arial"/>
                <a:cs typeface="Arial"/>
              </a:rPr>
              <a:t>さくせい</a:t>
            </a:r>
            <a:r>
              <a:rPr lang="ja" dirty="0">
                <a:latin typeface="Arial"/>
                <a:cs typeface="Arial"/>
              </a:rPr>
              <a:t>されるときのルール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59" name="Google Shape;459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0155" y="132586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601" y="3443125"/>
            <a:ext cx="827401" cy="827422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38"/>
          <p:cNvSpPr/>
          <p:nvPr/>
        </p:nvSpPr>
        <p:spPr>
          <a:xfrm>
            <a:off x="1103550" y="1302150"/>
            <a:ext cx="3505500" cy="976500"/>
          </a:xfrm>
          <a:prstGeom prst="wedgeRoundRectCallout">
            <a:avLst>
              <a:gd name="adj1" fmla="val -55912"/>
              <a:gd name="adj2" fmla="val -2293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クローンが</a:t>
            </a:r>
            <a:r>
              <a:rPr lang="ja-JP" altLang="en-US" sz="1500" b="1" dirty="0">
                <a:solidFill>
                  <a:srgbClr val="5E696C"/>
                </a:solidFill>
              </a:rPr>
              <a:t>さくせい</a:t>
            </a:r>
            <a:r>
              <a:rPr lang="ja" sz="1500" b="1" dirty="0">
                <a:solidFill>
                  <a:srgbClr val="5E696C"/>
                </a:solidFill>
              </a:rPr>
              <a:t>されるときの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ルールはこんなかんじになっているよ。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462" name="Google Shape;462;p38"/>
          <p:cNvSpPr/>
          <p:nvPr/>
        </p:nvSpPr>
        <p:spPr>
          <a:xfrm>
            <a:off x="1103550" y="2960300"/>
            <a:ext cx="3505500" cy="1800600"/>
          </a:xfrm>
          <a:prstGeom prst="wedgeRoundRectCallout">
            <a:avLst>
              <a:gd name="adj1" fmla="val -57788"/>
              <a:gd name="adj2" fmla="val -978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なるほどー。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オリジナルとおなじばしょに、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おなじ</a:t>
            </a:r>
            <a:r>
              <a:rPr lang="ja-JP" altLang="en-US" sz="1500" b="1" dirty="0">
                <a:solidFill>
                  <a:schemeClr val="dk2"/>
                </a:solidFill>
              </a:rPr>
              <a:t>おお</a:t>
            </a:r>
            <a:r>
              <a:rPr lang="ja" sz="1500" b="1" dirty="0">
                <a:solidFill>
                  <a:schemeClr val="dk2"/>
                </a:solidFill>
              </a:rPr>
              <a:t>きさ、おなじ</a:t>
            </a:r>
            <a:r>
              <a:rPr lang="ja-JP" altLang="en-US" sz="1500" b="1" dirty="0">
                <a:solidFill>
                  <a:schemeClr val="dk2"/>
                </a:solidFill>
              </a:rPr>
              <a:t>む</a:t>
            </a:r>
            <a:r>
              <a:rPr lang="ja" sz="1500" b="1" dirty="0">
                <a:solidFill>
                  <a:schemeClr val="dk2"/>
                </a:solidFill>
              </a:rPr>
              <a:t>きで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できるから、ぴったりかさなっていて、いないようにみえるんだね。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63" name="Google Shape;463;p38"/>
          <p:cNvSpPr txBox="1"/>
          <p:nvPr/>
        </p:nvSpPr>
        <p:spPr>
          <a:xfrm>
            <a:off x="4530212" y="1032936"/>
            <a:ext cx="4714800" cy="29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・オリジナルとおなじばしょに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される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・オリジナルとおな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じおお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きさで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される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・オリジナルとおなじ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む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きで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される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・オリジナルの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/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ひひょうじ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のじょうたいと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おなじじょうたいで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さくせい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される</a:t>
            </a:r>
            <a:endParaRPr sz="1500" b="1" dirty="0">
              <a:solidFill>
                <a:schemeClr val="dk2"/>
              </a:solidFill>
              <a:ea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・オリジナルとおなじコスチューム</a:t>
            </a:r>
            <a:r>
              <a:rPr lang="ja" sz="1100" b="1" dirty="0">
                <a:solidFill>
                  <a:schemeClr val="dk2"/>
                </a:solidFill>
                <a:ea typeface="Lato"/>
                <a:sym typeface="Lato"/>
              </a:rPr>
              <a:t>※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で</a:t>
            </a:r>
            <a:endParaRPr lang="en-US" altLang="ja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　さくせい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される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・さいこうで300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たい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までしか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れない</a:t>
            </a:r>
            <a:endParaRPr lang="en-US" altLang="ja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（300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たいつく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ったあと、</a:t>
            </a:r>
            <a:endParaRPr lang="en-US" altLang="ja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　け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せばそのぶんだけ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れるよ）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4" name="Google Shape;464;p38"/>
          <p:cNvSpPr txBox="1"/>
          <p:nvPr/>
        </p:nvSpPr>
        <p:spPr>
          <a:xfrm>
            <a:off x="4742873" y="4747086"/>
            <a:ext cx="4434527" cy="35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b="1" dirty="0">
                <a:solidFill>
                  <a:schemeClr val="dk2"/>
                </a:solidFill>
                <a:ea typeface="Lato"/>
                <a:sym typeface="Lato"/>
              </a:rPr>
              <a:t>※コスチュームについては</a:t>
            </a:r>
            <a:r>
              <a:rPr lang="ja-JP" altLang="en-US" sz="1100" b="1" dirty="0">
                <a:solidFill>
                  <a:schemeClr val="dk2"/>
                </a:solidFill>
                <a:ea typeface="Lato"/>
                <a:sym typeface="Lato"/>
              </a:rPr>
              <a:t>だい</a:t>
            </a:r>
            <a:r>
              <a:rPr lang="en-US" altLang="ja-JP" sz="1100" b="1" dirty="0">
                <a:solidFill>
                  <a:schemeClr val="dk2"/>
                </a:solidFill>
                <a:ea typeface="Lato"/>
                <a:sym typeface="Lato"/>
              </a:rPr>
              <a:t>15</a:t>
            </a:r>
            <a:r>
              <a:rPr lang="ja-JP" altLang="en-US" sz="1100" b="1" dirty="0">
                <a:solidFill>
                  <a:schemeClr val="dk2"/>
                </a:solidFill>
                <a:ea typeface="Lato"/>
                <a:sym typeface="Lato"/>
              </a:rPr>
              <a:t>かい</a:t>
            </a:r>
            <a:r>
              <a:rPr lang="ja" sz="1100" b="1" dirty="0">
                <a:solidFill>
                  <a:schemeClr val="dk2"/>
                </a:solidFill>
                <a:ea typeface="Lato"/>
                <a:sym typeface="Lato"/>
              </a:rPr>
              <a:t>レッスンで</a:t>
            </a:r>
            <a:r>
              <a:rPr lang="ja-JP" altLang="en-US" sz="1100" b="1" dirty="0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r>
              <a:rPr lang="ja" sz="1100" b="1" dirty="0">
                <a:solidFill>
                  <a:schemeClr val="dk2"/>
                </a:solidFill>
                <a:ea typeface="Lato"/>
                <a:sym typeface="Lato"/>
              </a:rPr>
              <a:t>するよ。</a:t>
            </a:r>
            <a:endParaRPr sz="11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FB18587-40CD-43C3-A489-2A120A2164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007"/>
          <a:stretch/>
        </p:blipFill>
        <p:spPr>
          <a:xfrm>
            <a:off x="5245595" y="1130213"/>
            <a:ext cx="3554186" cy="3363278"/>
          </a:xfrm>
          <a:prstGeom prst="rect">
            <a:avLst/>
          </a:prstGeom>
        </p:spPr>
      </p:pic>
      <p:sp>
        <p:nvSpPr>
          <p:cNvPr id="488" name="Google Shape;488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クローンをうごかすには？</a:t>
            </a:r>
            <a:endParaRPr>
              <a:latin typeface="Arial"/>
              <a:cs typeface="Arial"/>
            </a:endParaRPr>
          </a:p>
        </p:txBody>
      </p:sp>
      <p:pic>
        <p:nvPicPr>
          <p:cNvPr id="489" name="Google Shape;48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724" y="1293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9"/>
          <p:cNvSpPr/>
          <p:nvPr/>
        </p:nvSpPr>
        <p:spPr>
          <a:xfrm>
            <a:off x="1192350" y="1152350"/>
            <a:ext cx="2602500" cy="914100"/>
          </a:xfrm>
          <a:prstGeom prst="wedgeRoundRectCallout">
            <a:avLst>
              <a:gd name="adj1" fmla="val -55638"/>
              <a:gd name="adj2" fmla="val 1014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で、このあとクローンを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うごかすには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どうしたらいいの？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91" name="Google Shape;491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70" y="31257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39"/>
          <p:cNvSpPr/>
          <p:nvPr/>
        </p:nvSpPr>
        <p:spPr>
          <a:xfrm>
            <a:off x="1192350" y="2331225"/>
            <a:ext cx="3674700" cy="2507700"/>
          </a:xfrm>
          <a:prstGeom prst="wedgeRoundRectCallout">
            <a:avLst>
              <a:gd name="adj1" fmla="val -56552"/>
              <a:gd name="adj2" fmla="val -720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クローンされたとき</a:t>
            </a:r>
            <a:r>
              <a:rPr lang="ja" sz="1500" b="1" dirty="0">
                <a:solidFill>
                  <a:srgbClr val="5E696C"/>
                </a:solidFill>
              </a:rPr>
              <a:t>」という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ブロックが「</a:t>
            </a:r>
            <a:r>
              <a:rPr lang="ja-JP" altLang="en-US" sz="1500" b="1" dirty="0">
                <a:solidFill>
                  <a:schemeClr val="accent5"/>
                </a:solidFill>
              </a:rPr>
              <a:t>せいぎょ</a:t>
            </a:r>
            <a:r>
              <a:rPr lang="ja" sz="1500" b="1" dirty="0">
                <a:solidFill>
                  <a:srgbClr val="5E696C"/>
                </a:solidFill>
              </a:rPr>
              <a:t>」カテゴリに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あるんだ。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これをスクリプトのさいしょに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おくと、</a:t>
            </a:r>
            <a:r>
              <a:rPr lang="ja" sz="1500" b="1" dirty="0">
                <a:solidFill>
                  <a:schemeClr val="accent5"/>
                </a:solidFill>
              </a:rPr>
              <a:t>クローンができた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タイミングで、そのクローンが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そのスクリプトのとおりにうごく</a:t>
            </a:r>
            <a:r>
              <a:rPr lang="ja" sz="1500" b="1" dirty="0">
                <a:solidFill>
                  <a:srgbClr val="5E696C"/>
                </a:solidFill>
              </a:rPr>
              <a:t>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494" name="Google Shape;494;p39"/>
          <p:cNvSpPr/>
          <p:nvPr/>
        </p:nvSpPr>
        <p:spPr>
          <a:xfrm>
            <a:off x="6000941" y="2536302"/>
            <a:ext cx="1346586" cy="58948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さんこう</a:t>
            </a:r>
            <a:r>
              <a:rPr lang="ja" dirty="0">
                <a:latin typeface="Arial"/>
                <a:cs typeface="Arial"/>
              </a:rPr>
              <a:t>：ハットブロック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01" name="Google Shape;50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7100" y="888900"/>
            <a:ext cx="1438275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9045" y="11480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0"/>
          <p:cNvSpPr/>
          <p:nvPr/>
        </p:nvSpPr>
        <p:spPr>
          <a:xfrm>
            <a:off x="1994075" y="1148100"/>
            <a:ext cx="4107600" cy="2112600"/>
          </a:xfrm>
          <a:prstGeom prst="wedgeRoundRectCallout">
            <a:avLst>
              <a:gd name="adj1" fmla="val -57836"/>
              <a:gd name="adj2" fmla="val -31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ちなみに、こういうかたちのブロックを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ハットブロック</a:t>
            </a:r>
            <a:r>
              <a:rPr lang="ja" sz="1500" b="1" dirty="0">
                <a:solidFill>
                  <a:schemeClr val="dk2"/>
                </a:solidFill>
              </a:rPr>
              <a:t>(Hat Block)」というよ。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スクリプトがはじまるきっかけ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していするブロックで、</a:t>
            </a:r>
            <a:r>
              <a:rPr lang="ja-JP" altLang="en-US" sz="1500" b="1" dirty="0">
                <a:solidFill>
                  <a:schemeClr val="accent5"/>
                </a:solidFill>
              </a:rPr>
              <a:t>うえ</a:t>
            </a:r>
            <a:r>
              <a:rPr lang="ja" sz="1500" b="1" dirty="0">
                <a:solidFill>
                  <a:schemeClr val="accent5"/>
                </a:solidFill>
              </a:rPr>
              <a:t>にはブロックをおけない</a:t>
            </a:r>
            <a:r>
              <a:rPr lang="ja" sz="1500" b="1" dirty="0">
                <a:solidFill>
                  <a:schemeClr val="dk2"/>
                </a:solidFill>
              </a:rPr>
              <a:t>ようになっているんだ。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A6DF190-D642-41A8-B4C1-F85A61E55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7100" y="1701303"/>
            <a:ext cx="2376536" cy="326532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B5FB5FE-DB86-4BFF-933E-8626D55BD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314" y="1585224"/>
            <a:ext cx="5102603" cy="2049286"/>
          </a:xfrm>
          <a:prstGeom prst="rect">
            <a:avLst/>
          </a:prstGeom>
        </p:spPr>
      </p:pic>
      <p:sp>
        <p:nvSpPr>
          <p:cNvPr id="512" name="Google Shape;512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クローンをうごかすには？</a:t>
            </a:r>
            <a:endParaRPr/>
          </a:p>
        </p:txBody>
      </p:sp>
      <p:pic>
        <p:nvPicPr>
          <p:cNvPr id="513" name="Google Shape;513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3099" y="31649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41"/>
          <p:cNvSpPr/>
          <p:nvPr/>
        </p:nvSpPr>
        <p:spPr>
          <a:xfrm>
            <a:off x="1193900" y="3355000"/>
            <a:ext cx="918300" cy="742800"/>
          </a:xfrm>
          <a:prstGeom prst="wedgeRoundRectCallout">
            <a:avLst>
              <a:gd name="adj1" fmla="val -82408"/>
              <a:gd name="adj2" fmla="val 1476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OK！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15" name="Google Shape;515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7605" y="12734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41"/>
          <p:cNvSpPr/>
          <p:nvPr/>
        </p:nvSpPr>
        <p:spPr>
          <a:xfrm>
            <a:off x="1193900" y="1346875"/>
            <a:ext cx="3061800" cy="1422300"/>
          </a:xfrm>
          <a:prstGeom prst="wedgeRoundRectCallout">
            <a:avLst>
              <a:gd name="adj1" fmla="val -57705"/>
              <a:gd name="adj2" fmla="val -3109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クローンされたとき</a:t>
            </a:r>
            <a:r>
              <a:rPr lang="ja" sz="1500" b="1">
                <a:solidFill>
                  <a:srgbClr val="5E696C"/>
                </a:solidFill>
              </a:rPr>
              <a:t>」の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ブロックを、</a:t>
            </a:r>
            <a:endParaRPr sz="1500" b="1">
              <a:solidFill>
                <a:srgbClr val="5E696C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rgbClr val="5E696C"/>
                </a:solidFill>
              </a:rPr>
              <a:t>ネズミのうごきのスクリプトの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いちばんうえにおいてみて！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17" name="Google Shape;517;p41"/>
          <p:cNvSpPr/>
          <p:nvPr/>
        </p:nvSpPr>
        <p:spPr>
          <a:xfrm>
            <a:off x="6061975" y="2007470"/>
            <a:ext cx="6888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41"/>
          <p:cNvSpPr/>
          <p:nvPr/>
        </p:nvSpPr>
        <p:spPr>
          <a:xfrm>
            <a:off x="4298202" y="2249913"/>
            <a:ext cx="5901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19" name="Google Shape;519;p41"/>
          <p:cNvCxnSpPr>
            <a:stCxn id="518" idx="3"/>
            <a:endCxn id="517" idx="1"/>
          </p:cNvCxnSpPr>
          <p:nvPr/>
        </p:nvCxnSpPr>
        <p:spPr>
          <a:xfrm flipV="1">
            <a:off x="4888302" y="2152820"/>
            <a:ext cx="1173673" cy="242443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25" name="Google Shape;525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6905" y="16409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0" y="31439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2"/>
          <p:cNvSpPr/>
          <p:nvPr/>
        </p:nvSpPr>
        <p:spPr>
          <a:xfrm>
            <a:off x="1293425" y="1381475"/>
            <a:ext cx="3808800" cy="1356900"/>
          </a:xfrm>
          <a:prstGeom prst="wedgeRoundRectCallout">
            <a:avLst>
              <a:gd name="adj1" fmla="val -61842"/>
              <a:gd name="adj2" fmla="val -587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これで、</a:t>
            </a:r>
            <a:r>
              <a:rPr lang="ja" sz="1500" b="1" dirty="0">
                <a:solidFill>
                  <a:schemeClr val="accent5"/>
                </a:solidFill>
              </a:rPr>
              <a:t>クローンがつくられるたびに、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それぞれのクローンがスクリプトの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とおりにうごく</a:t>
            </a:r>
            <a:r>
              <a:rPr lang="ja" sz="1500" b="1" dirty="0">
                <a:solidFill>
                  <a:srgbClr val="5E696C"/>
                </a:solidFill>
              </a:rPr>
              <a:t>ようになるよ。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528" name="Google Shape;528;p42"/>
          <p:cNvSpPr/>
          <p:nvPr/>
        </p:nvSpPr>
        <p:spPr>
          <a:xfrm>
            <a:off x="1354675" y="3218925"/>
            <a:ext cx="2306400" cy="914100"/>
          </a:xfrm>
          <a:prstGeom prst="wedgeRoundRectCallout">
            <a:avLst>
              <a:gd name="adj1" fmla="val -62412"/>
              <a:gd name="adj2" fmla="val 98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わお！！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73959D2-1657-46B6-A30B-608F2256C3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5283" y="1381475"/>
            <a:ext cx="3841379" cy="315358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897" name="Google Shape;897;p68"/>
          <p:cNvSpPr txBox="1"/>
          <p:nvPr/>
        </p:nvSpPr>
        <p:spPr>
          <a:xfrm>
            <a:off x="4515025" y="929100"/>
            <a:ext cx="4394400" cy="3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じぶんじしん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のクローンを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かいく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り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かえ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す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クローンされたとき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ハットブロック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898" name="Google Shape;898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449" y="13815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68"/>
          <p:cNvSpPr/>
          <p:nvPr/>
        </p:nvSpPr>
        <p:spPr>
          <a:xfrm>
            <a:off x="1643751" y="1339625"/>
            <a:ext cx="2655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1498</Words>
  <Application>Microsoft Office PowerPoint</Application>
  <PresentationFormat>画面に合わせる (16:9)</PresentationFormat>
  <Paragraphs>253</Paragraphs>
  <Slides>32</Slides>
  <Notes>32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6" baseType="lpstr">
      <vt:lpstr>Playfair Display</vt:lpstr>
      <vt:lpstr>Arial</vt:lpstr>
      <vt:lpstr>Lato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レベル５</vt:lpstr>
      <vt:lpstr>ぜんかいつくったゲームをしんかさせよう！</vt:lpstr>
      <vt:lpstr>もっとゲームらしくしたい...</vt:lpstr>
      <vt:lpstr>ネズミをもっとふやすには？？</vt:lpstr>
      <vt:lpstr>ネズミのクローンをつくろう</vt:lpstr>
      <vt:lpstr>オリジナルとクローン</vt:lpstr>
      <vt:lpstr>ネズミを１００ぴきにしてみよう</vt:lpstr>
      <vt:lpstr>ネズミを１ぴきだけにしてね</vt:lpstr>
      <vt:lpstr>「じぶんじしんのクローンをさくせいする」の ブロックをつかうよ</vt:lpstr>
      <vt:lpstr>いつクローンをつくればいい？</vt:lpstr>
      <vt:lpstr>クローンをつくりたいだけくりかえそう</vt:lpstr>
      <vt:lpstr>「～かいくりかえす」のブロックをつかうよ</vt:lpstr>
      <vt:lpstr>じっこうしてみよう！</vt:lpstr>
      <vt:lpstr>ネズミのうごきをじっくりみてみると...</vt:lpstr>
      <vt:lpstr>いったんネズミをうごかすのをやめてね</vt:lpstr>
      <vt:lpstr>ネズミのリセットしょりはいどうしてね</vt:lpstr>
      <vt:lpstr>じっこうしよう</vt:lpstr>
      <vt:lpstr>スクリプトがうごいていることをかくにんしよう</vt:lpstr>
      <vt:lpstr>しょりがおわればきいろのわくはきえるよ</vt:lpstr>
      <vt:lpstr>ネズミのクローンがつくられていることをかくにんしよう</vt:lpstr>
      <vt:lpstr>クローンがさくせいされるときのルール</vt:lpstr>
      <vt:lpstr>クローンをうごかすには？</vt:lpstr>
      <vt:lpstr>さんこう：ハットブロック</vt:lpstr>
      <vt:lpstr>クローンをうごかすには？</vt:lpstr>
      <vt:lpstr>じっこうしてみよう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269</cp:revision>
  <dcterms:modified xsi:type="dcterms:W3CDTF">2022-01-23T03:06:06Z</dcterms:modified>
</cp:coreProperties>
</file>