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3"/>
  </p:notesMasterIdLst>
  <p:sldIdLst>
    <p:sldId id="256" r:id="rId2"/>
    <p:sldId id="435" r:id="rId3"/>
    <p:sldId id="436" r:id="rId4"/>
    <p:sldId id="330" r:id="rId5"/>
    <p:sldId id="437" r:id="rId6"/>
    <p:sldId id="260" r:id="rId7"/>
    <p:sldId id="261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96" r:id="rId21"/>
    <p:sldId id="297" r:id="rId22"/>
    <p:sldId id="298" r:id="rId23"/>
    <p:sldId id="299" r:id="rId24"/>
    <p:sldId id="300" r:id="rId25"/>
    <p:sldId id="301" r:id="rId26"/>
    <p:sldId id="302" r:id="rId27"/>
    <p:sldId id="303" r:id="rId28"/>
    <p:sldId id="304" r:id="rId29"/>
    <p:sldId id="305" r:id="rId30"/>
    <p:sldId id="306" r:id="rId31"/>
    <p:sldId id="307" r:id="rId32"/>
    <p:sldId id="308" r:id="rId33"/>
    <p:sldId id="309" r:id="rId34"/>
    <p:sldId id="310" r:id="rId35"/>
    <p:sldId id="311" r:id="rId36"/>
    <p:sldId id="312" r:id="rId37"/>
    <p:sldId id="313" r:id="rId38"/>
    <p:sldId id="314" r:id="rId39"/>
    <p:sldId id="315" r:id="rId40"/>
    <p:sldId id="316" r:id="rId41"/>
    <p:sldId id="401" r:id="rId42"/>
  </p:sldIdLst>
  <p:sldSz cx="9144000" cy="5143500" type="screen16x9"/>
  <p:notesSz cx="6858000" cy="9144000"/>
  <p:embeddedFontLst>
    <p:embeddedFont>
      <p:font typeface="Lato" panose="020F0502020204030203" pitchFamily="34" charset="0"/>
      <p:regular r:id="rId44"/>
      <p:bold r:id="rId45"/>
      <p:italic r:id="rId46"/>
      <p:boldItalic r:id="rId47"/>
    </p:embeddedFont>
    <p:embeddedFont>
      <p:font typeface="Playfair Display" panose="00000500000000000000" pitchFamily="2" charset="0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87560E-4780-433F-8C6C-6055E51C062D}" v="166" dt="2021-02-26T09:57:12.660"/>
    <p1510:client id="{819300C3-9B59-441D-A52E-1CAB7C624961}" v="351" dt="2021-03-04T08:25:02.836"/>
    <p1510:client id="{F45AB5FF-F672-47BE-9ABC-5EDCB941A9C6}" v="201" dt="2021-03-05T07:59:36.5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57" Type="http://schemas.microsoft.com/office/2015/10/relationships/revisionInfo" Target="revisionInfo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saki Suzuki" userId="2c4feb2ed34ad1a7" providerId="Windows Live" clId="Web-{819300C3-9B59-441D-A52E-1CAB7C624961}"/>
    <pc:docChg chg="modSld">
      <pc:chgData name="Masaki Suzuki" userId="2c4feb2ed34ad1a7" providerId="Windows Live" clId="Web-{819300C3-9B59-441D-A52E-1CAB7C624961}" dt="2021-03-04T08:25:02.836" v="350"/>
      <pc:docMkLst>
        <pc:docMk/>
      </pc:docMkLst>
      <pc:sldChg chg="modSp">
        <pc:chgData name="Masaki Suzuki" userId="2c4feb2ed34ad1a7" providerId="Windows Live" clId="Web-{819300C3-9B59-441D-A52E-1CAB7C624961}" dt="2021-03-04T07:35:28.274" v="7"/>
        <pc:sldMkLst>
          <pc:docMk/>
          <pc:sldMk cId="0" sldId="256"/>
        </pc:sldMkLst>
        <pc:spChg chg="mod">
          <ac:chgData name="Masaki Suzuki" userId="2c4feb2ed34ad1a7" providerId="Windows Live" clId="Web-{819300C3-9B59-441D-A52E-1CAB7C624961}" dt="2021-03-04T07:35:28.211" v="0"/>
          <ac:spMkLst>
            <pc:docMk/>
            <pc:sldMk cId="0" sldId="256"/>
            <ac:spMk id="6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28.227" v="1"/>
          <ac:spMkLst>
            <pc:docMk/>
            <pc:sldMk cId="0" sldId="256"/>
            <ac:spMk id="6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28.227" v="2"/>
          <ac:spMkLst>
            <pc:docMk/>
            <pc:sldMk cId="0" sldId="256"/>
            <ac:spMk id="6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28.242" v="3"/>
          <ac:spMkLst>
            <pc:docMk/>
            <pc:sldMk cId="0" sldId="256"/>
            <ac:spMk id="6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28.258" v="4"/>
          <ac:spMkLst>
            <pc:docMk/>
            <pc:sldMk cId="0" sldId="256"/>
            <ac:spMk id="6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28.258" v="5"/>
          <ac:spMkLst>
            <pc:docMk/>
            <pc:sldMk cId="0" sldId="256"/>
            <ac:spMk id="6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28.274" v="6"/>
          <ac:spMkLst>
            <pc:docMk/>
            <pc:sldMk cId="0" sldId="256"/>
            <ac:spMk id="6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28.274" v="7"/>
          <ac:spMkLst>
            <pc:docMk/>
            <pc:sldMk cId="0" sldId="256"/>
            <ac:spMk id="67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5:39.571" v="16"/>
        <pc:sldMkLst>
          <pc:docMk/>
          <pc:sldMk cId="0" sldId="257"/>
        </pc:sldMkLst>
        <pc:spChg chg="mod">
          <ac:chgData name="Masaki Suzuki" userId="2c4feb2ed34ad1a7" providerId="Windows Live" clId="Web-{819300C3-9B59-441D-A52E-1CAB7C624961}" dt="2021-03-04T07:35:39.430" v="8"/>
          <ac:spMkLst>
            <pc:docMk/>
            <pc:sldMk cId="0" sldId="257"/>
            <ac:spMk id="7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446" v="9"/>
          <ac:spMkLst>
            <pc:docMk/>
            <pc:sldMk cId="0" sldId="257"/>
            <ac:spMk id="7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461" v="10"/>
          <ac:spMkLst>
            <pc:docMk/>
            <pc:sldMk cId="0" sldId="257"/>
            <ac:spMk id="7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477" v="11"/>
          <ac:spMkLst>
            <pc:docMk/>
            <pc:sldMk cId="0" sldId="257"/>
            <ac:spMk id="7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492" v="12"/>
          <ac:spMkLst>
            <pc:docMk/>
            <pc:sldMk cId="0" sldId="257"/>
            <ac:spMk id="8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508" v="13"/>
          <ac:spMkLst>
            <pc:docMk/>
            <pc:sldMk cId="0" sldId="257"/>
            <ac:spMk id="8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524" v="14"/>
          <ac:spMkLst>
            <pc:docMk/>
            <pc:sldMk cId="0" sldId="257"/>
            <ac:spMk id="8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539" v="15"/>
          <ac:spMkLst>
            <pc:docMk/>
            <pc:sldMk cId="0" sldId="257"/>
            <ac:spMk id="8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571" v="16"/>
          <ac:spMkLst>
            <pc:docMk/>
            <pc:sldMk cId="0" sldId="257"/>
            <ac:spMk id="84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5:49.008" v="22"/>
        <pc:sldMkLst>
          <pc:docMk/>
          <pc:sldMk cId="0" sldId="258"/>
        </pc:sldMkLst>
        <pc:spChg chg="mod">
          <ac:chgData name="Masaki Suzuki" userId="2c4feb2ed34ad1a7" providerId="Windows Live" clId="Web-{819300C3-9B59-441D-A52E-1CAB7C624961}" dt="2021-03-04T07:35:48.946" v="17"/>
          <ac:spMkLst>
            <pc:docMk/>
            <pc:sldMk cId="0" sldId="258"/>
            <ac:spMk id="9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48.961" v="18"/>
          <ac:spMkLst>
            <pc:docMk/>
            <pc:sldMk cId="0" sldId="258"/>
            <ac:spMk id="9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48.977" v="19"/>
          <ac:spMkLst>
            <pc:docMk/>
            <pc:sldMk cId="0" sldId="258"/>
            <ac:spMk id="9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48.977" v="20"/>
          <ac:spMkLst>
            <pc:docMk/>
            <pc:sldMk cId="0" sldId="258"/>
            <ac:spMk id="9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48.992" v="21"/>
          <ac:spMkLst>
            <pc:docMk/>
            <pc:sldMk cId="0" sldId="258"/>
            <ac:spMk id="9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49.008" v="22"/>
          <ac:spMkLst>
            <pc:docMk/>
            <pc:sldMk cId="0" sldId="258"/>
            <ac:spMk id="9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5:51.867" v="33"/>
        <pc:sldMkLst>
          <pc:docMk/>
          <pc:sldMk cId="0" sldId="259"/>
        </pc:sldMkLst>
        <pc:spChg chg="mod">
          <ac:chgData name="Masaki Suzuki" userId="2c4feb2ed34ad1a7" providerId="Windows Live" clId="Web-{819300C3-9B59-441D-A52E-1CAB7C624961}" dt="2021-03-04T07:35:51.680" v="23"/>
          <ac:spMkLst>
            <pc:docMk/>
            <pc:sldMk cId="0" sldId="259"/>
            <ac:spMk id="10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696" v="24"/>
          <ac:spMkLst>
            <pc:docMk/>
            <pc:sldMk cId="0" sldId="259"/>
            <ac:spMk id="11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727" v="25"/>
          <ac:spMkLst>
            <pc:docMk/>
            <pc:sldMk cId="0" sldId="259"/>
            <ac:spMk id="11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742" v="26"/>
          <ac:spMkLst>
            <pc:docMk/>
            <pc:sldMk cId="0" sldId="259"/>
            <ac:spMk id="11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758" v="27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774" v="28"/>
          <ac:spMkLst>
            <pc:docMk/>
            <pc:sldMk cId="0" sldId="259"/>
            <ac:spMk id="11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789" v="29"/>
          <ac:spMkLst>
            <pc:docMk/>
            <pc:sldMk cId="0" sldId="259"/>
            <ac:spMk id="11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805" v="30"/>
          <ac:spMkLst>
            <pc:docMk/>
            <pc:sldMk cId="0" sldId="259"/>
            <ac:spMk id="11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821" v="31"/>
          <ac:spMkLst>
            <pc:docMk/>
            <pc:sldMk cId="0" sldId="259"/>
            <ac:spMk id="11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852" v="32"/>
          <ac:spMkLst>
            <pc:docMk/>
            <pc:sldMk cId="0" sldId="259"/>
            <ac:spMk id="12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867" v="33"/>
          <ac:spMkLst>
            <pc:docMk/>
            <pc:sldMk cId="0" sldId="259"/>
            <ac:spMk id="121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5:53.117" v="41"/>
        <pc:sldMkLst>
          <pc:docMk/>
          <pc:sldMk cId="0" sldId="260"/>
        </pc:sldMkLst>
        <pc:spChg chg="mod">
          <ac:chgData name="Masaki Suzuki" userId="2c4feb2ed34ad1a7" providerId="Windows Live" clId="Web-{819300C3-9B59-441D-A52E-1CAB7C624961}" dt="2021-03-04T07:35:53.008" v="34"/>
          <ac:spMkLst>
            <pc:docMk/>
            <pc:sldMk cId="0" sldId="260"/>
            <ac:spMk id="12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3.024" v="35"/>
          <ac:spMkLst>
            <pc:docMk/>
            <pc:sldMk cId="0" sldId="260"/>
            <ac:spMk id="13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3.039" v="36"/>
          <ac:spMkLst>
            <pc:docMk/>
            <pc:sldMk cId="0" sldId="260"/>
            <ac:spMk id="13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3.055" v="37"/>
          <ac:spMkLst>
            <pc:docMk/>
            <pc:sldMk cId="0" sldId="260"/>
            <ac:spMk id="13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3.071" v="38"/>
          <ac:spMkLst>
            <pc:docMk/>
            <pc:sldMk cId="0" sldId="260"/>
            <ac:spMk id="13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3.086" v="39"/>
          <ac:spMkLst>
            <pc:docMk/>
            <pc:sldMk cId="0" sldId="260"/>
            <ac:spMk id="13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3.102" v="40"/>
          <ac:spMkLst>
            <pc:docMk/>
            <pc:sldMk cId="0" sldId="260"/>
            <ac:spMk id="13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3.117" v="41"/>
          <ac:spMkLst>
            <pc:docMk/>
            <pc:sldMk cId="0" sldId="260"/>
            <ac:spMk id="13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6:00.414" v="43"/>
        <pc:sldMkLst>
          <pc:docMk/>
          <pc:sldMk cId="0" sldId="261"/>
        </pc:sldMkLst>
        <pc:spChg chg="mod">
          <ac:chgData name="Masaki Suzuki" userId="2c4feb2ed34ad1a7" providerId="Windows Live" clId="Web-{819300C3-9B59-441D-A52E-1CAB7C624961}" dt="2021-03-04T07:36:00.414" v="42"/>
          <ac:spMkLst>
            <pc:docMk/>
            <pc:sldMk cId="0" sldId="261"/>
            <ac:spMk id="14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00.414" v="43"/>
          <ac:spMkLst>
            <pc:docMk/>
            <pc:sldMk cId="0" sldId="261"/>
            <ac:spMk id="145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6:07.992" v="49"/>
        <pc:sldMkLst>
          <pc:docMk/>
          <pc:sldMk cId="0" sldId="262"/>
        </pc:sldMkLst>
        <pc:spChg chg="mod">
          <ac:chgData name="Masaki Suzuki" userId="2c4feb2ed34ad1a7" providerId="Windows Live" clId="Web-{819300C3-9B59-441D-A52E-1CAB7C624961}" dt="2021-03-04T07:36:07.914" v="44"/>
          <ac:spMkLst>
            <pc:docMk/>
            <pc:sldMk cId="0" sldId="262"/>
            <ac:spMk id="15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07.946" v="45"/>
          <ac:spMkLst>
            <pc:docMk/>
            <pc:sldMk cId="0" sldId="262"/>
            <ac:spMk id="15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07.946" v="46"/>
          <ac:spMkLst>
            <pc:docMk/>
            <pc:sldMk cId="0" sldId="262"/>
            <ac:spMk id="15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07.961" v="47"/>
          <ac:spMkLst>
            <pc:docMk/>
            <pc:sldMk cId="0" sldId="262"/>
            <ac:spMk id="15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07.977" v="48"/>
          <ac:spMkLst>
            <pc:docMk/>
            <pc:sldMk cId="0" sldId="262"/>
            <ac:spMk id="15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07.992" v="49"/>
          <ac:spMkLst>
            <pc:docMk/>
            <pc:sldMk cId="0" sldId="262"/>
            <ac:spMk id="15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6:17.305" v="55"/>
        <pc:sldMkLst>
          <pc:docMk/>
          <pc:sldMk cId="0" sldId="263"/>
        </pc:sldMkLst>
        <pc:spChg chg="mod">
          <ac:chgData name="Masaki Suzuki" userId="2c4feb2ed34ad1a7" providerId="Windows Live" clId="Web-{819300C3-9B59-441D-A52E-1CAB7C624961}" dt="2021-03-04T07:36:17.211" v="50"/>
          <ac:spMkLst>
            <pc:docMk/>
            <pc:sldMk cId="0" sldId="263"/>
            <ac:spMk id="16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17.227" v="51"/>
          <ac:spMkLst>
            <pc:docMk/>
            <pc:sldMk cId="0" sldId="263"/>
            <ac:spMk id="17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17.242" v="52"/>
          <ac:spMkLst>
            <pc:docMk/>
            <pc:sldMk cId="0" sldId="263"/>
            <ac:spMk id="17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17.274" v="53"/>
          <ac:spMkLst>
            <pc:docMk/>
            <pc:sldMk cId="0" sldId="263"/>
            <ac:spMk id="17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17.289" v="54"/>
          <ac:spMkLst>
            <pc:docMk/>
            <pc:sldMk cId="0" sldId="263"/>
            <ac:spMk id="17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17.305" v="55"/>
          <ac:spMkLst>
            <pc:docMk/>
            <pc:sldMk cId="0" sldId="263"/>
            <ac:spMk id="177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6:25.930" v="60"/>
        <pc:sldMkLst>
          <pc:docMk/>
          <pc:sldMk cId="0" sldId="264"/>
        </pc:sldMkLst>
        <pc:spChg chg="mod">
          <ac:chgData name="Masaki Suzuki" userId="2c4feb2ed34ad1a7" providerId="Windows Live" clId="Web-{819300C3-9B59-441D-A52E-1CAB7C624961}" dt="2021-03-04T07:36:25.883" v="56"/>
          <ac:spMkLst>
            <pc:docMk/>
            <pc:sldMk cId="0" sldId="264"/>
            <ac:spMk id="18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25.899" v="57"/>
          <ac:spMkLst>
            <pc:docMk/>
            <pc:sldMk cId="0" sldId="264"/>
            <ac:spMk id="19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25.914" v="58"/>
          <ac:spMkLst>
            <pc:docMk/>
            <pc:sldMk cId="0" sldId="264"/>
            <ac:spMk id="19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25.914" v="59"/>
          <ac:spMkLst>
            <pc:docMk/>
            <pc:sldMk cId="0" sldId="264"/>
            <ac:spMk id="19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25.930" v="60"/>
          <ac:spMkLst>
            <pc:docMk/>
            <pc:sldMk cId="0" sldId="264"/>
            <ac:spMk id="193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6:32.336" v="68"/>
        <pc:sldMkLst>
          <pc:docMk/>
          <pc:sldMk cId="0" sldId="265"/>
        </pc:sldMkLst>
        <pc:spChg chg="mod">
          <ac:chgData name="Masaki Suzuki" userId="2c4feb2ed34ad1a7" providerId="Windows Live" clId="Web-{819300C3-9B59-441D-A52E-1CAB7C624961}" dt="2021-03-04T07:36:32.211" v="61"/>
          <ac:spMkLst>
            <pc:docMk/>
            <pc:sldMk cId="0" sldId="265"/>
            <ac:spMk id="19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32.227" v="62"/>
          <ac:spMkLst>
            <pc:docMk/>
            <pc:sldMk cId="0" sldId="265"/>
            <ac:spMk id="20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32.258" v="63"/>
          <ac:spMkLst>
            <pc:docMk/>
            <pc:sldMk cId="0" sldId="265"/>
            <ac:spMk id="20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32.274" v="64"/>
          <ac:spMkLst>
            <pc:docMk/>
            <pc:sldMk cId="0" sldId="265"/>
            <ac:spMk id="20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32.289" v="65"/>
          <ac:spMkLst>
            <pc:docMk/>
            <pc:sldMk cId="0" sldId="265"/>
            <ac:spMk id="20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32.305" v="66"/>
          <ac:spMkLst>
            <pc:docMk/>
            <pc:sldMk cId="0" sldId="265"/>
            <ac:spMk id="20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32.321" v="67"/>
          <ac:spMkLst>
            <pc:docMk/>
            <pc:sldMk cId="0" sldId="265"/>
            <ac:spMk id="20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32.336" v="68"/>
          <ac:spMkLst>
            <pc:docMk/>
            <pc:sldMk cId="0" sldId="265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7:06.946" v="74"/>
        <pc:sldMkLst>
          <pc:docMk/>
          <pc:sldMk cId="0" sldId="266"/>
        </pc:sldMkLst>
        <pc:spChg chg="mod">
          <ac:chgData name="Masaki Suzuki" userId="2c4feb2ed34ad1a7" providerId="Windows Live" clId="Web-{819300C3-9B59-441D-A52E-1CAB7C624961}" dt="2021-03-04T07:37:06.852" v="69"/>
          <ac:spMkLst>
            <pc:docMk/>
            <pc:sldMk cId="0" sldId="266"/>
            <ac:spMk id="21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06.867" v="70"/>
          <ac:spMkLst>
            <pc:docMk/>
            <pc:sldMk cId="0" sldId="266"/>
            <ac:spMk id="22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06.899" v="71"/>
          <ac:spMkLst>
            <pc:docMk/>
            <pc:sldMk cId="0" sldId="266"/>
            <ac:spMk id="22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06.914" v="72"/>
          <ac:spMkLst>
            <pc:docMk/>
            <pc:sldMk cId="0" sldId="266"/>
            <ac:spMk id="22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06.930" v="73"/>
          <ac:spMkLst>
            <pc:docMk/>
            <pc:sldMk cId="0" sldId="266"/>
            <ac:spMk id="22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06.946" v="74"/>
          <ac:spMkLst>
            <pc:docMk/>
            <pc:sldMk cId="0" sldId="266"/>
            <ac:spMk id="227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7:17.071" v="78"/>
        <pc:sldMkLst>
          <pc:docMk/>
          <pc:sldMk cId="0" sldId="267"/>
        </pc:sldMkLst>
        <pc:spChg chg="mod">
          <ac:chgData name="Masaki Suzuki" userId="2c4feb2ed34ad1a7" providerId="Windows Live" clId="Web-{819300C3-9B59-441D-A52E-1CAB7C624961}" dt="2021-03-04T07:37:17.024" v="75"/>
          <ac:spMkLst>
            <pc:docMk/>
            <pc:sldMk cId="0" sldId="267"/>
            <ac:spMk id="23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17.039" v="76"/>
          <ac:spMkLst>
            <pc:docMk/>
            <pc:sldMk cId="0" sldId="267"/>
            <ac:spMk id="24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17.055" v="77"/>
          <ac:spMkLst>
            <pc:docMk/>
            <pc:sldMk cId="0" sldId="267"/>
            <ac:spMk id="24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17.071" v="78"/>
          <ac:spMkLst>
            <pc:docMk/>
            <pc:sldMk cId="0" sldId="267"/>
            <ac:spMk id="24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7:25.696" v="86"/>
        <pc:sldMkLst>
          <pc:docMk/>
          <pc:sldMk cId="0" sldId="268"/>
        </pc:sldMkLst>
        <pc:spChg chg="mod">
          <ac:chgData name="Masaki Suzuki" userId="2c4feb2ed34ad1a7" providerId="Windows Live" clId="Web-{819300C3-9B59-441D-A52E-1CAB7C624961}" dt="2021-03-04T07:37:25.555" v="79"/>
          <ac:spMkLst>
            <pc:docMk/>
            <pc:sldMk cId="0" sldId="268"/>
            <ac:spMk id="24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25.571" v="80"/>
          <ac:spMkLst>
            <pc:docMk/>
            <pc:sldMk cId="0" sldId="268"/>
            <ac:spMk id="25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25.586" v="81"/>
          <ac:spMkLst>
            <pc:docMk/>
            <pc:sldMk cId="0" sldId="268"/>
            <ac:spMk id="25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25.617" v="82"/>
          <ac:spMkLst>
            <pc:docMk/>
            <pc:sldMk cId="0" sldId="268"/>
            <ac:spMk id="26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25.633" v="83"/>
          <ac:spMkLst>
            <pc:docMk/>
            <pc:sldMk cId="0" sldId="268"/>
            <ac:spMk id="26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25.649" v="84"/>
          <ac:spMkLst>
            <pc:docMk/>
            <pc:sldMk cId="0" sldId="268"/>
            <ac:spMk id="26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25.680" v="85"/>
          <ac:spMkLst>
            <pc:docMk/>
            <pc:sldMk cId="0" sldId="268"/>
            <ac:spMk id="26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25.696" v="86"/>
          <ac:spMkLst>
            <pc:docMk/>
            <pc:sldMk cId="0" sldId="268"/>
            <ac:spMk id="264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7:32.789" v="90"/>
        <pc:sldMkLst>
          <pc:docMk/>
          <pc:sldMk cId="0" sldId="269"/>
        </pc:sldMkLst>
        <pc:spChg chg="mod">
          <ac:chgData name="Masaki Suzuki" userId="2c4feb2ed34ad1a7" providerId="Windows Live" clId="Web-{819300C3-9B59-441D-A52E-1CAB7C624961}" dt="2021-03-04T07:37:32.758" v="87"/>
          <ac:spMkLst>
            <pc:docMk/>
            <pc:sldMk cId="0" sldId="269"/>
            <ac:spMk id="27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2.758" v="88"/>
          <ac:spMkLst>
            <pc:docMk/>
            <pc:sldMk cId="0" sldId="269"/>
            <ac:spMk id="27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2.774" v="89"/>
          <ac:spMkLst>
            <pc:docMk/>
            <pc:sldMk cId="0" sldId="269"/>
            <ac:spMk id="27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2.789" v="90"/>
          <ac:spMkLst>
            <pc:docMk/>
            <pc:sldMk cId="0" sldId="269"/>
            <ac:spMk id="27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7:39.477" v="96"/>
        <pc:sldMkLst>
          <pc:docMk/>
          <pc:sldMk cId="0" sldId="270"/>
        </pc:sldMkLst>
        <pc:spChg chg="mod">
          <ac:chgData name="Masaki Suzuki" userId="2c4feb2ed34ad1a7" providerId="Windows Live" clId="Web-{819300C3-9B59-441D-A52E-1CAB7C624961}" dt="2021-03-04T07:37:39.399" v="91"/>
          <ac:spMkLst>
            <pc:docMk/>
            <pc:sldMk cId="0" sldId="270"/>
            <ac:spMk id="28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9.414" v="92"/>
          <ac:spMkLst>
            <pc:docMk/>
            <pc:sldMk cId="0" sldId="270"/>
            <ac:spMk id="29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9.430" v="93"/>
          <ac:spMkLst>
            <pc:docMk/>
            <pc:sldMk cId="0" sldId="270"/>
            <ac:spMk id="29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9.446" v="94"/>
          <ac:spMkLst>
            <pc:docMk/>
            <pc:sldMk cId="0" sldId="270"/>
            <ac:spMk id="29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9.461" v="95"/>
          <ac:spMkLst>
            <pc:docMk/>
            <pc:sldMk cId="0" sldId="270"/>
            <ac:spMk id="30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9.477" v="96"/>
          <ac:spMkLst>
            <pc:docMk/>
            <pc:sldMk cId="0" sldId="270"/>
            <ac:spMk id="301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7:48.571" v="104"/>
        <pc:sldMkLst>
          <pc:docMk/>
          <pc:sldMk cId="0" sldId="271"/>
        </pc:sldMkLst>
        <pc:spChg chg="mod">
          <ac:chgData name="Masaki Suzuki" userId="2c4feb2ed34ad1a7" providerId="Windows Live" clId="Web-{819300C3-9B59-441D-A52E-1CAB7C624961}" dt="2021-03-04T07:37:48.446" v="97"/>
          <ac:spMkLst>
            <pc:docMk/>
            <pc:sldMk cId="0" sldId="271"/>
            <ac:spMk id="30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48.477" v="98"/>
          <ac:spMkLst>
            <pc:docMk/>
            <pc:sldMk cId="0" sldId="271"/>
            <ac:spMk id="31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48.492" v="99"/>
          <ac:spMkLst>
            <pc:docMk/>
            <pc:sldMk cId="0" sldId="271"/>
            <ac:spMk id="31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48.508" v="100"/>
          <ac:spMkLst>
            <pc:docMk/>
            <pc:sldMk cId="0" sldId="271"/>
            <ac:spMk id="31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48.524" v="101"/>
          <ac:spMkLst>
            <pc:docMk/>
            <pc:sldMk cId="0" sldId="271"/>
            <ac:spMk id="31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48.539" v="102"/>
          <ac:spMkLst>
            <pc:docMk/>
            <pc:sldMk cId="0" sldId="271"/>
            <ac:spMk id="32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48.555" v="103"/>
          <ac:spMkLst>
            <pc:docMk/>
            <pc:sldMk cId="0" sldId="271"/>
            <ac:spMk id="32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48.571" v="104"/>
          <ac:spMkLst>
            <pc:docMk/>
            <pc:sldMk cId="0" sldId="271"/>
            <ac:spMk id="32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7:54.617" v="111"/>
        <pc:sldMkLst>
          <pc:docMk/>
          <pc:sldMk cId="0" sldId="272"/>
        </pc:sldMkLst>
        <pc:spChg chg="mod">
          <ac:chgData name="Masaki Suzuki" userId="2c4feb2ed34ad1a7" providerId="Windows Live" clId="Web-{819300C3-9B59-441D-A52E-1CAB7C624961}" dt="2021-03-04T07:37:54.508" v="105"/>
          <ac:spMkLst>
            <pc:docMk/>
            <pc:sldMk cId="0" sldId="272"/>
            <ac:spMk id="32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54.524" v="106"/>
          <ac:spMkLst>
            <pc:docMk/>
            <pc:sldMk cId="0" sldId="272"/>
            <ac:spMk id="33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54.555" v="107"/>
          <ac:spMkLst>
            <pc:docMk/>
            <pc:sldMk cId="0" sldId="272"/>
            <ac:spMk id="33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54.571" v="108"/>
          <ac:spMkLst>
            <pc:docMk/>
            <pc:sldMk cId="0" sldId="272"/>
            <ac:spMk id="33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54.586" v="109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54.602" v="110"/>
          <ac:spMkLst>
            <pc:docMk/>
            <pc:sldMk cId="0" sldId="272"/>
            <ac:spMk id="33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54.617" v="111"/>
          <ac:spMkLst>
            <pc:docMk/>
            <pc:sldMk cId="0" sldId="272"/>
            <ac:spMk id="338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8:01.946" v="115"/>
        <pc:sldMkLst>
          <pc:docMk/>
          <pc:sldMk cId="0" sldId="273"/>
        </pc:sldMkLst>
        <pc:spChg chg="mod">
          <ac:chgData name="Masaki Suzuki" userId="2c4feb2ed34ad1a7" providerId="Windows Live" clId="Web-{819300C3-9B59-441D-A52E-1CAB7C624961}" dt="2021-03-04T07:38:01.914" v="112"/>
          <ac:spMkLst>
            <pc:docMk/>
            <pc:sldMk cId="0" sldId="273"/>
            <ac:spMk id="34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01.930" v="113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01.946" v="114"/>
          <ac:spMkLst>
            <pc:docMk/>
            <pc:sldMk cId="0" sldId="273"/>
            <ac:spMk id="35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01.946" v="115"/>
          <ac:spMkLst>
            <pc:docMk/>
            <pc:sldMk cId="0" sldId="273"/>
            <ac:spMk id="35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8:10.383" v="121"/>
        <pc:sldMkLst>
          <pc:docMk/>
          <pc:sldMk cId="0" sldId="274"/>
        </pc:sldMkLst>
        <pc:spChg chg="mod">
          <ac:chgData name="Masaki Suzuki" userId="2c4feb2ed34ad1a7" providerId="Windows Live" clId="Web-{819300C3-9B59-441D-A52E-1CAB7C624961}" dt="2021-03-04T07:38:10.289" v="116"/>
          <ac:spMkLst>
            <pc:docMk/>
            <pc:sldMk cId="0" sldId="274"/>
            <ac:spMk id="35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10.321" v="117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10.336" v="118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10.352" v="119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10.367" v="120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10.383" v="121"/>
          <ac:spMkLst>
            <pc:docMk/>
            <pc:sldMk cId="0" sldId="274"/>
            <ac:spMk id="37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8:14.414" v="124"/>
        <pc:sldMkLst>
          <pc:docMk/>
          <pc:sldMk cId="0" sldId="275"/>
        </pc:sldMkLst>
        <pc:spChg chg="mod">
          <ac:chgData name="Masaki Suzuki" userId="2c4feb2ed34ad1a7" providerId="Windows Live" clId="Web-{819300C3-9B59-441D-A52E-1CAB7C624961}" dt="2021-03-04T07:38:14.399" v="122"/>
          <ac:spMkLst>
            <pc:docMk/>
            <pc:sldMk cId="0" sldId="275"/>
            <ac:spMk id="37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14.399" v="123"/>
          <ac:spMkLst>
            <pc:docMk/>
            <pc:sldMk cId="0" sldId="275"/>
            <ac:spMk id="38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14.414" v="124"/>
          <ac:spMkLst>
            <pc:docMk/>
            <pc:sldMk cId="0" sldId="275"/>
            <ac:spMk id="38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8:21.727" v="132"/>
        <pc:sldMkLst>
          <pc:docMk/>
          <pc:sldMk cId="0" sldId="276"/>
        </pc:sldMkLst>
        <pc:spChg chg="mod">
          <ac:chgData name="Masaki Suzuki" userId="2c4feb2ed34ad1a7" providerId="Windows Live" clId="Web-{819300C3-9B59-441D-A52E-1CAB7C624961}" dt="2021-03-04T07:38:21.586" v="125"/>
          <ac:spMkLst>
            <pc:docMk/>
            <pc:sldMk cId="0" sldId="276"/>
            <ac:spMk id="38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1.602" v="126"/>
          <ac:spMkLst>
            <pc:docMk/>
            <pc:sldMk cId="0" sldId="276"/>
            <ac:spMk id="39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1.633" v="127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1.649" v="128"/>
          <ac:spMkLst>
            <pc:docMk/>
            <pc:sldMk cId="0" sldId="276"/>
            <ac:spMk id="39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1.664" v="129"/>
          <ac:spMkLst>
            <pc:docMk/>
            <pc:sldMk cId="0" sldId="276"/>
            <ac:spMk id="39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1.680" v="130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1.711" v="131"/>
          <ac:spMkLst>
            <pc:docMk/>
            <pc:sldMk cId="0" sldId="276"/>
            <ac:spMk id="39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1.727" v="132"/>
          <ac:spMkLst>
            <pc:docMk/>
            <pc:sldMk cId="0" sldId="276"/>
            <ac:spMk id="400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8:29.414" v="140"/>
        <pc:sldMkLst>
          <pc:docMk/>
          <pc:sldMk cId="0" sldId="277"/>
        </pc:sldMkLst>
        <pc:spChg chg="mod">
          <ac:chgData name="Masaki Suzuki" userId="2c4feb2ed34ad1a7" providerId="Windows Live" clId="Web-{819300C3-9B59-441D-A52E-1CAB7C624961}" dt="2021-03-04T07:38:29.289" v="133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9.305" v="134"/>
          <ac:spMkLst>
            <pc:docMk/>
            <pc:sldMk cId="0" sldId="277"/>
            <ac:spMk id="41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9.321" v="135"/>
          <ac:spMkLst>
            <pc:docMk/>
            <pc:sldMk cId="0" sldId="277"/>
            <ac:spMk id="41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9.336" v="136"/>
          <ac:spMkLst>
            <pc:docMk/>
            <pc:sldMk cId="0" sldId="277"/>
            <ac:spMk id="41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9.352" v="137"/>
          <ac:spMkLst>
            <pc:docMk/>
            <pc:sldMk cId="0" sldId="277"/>
            <ac:spMk id="41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9.383" v="138"/>
          <ac:spMkLst>
            <pc:docMk/>
            <pc:sldMk cId="0" sldId="277"/>
            <ac:spMk id="41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9.399" v="139"/>
          <ac:spMkLst>
            <pc:docMk/>
            <pc:sldMk cId="0" sldId="277"/>
            <ac:spMk id="42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9.414" v="140"/>
          <ac:spMkLst>
            <pc:docMk/>
            <pc:sldMk cId="0" sldId="277"/>
            <ac:spMk id="421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4:34.150" v="142"/>
        <pc:sldMkLst>
          <pc:docMk/>
          <pc:sldMk cId="0" sldId="278"/>
        </pc:sldMkLst>
        <pc:spChg chg="mod">
          <ac:chgData name="Masaki Suzuki" userId="2c4feb2ed34ad1a7" providerId="Windows Live" clId="Web-{819300C3-9B59-441D-A52E-1CAB7C624961}" dt="2021-03-04T07:44:34.134" v="141"/>
          <ac:spMkLst>
            <pc:docMk/>
            <pc:sldMk cId="0" sldId="278"/>
            <ac:spMk id="42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4:34.150" v="142"/>
          <ac:spMkLst>
            <pc:docMk/>
            <pc:sldMk cId="0" sldId="278"/>
            <ac:spMk id="43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4:43.915" v="145"/>
        <pc:sldMkLst>
          <pc:docMk/>
          <pc:sldMk cId="0" sldId="279"/>
        </pc:sldMkLst>
        <pc:spChg chg="mod">
          <ac:chgData name="Masaki Suzuki" userId="2c4feb2ed34ad1a7" providerId="Windows Live" clId="Web-{819300C3-9B59-441D-A52E-1CAB7C624961}" dt="2021-03-04T07:44:43.900" v="143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4:43.915" v="144"/>
          <ac:spMkLst>
            <pc:docMk/>
            <pc:sldMk cId="0" sldId="279"/>
            <ac:spMk id="44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4:43.915" v="145"/>
          <ac:spMkLst>
            <pc:docMk/>
            <pc:sldMk cId="0" sldId="279"/>
            <ac:spMk id="446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5:38.790" v="152"/>
        <pc:sldMkLst>
          <pc:docMk/>
          <pc:sldMk cId="0" sldId="280"/>
        </pc:sldMkLst>
        <pc:spChg chg="mod">
          <ac:chgData name="Masaki Suzuki" userId="2c4feb2ed34ad1a7" providerId="Windows Live" clId="Web-{819300C3-9B59-441D-A52E-1CAB7C624961}" dt="2021-03-04T07:45:38.681" v="146"/>
          <ac:spMkLst>
            <pc:docMk/>
            <pc:sldMk cId="0" sldId="280"/>
            <ac:spMk id="45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38.712" v="147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38.728" v="148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38.743" v="149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38.759" v="150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38.775" v="151"/>
          <ac:spMkLst>
            <pc:docMk/>
            <pc:sldMk cId="0" sldId="280"/>
            <ac:spMk id="46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38.790" v="152"/>
          <ac:spMkLst>
            <pc:docMk/>
            <pc:sldMk cId="0" sldId="280"/>
            <ac:spMk id="466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5:46.431" v="170"/>
        <pc:sldMkLst>
          <pc:docMk/>
          <pc:sldMk cId="0" sldId="281"/>
        </pc:sldMkLst>
        <pc:spChg chg="mod">
          <ac:chgData name="Masaki Suzuki" userId="2c4feb2ed34ad1a7" providerId="Windows Live" clId="Web-{819300C3-9B59-441D-A52E-1CAB7C624961}" dt="2021-03-04T07:45:45.978" v="153"/>
          <ac:spMkLst>
            <pc:docMk/>
            <pc:sldMk cId="0" sldId="281"/>
            <ac:spMk id="47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5.993" v="154"/>
          <ac:spMkLst>
            <pc:docMk/>
            <pc:sldMk cId="0" sldId="281"/>
            <ac:spMk id="47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024" v="155"/>
          <ac:spMkLst>
            <pc:docMk/>
            <pc:sldMk cId="0" sldId="281"/>
            <ac:spMk id="48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056" v="156"/>
          <ac:spMkLst>
            <pc:docMk/>
            <pc:sldMk cId="0" sldId="281"/>
            <ac:spMk id="48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087" v="157"/>
          <ac:spMkLst>
            <pc:docMk/>
            <pc:sldMk cId="0" sldId="281"/>
            <ac:spMk id="48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103" v="158"/>
          <ac:spMkLst>
            <pc:docMk/>
            <pc:sldMk cId="0" sldId="281"/>
            <ac:spMk id="48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134" v="159"/>
          <ac:spMkLst>
            <pc:docMk/>
            <pc:sldMk cId="0" sldId="281"/>
            <ac:spMk id="48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165" v="160"/>
          <ac:spMkLst>
            <pc:docMk/>
            <pc:sldMk cId="0" sldId="281"/>
            <ac:spMk id="48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196" v="161"/>
          <ac:spMkLst>
            <pc:docMk/>
            <pc:sldMk cId="0" sldId="281"/>
            <ac:spMk id="48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212" v="162"/>
          <ac:spMkLst>
            <pc:docMk/>
            <pc:sldMk cId="0" sldId="281"/>
            <ac:spMk id="48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243" v="163"/>
          <ac:spMkLst>
            <pc:docMk/>
            <pc:sldMk cId="0" sldId="281"/>
            <ac:spMk id="48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274" v="164"/>
          <ac:spMkLst>
            <pc:docMk/>
            <pc:sldMk cId="0" sldId="281"/>
            <ac:spMk id="49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306" v="165"/>
          <ac:spMkLst>
            <pc:docMk/>
            <pc:sldMk cId="0" sldId="281"/>
            <ac:spMk id="49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321" v="166"/>
          <ac:spMkLst>
            <pc:docMk/>
            <pc:sldMk cId="0" sldId="281"/>
            <ac:spMk id="49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353" v="167"/>
          <ac:spMkLst>
            <pc:docMk/>
            <pc:sldMk cId="0" sldId="281"/>
            <ac:spMk id="49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384" v="168"/>
          <ac:spMkLst>
            <pc:docMk/>
            <pc:sldMk cId="0" sldId="281"/>
            <ac:spMk id="49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415" v="169"/>
          <ac:spMkLst>
            <pc:docMk/>
            <pc:sldMk cId="0" sldId="281"/>
            <ac:spMk id="49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431" v="170"/>
          <ac:spMkLst>
            <pc:docMk/>
            <pc:sldMk cId="0" sldId="281"/>
            <ac:spMk id="496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5:54.040" v="175"/>
        <pc:sldMkLst>
          <pc:docMk/>
          <pc:sldMk cId="0" sldId="282"/>
        </pc:sldMkLst>
        <pc:spChg chg="mod">
          <ac:chgData name="Masaki Suzuki" userId="2c4feb2ed34ad1a7" providerId="Windows Live" clId="Web-{819300C3-9B59-441D-A52E-1CAB7C624961}" dt="2021-03-04T07:45:53.978" v="171"/>
          <ac:spMkLst>
            <pc:docMk/>
            <pc:sldMk cId="0" sldId="282"/>
            <ac:spMk id="50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53.993" v="172"/>
          <ac:spMkLst>
            <pc:docMk/>
            <pc:sldMk cId="0" sldId="282"/>
            <ac:spMk id="50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54.009" v="173"/>
          <ac:spMkLst>
            <pc:docMk/>
            <pc:sldMk cId="0" sldId="282"/>
            <ac:spMk id="50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54.025" v="174"/>
          <ac:spMkLst>
            <pc:docMk/>
            <pc:sldMk cId="0" sldId="282"/>
            <ac:spMk id="50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54.040" v="175"/>
          <ac:spMkLst>
            <pc:docMk/>
            <pc:sldMk cId="0" sldId="282"/>
            <ac:spMk id="50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6:00.509" v="178"/>
        <pc:sldMkLst>
          <pc:docMk/>
          <pc:sldMk cId="0" sldId="283"/>
        </pc:sldMkLst>
        <pc:spChg chg="mod">
          <ac:chgData name="Masaki Suzuki" userId="2c4feb2ed34ad1a7" providerId="Windows Live" clId="Web-{819300C3-9B59-441D-A52E-1CAB7C624961}" dt="2021-03-04T07:46:00.478" v="176"/>
          <ac:spMkLst>
            <pc:docMk/>
            <pc:sldMk cId="0" sldId="283"/>
            <ac:spMk id="51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00.493" v="177"/>
          <ac:spMkLst>
            <pc:docMk/>
            <pc:sldMk cId="0" sldId="283"/>
            <ac:spMk id="52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00.509" v="178"/>
          <ac:spMkLst>
            <pc:docMk/>
            <pc:sldMk cId="0" sldId="283"/>
            <ac:spMk id="523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6:41.665" v="182"/>
        <pc:sldMkLst>
          <pc:docMk/>
          <pc:sldMk cId="0" sldId="285"/>
        </pc:sldMkLst>
        <pc:spChg chg="mod">
          <ac:chgData name="Masaki Suzuki" userId="2c4feb2ed34ad1a7" providerId="Windows Live" clId="Web-{819300C3-9B59-441D-A52E-1CAB7C624961}" dt="2021-03-04T07:46:41.618" v="179"/>
          <ac:spMkLst>
            <pc:docMk/>
            <pc:sldMk cId="0" sldId="285"/>
            <ac:spMk id="54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41.634" v="180"/>
          <ac:spMkLst>
            <pc:docMk/>
            <pc:sldMk cId="0" sldId="285"/>
            <ac:spMk id="54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41.649" v="181"/>
          <ac:spMkLst>
            <pc:docMk/>
            <pc:sldMk cId="0" sldId="285"/>
            <ac:spMk id="54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41.665" v="182"/>
          <ac:spMkLst>
            <pc:docMk/>
            <pc:sldMk cId="0" sldId="285"/>
            <ac:spMk id="548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6:58.915" v="188"/>
        <pc:sldMkLst>
          <pc:docMk/>
          <pc:sldMk cId="0" sldId="286"/>
        </pc:sldMkLst>
        <pc:spChg chg="mod">
          <ac:chgData name="Masaki Suzuki" userId="2c4feb2ed34ad1a7" providerId="Windows Live" clId="Web-{819300C3-9B59-441D-A52E-1CAB7C624961}" dt="2021-03-04T07:46:58.837" v="183"/>
          <ac:spMkLst>
            <pc:docMk/>
            <pc:sldMk cId="0" sldId="286"/>
            <ac:spMk id="55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58.853" v="184"/>
          <ac:spMkLst>
            <pc:docMk/>
            <pc:sldMk cId="0" sldId="286"/>
            <ac:spMk id="56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58.868" v="185"/>
          <ac:spMkLst>
            <pc:docMk/>
            <pc:sldMk cId="0" sldId="286"/>
            <ac:spMk id="56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58.884" v="186"/>
          <ac:spMkLst>
            <pc:docMk/>
            <pc:sldMk cId="0" sldId="286"/>
            <ac:spMk id="56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58.899" v="187"/>
          <ac:spMkLst>
            <pc:docMk/>
            <pc:sldMk cId="0" sldId="286"/>
            <ac:spMk id="56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58.915" v="188"/>
          <ac:spMkLst>
            <pc:docMk/>
            <pc:sldMk cId="0" sldId="286"/>
            <ac:spMk id="570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7:03.524" v="190"/>
        <pc:sldMkLst>
          <pc:docMk/>
          <pc:sldMk cId="0" sldId="287"/>
        </pc:sldMkLst>
        <pc:spChg chg="mod">
          <ac:chgData name="Masaki Suzuki" userId="2c4feb2ed34ad1a7" providerId="Windows Live" clId="Web-{819300C3-9B59-441D-A52E-1CAB7C624961}" dt="2021-03-04T07:47:03.509" v="189"/>
          <ac:spMkLst>
            <pc:docMk/>
            <pc:sldMk cId="0" sldId="287"/>
            <ac:spMk id="57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03.524" v="190"/>
          <ac:spMkLst>
            <pc:docMk/>
            <pc:sldMk cId="0" sldId="287"/>
            <ac:spMk id="581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7:06.290" v="194"/>
        <pc:sldMkLst>
          <pc:docMk/>
          <pc:sldMk cId="0" sldId="288"/>
        </pc:sldMkLst>
        <pc:spChg chg="mod">
          <ac:chgData name="Masaki Suzuki" userId="2c4feb2ed34ad1a7" providerId="Windows Live" clId="Web-{819300C3-9B59-441D-A52E-1CAB7C624961}" dt="2021-03-04T07:47:06.243" v="191"/>
          <ac:spMkLst>
            <pc:docMk/>
            <pc:sldMk cId="0" sldId="288"/>
            <ac:spMk id="58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06.259" v="192"/>
          <ac:spMkLst>
            <pc:docMk/>
            <pc:sldMk cId="0" sldId="288"/>
            <ac:spMk id="59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06.274" v="193"/>
          <ac:spMkLst>
            <pc:docMk/>
            <pc:sldMk cId="0" sldId="288"/>
            <ac:spMk id="59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06.290" v="194"/>
          <ac:spMkLst>
            <pc:docMk/>
            <pc:sldMk cId="0" sldId="288"/>
            <ac:spMk id="595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7:13.618" v="196"/>
        <pc:sldMkLst>
          <pc:docMk/>
          <pc:sldMk cId="0" sldId="290"/>
        </pc:sldMkLst>
        <pc:spChg chg="mod">
          <ac:chgData name="Masaki Suzuki" userId="2c4feb2ed34ad1a7" providerId="Windows Live" clId="Web-{819300C3-9B59-441D-A52E-1CAB7C624961}" dt="2021-03-04T07:47:13.618" v="195"/>
          <ac:spMkLst>
            <pc:docMk/>
            <pc:sldMk cId="0" sldId="290"/>
            <ac:spMk id="61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13.618" v="196"/>
          <ac:spMkLst>
            <pc:docMk/>
            <pc:sldMk cId="0" sldId="290"/>
            <ac:spMk id="61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7:19.931" v="200"/>
        <pc:sldMkLst>
          <pc:docMk/>
          <pc:sldMk cId="0" sldId="291"/>
        </pc:sldMkLst>
        <pc:spChg chg="mod">
          <ac:chgData name="Masaki Suzuki" userId="2c4feb2ed34ad1a7" providerId="Windows Live" clId="Web-{819300C3-9B59-441D-A52E-1CAB7C624961}" dt="2021-03-04T07:47:19.899" v="197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19.899" v="198"/>
          <ac:spMkLst>
            <pc:docMk/>
            <pc:sldMk cId="0" sldId="291"/>
            <ac:spMk id="63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19.915" v="199"/>
          <ac:spMkLst>
            <pc:docMk/>
            <pc:sldMk cId="0" sldId="291"/>
            <ac:spMk id="63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19.931" v="200"/>
          <ac:spMkLst>
            <pc:docMk/>
            <pc:sldMk cId="0" sldId="291"/>
            <ac:spMk id="635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7:39.962" v="209"/>
        <pc:sldMkLst>
          <pc:docMk/>
          <pc:sldMk cId="0" sldId="292"/>
        </pc:sldMkLst>
        <pc:spChg chg="mod">
          <ac:chgData name="Masaki Suzuki" userId="2c4feb2ed34ad1a7" providerId="Windows Live" clId="Web-{819300C3-9B59-441D-A52E-1CAB7C624961}" dt="2021-03-04T07:47:39.821" v="201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837" v="202"/>
          <ac:spMkLst>
            <pc:docMk/>
            <pc:sldMk cId="0" sldId="292"/>
            <ac:spMk id="65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853" v="203"/>
          <ac:spMkLst>
            <pc:docMk/>
            <pc:sldMk cId="0" sldId="292"/>
            <ac:spMk id="65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868" v="204"/>
          <ac:spMkLst>
            <pc:docMk/>
            <pc:sldMk cId="0" sldId="292"/>
            <ac:spMk id="65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884" v="205"/>
          <ac:spMkLst>
            <pc:docMk/>
            <pc:sldMk cId="0" sldId="292"/>
            <ac:spMk id="65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899" v="206"/>
          <ac:spMkLst>
            <pc:docMk/>
            <pc:sldMk cId="0" sldId="292"/>
            <ac:spMk id="65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931" v="207"/>
          <ac:spMkLst>
            <pc:docMk/>
            <pc:sldMk cId="0" sldId="292"/>
            <ac:spMk id="65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946" v="208"/>
          <ac:spMkLst>
            <pc:docMk/>
            <pc:sldMk cId="0" sldId="292"/>
            <ac:spMk id="66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962" v="209"/>
          <ac:spMkLst>
            <pc:docMk/>
            <pc:sldMk cId="0" sldId="292"/>
            <ac:spMk id="661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7:41.181" v="211"/>
        <pc:sldMkLst>
          <pc:docMk/>
          <pc:sldMk cId="0" sldId="293"/>
        </pc:sldMkLst>
        <pc:spChg chg="mod">
          <ac:chgData name="Masaki Suzuki" userId="2c4feb2ed34ad1a7" providerId="Windows Live" clId="Web-{819300C3-9B59-441D-A52E-1CAB7C624961}" dt="2021-03-04T07:47:41.165" v="210"/>
          <ac:spMkLst>
            <pc:docMk/>
            <pc:sldMk cId="0" sldId="293"/>
            <ac:spMk id="66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41.181" v="211"/>
          <ac:spMkLst>
            <pc:docMk/>
            <pc:sldMk cId="0" sldId="293"/>
            <ac:spMk id="674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7:41.274" v="214"/>
        <pc:sldMkLst>
          <pc:docMk/>
          <pc:sldMk cId="0" sldId="294"/>
        </pc:sldMkLst>
        <pc:spChg chg="mod">
          <ac:chgData name="Masaki Suzuki" userId="2c4feb2ed34ad1a7" providerId="Windows Live" clId="Web-{819300C3-9B59-441D-A52E-1CAB7C624961}" dt="2021-03-04T07:47:41.243" v="212"/>
          <ac:spMkLst>
            <pc:docMk/>
            <pc:sldMk cId="0" sldId="294"/>
            <ac:spMk id="68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41.259" v="213"/>
          <ac:spMkLst>
            <pc:docMk/>
            <pc:sldMk cId="0" sldId="294"/>
            <ac:spMk id="68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41.274" v="214"/>
          <ac:spMkLst>
            <pc:docMk/>
            <pc:sldMk cId="0" sldId="294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8:06.540" v="217"/>
        <pc:sldMkLst>
          <pc:docMk/>
          <pc:sldMk cId="0" sldId="295"/>
        </pc:sldMkLst>
        <pc:spChg chg="mod">
          <ac:chgData name="Masaki Suzuki" userId="2c4feb2ed34ad1a7" providerId="Windows Live" clId="Web-{819300C3-9B59-441D-A52E-1CAB7C624961}" dt="2021-03-04T07:48:06.509" v="215"/>
          <ac:spMkLst>
            <pc:docMk/>
            <pc:sldMk cId="0" sldId="295"/>
            <ac:spMk id="69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8:06.524" v="216"/>
          <ac:spMkLst>
            <pc:docMk/>
            <pc:sldMk cId="0" sldId="295"/>
            <ac:spMk id="70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8:06.540" v="217"/>
          <ac:spMkLst>
            <pc:docMk/>
            <pc:sldMk cId="0" sldId="295"/>
            <ac:spMk id="703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54:20.134" v="223" actId="20577"/>
        <pc:sldMkLst>
          <pc:docMk/>
          <pc:sldMk cId="0" sldId="296"/>
        </pc:sldMkLst>
        <pc:spChg chg="mod">
          <ac:chgData name="Masaki Suzuki" userId="2c4feb2ed34ad1a7" providerId="Windows Live" clId="Web-{819300C3-9B59-441D-A52E-1CAB7C624961}" dt="2021-03-04T07:54:20.134" v="223" actId="20577"/>
          <ac:spMkLst>
            <pc:docMk/>
            <pc:sldMk cId="0" sldId="296"/>
            <ac:spMk id="70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53:55.696" v="219"/>
          <ac:spMkLst>
            <pc:docMk/>
            <pc:sldMk cId="0" sldId="296"/>
            <ac:spMk id="72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53:55.712" v="220"/>
          <ac:spMkLst>
            <pc:docMk/>
            <pc:sldMk cId="0" sldId="296"/>
            <ac:spMk id="72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53:55.727" v="221"/>
          <ac:spMkLst>
            <pc:docMk/>
            <pc:sldMk cId="0" sldId="296"/>
            <ac:spMk id="72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53:55.727" v="222"/>
          <ac:spMkLst>
            <pc:docMk/>
            <pc:sldMk cId="0" sldId="296"/>
            <ac:spMk id="723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55:01.665" v="227" actId="20577"/>
        <pc:sldMkLst>
          <pc:docMk/>
          <pc:sldMk cId="0" sldId="297"/>
        </pc:sldMkLst>
        <pc:spChg chg="mod">
          <ac:chgData name="Masaki Suzuki" userId="2c4feb2ed34ad1a7" providerId="Windows Live" clId="Web-{819300C3-9B59-441D-A52E-1CAB7C624961}" dt="2021-03-04T07:55:01.665" v="227" actId="20577"/>
          <ac:spMkLst>
            <pc:docMk/>
            <pc:sldMk cId="0" sldId="297"/>
            <ac:spMk id="72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54:44.774" v="225"/>
          <ac:spMkLst>
            <pc:docMk/>
            <pc:sldMk cId="0" sldId="297"/>
            <ac:spMk id="73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54:44.790" v="226"/>
          <ac:spMkLst>
            <pc:docMk/>
            <pc:sldMk cId="0" sldId="297"/>
            <ac:spMk id="735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04:39.680" v="242" actId="20577"/>
        <pc:sldMkLst>
          <pc:docMk/>
          <pc:sldMk cId="0" sldId="298"/>
        </pc:sldMkLst>
        <pc:spChg chg="mod">
          <ac:chgData name="Masaki Suzuki" userId="2c4feb2ed34ad1a7" providerId="Windows Live" clId="Web-{819300C3-9B59-441D-A52E-1CAB7C624961}" dt="2021-03-04T08:03:34.305" v="236"/>
          <ac:spMkLst>
            <pc:docMk/>
            <pc:sldMk cId="0" sldId="298"/>
            <ac:spMk id="74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03:34.305" v="237"/>
          <ac:spMkLst>
            <pc:docMk/>
            <pc:sldMk cId="0" sldId="298"/>
            <ac:spMk id="74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04:04.586" v="240" actId="20577"/>
          <ac:spMkLst>
            <pc:docMk/>
            <pc:sldMk cId="0" sldId="298"/>
            <ac:spMk id="74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04:39.680" v="242" actId="20577"/>
          <ac:spMkLst>
            <pc:docMk/>
            <pc:sldMk cId="0" sldId="298"/>
            <ac:spMk id="748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05.150" v="256"/>
        <pc:sldMkLst>
          <pc:docMk/>
          <pc:sldMk cId="0" sldId="299"/>
        </pc:sldMkLst>
        <pc:spChg chg="mod">
          <ac:chgData name="Masaki Suzuki" userId="2c4feb2ed34ad1a7" providerId="Windows Live" clId="Web-{819300C3-9B59-441D-A52E-1CAB7C624961}" dt="2021-03-04T08:23:04.900" v="245"/>
          <ac:spMkLst>
            <pc:docMk/>
            <pc:sldMk cId="0" sldId="299"/>
            <ac:spMk id="75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4.931" v="246"/>
          <ac:spMkLst>
            <pc:docMk/>
            <pc:sldMk cId="0" sldId="299"/>
            <ac:spMk id="76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4.946" v="247"/>
          <ac:spMkLst>
            <pc:docMk/>
            <pc:sldMk cId="0" sldId="299"/>
            <ac:spMk id="76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4.962" v="248"/>
          <ac:spMkLst>
            <pc:docMk/>
            <pc:sldMk cId="0" sldId="299"/>
            <ac:spMk id="76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4.993" v="249"/>
          <ac:spMkLst>
            <pc:docMk/>
            <pc:sldMk cId="0" sldId="299"/>
            <ac:spMk id="77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5.009" v="250"/>
          <ac:spMkLst>
            <pc:docMk/>
            <pc:sldMk cId="0" sldId="299"/>
            <ac:spMk id="77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5.040" v="251"/>
          <ac:spMkLst>
            <pc:docMk/>
            <pc:sldMk cId="0" sldId="299"/>
            <ac:spMk id="77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5.056" v="252"/>
          <ac:spMkLst>
            <pc:docMk/>
            <pc:sldMk cId="0" sldId="299"/>
            <ac:spMk id="77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5.087" v="253"/>
          <ac:spMkLst>
            <pc:docMk/>
            <pc:sldMk cId="0" sldId="299"/>
            <ac:spMk id="77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5.103" v="254"/>
          <ac:spMkLst>
            <pc:docMk/>
            <pc:sldMk cId="0" sldId="299"/>
            <ac:spMk id="77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5.134" v="255"/>
          <ac:spMkLst>
            <pc:docMk/>
            <pc:sldMk cId="0" sldId="299"/>
            <ac:spMk id="77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5.150" v="256"/>
          <ac:spMkLst>
            <pc:docMk/>
            <pc:sldMk cId="0" sldId="299"/>
            <ac:spMk id="780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2:56.571" v="244"/>
        <pc:sldMkLst>
          <pc:docMk/>
          <pc:sldMk cId="0" sldId="300"/>
        </pc:sldMkLst>
        <pc:spChg chg="mod">
          <ac:chgData name="Masaki Suzuki" userId="2c4feb2ed34ad1a7" providerId="Windows Live" clId="Web-{819300C3-9B59-441D-A52E-1CAB7C624961}" dt="2021-03-04T08:22:56.571" v="243"/>
          <ac:spMkLst>
            <pc:docMk/>
            <pc:sldMk cId="0" sldId="300"/>
            <ac:spMk id="78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2:56.571" v="244"/>
          <ac:spMkLst>
            <pc:docMk/>
            <pc:sldMk cId="0" sldId="300"/>
            <ac:spMk id="793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22.977" v="262"/>
        <pc:sldMkLst>
          <pc:docMk/>
          <pc:sldMk cId="0" sldId="301"/>
        </pc:sldMkLst>
        <pc:spChg chg="mod">
          <ac:chgData name="Masaki Suzuki" userId="2c4feb2ed34ad1a7" providerId="Windows Live" clId="Web-{819300C3-9B59-441D-A52E-1CAB7C624961}" dt="2021-03-04T08:23:22.884" v="257"/>
          <ac:spMkLst>
            <pc:docMk/>
            <pc:sldMk cId="0" sldId="301"/>
            <ac:spMk id="79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2.915" v="258"/>
          <ac:spMkLst>
            <pc:docMk/>
            <pc:sldMk cId="0" sldId="301"/>
            <ac:spMk id="80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2.931" v="259"/>
          <ac:spMkLst>
            <pc:docMk/>
            <pc:sldMk cId="0" sldId="301"/>
            <ac:spMk id="80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2.946" v="260"/>
          <ac:spMkLst>
            <pc:docMk/>
            <pc:sldMk cId="0" sldId="301"/>
            <ac:spMk id="80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2.962" v="261"/>
          <ac:spMkLst>
            <pc:docMk/>
            <pc:sldMk cId="0" sldId="301"/>
            <ac:spMk id="81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2.977" v="262"/>
          <ac:spMkLst>
            <pc:docMk/>
            <pc:sldMk cId="0" sldId="301"/>
            <ac:spMk id="811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28.071" v="266"/>
        <pc:sldMkLst>
          <pc:docMk/>
          <pc:sldMk cId="0" sldId="302"/>
        </pc:sldMkLst>
        <pc:spChg chg="mod">
          <ac:chgData name="Masaki Suzuki" userId="2c4feb2ed34ad1a7" providerId="Windows Live" clId="Web-{819300C3-9B59-441D-A52E-1CAB7C624961}" dt="2021-03-04T08:23:28.040" v="263"/>
          <ac:spMkLst>
            <pc:docMk/>
            <pc:sldMk cId="0" sldId="302"/>
            <ac:spMk id="81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8.040" v="264"/>
          <ac:spMkLst>
            <pc:docMk/>
            <pc:sldMk cId="0" sldId="302"/>
            <ac:spMk id="82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8.056" v="265"/>
          <ac:spMkLst>
            <pc:docMk/>
            <pc:sldMk cId="0" sldId="302"/>
            <ac:spMk id="82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8.071" v="266"/>
          <ac:spMkLst>
            <pc:docMk/>
            <pc:sldMk cId="0" sldId="302"/>
            <ac:spMk id="826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34.556" v="271"/>
        <pc:sldMkLst>
          <pc:docMk/>
          <pc:sldMk cId="0" sldId="303"/>
        </pc:sldMkLst>
        <pc:spChg chg="mod">
          <ac:chgData name="Masaki Suzuki" userId="2c4feb2ed34ad1a7" providerId="Windows Live" clId="Web-{819300C3-9B59-441D-A52E-1CAB7C624961}" dt="2021-03-04T08:23:34.509" v="267"/>
          <ac:spMkLst>
            <pc:docMk/>
            <pc:sldMk cId="0" sldId="303"/>
            <ac:spMk id="83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34.509" v="268"/>
          <ac:spMkLst>
            <pc:docMk/>
            <pc:sldMk cId="0" sldId="303"/>
            <ac:spMk id="83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34.524" v="269"/>
          <ac:spMkLst>
            <pc:docMk/>
            <pc:sldMk cId="0" sldId="303"/>
            <ac:spMk id="84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34.540" v="270"/>
          <ac:spMkLst>
            <pc:docMk/>
            <pc:sldMk cId="0" sldId="303"/>
            <ac:spMk id="84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34.556" v="271"/>
          <ac:spMkLst>
            <pc:docMk/>
            <pc:sldMk cId="0" sldId="303"/>
            <ac:spMk id="84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40.024" v="275"/>
        <pc:sldMkLst>
          <pc:docMk/>
          <pc:sldMk cId="0" sldId="304"/>
        </pc:sldMkLst>
        <pc:spChg chg="mod">
          <ac:chgData name="Masaki Suzuki" userId="2c4feb2ed34ad1a7" providerId="Windows Live" clId="Web-{819300C3-9B59-441D-A52E-1CAB7C624961}" dt="2021-03-04T08:23:39.977" v="272"/>
          <ac:spMkLst>
            <pc:docMk/>
            <pc:sldMk cId="0" sldId="304"/>
            <ac:spMk id="84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39.993" v="273"/>
          <ac:spMkLst>
            <pc:docMk/>
            <pc:sldMk cId="0" sldId="304"/>
            <ac:spMk id="85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40.009" v="274"/>
          <ac:spMkLst>
            <pc:docMk/>
            <pc:sldMk cId="0" sldId="304"/>
            <ac:spMk id="85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40.024" v="275"/>
          <ac:spMkLst>
            <pc:docMk/>
            <pc:sldMk cId="0" sldId="304"/>
            <ac:spMk id="856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47.134" v="277"/>
        <pc:sldMkLst>
          <pc:docMk/>
          <pc:sldMk cId="0" sldId="305"/>
        </pc:sldMkLst>
        <pc:spChg chg="mod">
          <ac:chgData name="Masaki Suzuki" userId="2c4feb2ed34ad1a7" providerId="Windows Live" clId="Web-{819300C3-9B59-441D-A52E-1CAB7C624961}" dt="2021-03-04T08:23:47.134" v="276"/>
          <ac:spMkLst>
            <pc:docMk/>
            <pc:sldMk cId="0" sldId="305"/>
            <ac:spMk id="86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47.134" v="277"/>
          <ac:spMkLst>
            <pc:docMk/>
            <pc:sldMk cId="0" sldId="305"/>
            <ac:spMk id="865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53.196" v="283"/>
        <pc:sldMkLst>
          <pc:docMk/>
          <pc:sldMk cId="0" sldId="306"/>
        </pc:sldMkLst>
        <pc:spChg chg="mod">
          <ac:chgData name="Masaki Suzuki" userId="2c4feb2ed34ad1a7" providerId="Windows Live" clId="Web-{819300C3-9B59-441D-A52E-1CAB7C624961}" dt="2021-03-04T08:23:53.102" v="278"/>
          <ac:spMkLst>
            <pc:docMk/>
            <pc:sldMk cId="0" sldId="306"/>
            <ac:spMk id="87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53.118" v="279"/>
          <ac:spMkLst>
            <pc:docMk/>
            <pc:sldMk cId="0" sldId="306"/>
            <ac:spMk id="88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53.149" v="280"/>
          <ac:spMkLst>
            <pc:docMk/>
            <pc:sldMk cId="0" sldId="306"/>
            <ac:spMk id="88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53.165" v="281"/>
          <ac:spMkLst>
            <pc:docMk/>
            <pc:sldMk cId="0" sldId="306"/>
            <ac:spMk id="88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53.180" v="282"/>
          <ac:spMkLst>
            <pc:docMk/>
            <pc:sldMk cId="0" sldId="306"/>
            <ac:spMk id="88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53.196" v="283"/>
          <ac:spMkLst>
            <pc:docMk/>
            <pc:sldMk cId="0" sldId="306"/>
            <ac:spMk id="884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59.415" v="284"/>
        <pc:sldMkLst>
          <pc:docMk/>
          <pc:sldMk cId="0" sldId="307"/>
        </pc:sldMkLst>
        <pc:spChg chg="mod">
          <ac:chgData name="Masaki Suzuki" userId="2c4feb2ed34ad1a7" providerId="Windows Live" clId="Web-{819300C3-9B59-441D-A52E-1CAB7C624961}" dt="2021-03-04T08:23:59.415" v="284"/>
          <ac:spMkLst>
            <pc:docMk/>
            <pc:sldMk cId="0" sldId="307"/>
            <ac:spMk id="88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08.133" v="297"/>
        <pc:sldMkLst>
          <pc:docMk/>
          <pc:sldMk cId="0" sldId="308"/>
        </pc:sldMkLst>
        <pc:spChg chg="mod">
          <ac:chgData name="Masaki Suzuki" userId="2c4feb2ed34ad1a7" providerId="Windows Live" clId="Web-{819300C3-9B59-441D-A52E-1CAB7C624961}" dt="2021-03-04T08:24:07.868" v="285"/>
          <ac:spMkLst>
            <pc:docMk/>
            <pc:sldMk cId="0" sldId="308"/>
            <ac:spMk id="90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7.899" v="286"/>
          <ac:spMkLst>
            <pc:docMk/>
            <pc:sldMk cId="0" sldId="308"/>
            <ac:spMk id="91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7.915" v="287"/>
          <ac:spMkLst>
            <pc:docMk/>
            <pc:sldMk cId="0" sldId="308"/>
            <ac:spMk id="91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7.946" v="288"/>
          <ac:spMkLst>
            <pc:docMk/>
            <pc:sldMk cId="0" sldId="308"/>
            <ac:spMk id="91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7.961" v="289"/>
          <ac:spMkLst>
            <pc:docMk/>
            <pc:sldMk cId="0" sldId="308"/>
            <ac:spMk id="91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7.977" v="290"/>
          <ac:spMkLst>
            <pc:docMk/>
            <pc:sldMk cId="0" sldId="308"/>
            <ac:spMk id="91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8.008" v="291"/>
          <ac:spMkLst>
            <pc:docMk/>
            <pc:sldMk cId="0" sldId="308"/>
            <ac:spMk id="91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8.024" v="292"/>
          <ac:spMkLst>
            <pc:docMk/>
            <pc:sldMk cId="0" sldId="308"/>
            <ac:spMk id="91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8.040" v="293"/>
          <ac:spMkLst>
            <pc:docMk/>
            <pc:sldMk cId="0" sldId="308"/>
            <ac:spMk id="92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8.071" v="294"/>
          <ac:spMkLst>
            <pc:docMk/>
            <pc:sldMk cId="0" sldId="308"/>
            <ac:spMk id="92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8.086" v="295"/>
          <ac:spMkLst>
            <pc:docMk/>
            <pc:sldMk cId="0" sldId="308"/>
            <ac:spMk id="92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8.118" v="296"/>
          <ac:spMkLst>
            <pc:docMk/>
            <pc:sldMk cId="0" sldId="308"/>
            <ac:spMk id="92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8.133" v="297"/>
          <ac:spMkLst>
            <pc:docMk/>
            <pc:sldMk cId="0" sldId="308"/>
            <ac:spMk id="924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14.586" v="302"/>
        <pc:sldMkLst>
          <pc:docMk/>
          <pc:sldMk cId="0" sldId="309"/>
        </pc:sldMkLst>
        <pc:spChg chg="mod">
          <ac:chgData name="Masaki Suzuki" userId="2c4feb2ed34ad1a7" providerId="Windows Live" clId="Web-{819300C3-9B59-441D-A52E-1CAB7C624961}" dt="2021-03-04T08:24:14.524" v="298"/>
          <ac:spMkLst>
            <pc:docMk/>
            <pc:sldMk cId="0" sldId="309"/>
            <ac:spMk id="92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14.539" v="299"/>
          <ac:spMkLst>
            <pc:docMk/>
            <pc:sldMk cId="0" sldId="309"/>
            <ac:spMk id="93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14.555" v="300"/>
          <ac:spMkLst>
            <pc:docMk/>
            <pc:sldMk cId="0" sldId="309"/>
            <ac:spMk id="93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14.571" v="301"/>
          <ac:spMkLst>
            <pc:docMk/>
            <pc:sldMk cId="0" sldId="309"/>
            <ac:spMk id="93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14.586" v="302"/>
          <ac:spMkLst>
            <pc:docMk/>
            <pc:sldMk cId="0" sldId="309"/>
            <ac:spMk id="940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20.508" v="309"/>
        <pc:sldMkLst>
          <pc:docMk/>
          <pc:sldMk cId="0" sldId="310"/>
        </pc:sldMkLst>
        <pc:spChg chg="mod">
          <ac:chgData name="Masaki Suzuki" userId="2c4feb2ed34ad1a7" providerId="Windows Live" clId="Web-{819300C3-9B59-441D-A52E-1CAB7C624961}" dt="2021-03-04T08:24:20.399" v="303"/>
          <ac:spMkLst>
            <pc:docMk/>
            <pc:sldMk cId="0" sldId="310"/>
            <ac:spMk id="94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0.414" v="304"/>
          <ac:spMkLst>
            <pc:docMk/>
            <pc:sldMk cId="0" sldId="310"/>
            <ac:spMk id="95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0.430" v="305"/>
          <ac:spMkLst>
            <pc:docMk/>
            <pc:sldMk cId="0" sldId="310"/>
            <ac:spMk id="95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0.461" v="306"/>
          <ac:spMkLst>
            <pc:docMk/>
            <pc:sldMk cId="0" sldId="310"/>
            <ac:spMk id="95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0.477" v="307"/>
          <ac:spMkLst>
            <pc:docMk/>
            <pc:sldMk cId="0" sldId="310"/>
            <ac:spMk id="95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0.493" v="308"/>
          <ac:spMkLst>
            <pc:docMk/>
            <pc:sldMk cId="0" sldId="310"/>
            <ac:spMk id="95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0.508" v="309"/>
          <ac:spMkLst>
            <pc:docMk/>
            <pc:sldMk cId="0" sldId="310"/>
            <ac:spMk id="960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27.164" v="318"/>
        <pc:sldMkLst>
          <pc:docMk/>
          <pc:sldMk cId="0" sldId="311"/>
        </pc:sldMkLst>
        <pc:spChg chg="mod">
          <ac:chgData name="Masaki Suzuki" userId="2c4feb2ed34ad1a7" providerId="Windows Live" clId="Web-{819300C3-9B59-441D-A52E-1CAB7C624961}" dt="2021-03-04T08:24:27.008" v="310"/>
          <ac:spMkLst>
            <pc:docMk/>
            <pc:sldMk cId="0" sldId="311"/>
            <ac:spMk id="96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039" v="311"/>
          <ac:spMkLst>
            <pc:docMk/>
            <pc:sldMk cId="0" sldId="311"/>
            <ac:spMk id="97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055" v="312"/>
          <ac:spMkLst>
            <pc:docMk/>
            <pc:sldMk cId="0" sldId="311"/>
            <ac:spMk id="97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071" v="313"/>
          <ac:spMkLst>
            <pc:docMk/>
            <pc:sldMk cId="0" sldId="311"/>
            <ac:spMk id="97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102" v="314"/>
          <ac:spMkLst>
            <pc:docMk/>
            <pc:sldMk cId="0" sldId="311"/>
            <ac:spMk id="97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118" v="315"/>
          <ac:spMkLst>
            <pc:docMk/>
            <pc:sldMk cId="0" sldId="311"/>
            <ac:spMk id="97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133" v="316"/>
          <ac:spMkLst>
            <pc:docMk/>
            <pc:sldMk cId="0" sldId="311"/>
            <ac:spMk id="98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149" v="317"/>
          <ac:spMkLst>
            <pc:docMk/>
            <pc:sldMk cId="0" sldId="311"/>
            <ac:spMk id="98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164" v="318"/>
          <ac:spMkLst>
            <pc:docMk/>
            <pc:sldMk cId="0" sldId="311"/>
            <ac:spMk id="98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33.446" v="320"/>
        <pc:sldMkLst>
          <pc:docMk/>
          <pc:sldMk cId="0" sldId="312"/>
        </pc:sldMkLst>
        <pc:spChg chg="mod">
          <ac:chgData name="Masaki Suzuki" userId="2c4feb2ed34ad1a7" providerId="Windows Live" clId="Web-{819300C3-9B59-441D-A52E-1CAB7C624961}" dt="2021-03-04T08:24:33.446" v="319"/>
          <ac:spMkLst>
            <pc:docMk/>
            <pc:sldMk cId="0" sldId="312"/>
            <ac:spMk id="98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33.446" v="320"/>
          <ac:spMkLst>
            <pc:docMk/>
            <pc:sldMk cId="0" sldId="312"/>
            <ac:spMk id="993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40.367" v="326"/>
        <pc:sldMkLst>
          <pc:docMk/>
          <pc:sldMk cId="0" sldId="313"/>
        </pc:sldMkLst>
        <pc:spChg chg="mod">
          <ac:chgData name="Masaki Suzuki" userId="2c4feb2ed34ad1a7" providerId="Windows Live" clId="Web-{819300C3-9B59-441D-A52E-1CAB7C624961}" dt="2021-03-04T08:24:40.289" v="321"/>
          <ac:spMkLst>
            <pc:docMk/>
            <pc:sldMk cId="0" sldId="313"/>
            <ac:spMk id="99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0.305" v="322"/>
          <ac:spMkLst>
            <pc:docMk/>
            <pc:sldMk cId="0" sldId="313"/>
            <ac:spMk id="100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0.321" v="323"/>
          <ac:spMkLst>
            <pc:docMk/>
            <pc:sldMk cId="0" sldId="313"/>
            <ac:spMk id="100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0.336" v="324"/>
          <ac:spMkLst>
            <pc:docMk/>
            <pc:sldMk cId="0" sldId="313"/>
            <ac:spMk id="100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0.352" v="325"/>
          <ac:spMkLst>
            <pc:docMk/>
            <pc:sldMk cId="0" sldId="313"/>
            <ac:spMk id="100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0.367" v="326"/>
          <ac:spMkLst>
            <pc:docMk/>
            <pc:sldMk cId="0" sldId="313"/>
            <ac:spMk id="100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46.242" v="334"/>
        <pc:sldMkLst>
          <pc:docMk/>
          <pc:sldMk cId="0" sldId="314"/>
        </pc:sldMkLst>
        <pc:spChg chg="mod">
          <ac:chgData name="Masaki Suzuki" userId="2c4feb2ed34ad1a7" providerId="Windows Live" clId="Web-{819300C3-9B59-441D-A52E-1CAB7C624961}" dt="2021-03-04T08:24:46.102" v="327"/>
          <ac:spMkLst>
            <pc:docMk/>
            <pc:sldMk cId="0" sldId="314"/>
            <ac:spMk id="101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6.117" v="328"/>
          <ac:spMkLst>
            <pc:docMk/>
            <pc:sldMk cId="0" sldId="314"/>
            <ac:spMk id="102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6.133" v="329"/>
          <ac:spMkLst>
            <pc:docMk/>
            <pc:sldMk cId="0" sldId="314"/>
            <ac:spMk id="102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6.149" v="330"/>
          <ac:spMkLst>
            <pc:docMk/>
            <pc:sldMk cId="0" sldId="314"/>
            <ac:spMk id="102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6.180" v="331"/>
          <ac:spMkLst>
            <pc:docMk/>
            <pc:sldMk cId="0" sldId="314"/>
            <ac:spMk id="102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6.195" v="332"/>
          <ac:spMkLst>
            <pc:docMk/>
            <pc:sldMk cId="0" sldId="314"/>
            <ac:spMk id="102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6.211" v="333"/>
          <ac:spMkLst>
            <pc:docMk/>
            <pc:sldMk cId="0" sldId="314"/>
            <ac:spMk id="102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6.242" v="334"/>
          <ac:spMkLst>
            <pc:docMk/>
            <pc:sldMk cId="0" sldId="314"/>
            <ac:spMk id="102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50.977" v="337"/>
        <pc:sldMkLst>
          <pc:docMk/>
          <pc:sldMk cId="0" sldId="315"/>
        </pc:sldMkLst>
        <pc:spChg chg="mod">
          <ac:chgData name="Masaki Suzuki" userId="2c4feb2ed34ad1a7" providerId="Windows Live" clId="Web-{819300C3-9B59-441D-A52E-1CAB7C624961}" dt="2021-03-04T08:24:50.961" v="335"/>
          <ac:spMkLst>
            <pc:docMk/>
            <pc:sldMk cId="0" sldId="315"/>
            <ac:spMk id="103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50.977" v="336"/>
          <ac:spMkLst>
            <pc:docMk/>
            <pc:sldMk cId="0" sldId="315"/>
            <ac:spMk id="103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50.977" v="337"/>
          <ac:spMkLst>
            <pc:docMk/>
            <pc:sldMk cId="0" sldId="315"/>
            <ac:spMk id="1040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56.867" v="339"/>
        <pc:sldMkLst>
          <pc:docMk/>
          <pc:sldMk cId="0" sldId="316"/>
        </pc:sldMkLst>
        <pc:spChg chg="mod">
          <ac:chgData name="Masaki Suzuki" userId="2c4feb2ed34ad1a7" providerId="Windows Live" clId="Web-{819300C3-9B59-441D-A52E-1CAB7C624961}" dt="2021-03-04T08:24:56.852" v="338"/>
          <ac:spMkLst>
            <pc:docMk/>
            <pc:sldMk cId="0" sldId="316"/>
            <ac:spMk id="104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56.867" v="339"/>
          <ac:spMkLst>
            <pc:docMk/>
            <pc:sldMk cId="0" sldId="316"/>
            <ac:spMk id="105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5:02.836" v="350"/>
        <pc:sldMkLst>
          <pc:docMk/>
          <pc:sldMk cId="0" sldId="317"/>
        </pc:sldMkLst>
        <pc:spChg chg="mod">
          <ac:chgData name="Masaki Suzuki" userId="2c4feb2ed34ad1a7" providerId="Windows Live" clId="Web-{819300C3-9B59-441D-A52E-1CAB7C624961}" dt="2021-03-04T08:25:02.633" v="340"/>
          <ac:spMkLst>
            <pc:docMk/>
            <pc:sldMk cId="0" sldId="317"/>
            <ac:spMk id="105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664" v="341"/>
          <ac:spMkLst>
            <pc:docMk/>
            <pc:sldMk cId="0" sldId="317"/>
            <ac:spMk id="105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680" v="342"/>
          <ac:spMkLst>
            <pc:docMk/>
            <pc:sldMk cId="0" sldId="317"/>
            <ac:spMk id="106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711" v="343"/>
          <ac:spMkLst>
            <pc:docMk/>
            <pc:sldMk cId="0" sldId="317"/>
            <ac:spMk id="106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727" v="344"/>
          <ac:spMkLst>
            <pc:docMk/>
            <pc:sldMk cId="0" sldId="317"/>
            <ac:spMk id="106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742" v="345"/>
          <ac:spMkLst>
            <pc:docMk/>
            <pc:sldMk cId="0" sldId="317"/>
            <ac:spMk id="106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758" v="346"/>
          <ac:spMkLst>
            <pc:docMk/>
            <pc:sldMk cId="0" sldId="317"/>
            <ac:spMk id="106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773" v="347"/>
          <ac:spMkLst>
            <pc:docMk/>
            <pc:sldMk cId="0" sldId="317"/>
            <ac:spMk id="106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805" v="348"/>
          <ac:spMkLst>
            <pc:docMk/>
            <pc:sldMk cId="0" sldId="317"/>
            <ac:spMk id="106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820" v="349"/>
          <ac:spMkLst>
            <pc:docMk/>
            <pc:sldMk cId="0" sldId="317"/>
            <ac:spMk id="106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836" v="350"/>
          <ac:spMkLst>
            <pc:docMk/>
            <pc:sldMk cId="0" sldId="317"/>
            <ac:spMk id="1069" creationId="{00000000-0000-0000-0000-000000000000}"/>
          </ac:spMkLst>
        </pc:spChg>
      </pc:sldChg>
    </pc:docChg>
  </pc:docChgLst>
  <pc:docChgLst>
    <pc:chgData name="ゲスト ユーザー" providerId="Windows Live" clId="Web-{2287560E-4780-433F-8C6C-6055E51C062D}"/>
    <pc:docChg chg="modSld">
      <pc:chgData name="ゲスト ユーザー" userId="" providerId="Windows Live" clId="Web-{2287560E-4780-433F-8C6C-6055E51C062D}" dt="2021-02-26T09:57:12.660" v="165" actId="1076"/>
      <pc:docMkLst>
        <pc:docMk/>
      </pc:docMkLst>
      <pc:sldChg chg="modSp">
        <pc:chgData name="ゲスト ユーザー" userId="" providerId="Windows Live" clId="Web-{2287560E-4780-433F-8C6C-6055E51C062D}" dt="2021-02-26T09:42:32.947" v="1" actId="1076"/>
        <pc:sldMkLst>
          <pc:docMk/>
          <pc:sldMk cId="0" sldId="257"/>
        </pc:sldMkLst>
        <pc:spChg chg="mod">
          <ac:chgData name="ゲスト ユーザー" userId="" providerId="Windows Live" clId="Web-{2287560E-4780-433F-8C6C-6055E51C062D}" dt="2021-02-26T09:42:29.369" v="0" actId="1076"/>
          <ac:spMkLst>
            <pc:docMk/>
            <pc:sldMk cId="0" sldId="257"/>
            <ac:spMk id="8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2:32.947" v="1" actId="1076"/>
          <ac:spMkLst>
            <pc:docMk/>
            <pc:sldMk cId="0" sldId="257"/>
            <ac:spMk id="84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2:39.885" v="2" actId="1076"/>
        <pc:sldMkLst>
          <pc:docMk/>
          <pc:sldMk cId="0" sldId="258"/>
        </pc:sldMkLst>
        <pc:spChg chg="mod">
          <ac:chgData name="ゲスト ユーザー" userId="" providerId="Windows Live" clId="Web-{2287560E-4780-433F-8C6C-6055E51C062D}" dt="2021-02-26T09:42:39.885" v="2" actId="1076"/>
          <ac:spMkLst>
            <pc:docMk/>
            <pc:sldMk cId="0" sldId="258"/>
            <ac:spMk id="97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3:07.291" v="9" actId="1076"/>
        <pc:sldMkLst>
          <pc:docMk/>
          <pc:sldMk cId="0" sldId="259"/>
        </pc:sldMkLst>
        <pc:spChg chg="mod">
          <ac:chgData name="ゲスト ユーザー" userId="" providerId="Windows Live" clId="Web-{2287560E-4780-433F-8C6C-6055E51C062D}" dt="2021-02-26T09:42:54.604" v="3" actId="1076"/>
          <ac:spMkLst>
            <pc:docMk/>
            <pc:sldMk cId="0" sldId="259"/>
            <ac:spMk id="11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2:54.619" v="4" actId="1076"/>
          <ac:spMkLst>
            <pc:docMk/>
            <pc:sldMk cId="0" sldId="259"/>
            <ac:spMk id="11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2:54.635" v="5" actId="1076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00.526" v="6" actId="1076"/>
          <ac:spMkLst>
            <pc:docMk/>
            <pc:sldMk cId="0" sldId="259"/>
            <ac:spMk id="11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00.557" v="7" actId="1076"/>
          <ac:spMkLst>
            <pc:docMk/>
            <pc:sldMk cId="0" sldId="259"/>
            <ac:spMk id="11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02.885" v="8" actId="1076"/>
          <ac:spMkLst>
            <pc:docMk/>
            <pc:sldMk cId="0" sldId="259"/>
            <ac:spMk id="12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07.291" v="9" actId="1076"/>
          <ac:spMkLst>
            <pc:docMk/>
            <pc:sldMk cId="0" sldId="259"/>
            <ac:spMk id="121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3:23.713" v="12" actId="1076"/>
        <pc:sldMkLst>
          <pc:docMk/>
          <pc:sldMk cId="0" sldId="260"/>
        </pc:sldMkLst>
        <pc:spChg chg="mod">
          <ac:chgData name="ゲスト ユーザー" userId="" providerId="Windows Live" clId="Web-{2287560E-4780-433F-8C6C-6055E51C062D}" dt="2021-02-26T09:43:20.073" v="10" actId="1076"/>
          <ac:spMkLst>
            <pc:docMk/>
            <pc:sldMk cId="0" sldId="260"/>
            <ac:spMk id="13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21.745" v="11" actId="1076"/>
          <ac:spMkLst>
            <pc:docMk/>
            <pc:sldMk cId="0" sldId="260"/>
            <ac:spMk id="13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23.713" v="12" actId="1076"/>
          <ac:spMkLst>
            <pc:docMk/>
            <pc:sldMk cId="0" sldId="260"/>
            <ac:spMk id="137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3:39.292" v="15" actId="1076"/>
        <pc:sldMkLst>
          <pc:docMk/>
          <pc:sldMk cId="0" sldId="263"/>
        </pc:sldMkLst>
        <pc:spChg chg="mod">
          <ac:chgData name="ゲスト ユーザー" userId="" providerId="Windows Live" clId="Web-{2287560E-4780-433F-8C6C-6055E51C062D}" dt="2021-02-26T09:43:39.292" v="15" actId="1076"/>
          <ac:spMkLst>
            <pc:docMk/>
            <pc:sldMk cId="0" sldId="263"/>
            <ac:spMk id="17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37.651" v="14" actId="1076"/>
          <ac:spMkLst>
            <pc:docMk/>
            <pc:sldMk cId="0" sldId="263"/>
            <ac:spMk id="17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34.839" v="13" actId="1076"/>
          <ac:spMkLst>
            <pc:docMk/>
            <pc:sldMk cId="0" sldId="263"/>
            <ac:spMk id="176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3:53.854" v="18" actId="1076"/>
        <pc:sldMkLst>
          <pc:docMk/>
          <pc:sldMk cId="0" sldId="264"/>
        </pc:sldMkLst>
        <pc:spChg chg="mod">
          <ac:chgData name="ゲスト ユーザー" userId="" providerId="Windows Live" clId="Web-{2287560E-4780-433F-8C6C-6055E51C062D}" dt="2021-02-26T09:43:50.276" v="17" actId="1076"/>
          <ac:spMkLst>
            <pc:docMk/>
            <pc:sldMk cId="0" sldId="264"/>
            <ac:spMk id="19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53.854" v="18" actId="1076"/>
          <ac:spMkLst>
            <pc:docMk/>
            <pc:sldMk cId="0" sldId="264"/>
            <ac:spMk id="192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44.683" v="16" actId="1076"/>
          <ac:spMkLst>
            <pc:docMk/>
            <pc:sldMk cId="0" sldId="264"/>
            <ac:spMk id="193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4:13.198" v="24" actId="1076"/>
        <pc:sldMkLst>
          <pc:docMk/>
          <pc:sldMk cId="0" sldId="265"/>
        </pc:sldMkLst>
        <pc:spChg chg="mod">
          <ac:chgData name="ゲスト ユーザー" userId="" providerId="Windows Live" clId="Web-{2287560E-4780-433F-8C6C-6055E51C062D}" dt="2021-02-26T09:44:04.558" v="20" actId="1076"/>
          <ac:spMkLst>
            <pc:docMk/>
            <pc:sldMk cId="0" sldId="265"/>
            <ac:spMk id="20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06.558" v="21" actId="1076"/>
          <ac:spMkLst>
            <pc:docMk/>
            <pc:sldMk cId="0" sldId="265"/>
            <ac:spMk id="20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07.948" v="22" actId="1076"/>
          <ac:spMkLst>
            <pc:docMk/>
            <pc:sldMk cId="0" sldId="265"/>
            <ac:spMk id="20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13.198" v="24" actId="1076"/>
          <ac:spMkLst>
            <pc:docMk/>
            <pc:sldMk cId="0" sldId="265"/>
            <ac:spMk id="20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01.792" v="19" actId="1076"/>
          <ac:spMkLst>
            <pc:docMk/>
            <pc:sldMk cId="0" sldId="265"/>
            <ac:spMk id="20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10.558" v="23" actId="1076"/>
          <ac:spMkLst>
            <pc:docMk/>
            <pc:sldMk cId="0" sldId="265"/>
            <ac:spMk id="210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4:25.183" v="28" actId="1076"/>
        <pc:sldMkLst>
          <pc:docMk/>
          <pc:sldMk cId="0" sldId="266"/>
        </pc:sldMkLst>
        <pc:spChg chg="mod">
          <ac:chgData name="ゲスト ユーザー" userId="" providerId="Windows Live" clId="Web-{2287560E-4780-433F-8C6C-6055E51C062D}" dt="2021-02-26T09:44:23.074" v="25" actId="1076"/>
          <ac:spMkLst>
            <pc:docMk/>
            <pc:sldMk cId="0" sldId="266"/>
            <ac:spMk id="22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23.089" v="26" actId="1076"/>
          <ac:spMkLst>
            <pc:docMk/>
            <pc:sldMk cId="0" sldId="266"/>
            <ac:spMk id="22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25.183" v="28" actId="1076"/>
          <ac:spMkLst>
            <pc:docMk/>
            <pc:sldMk cId="0" sldId="266"/>
            <ac:spMk id="22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23.105" v="27" actId="1076"/>
          <ac:spMkLst>
            <pc:docMk/>
            <pc:sldMk cId="0" sldId="266"/>
            <ac:spMk id="227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4:30.777" v="30" actId="1076"/>
        <pc:sldMkLst>
          <pc:docMk/>
          <pc:sldMk cId="0" sldId="267"/>
        </pc:sldMkLst>
        <pc:spChg chg="mod">
          <ac:chgData name="ゲスト ユーザー" userId="" providerId="Windows Live" clId="Web-{2287560E-4780-433F-8C6C-6055E51C062D}" dt="2021-02-26T09:44:29.449" v="29" actId="1076"/>
          <ac:spMkLst>
            <pc:docMk/>
            <pc:sldMk cId="0" sldId="267"/>
            <ac:spMk id="24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30.777" v="30" actId="1076"/>
          <ac:spMkLst>
            <pc:docMk/>
            <pc:sldMk cId="0" sldId="267"/>
            <ac:spMk id="242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4:41.792" v="34" actId="1076"/>
        <pc:sldMkLst>
          <pc:docMk/>
          <pc:sldMk cId="0" sldId="268"/>
        </pc:sldMkLst>
        <pc:spChg chg="mod">
          <ac:chgData name="ゲスト ユーザー" userId="" providerId="Windows Live" clId="Web-{2287560E-4780-433F-8C6C-6055E51C062D}" dt="2021-02-26T09:44:39.589" v="32" actId="1076"/>
          <ac:spMkLst>
            <pc:docMk/>
            <pc:sldMk cId="0" sldId="268"/>
            <ac:spMk id="25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39.621" v="33" actId="1076"/>
          <ac:spMkLst>
            <pc:docMk/>
            <pc:sldMk cId="0" sldId="268"/>
            <ac:spMk id="26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41.792" v="34" actId="1076"/>
          <ac:spMkLst>
            <pc:docMk/>
            <pc:sldMk cId="0" sldId="268"/>
            <ac:spMk id="26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36.058" v="31" actId="1076"/>
          <ac:spMkLst>
            <pc:docMk/>
            <pc:sldMk cId="0" sldId="268"/>
            <ac:spMk id="262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4:50.464" v="36" actId="1076"/>
        <pc:sldMkLst>
          <pc:docMk/>
          <pc:sldMk cId="0" sldId="269"/>
        </pc:sldMkLst>
        <pc:spChg chg="mod">
          <ac:chgData name="ゲスト ユーザー" userId="" providerId="Windows Live" clId="Web-{2287560E-4780-433F-8C6C-6055E51C062D}" dt="2021-02-26T09:44:48.152" v="35" actId="1076"/>
          <ac:spMkLst>
            <pc:docMk/>
            <pc:sldMk cId="0" sldId="269"/>
            <ac:spMk id="27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50.464" v="36" actId="1076"/>
          <ac:spMkLst>
            <pc:docMk/>
            <pc:sldMk cId="0" sldId="269"/>
            <ac:spMk id="279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5:04.449" v="40" actId="1076"/>
        <pc:sldMkLst>
          <pc:docMk/>
          <pc:sldMk cId="0" sldId="270"/>
        </pc:sldMkLst>
        <pc:spChg chg="mod">
          <ac:chgData name="ゲスト ユーザー" userId="" providerId="Windows Live" clId="Web-{2287560E-4780-433F-8C6C-6055E51C062D}" dt="2021-02-26T09:44:57.511" v="37" actId="1076"/>
          <ac:spMkLst>
            <pc:docMk/>
            <pc:sldMk cId="0" sldId="270"/>
            <ac:spMk id="29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01.965" v="39" actId="1076"/>
          <ac:spMkLst>
            <pc:docMk/>
            <pc:sldMk cId="0" sldId="270"/>
            <ac:spMk id="29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04.449" v="40" actId="1076"/>
          <ac:spMkLst>
            <pc:docMk/>
            <pc:sldMk cId="0" sldId="270"/>
            <ac:spMk id="30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00.074" v="38" actId="1076"/>
          <ac:spMkLst>
            <pc:docMk/>
            <pc:sldMk cId="0" sldId="270"/>
            <ac:spMk id="301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5:33.043" v="45" actId="1076"/>
        <pc:sldMkLst>
          <pc:docMk/>
          <pc:sldMk cId="0" sldId="271"/>
        </pc:sldMkLst>
        <pc:spChg chg="mod">
          <ac:chgData name="ゲスト ユーザー" userId="" providerId="Windows Live" clId="Web-{2287560E-4780-433F-8C6C-6055E51C062D}" dt="2021-02-26T09:45:33.043" v="45" actId="1076"/>
          <ac:spMkLst>
            <pc:docMk/>
            <pc:sldMk cId="0" sldId="271"/>
            <ac:spMk id="31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31.043" v="44" actId="1076"/>
          <ac:spMkLst>
            <pc:docMk/>
            <pc:sldMk cId="0" sldId="271"/>
            <ac:spMk id="31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28.981" v="43" actId="1076"/>
          <ac:spMkLst>
            <pc:docMk/>
            <pc:sldMk cId="0" sldId="271"/>
            <ac:spMk id="32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25.871" v="42" actId="1076"/>
          <ac:spMkLst>
            <pc:docMk/>
            <pc:sldMk cId="0" sldId="271"/>
            <ac:spMk id="32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23.168" v="41" actId="1076"/>
          <ac:spMkLst>
            <pc:docMk/>
            <pc:sldMk cId="0" sldId="271"/>
            <ac:spMk id="322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5:46.324" v="50" actId="1076"/>
        <pc:sldMkLst>
          <pc:docMk/>
          <pc:sldMk cId="0" sldId="272"/>
        </pc:sldMkLst>
        <pc:spChg chg="mod">
          <ac:chgData name="ゲスト ユーザー" userId="" providerId="Windows Live" clId="Web-{2287560E-4780-433F-8C6C-6055E51C062D}" dt="2021-02-26T09:45:43.668" v="49" actId="1076"/>
          <ac:spMkLst>
            <pc:docMk/>
            <pc:sldMk cId="0" sldId="272"/>
            <ac:spMk id="33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41.871" v="48" actId="1076"/>
          <ac:spMkLst>
            <pc:docMk/>
            <pc:sldMk cId="0" sldId="272"/>
            <ac:spMk id="33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39.481" v="46" actId="1076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39.496" v="47" actId="1076"/>
          <ac:spMkLst>
            <pc:docMk/>
            <pc:sldMk cId="0" sldId="272"/>
            <ac:spMk id="33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46.324" v="50" actId="1076"/>
          <ac:spMkLst>
            <pc:docMk/>
            <pc:sldMk cId="0" sldId="272"/>
            <ac:spMk id="338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5:52.871" v="52" actId="1076"/>
        <pc:sldMkLst>
          <pc:docMk/>
          <pc:sldMk cId="0" sldId="273"/>
        </pc:sldMkLst>
        <pc:spChg chg="mod">
          <ac:chgData name="ゲスト ユーザー" userId="" providerId="Windows Live" clId="Web-{2287560E-4780-433F-8C6C-6055E51C062D}" dt="2021-02-26T09:45:50.293" v="51" actId="1076"/>
          <ac:spMkLst>
            <pc:docMk/>
            <pc:sldMk cId="0" sldId="273"/>
            <ac:spMk id="35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52.871" v="52" actId="1076"/>
          <ac:spMkLst>
            <pc:docMk/>
            <pc:sldMk cId="0" sldId="273"/>
            <ac:spMk id="352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6:10.606" v="57" actId="1076"/>
        <pc:sldMkLst>
          <pc:docMk/>
          <pc:sldMk cId="0" sldId="274"/>
        </pc:sldMkLst>
        <pc:spChg chg="mod">
          <ac:chgData name="ゲスト ユーザー" userId="" providerId="Windows Live" clId="Web-{2287560E-4780-433F-8C6C-6055E51C062D}" dt="2021-02-26T09:45:59.528" v="53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02.356" v="5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05.075" v="5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10.606" v="57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08.247" v="56" actId="1076"/>
          <ac:spMkLst>
            <pc:docMk/>
            <pc:sldMk cId="0" sldId="274"/>
            <ac:spMk id="372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6:15.106" v="58" actId="1076"/>
        <pc:sldMkLst>
          <pc:docMk/>
          <pc:sldMk cId="0" sldId="275"/>
        </pc:sldMkLst>
        <pc:spChg chg="mod">
          <ac:chgData name="ゲスト ユーザー" userId="" providerId="Windows Live" clId="Web-{2287560E-4780-433F-8C6C-6055E51C062D}" dt="2021-02-26T09:46:15.106" v="58" actId="1076"/>
          <ac:spMkLst>
            <pc:docMk/>
            <pc:sldMk cId="0" sldId="275"/>
            <ac:spMk id="382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6:29.403" v="63" actId="1076"/>
        <pc:sldMkLst>
          <pc:docMk/>
          <pc:sldMk cId="0" sldId="276"/>
        </pc:sldMkLst>
        <pc:spChg chg="mod">
          <ac:chgData name="ゲスト ユーザー" userId="" providerId="Windows Live" clId="Web-{2287560E-4780-433F-8C6C-6055E51C062D}" dt="2021-02-26T09:46:20.934" v="59" actId="1076"/>
          <ac:spMkLst>
            <pc:docMk/>
            <pc:sldMk cId="0" sldId="276"/>
            <ac:spMk id="39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23.075" v="60" actId="1076"/>
          <ac:spMkLst>
            <pc:docMk/>
            <pc:sldMk cId="0" sldId="276"/>
            <ac:spMk id="39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25.169" v="61" actId="1076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27.122" v="62" actId="1076"/>
          <ac:spMkLst>
            <pc:docMk/>
            <pc:sldMk cId="0" sldId="276"/>
            <ac:spMk id="39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29.403" v="63" actId="1076"/>
          <ac:spMkLst>
            <pc:docMk/>
            <pc:sldMk cId="0" sldId="276"/>
            <ac:spMk id="400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6:43.059" v="67" actId="1076"/>
        <pc:sldMkLst>
          <pc:docMk/>
          <pc:sldMk cId="0" sldId="277"/>
        </pc:sldMkLst>
        <pc:spChg chg="mod">
          <ac:chgData name="ゲスト ユーザー" userId="" providerId="Windows Live" clId="Web-{2287560E-4780-433F-8C6C-6055E51C062D}" dt="2021-02-26T09:46:43.059" v="67" actId="1076"/>
          <ac:spMkLst>
            <pc:docMk/>
            <pc:sldMk cId="0" sldId="277"/>
            <ac:spMk id="41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33.044" v="64" actId="1076"/>
          <ac:spMkLst>
            <pc:docMk/>
            <pc:sldMk cId="0" sldId="277"/>
            <ac:spMk id="41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34.872" v="65" actId="1076"/>
          <ac:spMkLst>
            <pc:docMk/>
            <pc:sldMk cId="0" sldId="277"/>
            <ac:spMk id="42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37.528" v="66" actId="1076"/>
          <ac:spMkLst>
            <pc:docMk/>
            <pc:sldMk cId="0" sldId="277"/>
            <ac:spMk id="421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6:49.169" v="68" actId="1076"/>
        <pc:sldMkLst>
          <pc:docMk/>
          <pc:sldMk cId="0" sldId="279"/>
        </pc:sldMkLst>
        <pc:spChg chg="mod">
          <ac:chgData name="ゲスト ユーザー" userId="" providerId="Windows Live" clId="Web-{2287560E-4780-433F-8C6C-6055E51C062D}" dt="2021-02-26T09:46:49.169" v="68" actId="1076"/>
          <ac:spMkLst>
            <pc:docMk/>
            <pc:sldMk cId="0" sldId="279"/>
            <ac:spMk id="446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7:06.903" v="71" actId="1076"/>
        <pc:sldMkLst>
          <pc:docMk/>
          <pc:sldMk cId="0" sldId="280"/>
        </pc:sldMkLst>
        <pc:spChg chg="mod">
          <ac:chgData name="ゲスト ユーザー" userId="" providerId="Windows Live" clId="Web-{2287560E-4780-433F-8C6C-6055E51C062D}" dt="2021-02-26T09:46:55.232" v="70" actId="1076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53.341" v="69" actId="107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06.903" v="71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7:33.951" v="84" actId="1076"/>
        <pc:sldMkLst>
          <pc:docMk/>
          <pc:sldMk cId="0" sldId="281"/>
        </pc:sldMkLst>
        <pc:spChg chg="mod">
          <ac:chgData name="ゲスト ユーザー" userId="" providerId="Windows Live" clId="Web-{2287560E-4780-433F-8C6C-6055E51C062D}" dt="2021-02-26T09:47:10.232" v="72" actId="1076"/>
          <ac:spMkLst>
            <pc:docMk/>
            <pc:sldMk cId="0" sldId="281"/>
            <ac:spMk id="48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12.122" v="73" actId="1076"/>
          <ac:spMkLst>
            <pc:docMk/>
            <pc:sldMk cId="0" sldId="281"/>
            <ac:spMk id="48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14.247" v="74" actId="1076"/>
          <ac:spMkLst>
            <pc:docMk/>
            <pc:sldMk cId="0" sldId="281"/>
            <ac:spMk id="48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17.544" v="76" actId="1076"/>
          <ac:spMkLst>
            <pc:docMk/>
            <pc:sldMk cId="0" sldId="281"/>
            <ac:spMk id="48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15.904" v="75" actId="1076"/>
          <ac:spMkLst>
            <pc:docMk/>
            <pc:sldMk cId="0" sldId="281"/>
            <ac:spMk id="48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19.982" v="77" actId="1076"/>
          <ac:spMkLst>
            <pc:docMk/>
            <pc:sldMk cId="0" sldId="281"/>
            <ac:spMk id="49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22.841" v="78" actId="1076"/>
          <ac:spMkLst>
            <pc:docMk/>
            <pc:sldMk cId="0" sldId="281"/>
            <ac:spMk id="49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28.029" v="81" actId="1076"/>
          <ac:spMkLst>
            <pc:docMk/>
            <pc:sldMk cId="0" sldId="281"/>
            <ac:spMk id="492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25.076" v="79" actId="1076"/>
          <ac:spMkLst>
            <pc:docMk/>
            <pc:sldMk cId="0" sldId="281"/>
            <ac:spMk id="493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26.716" v="80" actId="1076"/>
          <ac:spMkLst>
            <pc:docMk/>
            <pc:sldMk cId="0" sldId="281"/>
            <ac:spMk id="49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31.732" v="83" actId="1076"/>
          <ac:spMkLst>
            <pc:docMk/>
            <pc:sldMk cId="0" sldId="281"/>
            <ac:spMk id="49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33.951" v="84" actId="1076"/>
          <ac:spMkLst>
            <pc:docMk/>
            <pc:sldMk cId="0" sldId="281"/>
            <ac:spMk id="496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7:45.341" v="87" actId="1076"/>
        <pc:sldMkLst>
          <pc:docMk/>
          <pc:sldMk cId="0" sldId="282"/>
        </pc:sldMkLst>
        <pc:spChg chg="mod">
          <ac:chgData name="ゲスト ユーザー" userId="" providerId="Windows Live" clId="Web-{2287560E-4780-433F-8C6C-6055E51C062D}" dt="2021-02-26T09:47:43.326" v="86" actId="20577"/>
          <ac:spMkLst>
            <pc:docMk/>
            <pc:sldMk cId="0" sldId="282"/>
            <ac:spMk id="503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45.341" v="87" actId="1076"/>
          <ac:spMkLst>
            <pc:docMk/>
            <pc:sldMk cId="0" sldId="282"/>
            <ac:spMk id="50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41.123" v="85" actId="1076"/>
          <ac:spMkLst>
            <pc:docMk/>
            <pc:sldMk cId="0" sldId="282"/>
            <ac:spMk id="509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7:51.295" v="88" actId="1076"/>
        <pc:sldMkLst>
          <pc:docMk/>
          <pc:sldMk cId="0" sldId="283"/>
        </pc:sldMkLst>
        <pc:spChg chg="mod">
          <ac:chgData name="ゲスト ユーザー" userId="" providerId="Windows Live" clId="Web-{2287560E-4780-433F-8C6C-6055E51C062D}" dt="2021-02-26T09:47:51.295" v="88" actId="1076"/>
          <ac:spMkLst>
            <pc:docMk/>
            <pc:sldMk cId="0" sldId="283"/>
            <ac:spMk id="523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8:06.654" v="92" actId="1076"/>
        <pc:sldMkLst>
          <pc:docMk/>
          <pc:sldMk cId="0" sldId="286"/>
        </pc:sldMkLst>
        <pc:spChg chg="mod">
          <ac:chgData name="ゲスト ユーザー" userId="" providerId="Windows Live" clId="Web-{2287560E-4780-433F-8C6C-6055E51C062D}" dt="2021-02-26T09:47:58.967" v="89" actId="1076"/>
          <ac:spMkLst>
            <pc:docMk/>
            <pc:sldMk cId="0" sldId="286"/>
            <ac:spMk id="56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8:01.435" v="90" actId="1076"/>
          <ac:spMkLst>
            <pc:docMk/>
            <pc:sldMk cId="0" sldId="286"/>
            <ac:spMk id="56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8:04.513" v="91" actId="1076"/>
          <ac:spMkLst>
            <pc:docMk/>
            <pc:sldMk cId="0" sldId="286"/>
            <ac:spMk id="56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8:06.654" v="92" actId="1076"/>
          <ac:spMkLst>
            <pc:docMk/>
            <pc:sldMk cId="0" sldId="286"/>
            <ac:spMk id="570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8:10.639" v="93" actId="1076"/>
        <pc:sldMkLst>
          <pc:docMk/>
          <pc:sldMk cId="0" sldId="287"/>
        </pc:sldMkLst>
        <pc:spChg chg="mod">
          <ac:chgData name="ゲスト ユーザー" userId="" providerId="Windows Live" clId="Web-{2287560E-4780-433F-8C6C-6055E51C062D}" dt="2021-02-26T09:48:10.639" v="93" actId="1076"/>
          <ac:spMkLst>
            <pc:docMk/>
            <pc:sldMk cId="0" sldId="287"/>
            <ac:spMk id="581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0:36.328" v="97" actId="1076"/>
        <pc:sldMkLst>
          <pc:docMk/>
          <pc:sldMk cId="0" sldId="288"/>
        </pc:sldMkLst>
        <pc:spChg chg="mod">
          <ac:chgData name="ゲスト ユーザー" userId="" providerId="Windows Live" clId="Web-{2287560E-4780-433F-8C6C-6055E51C062D}" dt="2021-02-26T09:49:45.030" v="94" actId="1076"/>
          <ac:spMkLst>
            <pc:docMk/>
            <pc:sldMk cId="0" sldId="288"/>
            <ac:spMk id="593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9:52.780" v="95" actId="1076"/>
          <ac:spMkLst>
            <pc:docMk/>
            <pc:sldMk cId="0" sldId="288"/>
            <ac:spMk id="59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0:36.328" v="97" actId="1076"/>
          <ac:spMkLst>
            <pc:docMk/>
            <pc:sldMk cId="0" sldId="288"/>
            <ac:spMk id="595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0:42.328" v="98" actId="1076"/>
        <pc:sldMkLst>
          <pc:docMk/>
          <pc:sldMk cId="0" sldId="290"/>
        </pc:sldMkLst>
        <pc:spChg chg="mod">
          <ac:chgData name="ゲスト ユーザー" userId="" providerId="Windows Live" clId="Web-{2287560E-4780-433F-8C6C-6055E51C062D}" dt="2021-02-26T09:50:42.328" v="98" actId="1076"/>
          <ac:spMkLst>
            <pc:docMk/>
            <pc:sldMk cId="0" sldId="290"/>
            <ac:spMk id="619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0:48.390" v="100" actId="1076"/>
        <pc:sldMkLst>
          <pc:docMk/>
          <pc:sldMk cId="0" sldId="291"/>
        </pc:sldMkLst>
        <pc:spChg chg="mod">
          <ac:chgData name="ゲスト ユーザー" userId="" providerId="Windows Live" clId="Web-{2287560E-4780-433F-8C6C-6055E51C062D}" dt="2021-02-26T09:50:46.593" v="99" actId="1076"/>
          <ac:spMkLst>
            <pc:docMk/>
            <pc:sldMk cId="0" sldId="291"/>
            <ac:spMk id="63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0:48.390" v="100" actId="1076"/>
          <ac:spMkLst>
            <pc:docMk/>
            <pc:sldMk cId="0" sldId="291"/>
            <ac:spMk id="635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1:04.500" v="104" actId="1076"/>
        <pc:sldMkLst>
          <pc:docMk/>
          <pc:sldMk cId="0" sldId="292"/>
        </pc:sldMkLst>
        <pc:spChg chg="mod">
          <ac:chgData name="ゲスト ユーザー" userId="" providerId="Windows Live" clId="Web-{2287560E-4780-433F-8C6C-6055E51C062D}" dt="2021-02-26T09:51:02.469" v="103" actId="1076"/>
          <ac:spMkLst>
            <pc:docMk/>
            <pc:sldMk cId="0" sldId="292"/>
            <ac:spMk id="65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1:04.500" v="104" actId="1076"/>
          <ac:spMkLst>
            <pc:docMk/>
            <pc:sldMk cId="0" sldId="292"/>
            <ac:spMk id="65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1:00.250" v="102" actId="1076"/>
          <ac:spMkLst>
            <pc:docMk/>
            <pc:sldMk cId="0" sldId="292"/>
            <ac:spMk id="661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1:28.234" v="106" actId="1076"/>
        <pc:sldMkLst>
          <pc:docMk/>
          <pc:sldMk cId="0" sldId="294"/>
        </pc:sldMkLst>
        <pc:spChg chg="mod">
          <ac:chgData name="ゲスト ユーザー" userId="" providerId="Windows Live" clId="Web-{2287560E-4780-433F-8C6C-6055E51C062D}" dt="2021-02-26T09:51:25.938" v="105" actId="1076"/>
          <ac:spMkLst>
            <pc:docMk/>
            <pc:sldMk cId="0" sldId="294"/>
            <ac:spMk id="68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1:28.234" v="106" actId="1076"/>
          <ac:spMkLst>
            <pc:docMk/>
            <pc:sldMk cId="0" sldId="294"/>
            <ac:spMk id="688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1:31.985" v="107" actId="1076"/>
        <pc:sldMkLst>
          <pc:docMk/>
          <pc:sldMk cId="0" sldId="295"/>
        </pc:sldMkLst>
        <pc:spChg chg="mod">
          <ac:chgData name="ゲスト ユーザー" userId="" providerId="Windows Live" clId="Web-{2287560E-4780-433F-8C6C-6055E51C062D}" dt="2021-02-26T09:51:31.985" v="107" actId="1076"/>
          <ac:spMkLst>
            <pc:docMk/>
            <pc:sldMk cId="0" sldId="295"/>
            <ac:spMk id="703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1:40.922" v="109" actId="1076"/>
        <pc:sldMkLst>
          <pc:docMk/>
          <pc:sldMk cId="0" sldId="296"/>
        </pc:sldMkLst>
        <pc:spChg chg="mod">
          <ac:chgData name="ゲスト ユーザー" userId="" providerId="Windows Live" clId="Web-{2287560E-4780-433F-8C6C-6055E51C062D}" dt="2021-02-26T09:51:40.922" v="109" actId="1076"/>
          <ac:spMkLst>
            <pc:docMk/>
            <pc:sldMk cId="0" sldId="296"/>
            <ac:spMk id="722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1:36.891" v="108" actId="1076"/>
          <ac:spMkLst>
            <pc:docMk/>
            <pc:sldMk cId="0" sldId="296"/>
            <ac:spMk id="723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1:48.813" v="111" actId="1076"/>
        <pc:sldMkLst>
          <pc:docMk/>
          <pc:sldMk cId="0" sldId="297"/>
        </pc:sldMkLst>
        <pc:spChg chg="mod">
          <ac:chgData name="ゲスト ユーザー" userId="" providerId="Windows Live" clId="Web-{2287560E-4780-433F-8C6C-6055E51C062D}" dt="2021-02-26T09:51:46.407" v="110" actId="1076"/>
          <ac:spMkLst>
            <pc:docMk/>
            <pc:sldMk cId="0" sldId="297"/>
            <ac:spMk id="73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1:48.813" v="111" actId="1076"/>
          <ac:spMkLst>
            <pc:docMk/>
            <pc:sldMk cId="0" sldId="297"/>
            <ac:spMk id="735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1:54.047" v="112" actId="1076"/>
        <pc:sldMkLst>
          <pc:docMk/>
          <pc:sldMk cId="0" sldId="298"/>
        </pc:sldMkLst>
        <pc:spChg chg="mod">
          <ac:chgData name="ゲスト ユーザー" userId="" providerId="Windows Live" clId="Web-{2287560E-4780-433F-8C6C-6055E51C062D}" dt="2021-02-26T09:51:54.047" v="112" actId="1076"/>
          <ac:spMkLst>
            <pc:docMk/>
            <pc:sldMk cId="0" sldId="298"/>
            <ac:spMk id="748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2:05.454" v="117" actId="1076"/>
        <pc:sldMkLst>
          <pc:docMk/>
          <pc:sldMk cId="0" sldId="299"/>
        </pc:sldMkLst>
        <pc:spChg chg="mod">
          <ac:chgData name="ゲスト ユーザー" userId="" providerId="Windows Live" clId="Web-{2287560E-4780-433F-8C6C-6055E51C062D}" dt="2021-02-26T09:52:05.454" v="117" actId="1076"/>
          <ac:spMkLst>
            <pc:docMk/>
            <pc:sldMk cId="0" sldId="299"/>
            <ac:spMk id="77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00.047" v="113" actId="1076"/>
          <ac:spMkLst>
            <pc:docMk/>
            <pc:sldMk cId="0" sldId="299"/>
            <ac:spMk id="77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00.063" v="114" actId="1076"/>
          <ac:spMkLst>
            <pc:docMk/>
            <pc:sldMk cId="0" sldId="299"/>
            <ac:spMk id="77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01.844" v="115" actId="1076"/>
          <ac:spMkLst>
            <pc:docMk/>
            <pc:sldMk cId="0" sldId="299"/>
            <ac:spMk id="77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03.969" v="116" actId="1076"/>
          <ac:spMkLst>
            <pc:docMk/>
            <pc:sldMk cId="0" sldId="299"/>
            <ac:spMk id="780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2:38.032" v="122" actId="1076"/>
        <pc:sldMkLst>
          <pc:docMk/>
          <pc:sldMk cId="0" sldId="301"/>
        </pc:sldMkLst>
        <pc:spChg chg="mod">
          <ac:chgData name="ゲスト ユーザー" userId="" providerId="Windows Live" clId="Web-{2287560E-4780-433F-8C6C-6055E51C062D}" dt="2021-02-26T09:52:18.673" v="118" actId="1076"/>
          <ac:spMkLst>
            <pc:docMk/>
            <pc:sldMk cId="0" sldId="301"/>
            <ac:spMk id="80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34.360" v="120" actId="1076"/>
          <ac:spMkLst>
            <pc:docMk/>
            <pc:sldMk cId="0" sldId="301"/>
            <ac:spMk id="80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35.938" v="121" actId="1076"/>
          <ac:spMkLst>
            <pc:docMk/>
            <pc:sldMk cId="0" sldId="301"/>
            <ac:spMk id="80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32.720" v="119" actId="1076"/>
          <ac:spMkLst>
            <pc:docMk/>
            <pc:sldMk cId="0" sldId="301"/>
            <ac:spMk id="81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38.032" v="122" actId="1076"/>
          <ac:spMkLst>
            <pc:docMk/>
            <pc:sldMk cId="0" sldId="301"/>
            <ac:spMk id="811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2:52.501" v="125" actId="1076"/>
        <pc:sldMkLst>
          <pc:docMk/>
          <pc:sldMk cId="0" sldId="302"/>
        </pc:sldMkLst>
        <pc:spChg chg="mod">
          <ac:chgData name="ゲスト ユーザー" userId="" providerId="Windows Live" clId="Web-{2287560E-4780-433F-8C6C-6055E51C062D}" dt="2021-02-26T09:52:50.204" v="124" actId="1076"/>
          <ac:spMkLst>
            <pc:docMk/>
            <pc:sldMk cId="0" sldId="302"/>
            <ac:spMk id="82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48.579" v="123" actId="1076"/>
          <ac:spMkLst>
            <pc:docMk/>
            <pc:sldMk cId="0" sldId="302"/>
            <ac:spMk id="82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52.501" v="125" actId="1076"/>
          <ac:spMkLst>
            <pc:docMk/>
            <pc:sldMk cId="0" sldId="302"/>
            <ac:spMk id="826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2:56.626" v="127" actId="1076"/>
        <pc:sldMkLst>
          <pc:docMk/>
          <pc:sldMk cId="0" sldId="303"/>
        </pc:sldMkLst>
        <pc:spChg chg="mod">
          <ac:chgData name="ゲスト ユーザー" userId="" providerId="Windows Live" clId="Web-{2287560E-4780-433F-8C6C-6055E51C062D}" dt="2021-02-26T09:52:55.064" v="126" actId="1076"/>
          <ac:spMkLst>
            <pc:docMk/>
            <pc:sldMk cId="0" sldId="303"/>
            <ac:spMk id="84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56.626" v="127" actId="1076"/>
          <ac:spMkLst>
            <pc:docMk/>
            <pc:sldMk cId="0" sldId="303"/>
            <ac:spMk id="841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3:03.407" v="129" actId="1076"/>
        <pc:sldMkLst>
          <pc:docMk/>
          <pc:sldMk cId="0" sldId="304"/>
        </pc:sldMkLst>
        <pc:spChg chg="mod">
          <ac:chgData name="ゲスト ユーザー" userId="" providerId="Windows Live" clId="Web-{2287560E-4780-433F-8C6C-6055E51C062D}" dt="2021-02-26T09:53:01.017" v="128" actId="1076"/>
          <ac:spMkLst>
            <pc:docMk/>
            <pc:sldMk cId="0" sldId="304"/>
            <ac:spMk id="85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3:03.407" v="129" actId="1076"/>
          <ac:spMkLst>
            <pc:docMk/>
            <pc:sldMk cId="0" sldId="304"/>
            <ac:spMk id="856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3:22.892" v="132" actId="1076"/>
        <pc:sldMkLst>
          <pc:docMk/>
          <pc:sldMk cId="0" sldId="306"/>
        </pc:sldMkLst>
        <pc:spChg chg="mod">
          <ac:chgData name="ゲスト ユーザー" userId="" providerId="Windows Live" clId="Web-{2287560E-4780-433F-8C6C-6055E51C062D}" dt="2021-02-26T09:53:15.470" v="130" actId="1076"/>
          <ac:spMkLst>
            <pc:docMk/>
            <pc:sldMk cId="0" sldId="306"/>
            <ac:spMk id="88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3:22.892" v="132" actId="1076"/>
          <ac:spMkLst>
            <pc:docMk/>
            <pc:sldMk cId="0" sldId="306"/>
            <ac:spMk id="883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3:19.267" v="131" actId="1076"/>
          <ac:spMkLst>
            <pc:docMk/>
            <pc:sldMk cId="0" sldId="306"/>
            <ac:spMk id="884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5:04.284" v="142" actId="1076"/>
        <pc:sldMkLst>
          <pc:docMk/>
          <pc:sldMk cId="0" sldId="308"/>
        </pc:sldMkLst>
        <pc:spChg chg="mod">
          <ac:chgData name="ゲスト ユーザー" userId="" providerId="Windows Live" clId="Web-{2287560E-4780-433F-8C6C-6055E51C062D}" dt="2021-02-26T09:53:33.377" v="134" actId="1076"/>
          <ac:spMkLst>
            <pc:docMk/>
            <pc:sldMk cId="0" sldId="308"/>
            <ac:spMk id="91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3:35.298" v="135" actId="1076"/>
          <ac:spMkLst>
            <pc:docMk/>
            <pc:sldMk cId="0" sldId="308"/>
            <ac:spMk id="91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3:30.252" v="133" actId="1076"/>
          <ac:spMkLst>
            <pc:docMk/>
            <pc:sldMk cId="0" sldId="308"/>
            <ac:spMk id="91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4:53.971" v="137" actId="1076"/>
          <ac:spMkLst>
            <pc:docMk/>
            <pc:sldMk cId="0" sldId="308"/>
            <ac:spMk id="91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4:56.018" v="138" actId="1076"/>
          <ac:spMkLst>
            <pc:docMk/>
            <pc:sldMk cId="0" sldId="308"/>
            <ac:spMk id="91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4:58.112" v="139" actId="1076"/>
          <ac:spMkLst>
            <pc:docMk/>
            <pc:sldMk cId="0" sldId="308"/>
            <ac:spMk id="92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4:59.877" v="140" actId="1076"/>
          <ac:spMkLst>
            <pc:docMk/>
            <pc:sldMk cId="0" sldId="308"/>
            <ac:spMk id="92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02.003" v="141" actId="1076"/>
          <ac:spMkLst>
            <pc:docMk/>
            <pc:sldMk cId="0" sldId="308"/>
            <ac:spMk id="922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04.284" v="142" actId="1076"/>
          <ac:spMkLst>
            <pc:docMk/>
            <pc:sldMk cId="0" sldId="308"/>
            <ac:spMk id="923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4:51.159" v="136" actId="1076"/>
          <ac:spMkLst>
            <pc:docMk/>
            <pc:sldMk cId="0" sldId="308"/>
            <ac:spMk id="924" creationId="{00000000-0000-0000-0000-000000000000}"/>
          </ac:spMkLst>
        </pc:spChg>
      </pc:sldChg>
      <pc:sldChg chg="delSp modSp">
        <pc:chgData name="ゲスト ユーザー" userId="" providerId="Windows Live" clId="Web-{2287560E-4780-433F-8C6C-6055E51C062D}" dt="2021-02-26T09:55:18.909" v="146" actId="1076"/>
        <pc:sldMkLst>
          <pc:docMk/>
          <pc:sldMk cId="0" sldId="309"/>
        </pc:sldMkLst>
        <pc:spChg chg="mod">
          <ac:chgData name="ゲスト ユーザー" userId="" providerId="Windows Live" clId="Web-{2287560E-4780-433F-8C6C-6055E51C062D}" dt="2021-02-26T09:55:08.565" v="143" actId="1076"/>
          <ac:spMkLst>
            <pc:docMk/>
            <pc:sldMk cId="0" sldId="309"/>
            <ac:spMk id="93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18.909" v="146" actId="1076"/>
          <ac:spMkLst>
            <pc:docMk/>
            <pc:sldMk cId="0" sldId="309"/>
            <ac:spMk id="938" creationId="{00000000-0000-0000-0000-000000000000}"/>
          </ac:spMkLst>
        </pc:spChg>
        <pc:spChg chg="del mod">
          <ac:chgData name="ゲスト ユーザー" userId="" providerId="Windows Live" clId="Web-{2287560E-4780-433F-8C6C-6055E51C062D}" dt="2021-02-26T09:55:15.971" v="145"/>
          <ac:spMkLst>
            <pc:docMk/>
            <pc:sldMk cId="0" sldId="309"/>
            <ac:spMk id="939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5:41.659" v="150" actId="1076"/>
        <pc:sldMkLst>
          <pc:docMk/>
          <pc:sldMk cId="0" sldId="310"/>
        </pc:sldMkLst>
        <pc:spChg chg="mod">
          <ac:chgData name="ゲスト ユーザー" userId="" providerId="Windows Live" clId="Web-{2287560E-4780-433F-8C6C-6055E51C062D}" dt="2021-02-26T09:55:26.253" v="148" actId="1076"/>
          <ac:spMkLst>
            <pc:docMk/>
            <pc:sldMk cId="0" sldId="310"/>
            <ac:spMk id="95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28.190" v="149" actId="1076"/>
          <ac:spMkLst>
            <pc:docMk/>
            <pc:sldMk cId="0" sldId="310"/>
            <ac:spMk id="95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24.097" v="147" actId="1076"/>
          <ac:spMkLst>
            <pc:docMk/>
            <pc:sldMk cId="0" sldId="310"/>
            <ac:spMk id="95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41.659" v="150" actId="1076"/>
          <ac:spMkLst>
            <pc:docMk/>
            <pc:sldMk cId="0" sldId="310"/>
            <ac:spMk id="960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5:58.019" v="156" actId="1076"/>
        <pc:sldMkLst>
          <pc:docMk/>
          <pc:sldMk cId="0" sldId="311"/>
        </pc:sldMkLst>
        <pc:spChg chg="mod">
          <ac:chgData name="ゲスト ユーザー" userId="" providerId="Windows Live" clId="Web-{2287560E-4780-433F-8C6C-6055E51C062D}" dt="2021-02-26T09:55:45.737" v="151" actId="1076"/>
          <ac:spMkLst>
            <pc:docMk/>
            <pc:sldMk cId="0" sldId="311"/>
            <ac:spMk id="97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50.628" v="153" actId="1076"/>
          <ac:spMkLst>
            <pc:docMk/>
            <pc:sldMk cId="0" sldId="311"/>
            <ac:spMk id="97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47.769" v="152" actId="1076"/>
          <ac:spMkLst>
            <pc:docMk/>
            <pc:sldMk cId="0" sldId="311"/>
            <ac:spMk id="97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52.456" v="154" actId="1076"/>
          <ac:spMkLst>
            <pc:docMk/>
            <pc:sldMk cId="0" sldId="311"/>
            <ac:spMk id="98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55.659" v="155" actId="1076"/>
          <ac:spMkLst>
            <pc:docMk/>
            <pc:sldMk cId="0" sldId="311"/>
            <ac:spMk id="98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58.019" v="156" actId="1076"/>
          <ac:spMkLst>
            <pc:docMk/>
            <pc:sldMk cId="0" sldId="311"/>
            <ac:spMk id="982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6:42.769" v="159" actId="1076"/>
        <pc:sldMkLst>
          <pc:docMk/>
          <pc:sldMk cId="0" sldId="313"/>
        </pc:sldMkLst>
        <pc:spChg chg="mod">
          <ac:chgData name="ゲスト ユーザー" userId="" providerId="Windows Live" clId="Web-{2287560E-4780-433F-8C6C-6055E51C062D}" dt="2021-02-26T09:56:36.535" v="157" actId="1076"/>
          <ac:spMkLst>
            <pc:docMk/>
            <pc:sldMk cId="0" sldId="313"/>
            <ac:spMk id="100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6:42.769" v="159" actId="1076"/>
          <ac:spMkLst>
            <pc:docMk/>
            <pc:sldMk cId="0" sldId="313"/>
            <ac:spMk id="100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6:39.347" v="158" actId="1076"/>
          <ac:spMkLst>
            <pc:docMk/>
            <pc:sldMk cId="0" sldId="313"/>
            <ac:spMk id="1009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6:59.238" v="164" actId="1076"/>
        <pc:sldMkLst>
          <pc:docMk/>
          <pc:sldMk cId="0" sldId="314"/>
        </pc:sldMkLst>
        <pc:spChg chg="mod">
          <ac:chgData name="ゲスト ユーザー" userId="" providerId="Windows Live" clId="Web-{2287560E-4780-433F-8C6C-6055E51C062D}" dt="2021-02-26T09:56:47.926" v="160" actId="1076"/>
          <ac:spMkLst>
            <pc:docMk/>
            <pc:sldMk cId="0" sldId="314"/>
            <ac:spMk id="102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6:59.238" v="164" actId="1076"/>
          <ac:spMkLst>
            <pc:docMk/>
            <pc:sldMk cId="0" sldId="314"/>
            <ac:spMk id="102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6:56.582" v="163" actId="1076"/>
          <ac:spMkLst>
            <pc:docMk/>
            <pc:sldMk cId="0" sldId="314"/>
            <ac:spMk id="102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6:53.363" v="162" actId="1076"/>
          <ac:spMkLst>
            <pc:docMk/>
            <pc:sldMk cId="0" sldId="314"/>
            <ac:spMk id="102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6:51.019" v="161" actId="1076"/>
          <ac:spMkLst>
            <pc:docMk/>
            <pc:sldMk cId="0" sldId="314"/>
            <ac:spMk id="1029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7:12.660" v="165" actId="1076"/>
        <pc:sldMkLst>
          <pc:docMk/>
          <pc:sldMk cId="0" sldId="317"/>
        </pc:sldMkLst>
        <pc:spChg chg="mod">
          <ac:chgData name="ゲスト ユーザー" userId="" providerId="Windows Live" clId="Web-{2287560E-4780-433F-8C6C-6055E51C062D}" dt="2021-02-26T09:57:12.660" v="165" actId="1076"/>
          <ac:spMkLst>
            <pc:docMk/>
            <pc:sldMk cId="0" sldId="317"/>
            <ac:spMk id="1069" creationId="{00000000-0000-0000-0000-000000000000}"/>
          </ac:spMkLst>
        </pc:spChg>
      </pc:sldChg>
    </pc:docChg>
  </pc:docChgLst>
  <pc:docChgLst>
    <pc:chgData name="ゲスト ユーザー" providerId="Windows Live" clId="Web-{F45AB5FF-F672-47BE-9ABC-5EDCB941A9C6}"/>
    <pc:docChg chg="modSld">
      <pc:chgData name="ゲスト ユーザー" userId="" providerId="Windows Live" clId="Web-{F45AB5FF-F672-47BE-9ABC-5EDCB941A9C6}" dt="2021-03-05T07:59:36.512" v="195" actId="1076"/>
      <pc:docMkLst>
        <pc:docMk/>
      </pc:docMkLst>
      <pc:sldChg chg="modSp">
        <pc:chgData name="ゲスト ユーザー" userId="" providerId="Windows Live" clId="Web-{F45AB5FF-F672-47BE-9ABC-5EDCB941A9C6}" dt="2021-03-05T07:33:48.124" v="3" actId="1076"/>
        <pc:sldMkLst>
          <pc:docMk/>
          <pc:sldMk cId="0" sldId="256"/>
        </pc:sldMkLst>
        <pc:spChg chg="mod">
          <ac:chgData name="ゲスト ユーザー" userId="" providerId="Windows Live" clId="Web-{F45AB5FF-F672-47BE-9ABC-5EDCB941A9C6}" dt="2021-03-05T07:33:48.124" v="3" actId="1076"/>
          <ac:spMkLst>
            <pc:docMk/>
            <pc:sldMk cId="0" sldId="256"/>
            <ac:spMk id="62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34:02.515" v="4" actId="1076"/>
        <pc:sldMkLst>
          <pc:docMk/>
          <pc:sldMk cId="0" sldId="257"/>
        </pc:sldMkLst>
        <pc:spChg chg="mod">
          <ac:chgData name="ゲスト ユーザー" userId="" providerId="Windows Live" clId="Web-{F45AB5FF-F672-47BE-9ABC-5EDCB941A9C6}" dt="2021-03-05T07:34:02.515" v="4" actId="1076"/>
          <ac:spMkLst>
            <pc:docMk/>
            <pc:sldMk cId="0" sldId="257"/>
            <ac:spMk id="84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34:11.312" v="6" actId="1076"/>
        <pc:sldMkLst>
          <pc:docMk/>
          <pc:sldMk cId="0" sldId="258"/>
        </pc:sldMkLst>
        <pc:spChg chg="mod">
          <ac:chgData name="ゲスト ユーザー" userId="" providerId="Windows Live" clId="Web-{F45AB5FF-F672-47BE-9ABC-5EDCB941A9C6}" dt="2021-03-05T07:34:11.312" v="6" actId="1076"/>
          <ac:spMkLst>
            <pc:docMk/>
            <pc:sldMk cId="0" sldId="258"/>
            <ac:spMk id="96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4:08.062" v="5" actId="1076"/>
          <ac:spMkLst>
            <pc:docMk/>
            <pc:sldMk cId="0" sldId="258"/>
            <ac:spMk id="97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34:20.359" v="7" actId="1076"/>
        <pc:sldMkLst>
          <pc:docMk/>
          <pc:sldMk cId="0" sldId="259"/>
        </pc:sldMkLst>
        <pc:spChg chg="mod">
          <ac:chgData name="ゲスト ユーザー" userId="" providerId="Windows Live" clId="Web-{F45AB5FF-F672-47BE-9ABC-5EDCB941A9C6}" dt="2021-03-05T07:34:20.359" v="7" actId="1076"/>
          <ac:spMkLst>
            <pc:docMk/>
            <pc:sldMk cId="0" sldId="259"/>
            <ac:spMk id="110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34:43.704" v="10" actId="1076"/>
        <pc:sldMkLst>
          <pc:docMk/>
          <pc:sldMk cId="0" sldId="260"/>
        </pc:sldMkLst>
        <pc:spChg chg="mod">
          <ac:chgData name="ゲスト ユーザー" userId="" providerId="Windows Live" clId="Web-{F45AB5FF-F672-47BE-9ABC-5EDCB941A9C6}" dt="2021-03-05T07:34:43.704" v="10" actId="1076"/>
          <ac:spMkLst>
            <pc:docMk/>
            <pc:sldMk cId="0" sldId="260"/>
            <ac:spMk id="13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4:32.922" v="8" actId="1076"/>
          <ac:spMkLst>
            <pc:docMk/>
            <pc:sldMk cId="0" sldId="260"/>
            <ac:spMk id="139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35:17.642" v="15" actId="1076"/>
        <pc:sldMkLst>
          <pc:docMk/>
          <pc:sldMk cId="0" sldId="263"/>
        </pc:sldMkLst>
        <pc:spChg chg="mod">
          <ac:chgData name="ゲスト ユーザー" userId="" providerId="Windows Live" clId="Web-{F45AB5FF-F672-47BE-9ABC-5EDCB941A9C6}" dt="2021-03-05T07:35:05.579" v="12" actId="1076"/>
          <ac:spMkLst>
            <pc:docMk/>
            <pc:sldMk cId="0" sldId="263"/>
            <ac:spMk id="177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35:03.063" v="11" actId="1076"/>
          <ac:picMkLst>
            <pc:docMk/>
            <pc:sldMk cId="0" sldId="263"/>
            <ac:picMk id="167" creationId="{00000000-0000-0000-0000-000000000000}"/>
          </ac:picMkLst>
        </pc:picChg>
        <pc:picChg chg="mod">
          <ac:chgData name="ゲスト ユーザー" userId="" providerId="Windows Live" clId="Web-{F45AB5FF-F672-47BE-9ABC-5EDCB941A9C6}" dt="2021-03-05T07:35:17.642" v="15" actId="1076"/>
          <ac:picMkLst>
            <pc:docMk/>
            <pc:sldMk cId="0" sldId="263"/>
            <ac:picMk id="169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37:46.488" v="22" actId="1076"/>
        <pc:sldMkLst>
          <pc:docMk/>
          <pc:sldMk cId="0" sldId="265"/>
        </pc:sldMkLst>
        <pc:spChg chg="mod">
          <ac:chgData name="ゲスト ユーザー" userId="" providerId="Windows Live" clId="Web-{F45AB5FF-F672-47BE-9ABC-5EDCB941A9C6}" dt="2021-03-05T07:36:53.409" v="20" actId="1076"/>
          <ac:spMkLst>
            <pc:docMk/>
            <pc:sldMk cId="0" sldId="265"/>
            <ac:spMk id="206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7:46.488" v="22" actId="1076"/>
          <ac:spMkLst>
            <pc:docMk/>
            <pc:sldMk cId="0" sldId="265"/>
            <ac:spMk id="20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6:48.972" v="19" actId="1076"/>
          <ac:spMkLst>
            <pc:docMk/>
            <pc:sldMk cId="0" sldId="265"/>
            <ac:spMk id="20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7:04.487" v="21" actId="1076"/>
          <ac:spMkLst>
            <pc:docMk/>
            <pc:sldMk cId="0" sldId="265"/>
            <ac:spMk id="210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35:51.986" v="18" actId="14100"/>
          <ac:picMkLst>
            <pc:docMk/>
            <pc:sldMk cId="0" sldId="265"/>
            <ac:picMk id="200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38:22.520" v="29" actId="1076"/>
        <pc:sldMkLst>
          <pc:docMk/>
          <pc:sldMk cId="0" sldId="266"/>
        </pc:sldMkLst>
        <pc:spChg chg="mod">
          <ac:chgData name="ゲスト ユーザー" userId="" providerId="Windows Live" clId="Web-{F45AB5FF-F672-47BE-9ABC-5EDCB941A9C6}" dt="2021-03-05T07:38:22.520" v="29" actId="1076"/>
          <ac:spMkLst>
            <pc:docMk/>
            <pc:sldMk cId="0" sldId="266"/>
            <ac:spMk id="21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7:56.598" v="23" actId="20577"/>
          <ac:spMkLst>
            <pc:docMk/>
            <pc:sldMk cId="0" sldId="266"/>
            <ac:spMk id="221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8:10.754" v="27" actId="1076"/>
          <ac:spMkLst>
            <pc:docMk/>
            <pc:sldMk cId="0" sldId="266"/>
            <ac:spMk id="226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38:19.989" v="28" actId="1076"/>
          <ac:picMkLst>
            <pc:docMk/>
            <pc:sldMk cId="0" sldId="266"/>
            <ac:picMk id="216" creationId="{00000000-0000-0000-0000-000000000000}"/>
          </ac:picMkLst>
        </pc:picChg>
        <pc:picChg chg="mod">
          <ac:chgData name="ゲスト ユーザー" userId="" providerId="Windows Live" clId="Web-{F45AB5FF-F672-47BE-9ABC-5EDCB941A9C6}" dt="2021-03-05T07:38:07.332" v="26" actId="1076"/>
          <ac:picMkLst>
            <pc:docMk/>
            <pc:sldMk cId="0" sldId="266"/>
            <ac:picMk id="219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38:32.473" v="31" actId="1076"/>
        <pc:sldMkLst>
          <pc:docMk/>
          <pc:sldMk cId="0" sldId="267"/>
        </pc:sldMkLst>
        <pc:spChg chg="mod">
          <ac:chgData name="ゲスト ユーザー" userId="" providerId="Windows Live" clId="Web-{F45AB5FF-F672-47BE-9ABC-5EDCB941A9C6}" dt="2021-03-05T07:38:32.473" v="31" actId="1076"/>
          <ac:spMkLst>
            <pc:docMk/>
            <pc:sldMk cId="0" sldId="267"/>
            <ac:spMk id="242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38:30.005" v="30" actId="1076"/>
          <ac:picMkLst>
            <pc:docMk/>
            <pc:sldMk cId="0" sldId="267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39:15.896" v="41" actId="1076"/>
        <pc:sldMkLst>
          <pc:docMk/>
          <pc:sldMk cId="0" sldId="268"/>
        </pc:sldMkLst>
        <pc:spChg chg="mod">
          <ac:chgData name="ゲスト ユーザー" userId="" providerId="Windows Live" clId="Web-{F45AB5FF-F672-47BE-9ABC-5EDCB941A9C6}" dt="2021-03-05T07:38:54.380" v="35" actId="1076"/>
          <ac:spMkLst>
            <pc:docMk/>
            <pc:sldMk cId="0" sldId="268"/>
            <ac:spMk id="252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8:44.114" v="33" actId="20577"/>
          <ac:spMkLst>
            <pc:docMk/>
            <pc:sldMk cId="0" sldId="268"/>
            <ac:spMk id="253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9:02.208" v="37" actId="1076"/>
          <ac:spMkLst>
            <pc:docMk/>
            <pc:sldMk cId="0" sldId="268"/>
            <ac:spMk id="25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9:05.036" v="38" actId="1076"/>
          <ac:spMkLst>
            <pc:docMk/>
            <pc:sldMk cId="0" sldId="268"/>
            <ac:spMk id="26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9:07.740" v="39" actId="1076"/>
          <ac:spMkLst>
            <pc:docMk/>
            <pc:sldMk cId="0" sldId="268"/>
            <ac:spMk id="261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8:59.240" v="36" actId="1076"/>
          <ac:spMkLst>
            <pc:docMk/>
            <pc:sldMk cId="0" sldId="268"/>
            <ac:spMk id="262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9:15.896" v="41" actId="1076"/>
          <ac:spMkLst>
            <pc:docMk/>
            <pc:sldMk cId="0" sldId="268"/>
            <ac:spMk id="263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8:48.646" v="34" actId="1076"/>
          <ac:spMkLst>
            <pc:docMk/>
            <pc:sldMk cId="0" sldId="268"/>
            <ac:spMk id="264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39:31.053" v="42" actId="1076"/>
        <pc:sldMkLst>
          <pc:docMk/>
          <pc:sldMk cId="0" sldId="270"/>
        </pc:sldMkLst>
        <pc:spChg chg="mod">
          <ac:chgData name="ゲスト ユーザー" userId="" providerId="Windows Live" clId="Web-{F45AB5FF-F672-47BE-9ABC-5EDCB941A9C6}" dt="2021-03-05T07:39:31.053" v="42" actId="1076"/>
          <ac:spMkLst>
            <pc:docMk/>
            <pc:sldMk cId="0" sldId="270"/>
            <ac:spMk id="301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1:53.336" v="68" actId="1076"/>
        <pc:sldMkLst>
          <pc:docMk/>
          <pc:sldMk cId="0" sldId="271"/>
        </pc:sldMkLst>
        <pc:spChg chg="mod">
          <ac:chgData name="ゲスト ユーザー" userId="" providerId="Windows Live" clId="Web-{F45AB5FF-F672-47BE-9ABC-5EDCB941A9C6}" dt="2021-03-05T07:41:03.664" v="56" actId="1076"/>
          <ac:spMkLst>
            <pc:docMk/>
            <pc:sldMk cId="0" sldId="271"/>
            <ac:spMk id="30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9:59.756" v="48" actId="14100"/>
          <ac:spMkLst>
            <pc:docMk/>
            <pc:sldMk cId="0" sldId="271"/>
            <ac:spMk id="31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9:41.928" v="43" actId="1076"/>
          <ac:spMkLst>
            <pc:docMk/>
            <pc:sldMk cId="0" sldId="271"/>
            <ac:spMk id="31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1:40.711" v="65" actId="1076"/>
          <ac:spMkLst>
            <pc:docMk/>
            <pc:sldMk cId="0" sldId="271"/>
            <ac:spMk id="31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1:43.914" v="66" actId="1076"/>
          <ac:spMkLst>
            <pc:docMk/>
            <pc:sldMk cId="0" sldId="271"/>
            <ac:spMk id="31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1:53.336" v="68" actId="1076"/>
          <ac:spMkLst>
            <pc:docMk/>
            <pc:sldMk cId="0" sldId="271"/>
            <ac:spMk id="32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1:48.430" v="67" actId="1076"/>
          <ac:spMkLst>
            <pc:docMk/>
            <pc:sldMk cId="0" sldId="271"/>
            <ac:spMk id="321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1:38.571" v="64" actId="1076"/>
          <ac:spMkLst>
            <pc:docMk/>
            <pc:sldMk cId="0" sldId="271"/>
            <ac:spMk id="322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41:07.461" v="57" actId="1076"/>
          <ac:picMkLst>
            <pc:docMk/>
            <pc:sldMk cId="0" sldId="271"/>
            <ac:picMk id="310" creationId="{00000000-0000-0000-0000-000000000000}"/>
          </ac:picMkLst>
        </pc:picChg>
        <pc:picChg chg="mod">
          <ac:chgData name="ゲスト ユーザー" userId="" providerId="Windows Live" clId="Web-{F45AB5FF-F672-47BE-9ABC-5EDCB941A9C6}" dt="2021-03-05T07:41:13.367" v="58" actId="1076"/>
          <ac:picMkLst>
            <pc:docMk/>
            <pc:sldMk cId="0" sldId="271"/>
            <ac:picMk id="312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42:46.869" v="77" actId="14100"/>
        <pc:sldMkLst>
          <pc:docMk/>
          <pc:sldMk cId="0" sldId="272"/>
        </pc:sldMkLst>
        <pc:spChg chg="mod">
          <ac:chgData name="ゲスト ユーザー" userId="" providerId="Windows Live" clId="Web-{F45AB5FF-F672-47BE-9ABC-5EDCB941A9C6}" dt="2021-03-05T07:42:07.399" v="69" actId="1076"/>
          <ac:spMkLst>
            <pc:docMk/>
            <pc:sldMk cId="0" sldId="272"/>
            <ac:spMk id="33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2:19.040" v="71" actId="1076"/>
          <ac:spMkLst>
            <pc:docMk/>
            <pc:sldMk cId="0" sldId="272"/>
            <ac:spMk id="33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2:13.759" v="70" actId="1076"/>
          <ac:spMkLst>
            <pc:docMk/>
            <pc:sldMk cId="0" sldId="272"/>
            <ac:spMk id="33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2:23.493" v="72" actId="1076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2:27.634" v="73" actId="1076"/>
          <ac:spMkLst>
            <pc:docMk/>
            <pc:sldMk cId="0" sldId="272"/>
            <ac:spMk id="33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2:34.150" v="74" actId="1076"/>
          <ac:spMkLst>
            <pc:docMk/>
            <pc:sldMk cId="0" sldId="272"/>
            <ac:spMk id="338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42:46.869" v="77" actId="14100"/>
          <ac:picMkLst>
            <pc:docMk/>
            <pc:sldMk cId="0" sldId="272"/>
            <ac:picMk id="328" creationId="{00000000-0000-0000-0000-000000000000}"/>
          </ac:picMkLst>
        </pc:picChg>
        <pc:picChg chg="mod">
          <ac:chgData name="ゲスト ユーザー" userId="" providerId="Windows Live" clId="Web-{F45AB5FF-F672-47BE-9ABC-5EDCB941A9C6}" dt="2021-03-05T07:42:40.494" v="75" actId="1076"/>
          <ac:picMkLst>
            <pc:docMk/>
            <pc:sldMk cId="0" sldId="272"/>
            <ac:picMk id="329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43:55.854" v="82" actId="1076"/>
        <pc:sldMkLst>
          <pc:docMk/>
          <pc:sldMk cId="0" sldId="273"/>
        </pc:sldMkLst>
        <pc:spChg chg="mod">
          <ac:chgData name="ゲスト ユーザー" userId="" providerId="Windows Live" clId="Web-{F45AB5FF-F672-47BE-9ABC-5EDCB941A9C6}" dt="2021-03-05T07:43:13.619" v="79" actId="20577"/>
          <ac:spMkLst>
            <pc:docMk/>
            <pc:sldMk cId="0" sldId="273"/>
            <ac:spMk id="34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3:32.276" v="81" actId="20577"/>
          <ac:spMkLst>
            <pc:docMk/>
            <pc:sldMk cId="0" sldId="273"/>
            <ac:spMk id="34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3:23.041" v="80" actId="1076"/>
          <ac:spMkLst>
            <pc:docMk/>
            <pc:sldMk cId="0" sldId="273"/>
            <ac:spMk id="352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43:55.854" v="82" actId="1076"/>
          <ac:picMkLst>
            <pc:docMk/>
            <pc:sldMk cId="0" sldId="273"/>
            <ac:picMk id="347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46:09.279" v="96" actId="1076"/>
        <pc:sldMkLst>
          <pc:docMk/>
          <pc:sldMk cId="0" sldId="274"/>
        </pc:sldMkLst>
        <pc:spChg chg="mod">
          <ac:chgData name="ゲスト ユーザー" userId="" providerId="Windows Live" clId="Web-{F45AB5FF-F672-47BE-9ABC-5EDCB941A9C6}" dt="2021-03-05T07:45:40.481" v="91" actId="20577"/>
          <ac:spMkLst>
            <pc:docMk/>
            <pc:sldMk cId="0" sldId="274"/>
            <ac:spMk id="361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6:01.028" v="9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6:03.919" v="9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6:09.279" v="96" actId="1076"/>
          <ac:spMkLst>
            <pc:docMk/>
            <pc:sldMk cId="0" sldId="274"/>
            <ac:spMk id="371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5:25.778" v="89" actId="20577"/>
        <pc:sldMkLst>
          <pc:docMk/>
          <pc:sldMk cId="0" sldId="275"/>
        </pc:sldMkLst>
        <pc:spChg chg="mod">
          <ac:chgData name="ゲスト ユーザー" userId="" providerId="Windows Live" clId="Web-{F45AB5FF-F672-47BE-9ABC-5EDCB941A9C6}" dt="2021-03-05T07:45:25.778" v="89" actId="20577"/>
          <ac:spMkLst>
            <pc:docMk/>
            <pc:sldMk cId="0" sldId="275"/>
            <ac:spMk id="37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4:44.605" v="87" actId="1076"/>
          <ac:spMkLst>
            <pc:docMk/>
            <pc:sldMk cId="0" sldId="275"/>
            <ac:spMk id="382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4:56.824" v="88" actId="1076"/>
        <pc:sldMkLst>
          <pc:docMk/>
          <pc:sldMk cId="0" sldId="276"/>
        </pc:sldMkLst>
        <pc:spChg chg="mod">
          <ac:chgData name="ゲスト ユーザー" userId="" providerId="Windows Live" clId="Web-{F45AB5FF-F672-47BE-9ABC-5EDCB941A9C6}" dt="2021-03-05T07:44:19.808" v="84" actId="1076"/>
          <ac:spMkLst>
            <pc:docMk/>
            <pc:sldMk cId="0" sldId="276"/>
            <ac:spMk id="397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44:56.824" v="88" actId="1076"/>
          <ac:picMkLst>
            <pc:docMk/>
            <pc:sldMk cId="0" sldId="276"/>
            <ac:picMk id="390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46:24.044" v="98" actId="1076"/>
        <pc:sldMkLst>
          <pc:docMk/>
          <pc:sldMk cId="0" sldId="277"/>
        </pc:sldMkLst>
        <pc:spChg chg="mod">
          <ac:chgData name="ゲスト ユーザー" userId="" providerId="Windows Live" clId="Web-{F45AB5FF-F672-47BE-9ABC-5EDCB941A9C6}" dt="2021-03-05T07:46:24.044" v="98" actId="1076"/>
          <ac:spMkLst>
            <pc:docMk/>
            <pc:sldMk cId="0" sldId="277"/>
            <ac:spMk id="41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6:21.732" v="97" actId="1076"/>
          <ac:spMkLst>
            <pc:docMk/>
            <pc:sldMk cId="0" sldId="277"/>
            <ac:spMk id="420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7:24.436" v="103" actId="1076"/>
        <pc:sldMkLst>
          <pc:docMk/>
          <pc:sldMk cId="0" sldId="281"/>
        </pc:sldMkLst>
        <pc:spChg chg="mod">
          <ac:chgData name="ゲスト ユーザー" userId="" providerId="Windows Live" clId="Web-{F45AB5FF-F672-47BE-9ABC-5EDCB941A9C6}" dt="2021-03-05T07:46:44.420" v="99" actId="1076"/>
          <ac:spMkLst>
            <pc:docMk/>
            <pc:sldMk cId="0" sldId="281"/>
            <ac:spMk id="491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6:46.732" v="100" actId="1076"/>
          <ac:spMkLst>
            <pc:docMk/>
            <pc:sldMk cId="0" sldId="281"/>
            <ac:spMk id="493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6:51.420" v="101" actId="1076"/>
          <ac:spMkLst>
            <pc:docMk/>
            <pc:sldMk cId="0" sldId="281"/>
            <ac:spMk id="49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7:22.077" v="102" actId="1076"/>
          <ac:spMkLst>
            <pc:docMk/>
            <pc:sldMk cId="0" sldId="281"/>
            <ac:spMk id="49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7:24.436" v="103" actId="1076"/>
          <ac:spMkLst>
            <pc:docMk/>
            <pc:sldMk cId="0" sldId="281"/>
            <ac:spMk id="496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7:45.187" v="105" actId="1076"/>
        <pc:sldMkLst>
          <pc:docMk/>
          <pc:sldMk cId="0" sldId="282"/>
        </pc:sldMkLst>
        <pc:spChg chg="mod">
          <ac:chgData name="ゲスト ユーザー" userId="" providerId="Windows Live" clId="Web-{F45AB5FF-F672-47BE-9ABC-5EDCB941A9C6}" dt="2021-03-05T07:47:45.187" v="105" actId="1076"/>
          <ac:spMkLst>
            <pc:docMk/>
            <pc:sldMk cId="0" sldId="282"/>
            <ac:spMk id="508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7:56.234" v="106" actId="20577"/>
        <pc:sldMkLst>
          <pc:docMk/>
          <pc:sldMk cId="0" sldId="283"/>
        </pc:sldMkLst>
        <pc:spChg chg="mod">
          <ac:chgData name="ゲスト ユーザー" userId="" providerId="Windows Live" clId="Web-{F45AB5FF-F672-47BE-9ABC-5EDCB941A9C6}" dt="2021-03-05T07:47:56.234" v="106" actId="20577"/>
          <ac:spMkLst>
            <pc:docMk/>
            <pc:sldMk cId="0" sldId="283"/>
            <ac:spMk id="521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8:34.266" v="109" actId="1076"/>
        <pc:sldMkLst>
          <pc:docMk/>
          <pc:sldMk cId="0" sldId="286"/>
        </pc:sldMkLst>
        <pc:spChg chg="mod">
          <ac:chgData name="ゲスト ユーザー" userId="" providerId="Windows Live" clId="Web-{F45AB5FF-F672-47BE-9ABC-5EDCB941A9C6}" dt="2021-03-05T07:48:21.906" v="108" actId="1076"/>
          <ac:spMkLst>
            <pc:docMk/>
            <pc:sldMk cId="0" sldId="286"/>
            <ac:spMk id="56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8:34.266" v="109" actId="1076"/>
          <ac:spMkLst>
            <pc:docMk/>
            <pc:sldMk cId="0" sldId="286"/>
            <ac:spMk id="570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8:51.282" v="110" actId="1076"/>
        <pc:sldMkLst>
          <pc:docMk/>
          <pc:sldMk cId="0" sldId="288"/>
        </pc:sldMkLst>
        <pc:spChg chg="mod">
          <ac:chgData name="ゲスト ユーザー" userId="" providerId="Windows Live" clId="Web-{F45AB5FF-F672-47BE-9ABC-5EDCB941A9C6}" dt="2021-03-05T07:48:51.282" v="110" actId="1076"/>
          <ac:spMkLst>
            <pc:docMk/>
            <pc:sldMk cId="0" sldId="288"/>
            <ac:spMk id="594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9:08.079" v="111" actId="20577"/>
        <pc:sldMkLst>
          <pc:docMk/>
          <pc:sldMk cId="0" sldId="289"/>
        </pc:sldMkLst>
        <pc:spChg chg="mod">
          <ac:chgData name="ゲスト ユーザー" userId="" providerId="Windows Live" clId="Web-{F45AB5FF-F672-47BE-9ABC-5EDCB941A9C6}" dt="2021-03-05T07:49:08.079" v="111" actId="20577"/>
          <ac:spMkLst>
            <pc:docMk/>
            <pc:sldMk cId="0" sldId="289"/>
            <ac:spMk id="605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9:29.563" v="112" actId="1076"/>
        <pc:sldMkLst>
          <pc:docMk/>
          <pc:sldMk cId="0" sldId="292"/>
        </pc:sldMkLst>
        <pc:spChg chg="mod">
          <ac:chgData name="ゲスト ユーザー" userId="" providerId="Windows Live" clId="Web-{F45AB5FF-F672-47BE-9ABC-5EDCB941A9C6}" dt="2021-03-05T07:49:29.563" v="112" actId="1076"/>
          <ac:spMkLst>
            <pc:docMk/>
            <pc:sldMk cId="0" sldId="292"/>
            <ac:spMk id="661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9:39.673" v="113" actId="20577"/>
        <pc:sldMkLst>
          <pc:docMk/>
          <pc:sldMk cId="0" sldId="295"/>
        </pc:sldMkLst>
        <pc:spChg chg="mod">
          <ac:chgData name="ゲスト ユーザー" userId="" providerId="Windows Live" clId="Web-{F45AB5FF-F672-47BE-9ABC-5EDCB941A9C6}" dt="2021-03-05T07:49:39.673" v="113" actId="20577"/>
          <ac:spMkLst>
            <pc:docMk/>
            <pc:sldMk cId="0" sldId="295"/>
            <ac:spMk id="695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0:20.361" v="117" actId="1076"/>
        <pc:sldMkLst>
          <pc:docMk/>
          <pc:sldMk cId="0" sldId="297"/>
        </pc:sldMkLst>
        <pc:spChg chg="mod">
          <ac:chgData name="ゲスト ユーザー" userId="" providerId="Windows Live" clId="Web-{F45AB5FF-F672-47BE-9ABC-5EDCB941A9C6}" dt="2021-03-05T07:50:00.236" v="115" actId="20577"/>
          <ac:spMkLst>
            <pc:docMk/>
            <pc:sldMk cId="0" sldId="297"/>
            <ac:spMk id="73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0:15.517" v="116" actId="1076"/>
          <ac:spMkLst>
            <pc:docMk/>
            <pc:sldMk cId="0" sldId="297"/>
            <ac:spMk id="73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0:20.361" v="117" actId="1076"/>
          <ac:spMkLst>
            <pc:docMk/>
            <pc:sldMk cId="0" sldId="297"/>
            <ac:spMk id="735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0:27.408" v="118" actId="1076"/>
        <pc:sldMkLst>
          <pc:docMk/>
          <pc:sldMk cId="0" sldId="298"/>
        </pc:sldMkLst>
        <pc:spChg chg="mod">
          <ac:chgData name="ゲスト ユーザー" userId="" providerId="Windows Live" clId="Web-{F45AB5FF-F672-47BE-9ABC-5EDCB941A9C6}" dt="2021-03-05T07:50:27.408" v="118" actId="1076"/>
          <ac:spMkLst>
            <pc:docMk/>
            <pc:sldMk cId="0" sldId="298"/>
            <ac:spMk id="747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3:38.177" v="145" actId="1076"/>
        <pc:sldMkLst>
          <pc:docMk/>
          <pc:sldMk cId="0" sldId="299"/>
        </pc:sldMkLst>
        <pc:spChg chg="mod">
          <ac:chgData name="ゲスト ユーザー" userId="" providerId="Windows Live" clId="Web-{F45AB5FF-F672-47BE-9ABC-5EDCB941A9C6}" dt="2021-03-05T07:51:22.519" v="126" actId="20577"/>
          <ac:spMkLst>
            <pc:docMk/>
            <pc:sldMk cId="0" sldId="299"/>
            <ac:spMk id="756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2:28.864" v="139" actId="1076"/>
          <ac:spMkLst>
            <pc:docMk/>
            <pc:sldMk cId="0" sldId="299"/>
            <ac:spMk id="75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3:31.912" v="144" actId="1076"/>
          <ac:spMkLst>
            <pc:docMk/>
            <pc:sldMk cId="0" sldId="299"/>
            <ac:spMk id="76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3:16.458" v="142" actId="1076"/>
          <ac:spMkLst>
            <pc:docMk/>
            <pc:sldMk cId="0" sldId="299"/>
            <ac:spMk id="763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1:11.581" v="124" actId="1076"/>
          <ac:spMkLst>
            <pc:docMk/>
            <pc:sldMk cId="0" sldId="299"/>
            <ac:spMk id="76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3:23.771" v="143" actId="1076"/>
          <ac:spMkLst>
            <pc:docMk/>
            <pc:sldMk cId="0" sldId="299"/>
            <ac:spMk id="76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2:01.004" v="133" actId="1076"/>
          <ac:spMkLst>
            <pc:docMk/>
            <pc:sldMk cId="0" sldId="299"/>
            <ac:spMk id="76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2:20.629" v="136" actId="1076"/>
          <ac:spMkLst>
            <pc:docMk/>
            <pc:sldMk cId="0" sldId="299"/>
            <ac:spMk id="77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1:18.206" v="125" actId="1076"/>
          <ac:spMkLst>
            <pc:docMk/>
            <pc:sldMk cId="0" sldId="299"/>
            <ac:spMk id="772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3:38.177" v="145" actId="1076"/>
          <ac:spMkLst>
            <pc:docMk/>
            <pc:sldMk cId="0" sldId="299"/>
            <ac:spMk id="77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0:35.643" v="119" actId="1076"/>
          <ac:spMkLst>
            <pc:docMk/>
            <pc:sldMk cId="0" sldId="299"/>
            <ac:spMk id="77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0:38.408" v="120" actId="1076"/>
          <ac:spMkLst>
            <pc:docMk/>
            <pc:sldMk cId="0" sldId="299"/>
            <ac:spMk id="77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0:41.112" v="121" actId="1076"/>
          <ac:spMkLst>
            <pc:docMk/>
            <pc:sldMk cId="0" sldId="299"/>
            <ac:spMk id="780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52:15.988" v="135" actId="1076"/>
          <ac:picMkLst>
            <pc:docMk/>
            <pc:sldMk cId="0" sldId="299"/>
            <ac:picMk id="753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53:51.803" v="147" actId="1076"/>
        <pc:sldMkLst>
          <pc:docMk/>
          <pc:sldMk cId="0" sldId="301"/>
        </pc:sldMkLst>
        <pc:spChg chg="mod">
          <ac:chgData name="ゲスト ユーザー" userId="" providerId="Windows Live" clId="Web-{F45AB5FF-F672-47BE-9ABC-5EDCB941A9C6}" dt="2021-03-05T07:53:51.803" v="147" actId="1076"/>
          <ac:spMkLst>
            <pc:docMk/>
            <pc:sldMk cId="0" sldId="301"/>
            <ac:spMk id="80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3:49.756" v="146" actId="1076"/>
          <ac:spMkLst>
            <pc:docMk/>
            <pc:sldMk cId="0" sldId="301"/>
            <ac:spMk id="808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4:00.990" v="149" actId="1076"/>
        <pc:sldMkLst>
          <pc:docMk/>
          <pc:sldMk cId="0" sldId="302"/>
        </pc:sldMkLst>
        <pc:spChg chg="mod">
          <ac:chgData name="ゲスト ユーザー" userId="" providerId="Windows Live" clId="Web-{F45AB5FF-F672-47BE-9ABC-5EDCB941A9C6}" dt="2021-03-05T07:53:57.865" v="148" actId="1076"/>
          <ac:spMkLst>
            <pc:docMk/>
            <pc:sldMk cId="0" sldId="302"/>
            <ac:spMk id="82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4:00.990" v="149" actId="1076"/>
          <ac:spMkLst>
            <pc:docMk/>
            <pc:sldMk cId="0" sldId="302"/>
            <ac:spMk id="826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4:16.616" v="152" actId="1076"/>
        <pc:sldMkLst>
          <pc:docMk/>
          <pc:sldMk cId="0" sldId="303"/>
        </pc:sldMkLst>
        <pc:spChg chg="mod">
          <ac:chgData name="ゲスト ユーザー" userId="" providerId="Windows Live" clId="Web-{F45AB5FF-F672-47BE-9ABC-5EDCB941A9C6}" dt="2021-03-05T07:54:13.303" v="151" actId="1076"/>
          <ac:spMkLst>
            <pc:docMk/>
            <pc:sldMk cId="0" sldId="303"/>
            <ac:spMk id="83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4:11.069" v="150" actId="1076"/>
          <ac:spMkLst>
            <pc:docMk/>
            <pc:sldMk cId="0" sldId="303"/>
            <ac:spMk id="84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4:16.616" v="152" actId="1076"/>
          <ac:spMkLst>
            <pc:docMk/>
            <pc:sldMk cId="0" sldId="303"/>
            <ac:spMk id="842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4:45.429" v="156" actId="1076"/>
        <pc:sldMkLst>
          <pc:docMk/>
          <pc:sldMk cId="0" sldId="306"/>
        </pc:sldMkLst>
        <pc:spChg chg="mod">
          <ac:chgData name="ゲスト ユーザー" userId="" providerId="Windows Live" clId="Web-{F45AB5FF-F672-47BE-9ABC-5EDCB941A9C6}" dt="2021-03-05T07:54:39.850" v="155" actId="20577"/>
          <ac:spMkLst>
            <pc:docMk/>
            <pc:sldMk cId="0" sldId="306"/>
            <ac:spMk id="87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4:32.741" v="153" actId="1076"/>
          <ac:spMkLst>
            <pc:docMk/>
            <pc:sldMk cId="0" sldId="306"/>
            <ac:spMk id="881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4:35.928" v="154" actId="1076"/>
          <ac:spMkLst>
            <pc:docMk/>
            <pc:sldMk cId="0" sldId="306"/>
            <ac:spMk id="882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4:45.429" v="156" actId="1076"/>
          <ac:spMkLst>
            <pc:docMk/>
            <pc:sldMk cId="0" sldId="306"/>
            <ac:spMk id="883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4:53.882" v="157" actId="20577"/>
        <pc:sldMkLst>
          <pc:docMk/>
          <pc:sldMk cId="0" sldId="307"/>
        </pc:sldMkLst>
        <pc:spChg chg="mod">
          <ac:chgData name="ゲスト ユーザー" userId="" providerId="Windows Live" clId="Web-{F45AB5FF-F672-47BE-9ABC-5EDCB941A9C6}" dt="2021-03-05T07:54:53.882" v="157" actId="20577"/>
          <ac:spMkLst>
            <pc:docMk/>
            <pc:sldMk cId="0" sldId="307"/>
            <ac:spMk id="893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5:18.898" v="160" actId="1076"/>
        <pc:sldMkLst>
          <pc:docMk/>
          <pc:sldMk cId="0" sldId="308"/>
        </pc:sldMkLst>
        <pc:spChg chg="mod">
          <ac:chgData name="ゲスト ユーザー" userId="" providerId="Windows Live" clId="Web-{F45AB5FF-F672-47BE-9ABC-5EDCB941A9C6}" dt="2021-03-05T07:55:13.023" v="159" actId="20577"/>
          <ac:spMkLst>
            <pc:docMk/>
            <pc:sldMk cId="0" sldId="308"/>
            <ac:spMk id="91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5:07.820" v="158" actId="1076"/>
          <ac:spMkLst>
            <pc:docMk/>
            <pc:sldMk cId="0" sldId="308"/>
            <ac:spMk id="921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5:18.898" v="160" actId="1076"/>
          <ac:spMkLst>
            <pc:docMk/>
            <pc:sldMk cId="0" sldId="308"/>
            <ac:spMk id="923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6:19.602" v="166" actId="1076"/>
        <pc:sldMkLst>
          <pc:docMk/>
          <pc:sldMk cId="0" sldId="309"/>
        </pc:sldMkLst>
        <pc:spChg chg="mod">
          <ac:chgData name="ゲスト ユーザー" userId="" providerId="Windows Live" clId="Web-{F45AB5FF-F672-47BE-9ABC-5EDCB941A9C6}" dt="2021-03-05T07:56:19.602" v="166" actId="1076"/>
          <ac:spMkLst>
            <pc:docMk/>
            <pc:sldMk cId="0" sldId="309"/>
            <ac:spMk id="940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6:36.165" v="168" actId="1076"/>
        <pc:sldMkLst>
          <pc:docMk/>
          <pc:sldMk cId="0" sldId="310"/>
        </pc:sldMkLst>
        <pc:spChg chg="mod">
          <ac:chgData name="ゲスト ユーザー" userId="" providerId="Windows Live" clId="Web-{F45AB5FF-F672-47BE-9ABC-5EDCB941A9C6}" dt="2021-03-05T07:56:29.868" v="167" actId="1076"/>
          <ac:spMkLst>
            <pc:docMk/>
            <pc:sldMk cId="0" sldId="310"/>
            <ac:spMk id="956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6:36.165" v="168" actId="1076"/>
          <ac:spMkLst>
            <pc:docMk/>
            <pc:sldMk cId="0" sldId="310"/>
            <ac:spMk id="960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8:03.073" v="181" actId="1076"/>
        <pc:sldMkLst>
          <pc:docMk/>
          <pc:sldMk cId="0" sldId="311"/>
        </pc:sldMkLst>
        <pc:spChg chg="mod">
          <ac:chgData name="ゲスト ユーザー" userId="" providerId="Windows Live" clId="Web-{F45AB5FF-F672-47BE-9ABC-5EDCB941A9C6}" dt="2021-03-05T07:57:34.401" v="176" actId="14100"/>
          <ac:spMkLst>
            <pc:docMk/>
            <pc:sldMk cId="0" sldId="311"/>
            <ac:spMk id="97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7:37.401" v="177" actId="14100"/>
          <ac:spMkLst>
            <pc:docMk/>
            <pc:sldMk cId="0" sldId="311"/>
            <ac:spMk id="976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6:43.931" v="169" actId="1076"/>
          <ac:spMkLst>
            <pc:docMk/>
            <pc:sldMk cId="0" sldId="311"/>
            <ac:spMk id="97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6:45.712" v="170" actId="1076"/>
          <ac:spMkLst>
            <pc:docMk/>
            <pc:sldMk cId="0" sldId="311"/>
            <ac:spMk id="97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7:49.291" v="178" actId="1076"/>
          <ac:spMkLst>
            <pc:docMk/>
            <pc:sldMk cId="0" sldId="311"/>
            <ac:spMk id="97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8:03.073" v="181" actId="1076"/>
          <ac:spMkLst>
            <pc:docMk/>
            <pc:sldMk cId="0" sldId="311"/>
            <ac:spMk id="98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7:54.963" v="180" actId="1076"/>
          <ac:spMkLst>
            <pc:docMk/>
            <pc:sldMk cId="0" sldId="311"/>
            <ac:spMk id="982" creationId="{00000000-0000-0000-0000-000000000000}"/>
          </ac:spMkLst>
        </pc:spChg>
        <pc:grpChg chg="mod">
          <ac:chgData name="ゲスト ユーザー" userId="" providerId="Windows Live" clId="Web-{F45AB5FF-F672-47BE-9ABC-5EDCB941A9C6}" dt="2021-03-05T07:57:28.822" v="175" actId="1076"/>
          <ac:grpSpMkLst>
            <pc:docMk/>
            <pc:sldMk cId="0" sldId="311"/>
            <ac:grpSpMk id="969" creationId="{00000000-0000-0000-0000-000000000000}"/>
          </ac:grpSpMkLst>
        </pc:grpChg>
        <pc:picChg chg="mod">
          <ac:chgData name="ゲスト ユーザー" userId="" providerId="Windows Live" clId="Web-{F45AB5FF-F672-47BE-9ABC-5EDCB941A9C6}" dt="2021-03-05T07:57:22.197" v="174" actId="1076"/>
          <ac:picMkLst>
            <pc:docMk/>
            <pc:sldMk cId="0" sldId="311"/>
            <ac:picMk id="968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58:19.511" v="182" actId="1076"/>
        <pc:sldMkLst>
          <pc:docMk/>
          <pc:sldMk cId="0" sldId="312"/>
        </pc:sldMkLst>
        <pc:picChg chg="mod">
          <ac:chgData name="ゲスト ユーザー" userId="" providerId="Windows Live" clId="Web-{F45AB5FF-F672-47BE-9ABC-5EDCB941A9C6}" dt="2021-03-05T07:58:19.511" v="182" actId="1076"/>
          <ac:picMkLst>
            <pc:docMk/>
            <pc:sldMk cId="0" sldId="312"/>
            <ac:picMk id="988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58:33.230" v="185" actId="1076"/>
        <pc:sldMkLst>
          <pc:docMk/>
          <pc:sldMk cId="0" sldId="313"/>
        </pc:sldMkLst>
        <pc:spChg chg="mod">
          <ac:chgData name="ゲスト ユーザー" userId="" providerId="Windows Live" clId="Web-{F45AB5FF-F672-47BE-9ABC-5EDCB941A9C6}" dt="2021-03-05T07:58:26.527" v="183" actId="1076"/>
          <ac:spMkLst>
            <pc:docMk/>
            <pc:sldMk cId="0" sldId="313"/>
            <ac:spMk id="100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8:28.995" v="184" actId="1076"/>
          <ac:spMkLst>
            <pc:docMk/>
            <pc:sldMk cId="0" sldId="313"/>
            <ac:spMk id="100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8:33.230" v="185" actId="1076"/>
          <ac:spMkLst>
            <pc:docMk/>
            <pc:sldMk cId="0" sldId="313"/>
            <ac:spMk id="1009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8:56.152" v="189" actId="1076"/>
        <pc:sldMkLst>
          <pc:docMk/>
          <pc:sldMk cId="0" sldId="314"/>
        </pc:sldMkLst>
        <pc:spChg chg="mod">
          <ac:chgData name="ゲスト ユーザー" userId="" providerId="Windows Live" clId="Web-{F45AB5FF-F672-47BE-9ABC-5EDCB941A9C6}" dt="2021-03-05T07:58:42.542" v="186" actId="1076"/>
          <ac:spMkLst>
            <pc:docMk/>
            <pc:sldMk cId="0" sldId="314"/>
            <ac:spMk id="102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8:47.371" v="187" actId="1076"/>
          <ac:spMkLst>
            <pc:docMk/>
            <pc:sldMk cId="0" sldId="314"/>
            <ac:spMk id="102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8:56.152" v="189" actId="1076"/>
          <ac:spMkLst>
            <pc:docMk/>
            <pc:sldMk cId="0" sldId="314"/>
            <ac:spMk id="102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8:53.715" v="188" actId="1076"/>
          <ac:spMkLst>
            <pc:docMk/>
            <pc:sldMk cId="0" sldId="314"/>
            <ac:spMk id="1029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9:07.980" v="190" actId="1076"/>
        <pc:sldMkLst>
          <pc:docMk/>
          <pc:sldMk cId="0" sldId="315"/>
        </pc:sldMkLst>
        <pc:spChg chg="mod">
          <ac:chgData name="ゲスト ユーザー" userId="" providerId="Windows Live" clId="Web-{F45AB5FF-F672-47BE-9ABC-5EDCB941A9C6}" dt="2021-03-05T07:59:07.980" v="190" actId="1076"/>
          <ac:spMkLst>
            <pc:docMk/>
            <pc:sldMk cId="0" sldId="315"/>
            <ac:spMk id="1040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9:36.512" v="195" actId="1076"/>
        <pc:sldMkLst>
          <pc:docMk/>
          <pc:sldMk cId="0" sldId="317"/>
        </pc:sldMkLst>
        <pc:spChg chg="mod">
          <ac:chgData name="ゲスト ユーザー" userId="" providerId="Windows Live" clId="Web-{F45AB5FF-F672-47BE-9ABC-5EDCB941A9C6}" dt="2021-03-05T07:59:19.996" v="191" actId="1076"/>
          <ac:spMkLst>
            <pc:docMk/>
            <pc:sldMk cId="0" sldId="317"/>
            <ac:spMk id="1063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9:36.512" v="195" actId="1076"/>
          <ac:spMkLst>
            <pc:docMk/>
            <pc:sldMk cId="0" sldId="317"/>
            <ac:spMk id="106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9:27.403" v="193" actId="1076"/>
          <ac:spMkLst>
            <pc:docMk/>
            <pc:sldMk cId="0" sldId="317"/>
            <ac:spMk id="106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9:24.059" v="192" actId="1076"/>
          <ac:spMkLst>
            <pc:docMk/>
            <pc:sldMk cId="0" sldId="317"/>
            <ac:spMk id="106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8437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a806634d32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a806634d32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b373369e6a_0_3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b373369e6a_0_3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b373369e6a_0_3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gb373369e6a_0_3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b22e925727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b22e925727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b28730082e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b28730082e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78a05e631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" name="Google Shape;554;g78a05e631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78a05e6316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3" name="Google Shape;573;g78a05e6316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78a05e637e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78a05e637e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b330966b56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b330966b56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b330966b56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b330966b56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b330966b56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b330966b56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b330966b56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b330966b56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b330966b56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b330966b56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b330966b56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Google Shape;677;gb330966b56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b3405d3fd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b3405d3fd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b3405d3fda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b3405d3fda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gb3424aa4e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6" name="Google Shape;726;gb3424aa4e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b35b1c949e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b35b1c949e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b35b1c949e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b35b1c949e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aac3555896_1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" name="Google Shape;783;gaac3555896_1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b330a9eda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b330a9eda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b330a9edaf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4" name="Google Shape;814;gb330a9edaf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b330a9edaf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gb330a9edaf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b330a9edaf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5" name="Google Shape;845;gb330a9edaf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b330a9edaf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9" name="Google Shape;859;gb330a9edaf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gb330a9edaf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8" name="Google Shape;868;gb330a9edaf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b3424aa4e8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" name="Google Shape;887;gb3424aa4e8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b3424aa4e8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" name="Google Shape;903;gb3424aa4e8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gb3424aa4e8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7" name="Google Shape;927;gb3424aa4e8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aac3555896_1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" name="Google Shape;943;gaac3555896_1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gb3be84c5aa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3" name="Google Shape;963;gb3be84c5aa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gb330966b56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5" name="Google Shape;985;gb330966b56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gb330966b56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6" name="Google Shape;996;gb330966b56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gb3ebcb6ed0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2" name="Google Shape;1012;gb3ebcb6ed0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gb3ebcb6ed0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2" name="Google Shape;1032;gb3ebcb6ed0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gb35b1c949e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4" name="Google Shape;1044;gb35b1c949e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gb373369e6a_0_5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5" name="Google Shape;1055;gb373369e6a_0_5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23" name="Google Shape;23;p4"/>
          <p:cNvSpPr txBox="1"/>
          <p:nvPr/>
        </p:nvSpPr>
        <p:spPr>
          <a:xfrm>
            <a:off x="0" y="4963900"/>
            <a:ext cx="91440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500">
                <a:solidFill>
                  <a:schemeClr val="lt1"/>
                </a:solidFill>
              </a:rPr>
              <a:t>https://scratch.mit.eduから自由に入手できます。</a:t>
            </a:r>
            <a:endParaRPr sz="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つくろう！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だい１１かい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6" y="3796060"/>
            <a:ext cx="1482709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Scratch3.0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ばん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とうじょうじんぶつしょうかい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めんた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 dirty="0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 dirty="0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せいと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254000" y="1178725"/>
            <a:ext cx="21492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でゲームをつくろう！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6" name="Google Shape;122;p17">
            <a:extLst>
              <a:ext uri="{FF2B5EF4-FFF2-40B4-BE49-F238E27FC236}">
                <a16:creationId xmlns:a16="http://schemas.microsoft.com/office/drawing/2014/main" id="{FDAC80AF-1538-459B-A1A5-D82613DA841B}"/>
              </a:ext>
            </a:extLst>
          </p:cNvPr>
          <p:cNvSpPr txBox="1"/>
          <p:nvPr/>
        </p:nvSpPr>
        <p:spPr>
          <a:xfrm>
            <a:off x="1246222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77;p14">
            <a:extLst>
              <a:ext uri="{FF2B5EF4-FFF2-40B4-BE49-F238E27FC236}">
                <a16:creationId xmlns:a16="http://schemas.microsoft.com/office/drawing/2014/main" id="{63DB1414-7E9C-4B7C-9704-CFF161AE912F}"/>
              </a:ext>
            </a:extLst>
          </p:cNvPr>
          <p:cNvSpPr/>
          <p:nvPr/>
        </p:nvSpPr>
        <p:spPr>
          <a:xfrm>
            <a:off x="382700" y="3179850"/>
            <a:ext cx="2129400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600" b="1">
                <a:solidFill>
                  <a:schemeClr val="dk2"/>
                </a:solidFill>
              </a:rPr>
              <a:t>きょう</a:t>
            </a:r>
            <a:r>
              <a:rPr lang="ja" sz="1600" b="1">
                <a:solidFill>
                  <a:schemeClr val="dk2"/>
                </a:solidFill>
              </a:rPr>
              <a:t>はなにをやるのかな～？</a:t>
            </a:r>
            <a:endParaRPr sz="16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</a:t>
            </a:r>
            <a:r>
              <a:rPr lang="ja" dirty="0">
                <a:latin typeface="Arial"/>
                <a:cs typeface="Arial"/>
              </a:rPr>
              <a:t>いてね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162;p21">
            <a:extLst>
              <a:ext uri="{FF2B5EF4-FFF2-40B4-BE49-F238E27FC236}">
                <a16:creationId xmlns:a16="http://schemas.microsoft.com/office/drawing/2014/main" id="{2A4CFF39-A231-4B74-9543-BB79F62DE5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75" y="2008909"/>
            <a:ext cx="7075450" cy="297046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altLang="ja-JP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をひらがなにしよう</a:t>
            </a: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5825" y="244925"/>
            <a:ext cx="1368175" cy="136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1085273" y="1028850"/>
            <a:ext cx="6280252" cy="716618"/>
          </a:xfrm>
          <a:prstGeom prst="wedgeRoundRectCallout">
            <a:avLst>
              <a:gd name="adj1" fmla="val 58447"/>
              <a:gd name="adj2" fmla="val -521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sz="1500" b="1" dirty="0">
                <a:solidFill>
                  <a:schemeClr val="dk2"/>
                </a:solidFill>
                <a:ea typeface="Lato"/>
                <a:sym typeface="Lato"/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をひらがなにするのに、ちきゅうマークをひだりクリックして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「にほんご」をクリックしてね！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38;p19">
            <a:extLst>
              <a:ext uri="{FF2B5EF4-FFF2-40B4-BE49-F238E27FC236}">
                <a16:creationId xmlns:a16="http://schemas.microsoft.com/office/drawing/2014/main" id="{1BACB4C4-AAE6-40F3-B836-E17D4103087D}"/>
              </a:ext>
            </a:extLst>
          </p:cNvPr>
          <p:cNvSpPr txBox="1"/>
          <p:nvPr/>
        </p:nvSpPr>
        <p:spPr>
          <a:xfrm>
            <a:off x="2271619" y="272795"/>
            <a:ext cx="118142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" name="Google Shape;168;p21">
            <a:extLst>
              <a:ext uri="{FF2B5EF4-FFF2-40B4-BE49-F238E27FC236}">
                <a16:creationId xmlns:a16="http://schemas.microsoft.com/office/drawing/2014/main" id="{6FCE40C8-8E75-4301-BD50-B47FCF6C9E6D}"/>
              </a:ext>
            </a:extLst>
          </p:cNvPr>
          <p:cNvSpPr txBox="1"/>
          <p:nvPr/>
        </p:nvSpPr>
        <p:spPr>
          <a:xfrm>
            <a:off x="1230628" y="994250"/>
            <a:ext cx="85678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" name="Google Shape;165;p21">
            <a:extLst>
              <a:ext uri="{FF2B5EF4-FFF2-40B4-BE49-F238E27FC236}">
                <a16:creationId xmlns:a16="http://schemas.microsoft.com/office/drawing/2014/main" id="{B36FB8B1-CDDF-4A85-B738-0A09BD53DCE6}"/>
              </a:ext>
            </a:extLst>
          </p:cNvPr>
          <p:cNvSpPr/>
          <p:nvPr/>
        </p:nvSpPr>
        <p:spPr>
          <a:xfrm>
            <a:off x="1982733" y="2125584"/>
            <a:ext cx="4167923" cy="2597593"/>
          </a:xfrm>
          <a:prstGeom prst="wedgeRoundRectCallout">
            <a:avLst>
              <a:gd name="adj1" fmla="val -56818"/>
              <a:gd name="adj2" fmla="val -409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86EBCEE-8F14-4DC9-BDFB-0B7874D024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52" r="24830"/>
          <a:stretch/>
        </p:blipFill>
        <p:spPr>
          <a:xfrm>
            <a:off x="2327233" y="2176235"/>
            <a:ext cx="3560187" cy="246694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10B59A-B6AF-4602-B472-B637FA85CE14}"/>
              </a:ext>
            </a:extLst>
          </p:cNvPr>
          <p:cNvSpPr/>
          <p:nvPr/>
        </p:nvSpPr>
        <p:spPr>
          <a:xfrm>
            <a:off x="207818" y="244925"/>
            <a:ext cx="1514764" cy="626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sp>
        <p:nvSpPr>
          <p:cNvPr id="22" name="Google Shape;163;p21">
            <a:extLst>
              <a:ext uri="{FF2B5EF4-FFF2-40B4-BE49-F238E27FC236}">
                <a16:creationId xmlns:a16="http://schemas.microsoft.com/office/drawing/2014/main" id="{4D951A70-4CFA-47E3-B474-7948EFB8BF56}"/>
              </a:ext>
            </a:extLst>
          </p:cNvPr>
          <p:cNvSpPr/>
          <p:nvPr/>
        </p:nvSpPr>
        <p:spPr>
          <a:xfrm>
            <a:off x="1452207" y="2007717"/>
            <a:ext cx="311938" cy="2634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164;p21">
            <a:extLst>
              <a:ext uri="{FF2B5EF4-FFF2-40B4-BE49-F238E27FC236}">
                <a16:creationId xmlns:a16="http://schemas.microsoft.com/office/drawing/2014/main" id="{BB3885BE-971B-42EB-B7B7-4F5E44774BE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5200" y="2211825"/>
            <a:ext cx="608250" cy="9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4;p21">
            <a:extLst>
              <a:ext uri="{FF2B5EF4-FFF2-40B4-BE49-F238E27FC236}">
                <a16:creationId xmlns:a16="http://schemas.microsoft.com/office/drawing/2014/main" id="{5C1B5644-FF85-4B77-AFF1-B954D3D767D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40908" y="3895564"/>
            <a:ext cx="608250" cy="9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63;p21">
            <a:extLst>
              <a:ext uri="{FF2B5EF4-FFF2-40B4-BE49-F238E27FC236}">
                <a16:creationId xmlns:a16="http://schemas.microsoft.com/office/drawing/2014/main" id="{E0F8F941-CB06-4634-AB31-44C6A1FB6F6A}"/>
              </a:ext>
            </a:extLst>
          </p:cNvPr>
          <p:cNvSpPr/>
          <p:nvPr/>
        </p:nvSpPr>
        <p:spPr>
          <a:xfrm>
            <a:off x="3314311" y="4021874"/>
            <a:ext cx="1997574" cy="36346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7467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68FF1D7-F572-4D85-AC28-139AC2B65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39" y="1017450"/>
            <a:ext cx="3295825" cy="4024752"/>
          </a:xfrm>
          <a:prstGeom prst="rect">
            <a:avLst/>
          </a:prstGeom>
        </p:spPr>
      </p:pic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ほぞん</a:t>
            </a:r>
            <a:r>
              <a:rPr lang="ja" dirty="0">
                <a:latin typeface="Arial"/>
                <a:cs typeface="Arial"/>
              </a:rPr>
              <a:t>しておいたゲームを</a:t>
            </a:r>
            <a:r>
              <a:rPr lang="ja-JP" altLang="en-US" dirty="0">
                <a:latin typeface="Arial"/>
                <a:cs typeface="Arial"/>
              </a:rPr>
              <a:t>ひら</a:t>
            </a:r>
            <a:r>
              <a:rPr lang="ja" dirty="0">
                <a:latin typeface="Arial"/>
                <a:cs typeface="Arial"/>
              </a:rPr>
              <a:t>こう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7" name="Google Shape;107;p16"/>
          <p:cNvSpPr/>
          <p:nvPr/>
        </p:nvSpPr>
        <p:spPr>
          <a:xfrm>
            <a:off x="5158508" y="1410925"/>
            <a:ext cx="3138341" cy="1898700"/>
          </a:xfrm>
          <a:prstGeom prst="wedgeRoundRectCallout">
            <a:avLst>
              <a:gd name="adj1" fmla="val 40432"/>
              <a:gd name="adj2" fmla="val 7141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ファイル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 dirty="0">
                <a:solidFill>
                  <a:schemeClr val="dk2"/>
                </a:solidFill>
              </a:rPr>
              <a:t>→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コンピューターから</a:t>
            </a:r>
            <a:r>
              <a:rPr lang="ja-JP" altLang="en-US" sz="1500" b="1" dirty="0">
                <a:solidFill>
                  <a:schemeClr val="accent5"/>
                </a:solidFill>
              </a:rPr>
              <a:t>よ</a:t>
            </a:r>
            <a:r>
              <a:rPr lang="ja" sz="1500" b="1" dirty="0">
                <a:solidFill>
                  <a:schemeClr val="accent5"/>
                </a:solidFill>
              </a:rPr>
              <a:t>み</a:t>
            </a:r>
            <a:r>
              <a:rPr lang="ja-JP" altLang="en-US" sz="1500" b="1" dirty="0">
                <a:solidFill>
                  <a:schemeClr val="accent5"/>
                </a:solidFill>
              </a:rPr>
              <a:t>こ</a:t>
            </a:r>
            <a:r>
              <a:rPr lang="ja" sz="1500" b="1" dirty="0">
                <a:solidFill>
                  <a:schemeClr val="accent5"/>
                </a:solidFill>
              </a:rPr>
              <a:t>む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して、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ぜんかいほぞん</a:t>
            </a:r>
            <a:r>
              <a:rPr lang="ja" sz="1500" b="1" dirty="0">
                <a:solidFill>
                  <a:schemeClr val="dk2"/>
                </a:solidFill>
              </a:rPr>
              <a:t>したゲームを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ひら</a:t>
            </a:r>
            <a:r>
              <a:rPr lang="ja" sz="1500" b="1" dirty="0">
                <a:solidFill>
                  <a:schemeClr val="dk2"/>
                </a:solidFill>
              </a:rPr>
              <a:t>いてね。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108" name="Google Shape;108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2050" y="3790675"/>
            <a:ext cx="1012651" cy="101265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6"/>
          <p:cNvSpPr/>
          <p:nvPr/>
        </p:nvSpPr>
        <p:spPr>
          <a:xfrm>
            <a:off x="1409581" y="1071583"/>
            <a:ext cx="553146" cy="3393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1409582" y="1643550"/>
            <a:ext cx="1430600" cy="26837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5357825" y="2587050"/>
            <a:ext cx="4593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pic>
        <p:nvPicPr>
          <p:cNvPr id="117" name="Google Shape;117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9698" y="3904451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6"/>
          <p:cNvSpPr/>
          <p:nvPr/>
        </p:nvSpPr>
        <p:spPr>
          <a:xfrm>
            <a:off x="4948950" y="3566775"/>
            <a:ext cx="2337600" cy="1308900"/>
          </a:xfrm>
          <a:prstGeom prst="wedgeRoundRectCallout">
            <a:avLst>
              <a:gd name="adj1" fmla="val -61867"/>
              <a:gd name="adj2" fmla="val 180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「〇〇〇.sb3」っていう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sz="1500" b="1" dirty="0">
                <a:solidFill>
                  <a:schemeClr val="dk2"/>
                </a:solidFill>
              </a:rPr>
              <a:t>のファイルだよね。</a:t>
            </a:r>
            <a:endParaRPr sz="1500" b="1" i="0" u="none" strike="noStrike" cap="none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ひら</a:t>
            </a:r>
            <a:r>
              <a:rPr lang="ja" dirty="0">
                <a:latin typeface="Arial"/>
                <a:cs typeface="Arial"/>
              </a:rPr>
              <a:t>いたゲームを</a:t>
            </a: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28" name="Google Shape;128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420" y="182307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7"/>
          <p:cNvSpPr/>
          <p:nvPr/>
        </p:nvSpPr>
        <p:spPr>
          <a:xfrm>
            <a:off x="1497150" y="1532275"/>
            <a:ext cx="2646000" cy="1267200"/>
          </a:xfrm>
          <a:prstGeom prst="wedgeRoundRectCallout">
            <a:avLst>
              <a:gd name="adj1" fmla="val -68331"/>
              <a:gd name="adj2" fmla="val 424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はたを</a:t>
            </a:r>
            <a:r>
              <a:rPr lang="ja-JP" altLang="en-US" sz="1500" b="1" dirty="0">
                <a:solidFill>
                  <a:srgbClr val="5E696C"/>
                </a:solidFill>
              </a:rPr>
              <a:t>お</a:t>
            </a:r>
            <a:r>
              <a:rPr lang="ja" sz="1500" b="1" dirty="0">
                <a:solidFill>
                  <a:srgbClr val="5E696C"/>
                </a:solidFill>
              </a:rPr>
              <a:t>してみよう！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まえ</a:t>
            </a:r>
            <a:r>
              <a:rPr lang="ja" sz="1500" b="1" dirty="0">
                <a:solidFill>
                  <a:schemeClr val="accent5"/>
                </a:solidFill>
              </a:rPr>
              <a:t>とおなじ</a:t>
            </a:r>
            <a:r>
              <a:rPr lang="ja-JP" altLang="en-US" sz="1500" b="1" dirty="0">
                <a:solidFill>
                  <a:srgbClr val="5E696C"/>
                </a:solidFill>
              </a:rPr>
              <a:t>うご</a:t>
            </a:r>
            <a:r>
              <a:rPr lang="ja" sz="1500" b="1" dirty="0">
                <a:solidFill>
                  <a:srgbClr val="5E696C"/>
                </a:solidFill>
              </a:rPr>
              <a:t>きをするかな？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130" name="Google Shape;130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426" y="3238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7"/>
          <p:cNvSpPr/>
          <p:nvPr/>
        </p:nvSpPr>
        <p:spPr>
          <a:xfrm>
            <a:off x="1316424" y="3000375"/>
            <a:ext cx="2904593" cy="1839480"/>
          </a:xfrm>
          <a:prstGeom prst="wedgeRoundRectCallout">
            <a:avLst>
              <a:gd name="adj1" fmla="val -62264"/>
              <a:gd name="adj2" fmla="val -237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ゲームクリアと、ネズミにさわったら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おとをなるようにしたよ！</a:t>
            </a:r>
            <a:endParaRPr lang="en-US" altLang="ja-JP"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うん！</a:t>
            </a:r>
            <a:r>
              <a:rPr lang="ja-JP" altLang="en-US" sz="1500" b="1" dirty="0">
                <a:solidFill>
                  <a:schemeClr val="accent5"/>
                </a:solidFill>
              </a:rPr>
              <a:t>まえ</a:t>
            </a:r>
            <a:r>
              <a:rPr lang="ja" sz="1500" b="1" dirty="0">
                <a:solidFill>
                  <a:schemeClr val="accent5"/>
                </a:solidFill>
              </a:rPr>
              <a:t>に</a:t>
            </a:r>
            <a:r>
              <a:rPr lang="ja-JP" altLang="en-US" sz="1500" b="1" dirty="0">
                <a:solidFill>
                  <a:schemeClr val="accent5"/>
                </a:solidFill>
              </a:rPr>
              <a:t>つくっ</a:t>
            </a:r>
            <a:r>
              <a:rPr lang="ja" sz="1500" b="1" dirty="0">
                <a:solidFill>
                  <a:schemeClr val="accent5"/>
                </a:solidFill>
              </a:rPr>
              <a:t>たゲームと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おなじ</a:t>
            </a:r>
            <a:r>
              <a:rPr lang="ja" sz="1500" b="1" dirty="0">
                <a:solidFill>
                  <a:srgbClr val="5E696C"/>
                </a:solidFill>
              </a:rPr>
              <a:t>だ！</a:t>
            </a:r>
            <a:endParaRPr sz="1500" b="1" dirty="0">
              <a:solidFill>
                <a:srgbClr val="5E696C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12487DB-7315-46A4-A63A-441FCF7779E3}"/>
              </a:ext>
            </a:extLst>
          </p:cNvPr>
          <p:cNvGrpSpPr/>
          <p:nvPr/>
        </p:nvGrpSpPr>
        <p:grpSpPr>
          <a:xfrm>
            <a:off x="4665900" y="1169850"/>
            <a:ext cx="4325700" cy="3703215"/>
            <a:chOff x="4665900" y="1169850"/>
            <a:chExt cx="4325700" cy="3703215"/>
          </a:xfrm>
        </p:grpSpPr>
        <p:pic>
          <p:nvPicPr>
            <p:cNvPr id="16" name="Google Shape;517;p40">
              <a:extLst>
                <a:ext uri="{FF2B5EF4-FFF2-40B4-BE49-F238E27FC236}">
                  <a16:creationId xmlns:a16="http://schemas.microsoft.com/office/drawing/2014/main" id="{593D7653-AA63-498A-99F2-9CE9534AD2C8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b="89683"/>
            <a:stretch/>
          </p:blipFill>
          <p:spPr>
            <a:xfrm>
              <a:off x="4665900" y="1169850"/>
              <a:ext cx="4325700" cy="362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A42B02DE-7734-4A57-8978-7E05390F43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65900" y="1532275"/>
              <a:ext cx="4325700" cy="3340790"/>
            </a:xfrm>
            <a:prstGeom prst="rect">
              <a:avLst/>
            </a:prstGeom>
          </p:spPr>
        </p:pic>
      </p:grpSp>
      <p:sp>
        <p:nvSpPr>
          <p:cNvPr id="24" name="Google Shape;518;p40">
            <a:extLst>
              <a:ext uri="{FF2B5EF4-FFF2-40B4-BE49-F238E27FC236}">
                <a16:creationId xmlns:a16="http://schemas.microsoft.com/office/drawing/2014/main" id="{DA8FEBD8-DB8E-4A34-B4D8-200357B7350B}"/>
              </a:ext>
            </a:extLst>
          </p:cNvPr>
          <p:cNvSpPr/>
          <p:nvPr/>
        </p:nvSpPr>
        <p:spPr>
          <a:xfrm>
            <a:off x="7514525" y="1293579"/>
            <a:ext cx="1178700" cy="795900"/>
          </a:xfrm>
          <a:prstGeom prst="wedgeRoundRectCallout">
            <a:avLst>
              <a:gd name="adj1" fmla="val -114938"/>
              <a:gd name="adj2" fmla="val 18183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" name="Google Shape;519;p40">
            <a:extLst>
              <a:ext uri="{FF2B5EF4-FFF2-40B4-BE49-F238E27FC236}">
                <a16:creationId xmlns:a16="http://schemas.microsoft.com/office/drawing/2014/main" id="{8786B668-3CFE-40EB-8082-B1E141C6AD4C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14089" y="1293579"/>
            <a:ext cx="779986" cy="7959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132;p17">
            <a:extLst>
              <a:ext uri="{FF2B5EF4-FFF2-40B4-BE49-F238E27FC236}">
                <a16:creationId xmlns:a16="http://schemas.microsoft.com/office/drawing/2014/main" id="{482BB16F-69F5-4D5B-BE0A-A066759FEE54}"/>
              </a:ext>
            </a:extLst>
          </p:cNvPr>
          <p:cNvSpPr/>
          <p:nvPr/>
        </p:nvSpPr>
        <p:spPr>
          <a:xfrm>
            <a:off x="4665900" y="1152475"/>
            <a:ext cx="381300" cy="37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dirty="0">
                <a:latin typeface="Arial"/>
                <a:cs typeface="Arial"/>
              </a:rPr>
              <a:t>ゲームを</a:t>
            </a:r>
            <a:r>
              <a:rPr lang="ja-JP" altLang="en-US" dirty="0">
                <a:latin typeface="Arial"/>
                <a:cs typeface="Arial"/>
              </a:rPr>
              <a:t>つく</a:t>
            </a:r>
            <a:r>
              <a:rPr lang="ja" dirty="0">
                <a:latin typeface="Arial"/>
                <a:cs typeface="Arial"/>
              </a:rPr>
              <a:t>ろう！</a:t>
            </a:r>
            <a:endParaRPr dirty="0"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sz="4000" dirty="0">
                <a:latin typeface="Arial"/>
                <a:cs typeface="Arial"/>
              </a:rPr>
              <a:t>レベル</a:t>
            </a:r>
            <a:r>
              <a:rPr lang="ja-JP" altLang="en-US" sz="4000" dirty="0">
                <a:latin typeface="Arial"/>
                <a:cs typeface="Arial"/>
              </a:rPr>
              <a:t>４のつづき</a:t>
            </a:r>
            <a:endParaRPr sz="4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2D61687-88DD-4B58-AC01-3EC80616C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5382" y="1201347"/>
            <a:ext cx="3856218" cy="3246003"/>
          </a:xfrm>
          <a:prstGeom prst="rect">
            <a:avLst/>
          </a:prstGeom>
        </p:spPr>
      </p:pic>
      <p:sp>
        <p:nvSpPr>
          <p:cNvPr id="528" name="Google Shape;528;p4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BGMをつけてみよう</a:t>
            </a:r>
            <a:endParaRPr/>
          </a:p>
        </p:txBody>
      </p:sp>
      <p:pic>
        <p:nvPicPr>
          <p:cNvPr id="529" name="Google Shape;529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1825" y="1745325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41"/>
          <p:cNvSpPr/>
          <p:nvPr/>
        </p:nvSpPr>
        <p:spPr>
          <a:xfrm>
            <a:off x="1914350" y="1421875"/>
            <a:ext cx="3040200" cy="1436700"/>
          </a:xfrm>
          <a:prstGeom prst="wedgeRoundRectCallout">
            <a:avLst>
              <a:gd name="adj1" fmla="val -59933"/>
              <a:gd name="adj2" fmla="val -544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けっこうかんたんだったね！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さいごにBGMをつけたいな！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もうよゆうだよね！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531" name="Google Shape;531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512" y="3116837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532" name="Google Shape;532;p41"/>
          <p:cNvSpPr/>
          <p:nvPr/>
        </p:nvSpPr>
        <p:spPr>
          <a:xfrm>
            <a:off x="1914425" y="3359825"/>
            <a:ext cx="3040200" cy="949200"/>
          </a:xfrm>
          <a:prstGeom prst="wedgeRoundRectCallout">
            <a:avLst>
              <a:gd name="adj1" fmla="val -58933"/>
              <a:gd name="adj2" fmla="val -3530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ゆだんはきんもつだよ～。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534" name="Google Shape;534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12664" y="696150"/>
            <a:ext cx="779986" cy="79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98864" y="3513125"/>
            <a:ext cx="779986" cy="79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54539" y="4002300"/>
            <a:ext cx="779986" cy="79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どのスプライトにおく？</a:t>
            </a:r>
            <a:endParaRPr>
              <a:latin typeface="Arial"/>
              <a:cs typeface="Arial"/>
            </a:endParaRPr>
          </a:p>
        </p:txBody>
      </p:sp>
      <p:pic>
        <p:nvPicPr>
          <p:cNvPr id="542" name="Google Shape;542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5625" y="1669125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42"/>
          <p:cNvSpPr/>
          <p:nvPr/>
        </p:nvSpPr>
        <p:spPr>
          <a:xfrm>
            <a:off x="1914350" y="1365449"/>
            <a:ext cx="3040200" cy="1413000"/>
          </a:xfrm>
          <a:prstGeom prst="wedgeRoundRectCallout">
            <a:avLst>
              <a:gd name="adj1" fmla="val -59933"/>
              <a:gd name="adj2" fmla="val -544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まずはー。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ん？BGMをならすには、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どのスプライトにブロックを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おけばいいんだろ？？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544" name="Google Shape;544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9512" y="3116837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2"/>
          <p:cNvSpPr txBox="1"/>
          <p:nvPr/>
        </p:nvSpPr>
        <p:spPr>
          <a:xfrm>
            <a:off x="5373450" y="2001275"/>
            <a:ext cx="765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500" b="1">
                <a:ea typeface="Lato"/>
                <a:sym typeface="Lato"/>
              </a:rPr>
              <a:t>？</a:t>
            </a:r>
            <a:endParaRPr sz="5500" b="1">
              <a:ea typeface="Lato"/>
              <a:sym typeface="Lato"/>
            </a:endParaRPr>
          </a:p>
        </p:txBody>
      </p:sp>
      <p:sp>
        <p:nvSpPr>
          <p:cNvPr id="547" name="Google Shape;547;p42"/>
          <p:cNvSpPr txBox="1"/>
          <p:nvPr/>
        </p:nvSpPr>
        <p:spPr>
          <a:xfrm>
            <a:off x="7421750" y="2143050"/>
            <a:ext cx="765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500" b="1">
                <a:ea typeface="Lato"/>
                <a:sym typeface="Lato"/>
              </a:rPr>
              <a:t>？</a:t>
            </a:r>
            <a:endParaRPr sz="5500" b="1">
              <a:ea typeface="Lato"/>
              <a:sym typeface="Lato"/>
            </a:endParaRPr>
          </a:p>
        </p:txBody>
      </p:sp>
      <p:sp>
        <p:nvSpPr>
          <p:cNvPr id="548" name="Google Shape;548;p42"/>
          <p:cNvSpPr txBox="1"/>
          <p:nvPr/>
        </p:nvSpPr>
        <p:spPr>
          <a:xfrm>
            <a:off x="6557650" y="1193275"/>
            <a:ext cx="765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500" b="1">
                <a:ea typeface="Lato"/>
                <a:sym typeface="Lato"/>
              </a:rPr>
              <a:t>？</a:t>
            </a:r>
            <a:endParaRPr sz="5500" b="1">
              <a:ea typeface="Lato"/>
              <a:sym typeface="Lato"/>
            </a:endParaRPr>
          </a:p>
        </p:txBody>
      </p:sp>
      <p:pic>
        <p:nvPicPr>
          <p:cNvPr id="549" name="Google Shape;549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13064" y="2922375"/>
            <a:ext cx="779986" cy="79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77664" y="3842500"/>
            <a:ext cx="779986" cy="79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72489" y="3612850"/>
            <a:ext cx="779986" cy="79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532;p41">
            <a:extLst>
              <a:ext uri="{FF2B5EF4-FFF2-40B4-BE49-F238E27FC236}">
                <a16:creationId xmlns:a16="http://schemas.microsoft.com/office/drawing/2014/main" id="{01B61333-A879-4025-B600-139D04253A4D}"/>
              </a:ext>
            </a:extLst>
          </p:cNvPr>
          <p:cNvSpPr/>
          <p:nvPr/>
        </p:nvSpPr>
        <p:spPr>
          <a:xfrm>
            <a:off x="1914425" y="3359825"/>
            <a:ext cx="3040200" cy="949200"/>
          </a:xfrm>
          <a:prstGeom prst="wedgeRoundRectCallout">
            <a:avLst>
              <a:gd name="adj1" fmla="val -58933"/>
              <a:gd name="adj2" fmla="val -3530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すこしかんがえてみよう！</a:t>
            </a:r>
            <a:endParaRPr sz="1500" b="1" dirty="0">
              <a:solidFill>
                <a:srgbClr val="5E696C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876578C-EE5E-44C1-BB34-54D0CC4AF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8534" y="1112474"/>
            <a:ext cx="4639779" cy="2489549"/>
          </a:xfrm>
          <a:prstGeom prst="rect">
            <a:avLst/>
          </a:prstGeom>
        </p:spPr>
      </p:pic>
      <p:sp>
        <p:nvSpPr>
          <p:cNvPr id="556" name="Google Shape;556;p4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BGMは</a:t>
            </a:r>
            <a:r>
              <a:rPr lang="ja-JP" altLang="en-US" dirty="0">
                <a:latin typeface="Arial"/>
                <a:cs typeface="Arial"/>
              </a:rPr>
              <a:t>、はいけい</a:t>
            </a:r>
            <a:r>
              <a:rPr lang="ja" dirty="0">
                <a:latin typeface="Arial"/>
                <a:cs typeface="Arial"/>
              </a:rPr>
              <a:t>（ステージ）におこう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557" name="Google Shape;557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5687" y="1447912"/>
            <a:ext cx="942826" cy="94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5675" y="3550300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43"/>
          <p:cNvSpPr/>
          <p:nvPr/>
        </p:nvSpPr>
        <p:spPr>
          <a:xfrm>
            <a:off x="1329975" y="1094509"/>
            <a:ext cx="3152100" cy="2455791"/>
          </a:xfrm>
          <a:prstGeom prst="wedgeRoundRectCallout">
            <a:avLst>
              <a:gd name="adj1" fmla="val -56410"/>
              <a:gd name="adj2" fmla="val -2582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とくにきまりはないけど、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BGM</a:t>
            </a:r>
            <a:r>
              <a:rPr lang="ja" sz="1500" b="1" dirty="0">
                <a:solidFill>
                  <a:srgbClr val="5E696C"/>
                </a:solidFill>
              </a:rPr>
              <a:t>」は「</a:t>
            </a:r>
            <a:r>
              <a:rPr lang="ja-JP" altLang="en-US" sz="1500" b="1" dirty="0">
                <a:solidFill>
                  <a:srgbClr val="5E696C"/>
                </a:solidFill>
              </a:rPr>
              <a:t>はいけいおんがく</a:t>
            </a:r>
            <a:r>
              <a:rPr lang="ja" sz="1500" b="1" dirty="0">
                <a:solidFill>
                  <a:srgbClr val="5E696C"/>
                </a:solidFill>
              </a:rPr>
              <a:t>」のことだから、</a:t>
            </a:r>
            <a:endParaRPr lang="en-US" altLang="ja"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はいけい</a:t>
            </a:r>
            <a:r>
              <a:rPr lang="ja" sz="1500" b="1" dirty="0">
                <a:solidFill>
                  <a:schemeClr val="accent5"/>
                </a:solidFill>
              </a:rPr>
              <a:t>（ステージ）</a:t>
            </a:r>
            <a:r>
              <a:rPr lang="ja" sz="1500" b="1" dirty="0">
                <a:solidFill>
                  <a:srgbClr val="5E696C"/>
                </a:solidFill>
              </a:rPr>
              <a:t>に</a:t>
            </a:r>
            <a:endParaRPr lang="en-US" altLang="ja"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おいてみよう！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みぎした</a:t>
            </a:r>
            <a:r>
              <a:rPr lang="ja" sz="1500" b="1" dirty="0">
                <a:solidFill>
                  <a:srgbClr val="5E696C"/>
                </a:solidFill>
              </a:rPr>
              <a:t>の「ステージ」を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ひだり</a:t>
            </a:r>
            <a:r>
              <a:rPr lang="ja" sz="1500" b="1" dirty="0">
                <a:solidFill>
                  <a:srgbClr val="5E696C"/>
                </a:solidFill>
              </a:rPr>
              <a:t>クリックしてみて！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560" name="Google Shape;560;p43"/>
          <p:cNvSpPr/>
          <p:nvPr/>
        </p:nvSpPr>
        <p:spPr>
          <a:xfrm>
            <a:off x="1329150" y="3695950"/>
            <a:ext cx="3152100" cy="969900"/>
          </a:xfrm>
          <a:prstGeom prst="wedgeRoundRectCallout">
            <a:avLst>
              <a:gd name="adj1" fmla="val -56385"/>
              <a:gd name="adj2" fmla="val -95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え！</a:t>
            </a:r>
            <a:r>
              <a:rPr lang="ja" sz="1500" b="1">
                <a:solidFill>
                  <a:schemeClr val="accent5"/>
                </a:solidFill>
              </a:rPr>
              <a:t>ステージってブロックを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おける</a:t>
            </a:r>
            <a:r>
              <a:rPr lang="ja" sz="1500" b="1">
                <a:solidFill>
                  <a:srgbClr val="5E696C"/>
                </a:solidFill>
              </a:rPr>
              <a:t>んだ！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563" name="Google Shape;563;p43"/>
          <p:cNvSpPr/>
          <p:nvPr/>
        </p:nvSpPr>
        <p:spPr>
          <a:xfrm>
            <a:off x="6584850" y="2005350"/>
            <a:ext cx="1775700" cy="1194000"/>
          </a:xfrm>
          <a:prstGeom prst="wedgeRoundRectCallout">
            <a:avLst>
              <a:gd name="adj1" fmla="val 60347"/>
              <a:gd name="adj2" fmla="val 47437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4" name="Google Shape;564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53437" y="2036300"/>
            <a:ext cx="700263" cy="108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87827" y="2786251"/>
            <a:ext cx="782778" cy="119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4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ステージにもブロックをおけるよ</a:t>
            </a:r>
            <a:endParaRPr>
              <a:latin typeface="Arial"/>
              <a:cs typeface="Arial"/>
            </a:endParaRPr>
          </a:p>
        </p:txBody>
      </p:sp>
      <p:pic>
        <p:nvPicPr>
          <p:cNvPr id="576" name="Google Shape;576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674" y="1600301"/>
            <a:ext cx="826451" cy="832016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44"/>
          <p:cNvSpPr/>
          <p:nvPr/>
        </p:nvSpPr>
        <p:spPr>
          <a:xfrm>
            <a:off x="1202425" y="1178425"/>
            <a:ext cx="3495300" cy="1897200"/>
          </a:xfrm>
          <a:prstGeom prst="wedgeRoundRectCallout">
            <a:avLst>
              <a:gd name="adj1" fmla="val -55875"/>
              <a:gd name="adj2" fmla="val -926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うん。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うご</a:t>
            </a:r>
            <a:r>
              <a:rPr lang="ja" sz="1500" b="1" dirty="0">
                <a:solidFill>
                  <a:schemeClr val="dk2"/>
                </a:solidFill>
              </a:rPr>
              <a:t>き」のカテゴリのブロックが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なかったり、</a:t>
            </a:r>
            <a:r>
              <a:rPr lang="ja" sz="1500" b="1" dirty="0">
                <a:solidFill>
                  <a:schemeClr val="accent5"/>
                </a:solidFill>
              </a:rPr>
              <a:t>スプライトのときとは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つかえるブロックがちょっとちがう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けどね。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578" name="Google Shape;578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6825" y="3474100"/>
            <a:ext cx="826450" cy="826450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44"/>
          <p:cNvSpPr/>
          <p:nvPr/>
        </p:nvSpPr>
        <p:spPr>
          <a:xfrm>
            <a:off x="1201925" y="3361825"/>
            <a:ext cx="3669300" cy="1321200"/>
          </a:xfrm>
          <a:prstGeom prst="wedgeRoundRectCallout">
            <a:avLst>
              <a:gd name="adj1" fmla="val -54627"/>
              <a:gd name="adj2" fmla="val -906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スプライトと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かんけいのないブロックは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まとめてここにおいてもいいかも</a:t>
            </a:r>
            <a:r>
              <a:rPr lang="ja" sz="1500" b="1">
                <a:solidFill>
                  <a:srgbClr val="5E696C"/>
                </a:solidFill>
              </a:rPr>
              <a:t>ね。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1B18E6C-B729-427A-9A6B-C94EE8D19C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1555" y="1306295"/>
            <a:ext cx="4178108" cy="255912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51FD922-4DC2-420F-B846-EC5FE6113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0415" y="1017450"/>
            <a:ext cx="4162427" cy="3538062"/>
          </a:xfrm>
          <a:prstGeom prst="rect">
            <a:avLst/>
          </a:prstGeom>
        </p:spPr>
      </p:pic>
      <p:sp>
        <p:nvSpPr>
          <p:cNvPr id="587" name="Google Shape;587;p4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200">
                <a:latin typeface="Arial"/>
                <a:cs typeface="Arial"/>
              </a:rPr>
              <a:t>スプライトとかんけいのないブロックをステージにいどうしよう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588" name="Google Shape;588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750" y="1178925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45"/>
          <p:cNvSpPr/>
          <p:nvPr/>
        </p:nvSpPr>
        <p:spPr>
          <a:xfrm>
            <a:off x="1200600" y="1017450"/>
            <a:ext cx="3616164" cy="1644600"/>
          </a:xfrm>
          <a:prstGeom prst="wedgeRoundRectCallout">
            <a:avLst>
              <a:gd name="adj1" fmla="val -55431"/>
              <a:gd name="adj2" fmla="val -794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ってことは、いまネコに</a:t>
            </a:r>
            <a:r>
              <a:rPr lang="ja-JP" altLang="en-US" sz="1500" b="1" dirty="0">
                <a:solidFill>
                  <a:srgbClr val="5E696C"/>
                </a:solidFill>
              </a:rPr>
              <a:t>だいひょう</a:t>
            </a:r>
            <a:r>
              <a:rPr lang="ja" sz="1500" b="1" dirty="0">
                <a:solidFill>
                  <a:srgbClr val="5E696C"/>
                </a:solidFill>
              </a:rPr>
              <a:t>して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やってもらっている</a:t>
            </a:r>
            <a:r>
              <a:rPr lang="ja" sz="1500" b="1" dirty="0">
                <a:solidFill>
                  <a:schemeClr val="accent5"/>
                </a:solidFill>
              </a:rPr>
              <a:t>ゲームクリアの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しょり</a:t>
            </a:r>
            <a:r>
              <a:rPr lang="ja" sz="1500" b="1" dirty="0">
                <a:solidFill>
                  <a:schemeClr val="accent5"/>
                </a:solidFill>
              </a:rPr>
              <a:t>は、ステージにおいたほうが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いい</a:t>
            </a:r>
            <a:r>
              <a:rPr lang="ja" sz="1500" b="1" dirty="0">
                <a:solidFill>
                  <a:srgbClr val="5E696C"/>
                </a:solidFill>
              </a:rPr>
              <a:t>んじゃない？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590" name="Google Shape;590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47324" y="3468486"/>
            <a:ext cx="1079749" cy="1087026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45"/>
          <p:cNvSpPr/>
          <p:nvPr/>
        </p:nvSpPr>
        <p:spPr>
          <a:xfrm>
            <a:off x="1239200" y="2895200"/>
            <a:ext cx="3165600" cy="1863900"/>
          </a:xfrm>
          <a:prstGeom prst="wedgeRoundRectCallout">
            <a:avLst>
              <a:gd name="adj1" fmla="val -55616"/>
              <a:gd name="adj2" fmla="val -899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そうだね、ネコのうごきには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かんけいない</a:t>
            </a:r>
            <a:r>
              <a:rPr lang="ja-JP" altLang="en-US" sz="1500" b="1" dirty="0">
                <a:solidFill>
                  <a:schemeClr val="dk2"/>
                </a:solidFill>
              </a:rPr>
              <a:t>しょり</a:t>
            </a:r>
            <a:r>
              <a:rPr lang="ja" sz="1500" b="1" dirty="0">
                <a:solidFill>
                  <a:schemeClr val="dk2"/>
                </a:solidFill>
              </a:rPr>
              <a:t>だし、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そのほうがわかりやすいかも。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BGMをつけるまえに、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いどうしておこう。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592" name="Google Shape;592;p45"/>
          <p:cNvSpPr/>
          <p:nvPr/>
        </p:nvSpPr>
        <p:spPr>
          <a:xfrm>
            <a:off x="5113815" y="3380184"/>
            <a:ext cx="1910439" cy="102094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10A50B75-1F97-4069-A977-A50714E9A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0415" y="1017450"/>
            <a:ext cx="4162427" cy="3538062"/>
          </a:xfrm>
          <a:prstGeom prst="rect">
            <a:avLst/>
          </a:prstGeom>
        </p:spPr>
      </p:pic>
      <p:sp>
        <p:nvSpPr>
          <p:cNvPr id="11" name="Google Shape;592;p45">
            <a:extLst>
              <a:ext uri="{FF2B5EF4-FFF2-40B4-BE49-F238E27FC236}">
                <a16:creationId xmlns:a16="http://schemas.microsoft.com/office/drawing/2014/main" id="{70A86545-E71B-4087-8E98-3365EF64C056}"/>
              </a:ext>
            </a:extLst>
          </p:cNvPr>
          <p:cNvSpPr/>
          <p:nvPr/>
        </p:nvSpPr>
        <p:spPr>
          <a:xfrm>
            <a:off x="5113815" y="3380184"/>
            <a:ext cx="1910439" cy="102094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1" name="Google Shape;601;p4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/>
              <a:t>スプライトをまたいでブロックをコピーするには？</a:t>
            </a:r>
            <a:endParaRPr sz="2800"/>
          </a:p>
        </p:txBody>
      </p:sp>
      <p:pic>
        <p:nvPicPr>
          <p:cNvPr id="602" name="Google Shape;602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750" y="1178925"/>
            <a:ext cx="942850" cy="94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47324" y="3468486"/>
            <a:ext cx="1079749" cy="1087026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6"/>
          <p:cNvSpPr/>
          <p:nvPr/>
        </p:nvSpPr>
        <p:spPr>
          <a:xfrm>
            <a:off x="1319375" y="1017450"/>
            <a:ext cx="3339900" cy="1438200"/>
          </a:xfrm>
          <a:prstGeom prst="wedgeRoundRectCallout">
            <a:avLst>
              <a:gd name="adj1" fmla="val -57351"/>
              <a:gd name="adj2" fmla="val -974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べつのスプライト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（このばあいはステージだけど）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にブロックをコピーするには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どうしたらいい</a:t>
            </a:r>
            <a:r>
              <a:rPr lang="ja" sz="1500" b="1">
                <a:solidFill>
                  <a:srgbClr val="5E696C"/>
                </a:solidFill>
              </a:rPr>
              <a:t>のかな？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605" name="Google Shape;605;p46"/>
          <p:cNvSpPr/>
          <p:nvPr/>
        </p:nvSpPr>
        <p:spPr>
          <a:xfrm>
            <a:off x="1359475" y="3051500"/>
            <a:ext cx="3510940" cy="1648200"/>
          </a:xfrm>
          <a:prstGeom prst="wedgeRoundRectCallout">
            <a:avLst>
              <a:gd name="adj1" fmla="val -58235"/>
              <a:gd name="adj2" fmla="val 1065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ja" sz="1500" b="1" dirty="0">
                <a:solidFill>
                  <a:schemeClr val="dk2"/>
                </a:solidFill>
              </a:rPr>
              <a:t>スプライトをまたいでコピーするには、</a:t>
            </a:r>
            <a:endParaRPr lang="ja-JP" altLang="en-US" sz="1500" b="1" dirty="0">
              <a:solidFill>
                <a:schemeClr val="dk2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ブロックをドラッグ＆ドロップ</a:t>
            </a:r>
            <a:r>
              <a:rPr lang="ja" sz="1500" b="1" dirty="0">
                <a:solidFill>
                  <a:schemeClr val="dk2"/>
                </a:solidFill>
              </a:rPr>
              <a:t>すれば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いいよ。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「もし」のあたりをマウスで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つかんで...。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607" name="Google Shape;607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97465" y="3573355"/>
            <a:ext cx="942850" cy="14381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26B477A-F000-47CE-8F71-917097990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605" y="1256145"/>
            <a:ext cx="4991273" cy="2969491"/>
          </a:xfrm>
          <a:prstGeom prst="rect">
            <a:avLst/>
          </a:prstGeom>
        </p:spPr>
      </p:pic>
      <p:sp>
        <p:nvSpPr>
          <p:cNvPr id="613" name="Google Shape;613;p4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900">
                <a:latin typeface="Arial"/>
                <a:cs typeface="Arial"/>
              </a:rPr>
              <a:t>ブロックをステージにドラッグ＆ドロップしよう</a:t>
            </a:r>
            <a:endParaRPr sz="2900">
              <a:latin typeface="Arial"/>
              <a:cs typeface="Arial"/>
            </a:endParaRPr>
          </a:p>
        </p:txBody>
      </p:sp>
      <p:sp>
        <p:nvSpPr>
          <p:cNvPr id="614" name="Google Shape;614;p47"/>
          <p:cNvSpPr/>
          <p:nvPr/>
        </p:nvSpPr>
        <p:spPr>
          <a:xfrm>
            <a:off x="4973918" y="3084971"/>
            <a:ext cx="1211100" cy="786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5" name="Google Shape;615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01" y="1360761"/>
            <a:ext cx="1079749" cy="1087026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p47"/>
          <p:cNvSpPr/>
          <p:nvPr/>
        </p:nvSpPr>
        <p:spPr>
          <a:xfrm>
            <a:off x="1299325" y="1297825"/>
            <a:ext cx="2514000" cy="1788300"/>
          </a:xfrm>
          <a:prstGeom prst="wedgeRoundRectCallout">
            <a:avLst>
              <a:gd name="adj1" fmla="val -58937"/>
              <a:gd name="adj2" fmla="val -930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マウスの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dirty="0">
                <a:solidFill>
                  <a:schemeClr val="accent5"/>
                </a:solidFill>
              </a:rPr>
              <a:t>ボタンを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おしたまま、ブロックを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ステージのほうに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うごかしていって</a:t>
            </a:r>
            <a:r>
              <a:rPr lang="ja" sz="1500" b="1" dirty="0">
                <a:solidFill>
                  <a:schemeClr val="dk2"/>
                </a:solidFill>
              </a:rPr>
              <a:t>ね。</a:t>
            </a:r>
            <a:endParaRPr sz="1500" b="1" dirty="0">
              <a:solidFill>
                <a:schemeClr val="dk2"/>
              </a:solidFill>
            </a:endParaRPr>
          </a:p>
        </p:txBody>
      </p:sp>
      <p:cxnSp>
        <p:nvCxnSpPr>
          <p:cNvPr id="617" name="Google Shape;617;p47"/>
          <p:cNvCxnSpPr>
            <a:cxnSpLocks/>
            <a:stCxn id="614" idx="3"/>
          </p:cNvCxnSpPr>
          <p:nvPr/>
        </p:nvCxnSpPr>
        <p:spPr>
          <a:xfrm>
            <a:off x="6185018" y="3478271"/>
            <a:ext cx="2367855" cy="147002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618" name="Google Shape;618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25543" y="3506566"/>
            <a:ext cx="942850" cy="14381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D6C18EB-A9EA-4714-BC13-AD19E17F06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2531" y="1017450"/>
            <a:ext cx="5642469" cy="3648816"/>
          </a:xfrm>
          <a:prstGeom prst="rect">
            <a:avLst/>
          </a:prstGeom>
        </p:spPr>
      </p:pic>
      <p:sp>
        <p:nvSpPr>
          <p:cNvPr id="625" name="Google Shape;625;p48"/>
          <p:cNvSpPr txBox="1">
            <a:spLocks noGrp="1"/>
          </p:cNvSpPr>
          <p:nvPr>
            <p:ph type="title"/>
          </p:nvPr>
        </p:nvSpPr>
        <p:spPr>
          <a:xfrm>
            <a:off x="0" y="391350"/>
            <a:ext cx="91440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900" dirty="0">
                <a:latin typeface="Arial"/>
                <a:cs typeface="Arial"/>
              </a:rPr>
              <a:t>ステージのうえでマウスの</a:t>
            </a:r>
            <a:r>
              <a:rPr lang="ja-JP" altLang="en-US" sz="2900" dirty="0">
                <a:latin typeface="Arial"/>
                <a:cs typeface="Arial"/>
              </a:rPr>
              <a:t>ひだり</a:t>
            </a:r>
            <a:r>
              <a:rPr lang="ja" sz="2900" dirty="0">
                <a:latin typeface="Arial"/>
                <a:cs typeface="Arial"/>
              </a:rPr>
              <a:t>ボタンをはなしてね</a:t>
            </a:r>
            <a:endParaRPr sz="2900" dirty="0">
              <a:latin typeface="Arial"/>
              <a:cs typeface="Arial"/>
            </a:endParaRPr>
          </a:p>
        </p:txBody>
      </p:sp>
      <p:pic>
        <p:nvPicPr>
          <p:cNvPr id="626" name="Google Shape;626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124" y="1474661"/>
            <a:ext cx="1079749" cy="1087026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Google Shape;627;p48"/>
          <p:cNvSpPr/>
          <p:nvPr/>
        </p:nvSpPr>
        <p:spPr>
          <a:xfrm>
            <a:off x="374725" y="2791075"/>
            <a:ext cx="3266400" cy="1596300"/>
          </a:xfrm>
          <a:prstGeom prst="wedgeRoundRectCallout">
            <a:avLst>
              <a:gd name="adj1" fmla="val -33442"/>
              <a:gd name="adj2" fmla="val -6672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みぎした</a:t>
            </a:r>
            <a:r>
              <a:rPr lang="ja" sz="1500" b="1" dirty="0">
                <a:solidFill>
                  <a:schemeClr val="dk2"/>
                </a:solidFill>
              </a:rPr>
              <a:t>の</a:t>
            </a:r>
            <a:r>
              <a:rPr lang="ja" sz="1500" b="1" dirty="0">
                <a:solidFill>
                  <a:schemeClr val="accent5"/>
                </a:solidFill>
              </a:rPr>
              <a:t>「ステージ」のうえで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マウスの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dirty="0">
                <a:solidFill>
                  <a:schemeClr val="accent5"/>
                </a:solidFill>
              </a:rPr>
              <a:t>ボタンをはなして</a:t>
            </a:r>
            <a:r>
              <a:rPr lang="ja" sz="1500" b="1" dirty="0">
                <a:solidFill>
                  <a:schemeClr val="dk2"/>
                </a:solidFill>
              </a:rPr>
              <a:t>ね。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これで、</a:t>
            </a:r>
            <a:r>
              <a:rPr lang="ja" sz="1500" b="1" dirty="0">
                <a:solidFill>
                  <a:schemeClr val="accent5"/>
                </a:solidFill>
              </a:rPr>
              <a:t>ステージにブロックが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コピー</a:t>
            </a:r>
            <a:r>
              <a:rPr lang="ja" sz="1500" b="1" dirty="0">
                <a:solidFill>
                  <a:schemeClr val="dk2"/>
                </a:solidFill>
              </a:rPr>
              <a:t>されるよ。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628" name="Google Shape;628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385750" y="3918800"/>
            <a:ext cx="649250" cy="8818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9" name="Google Shape;629;p48"/>
          <p:cNvGrpSpPr/>
          <p:nvPr/>
        </p:nvGrpSpPr>
        <p:grpSpPr>
          <a:xfrm rot="-408696">
            <a:off x="8325227" y="3139063"/>
            <a:ext cx="422232" cy="249465"/>
            <a:chOff x="7804200" y="993400"/>
            <a:chExt cx="422250" cy="249475"/>
          </a:xfrm>
        </p:grpSpPr>
        <p:cxnSp>
          <p:nvCxnSpPr>
            <p:cNvPr id="630" name="Google Shape;630;p48"/>
            <p:cNvCxnSpPr/>
            <p:nvPr/>
          </p:nvCxnSpPr>
          <p:spPr>
            <a:xfrm>
              <a:off x="7804200" y="1069600"/>
              <a:ext cx="94500" cy="1731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1" name="Google Shape;631;p48"/>
            <p:cNvCxnSpPr/>
            <p:nvPr/>
          </p:nvCxnSpPr>
          <p:spPr>
            <a:xfrm>
              <a:off x="8021975" y="993400"/>
              <a:ext cx="15600" cy="233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2" name="Google Shape;632;p48"/>
            <p:cNvCxnSpPr/>
            <p:nvPr/>
          </p:nvCxnSpPr>
          <p:spPr>
            <a:xfrm flipH="1">
              <a:off x="8203650" y="1053875"/>
              <a:ext cx="22800" cy="1890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>
            <a:extLst>
              <a:ext uri="{FF2B5EF4-FFF2-40B4-BE49-F238E27FC236}">
                <a16:creationId xmlns:a16="http://schemas.microsoft.com/office/drawing/2014/main" id="{1E0D2B24-C5F5-4A7D-A964-350D9C1FD2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089" t="60135" b="-1"/>
          <a:stretch/>
        </p:blipFill>
        <p:spPr>
          <a:xfrm>
            <a:off x="6577137" y="973750"/>
            <a:ext cx="2029780" cy="328883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412CB71-BBDE-46B2-AEF7-6D78496D599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929" t="59633"/>
          <a:stretch/>
        </p:blipFill>
        <p:spPr>
          <a:xfrm>
            <a:off x="2983346" y="973750"/>
            <a:ext cx="2730190" cy="3196000"/>
          </a:xfrm>
          <a:prstGeom prst="rect">
            <a:avLst/>
          </a:prstGeom>
        </p:spPr>
      </p:pic>
      <p:sp>
        <p:nvSpPr>
          <p:cNvPr id="642" name="Google Shape;642;p4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>
                <a:latin typeface="Arial"/>
                <a:cs typeface="Arial"/>
              </a:rPr>
              <a:t>ステージのうえにきたのはどうやってわかる？</a:t>
            </a:r>
            <a:endParaRPr sz="3100">
              <a:latin typeface="Arial"/>
              <a:cs typeface="Arial"/>
            </a:endParaRPr>
          </a:p>
        </p:txBody>
      </p:sp>
      <p:pic>
        <p:nvPicPr>
          <p:cNvPr id="643" name="Google Shape;643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701" y="1678911"/>
            <a:ext cx="1079749" cy="1087026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9"/>
          <p:cNvSpPr/>
          <p:nvPr/>
        </p:nvSpPr>
        <p:spPr>
          <a:xfrm>
            <a:off x="229624" y="3067200"/>
            <a:ext cx="3068651" cy="1571100"/>
          </a:xfrm>
          <a:prstGeom prst="wedgeRoundRectCallout">
            <a:avLst>
              <a:gd name="adj1" fmla="val -21717"/>
              <a:gd name="adj2" fmla="val -7221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「ステージ」のうえに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これたかどうかは、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ステージの「わく」がちょっとだけ</a:t>
            </a:r>
            <a:r>
              <a:rPr lang="ja-JP" altLang="en-US" sz="1500" b="1" dirty="0">
                <a:solidFill>
                  <a:schemeClr val="accent5"/>
                </a:solidFill>
              </a:rPr>
              <a:t>おお</a:t>
            </a:r>
            <a:r>
              <a:rPr lang="ja" sz="1500" b="1" dirty="0">
                <a:solidFill>
                  <a:schemeClr val="accent5"/>
                </a:solidFill>
              </a:rPr>
              <a:t>きくなる</a:t>
            </a:r>
            <a:r>
              <a:rPr lang="ja" sz="1500" b="1" dirty="0">
                <a:solidFill>
                  <a:schemeClr val="dk2"/>
                </a:solidFill>
              </a:rPr>
              <a:t>ことでわかるよ。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645" name="Google Shape;645;p49"/>
          <p:cNvSpPr/>
          <p:nvPr/>
        </p:nvSpPr>
        <p:spPr>
          <a:xfrm>
            <a:off x="5843013" y="2626800"/>
            <a:ext cx="643500" cy="440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p49"/>
          <p:cNvSpPr/>
          <p:nvPr/>
        </p:nvSpPr>
        <p:spPr>
          <a:xfrm>
            <a:off x="6160655" y="1035700"/>
            <a:ext cx="1499470" cy="786300"/>
          </a:xfrm>
          <a:prstGeom prst="wedgeRoundRectCallout">
            <a:avLst>
              <a:gd name="adj1" fmla="val 69726"/>
              <a:gd name="adj2" fmla="val 2961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ちょっとだけ</a:t>
            </a:r>
            <a:endParaRPr lang="en-US" altLang="ja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おお</a:t>
            </a:r>
            <a:r>
              <a:rPr lang="ja" b="1" dirty="0">
                <a:solidFill>
                  <a:schemeClr val="dk2"/>
                </a:solidFill>
              </a:rPr>
              <a:t>きくなるよ</a:t>
            </a:r>
            <a:endParaRPr b="1" dirty="0">
              <a:solidFill>
                <a:schemeClr val="dk2"/>
              </a:solidFill>
            </a:endParaRPr>
          </a:p>
        </p:txBody>
      </p:sp>
      <p:pic>
        <p:nvPicPr>
          <p:cNvPr id="647" name="Google Shape;647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58427" y="2655225"/>
            <a:ext cx="712660" cy="108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79029" y="2510200"/>
            <a:ext cx="712660" cy="1087025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p49"/>
          <p:cNvSpPr/>
          <p:nvPr/>
        </p:nvSpPr>
        <p:spPr>
          <a:xfrm>
            <a:off x="2119745" y="1053875"/>
            <a:ext cx="2310430" cy="897600"/>
          </a:xfrm>
          <a:prstGeom prst="wedgeRoundRectCallout">
            <a:avLst>
              <a:gd name="adj1" fmla="val 60718"/>
              <a:gd name="adj2" fmla="val 24014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いろ</a:t>
            </a:r>
            <a:r>
              <a:rPr lang="ja" b="1" dirty="0">
                <a:solidFill>
                  <a:schemeClr val="dk2"/>
                </a:solidFill>
              </a:rPr>
              <a:t>はかわってるけど、</a:t>
            </a:r>
            <a:r>
              <a:rPr lang="ja-JP" altLang="en-US" b="1" dirty="0">
                <a:solidFill>
                  <a:schemeClr val="dk2"/>
                </a:solidFill>
              </a:rPr>
              <a:t>おお</a:t>
            </a:r>
            <a:r>
              <a:rPr lang="ja" b="1" dirty="0">
                <a:solidFill>
                  <a:schemeClr val="dk2"/>
                </a:solidFill>
              </a:rPr>
              <a:t>きさにはかわりなし</a:t>
            </a:r>
            <a:endParaRPr b="1" dirty="0">
              <a:solidFill>
                <a:schemeClr val="dk2"/>
              </a:solidFill>
            </a:endParaRPr>
          </a:p>
        </p:txBody>
      </p:sp>
      <p:sp>
        <p:nvSpPr>
          <p:cNvPr id="650" name="Google Shape;650;p49"/>
          <p:cNvSpPr txBox="1"/>
          <p:nvPr/>
        </p:nvSpPr>
        <p:spPr>
          <a:xfrm>
            <a:off x="3388899" y="4401775"/>
            <a:ext cx="2730191" cy="5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  <a:ea typeface="Lato"/>
                <a:sym typeface="Lato"/>
              </a:rPr>
              <a:t>まだステージ</a:t>
            </a:r>
            <a:r>
              <a:rPr lang="ja-JP" altLang="en-US" b="1" dirty="0">
                <a:solidFill>
                  <a:schemeClr val="dk2"/>
                </a:solidFill>
                <a:ea typeface="Lato"/>
                <a:sym typeface="Lato"/>
              </a:rPr>
              <a:t>じょう</a:t>
            </a:r>
            <a:r>
              <a:rPr lang="ja" b="1" dirty="0">
                <a:solidFill>
                  <a:schemeClr val="dk2"/>
                </a:solidFill>
                <a:ea typeface="Lato"/>
                <a:sym typeface="Lato"/>
              </a:rPr>
              <a:t>ではないよ</a:t>
            </a:r>
            <a:endParaRPr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51" name="Google Shape;651;p49"/>
          <p:cNvSpPr txBox="1"/>
          <p:nvPr/>
        </p:nvSpPr>
        <p:spPr>
          <a:xfrm>
            <a:off x="6531000" y="4401775"/>
            <a:ext cx="2301300" cy="5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  <a:ea typeface="Lato"/>
                <a:sym typeface="Lato"/>
              </a:rPr>
              <a:t>ステージ</a:t>
            </a:r>
            <a:r>
              <a:rPr lang="ja-JP" altLang="en-US" b="1" dirty="0">
                <a:solidFill>
                  <a:schemeClr val="dk2"/>
                </a:solidFill>
                <a:ea typeface="Lato"/>
                <a:sym typeface="Lato"/>
              </a:rPr>
              <a:t>じょう</a:t>
            </a:r>
            <a:r>
              <a:rPr lang="ja" b="1" dirty="0">
                <a:solidFill>
                  <a:schemeClr val="dk2"/>
                </a:solidFill>
                <a:ea typeface="Lato"/>
                <a:sym typeface="Lato"/>
              </a:rPr>
              <a:t>にきたよ</a:t>
            </a:r>
            <a:endParaRPr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grpSp>
        <p:nvGrpSpPr>
          <p:cNvPr id="652" name="Google Shape;652;p49"/>
          <p:cNvGrpSpPr/>
          <p:nvPr/>
        </p:nvGrpSpPr>
        <p:grpSpPr>
          <a:xfrm>
            <a:off x="7956600" y="1069600"/>
            <a:ext cx="422250" cy="249475"/>
            <a:chOff x="7804200" y="993400"/>
            <a:chExt cx="422250" cy="249475"/>
          </a:xfrm>
        </p:grpSpPr>
        <p:cxnSp>
          <p:nvCxnSpPr>
            <p:cNvPr id="653" name="Google Shape;653;p49"/>
            <p:cNvCxnSpPr/>
            <p:nvPr/>
          </p:nvCxnSpPr>
          <p:spPr>
            <a:xfrm>
              <a:off x="7804200" y="1069600"/>
              <a:ext cx="94500" cy="1731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4" name="Google Shape;654;p49"/>
            <p:cNvCxnSpPr/>
            <p:nvPr/>
          </p:nvCxnSpPr>
          <p:spPr>
            <a:xfrm>
              <a:off x="8021975" y="993400"/>
              <a:ext cx="15600" cy="233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5" name="Google Shape;655;p49"/>
            <p:cNvCxnSpPr/>
            <p:nvPr/>
          </p:nvCxnSpPr>
          <p:spPr>
            <a:xfrm flipH="1">
              <a:off x="8203650" y="1053875"/>
              <a:ext cx="22800" cy="1890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87F4516-BB0F-48BD-862B-6A50DA16E7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528" t="59370"/>
          <a:stretch/>
        </p:blipFill>
        <p:spPr>
          <a:xfrm>
            <a:off x="3421424" y="1419462"/>
            <a:ext cx="5009992" cy="2801556"/>
          </a:xfrm>
          <a:prstGeom prst="rect">
            <a:avLst/>
          </a:prstGeom>
        </p:spPr>
      </p:pic>
      <p:sp>
        <p:nvSpPr>
          <p:cNvPr id="667" name="Google Shape;667;p5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さんこう</a:t>
            </a:r>
            <a:r>
              <a:rPr lang="ja" dirty="0">
                <a:latin typeface="Arial"/>
                <a:cs typeface="Arial"/>
              </a:rPr>
              <a:t>：スプライトのときは？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668" name="Google Shape;668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4526" y="1251099"/>
            <a:ext cx="1079749" cy="1087026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p50"/>
          <p:cNvSpPr/>
          <p:nvPr/>
        </p:nvSpPr>
        <p:spPr>
          <a:xfrm>
            <a:off x="77775" y="2571750"/>
            <a:ext cx="3067800" cy="1596000"/>
          </a:xfrm>
          <a:prstGeom prst="wedgeRoundRectCallout">
            <a:avLst>
              <a:gd name="adj1" fmla="val -25181"/>
              <a:gd name="adj2" fmla="val -5833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ちなみに、「スプライト」の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うえにこれたかどうかは、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スプライトの「わく」が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ちょっとだけゆれる</a:t>
            </a:r>
            <a:r>
              <a:rPr lang="ja" sz="1500" b="1">
                <a:solidFill>
                  <a:schemeClr val="dk2"/>
                </a:solidFill>
              </a:rPr>
              <a:t>ことで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わかるよ。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670" name="Google Shape;670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10422" y="3536005"/>
            <a:ext cx="712660" cy="10870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71" name="Google Shape;671;p50"/>
          <p:cNvGrpSpPr/>
          <p:nvPr/>
        </p:nvGrpSpPr>
        <p:grpSpPr>
          <a:xfrm>
            <a:off x="5712044" y="2709517"/>
            <a:ext cx="341150" cy="398525"/>
            <a:chOff x="5961425" y="3369175"/>
            <a:chExt cx="341150" cy="398525"/>
          </a:xfrm>
        </p:grpSpPr>
        <p:sp>
          <p:nvSpPr>
            <p:cNvPr id="672" name="Google Shape;672;p50"/>
            <p:cNvSpPr/>
            <p:nvPr/>
          </p:nvSpPr>
          <p:spPr>
            <a:xfrm>
              <a:off x="5961425" y="3369175"/>
              <a:ext cx="188750" cy="267400"/>
            </a:xfrm>
            <a:custGeom>
              <a:avLst/>
              <a:gdLst/>
              <a:ahLst/>
              <a:cxnLst/>
              <a:rect l="l" t="t" r="r" b="b"/>
              <a:pathLst>
                <a:path w="7550" h="10696" extrusionOk="0">
                  <a:moveTo>
                    <a:pt x="0" y="10696"/>
                  </a:moveTo>
                  <a:cubicBezTo>
                    <a:pt x="0" y="6332"/>
                    <a:pt x="3647" y="1952"/>
                    <a:pt x="7550" y="0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73" name="Google Shape;673;p50"/>
            <p:cNvSpPr/>
            <p:nvPr/>
          </p:nvSpPr>
          <p:spPr>
            <a:xfrm>
              <a:off x="6113825" y="3500300"/>
              <a:ext cx="188750" cy="267400"/>
            </a:xfrm>
            <a:custGeom>
              <a:avLst/>
              <a:gdLst/>
              <a:ahLst/>
              <a:cxnLst/>
              <a:rect l="l" t="t" r="r" b="b"/>
              <a:pathLst>
                <a:path w="7550" h="10696" extrusionOk="0">
                  <a:moveTo>
                    <a:pt x="0" y="10696"/>
                  </a:moveTo>
                  <a:cubicBezTo>
                    <a:pt x="0" y="6332"/>
                    <a:pt x="3647" y="1952"/>
                    <a:pt x="7550" y="0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0EDB48C-A340-4EFB-896A-2E0B4459D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500" y="1228436"/>
            <a:ext cx="4750725" cy="2650837"/>
          </a:xfrm>
          <a:prstGeom prst="rect">
            <a:avLst/>
          </a:prstGeom>
        </p:spPr>
      </p:pic>
      <p:sp>
        <p:nvSpPr>
          <p:cNvPr id="680" name="Google Shape;680;p5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ステージにブロックがコピーできたよ</a:t>
            </a:r>
            <a:endParaRPr>
              <a:latin typeface="Arial"/>
              <a:cs typeface="Arial"/>
            </a:endParaRPr>
          </a:p>
        </p:txBody>
      </p:sp>
      <p:pic>
        <p:nvPicPr>
          <p:cNvPr id="681" name="Google Shape;681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01" y="1360761"/>
            <a:ext cx="1079749" cy="1087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550" y="3050725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1"/>
          <p:cNvSpPr/>
          <p:nvPr/>
        </p:nvSpPr>
        <p:spPr>
          <a:xfrm>
            <a:off x="1381849" y="1017450"/>
            <a:ext cx="2866877" cy="1876800"/>
          </a:xfrm>
          <a:prstGeom prst="wedgeRoundRectCallout">
            <a:avLst>
              <a:gd name="adj1" fmla="val -56306"/>
              <a:gd name="adj2" fmla="val -773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ステージにブロックが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コピーできた</a:t>
            </a:r>
            <a:r>
              <a:rPr lang="ja" sz="1500" b="1" dirty="0">
                <a:solidFill>
                  <a:schemeClr val="dk2"/>
                </a:solidFill>
              </a:rPr>
              <a:t>ことを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かくにんしよう。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ステージ</a:t>
            </a:r>
            <a:r>
              <a:rPr lang="ja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dirty="0">
                <a:solidFill>
                  <a:schemeClr val="accent5"/>
                </a:solidFill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して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コードをみてね。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684" name="Google Shape;684;p51"/>
          <p:cNvSpPr/>
          <p:nvPr/>
        </p:nvSpPr>
        <p:spPr>
          <a:xfrm>
            <a:off x="1382200" y="3050725"/>
            <a:ext cx="2866526" cy="1530900"/>
          </a:xfrm>
          <a:prstGeom prst="wedgeRoundRectCallout">
            <a:avLst>
              <a:gd name="adj1" fmla="val -54987"/>
              <a:gd name="adj2" fmla="val -958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お！クリア</a:t>
            </a:r>
            <a:r>
              <a:rPr lang="ja-JP" altLang="en-US" sz="1500" b="1" dirty="0">
                <a:solidFill>
                  <a:srgbClr val="5E696C"/>
                </a:solidFill>
              </a:rPr>
              <a:t>しょり</a:t>
            </a:r>
            <a:r>
              <a:rPr lang="ja" sz="1500" b="1" dirty="0">
                <a:solidFill>
                  <a:srgbClr val="5E696C"/>
                </a:solidFill>
              </a:rPr>
              <a:t>のブロックが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ちゃんとステージに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コピーされているよ。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685" name="Google Shape;685;p51"/>
          <p:cNvSpPr/>
          <p:nvPr/>
        </p:nvSpPr>
        <p:spPr>
          <a:xfrm>
            <a:off x="4416950" y="1293046"/>
            <a:ext cx="1272650" cy="68815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86" name="Google Shape;686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98145" y="3335760"/>
            <a:ext cx="712653" cy="108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B5D4B59-148D-4091-B8CE-EFC465DAE9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921"/>
          <a:stretch/>
        </p:blipFill>
        <p:spPr>
          <a:xfrm>
            <a:off x="3183824" y="1080654"/>
            <a:ext cx="5900541" cy="3671495"/>
          </a:xfrm>
          <a:prstGeom prst="rect">
            <a:avLst/>
          </a:prstGeom>
        </p:spPr>
      </p:pic>
      <p:sp>
        <p:nvSpPr>
          <p:cNvPr id="694" name="Google Shape;694;p52"/>
          <p:cNvSpPr txBox="1">
            <a:spLocks noGrp="1"/>
          </p:cNvSpPr>
          <p:nvPr>
            <p:ph type="title"/>
          </p:nvPr>
        </p:nvSpPr>
        <p:spPr>
          <a:xfrm>
            <a:off x="0" y="391350"/>
            <a:ext cx="91440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700" dirty="0">
                <a:latin typeface="Arial"/>
                <a:cs typeface="Arial"/>
              </a:rPr>
              <a:t>つかまえた</a:t>
            </a:r>
            <a:r>
              <a:rPr lang="ja-JP" altLang="en-US" sz="2700" dirty="0">
                <a:latin typeface="Arial"/>
                <a:cs typeface="Arial"/>
              </a:rPr>
              <a:t>かず</a:t>
            </a:r>
            <a:r>
              <a:rPr lang="ja" sz="2700" dirty="0">
                <a:latin typeface="Arial"/>
                <a:cs typeface="Arial"/>
              </a:rPr>
              <a:t>をリセットするブロックもいどうしよう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695" name="Google Shape;695;p52"/>
          <p:cNvSpPr/>
          <p:nvPr/>
        </p:nvSpPr>
        <p:spPr>
          <a:xfrm>
            <a:off x="1159500" y="1297825"/>
            <a:ext cx="3001500" cy="1596300"/>
          </a:xfrm>
          <a:prstGeom prst="wedgeRoundRectCallout">
            <a:avLst>
              <a:gd name="adj1" fmla="val -57442"/>
              <a:gd name="adj2" fmla="val -972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つかまえた</a:t>
            </a:r>
            <a:r>
              <a:rPr lang="ja-JP" altLang="en-US" sz="1500" b="1" dirty="0">
                <a:solidFill>
                  <a:schemeClr val="accent5"/>
                </a:solidFill>
              </a:rPr>
              <a:t>かず</a:t>
            </a:r>
            <a:r>
              <a:rPr lang="ja" sz="1500" b="1" dirty="0">
                <a:solidFill>
                  <a:schemeClr val="accent5"/>
                </a:solidFill>
              </a:rPr>
              <a:t>を</a:t>
            </a:r>
            <a:endParaRPr sz="1500" b="1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accent5"/>
                </a:solidFill>
              </a:rPr>
              <a:t>0にリセットするブロック</a:t>
            </a:r>
            <a:r>
              <a:rPr lang="ja" sz="1500" b="1" dirty="0">
                <a:solidFill>
                  <a:schemeClr val="dk2"/>
                </a:solidFill>
              </a:rPr>
              <a:t>も、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ネコ</a:t>
            </a:r>
            <a:r>
              <a:rPr lang="ja" sz="1500" b="1" dirty="0">
                <a:solidFill>
                  <a:schemeClr val="dk2"/>
                </a:solidFill>
              </a:rPr>
              <a:t>から</a:t>
            </a:r>
            <a:r>
              <a:rPr lang="ja" sz="1500" b="1" dirty="0">
                <a:solidFill>
                  <a:schemeClr val="accent5"/>
                </a:solidFill>
              </a:rPr>
              <a:t>ステージ</a:t>
            </a:r>
            <a:r>
              <a:rPr lang="ja" sz="1500" b="1" dirty="0">
                <a:solidFill>
                  <a:schemeClr val="dk2"/>
                </a:solidFill>
              </a:rPr>
              <a:t>に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いどうしようか。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696" name="Google Shape;696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57099" y="1360761"/>
            <a:ext cx="1079749" cy="1087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550" y="3050725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2"/>
          <p:cNvSpPr/>
          <p:nvPr/>
        </p:nvSpPr>
        <p:spPr>
          <a:xfrm>
            <a:off x="1329175" y="3441575"/>
            <a:ext cx="1020000" cy="673200"/>
          </a:xfrm>
          <a:prstGeom prst="wedgeRoundRectCallout">
            <a:avLst>
              <a:gd name="adj1" fmla="val -65596"/>
              <a:gd name="adj2" fmla="val -3146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OK！</a:t>
            </a:r>
            <a:endParaRPr sz="1500" b="1">
              <a:solidFill>
                <a:srgbClr val="5E696C"/>
              </a:solidFill>
            </a:endParaRPr>
          </a:p>
        </p:txBody>
      </p:sp>
      <p:cxnSp>
        <p:nvCxnSpPr>
          <p:cNvPr id="699" name="Google Shape;699;p52"/>
          <p:cNvCxnSpPr>
            <a:cxnSpLocks/>
            <a:stCxn id="700" idx="3"/>
          </p:cNvCxnSpPr>
          <p:nvPr/>
        </p:nvCxnSpPr>
        <p:spPr>
          <a:xfrm>
            <a:off x="5878945" y="2677519"/>
            <a:ext cx="2807855" cy="901572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00" name="Google Shape;700;p52"/>
          <p:cNvSpPr/>
          <p:nvPr/>
        </p:nvSpPr>
        <p:spPr>
          <a:xfrm>
            <a:off x="4503161" y="2528711"/>
            <a:ext cx="1375784" cy="29761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01" name="Google Shape;701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84054" y="2869343"/>
            <a:ext cx="712658" cy="108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DF5EB55D-B16F-4832-B336-6C0FCEC00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9" y="2929374"/>
            <a:ext cx="2967433" cy="189200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30E4A02-A5E4-4687-B1E6-5790000BC3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0244"/>
          <a:stretch/>
        </p:blipFill>
        <p:spPr>
          <a:xfrm>
            <a:off x="4572000" y="1382134"/>
            <a:ext cx="2909640" cy="1427681"/>
          </a:xfrm>
          <a:prstGeom prst="rect">
            <a:avLst/>
          </a:prstGeom>
        </p:spPr>
      </p:pic>
      <p:sp>
        <p:nvSpPr>
          <p:cNvPr id="709" name="Google Shape;709;p5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コピー</a:t>
            </a:r>
            <a:r>
              <a:rPr lang="ja-JP" altLang="en-US" dirty="0">
                <a:latin typeface="Arial"/>
                <a:cs typeface="Arial"/>
              </a:rPr>
              <a:t>もと</a:t>
            </a:r>
            <a:r>
              <a:rPr lang="ja" dirty="0">
                <a:latin typeface="Arial"/>
                <a:cs typeface="Arial"/>
              </a:rPr>
              <a:t>のブロックは</a:t>
            </a:r>
            <a:r>
              <a:rPr lang="ja-JP" altLang="en-US" dirty="0">
                <a:latin typeface="Arial"/>
                <a:cs typeface="Arial"/>
              </a:rPr>
              <a:t>さくじょ</a:t>
            </a:r>
            <a:r>
              <a:rPr lang="ja" dirty="0">
                <a:latin typeface="Arial"/>
                <a:cs typeface="Arial"/>
              </a:rPr>
              <a:t>してね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10" name="Google Shape;710;p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1501" y="1360761"/>
            <a:ext cx="1079749" cy="1087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5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9950" y="3050725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53"/>
          <p:cNvSpPr/>
          <p:nvPr/>
        </p:nvSpPr>
        <p:spPr>
          <a:xfrm>
            <a:off x="1648700" y="1297825"/>
            <a:ext cx="2685600" cy="1596300"/>
          </a:xfrm>
          <a:prstGeom prst="wedgeRoundRectCallout">
            <a:avLst>
              <a:gd name="adj1" fmla="val -69768"/>
              <a:gd name="adj2" fmla="val -1798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ネコのほうにのこってる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コピー</a:t>
            </a:r>
            <a:r>
              <a:rPr lang="ja-JP" altLang="en-US" sz="1500" b="1" dirty="0">
                <a:solidFill>
                  <a:schemeClr val="accent5"/>
                </a:solidFill>
              </a:rPr>
              <a:t>もと</a:t>
            </a:r>
            <a:r>
              <a:rPr lang="ja" sz="1500" b="1" dirty="0">
                <a:solidFill>
                  <a:schemeClr val="accent5"/>
                </a:solidFill>
              </a:rPr>
              <a:t>のブロックは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いらないから</a:t>
            </a:r>
            <a:r>
              <a:rPr lang="ja-JP" altLang="en-US" sz="1500" b="1" dirty="0">
                <a:solidFill>
                  <a:schemeClr val="accent5"/>
                </a:solidFill>
              </a:rPr>
              <a:t>さくじょ</a:t>
            </a:r>
            <a:r>
              <a:rPr lang="ja" sz="1500" b="1" dirty="0">
                <a:solidFill>
                  <a:schemeClr val="dk2"/>
                </a:solidFill>
              </a:rPr>
              <a:t>してね。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713" name="Google Shape;713;p53"/>
          <p:cNvSpPr/>
          <p:nvPr/>
        </p:nvSpPr>
        <p:spPr>
          <a:xfrm>
            <a:off x="1531800" y="3494600"/>
            <a:ext cx="2330400" cy="942900"/>
          </a:xfrm>
          <a:prstGeom prst="wedgeRoundRectCallout">
            <a:avLst>
              <a:gd name="adj1" fmla="val -59896"/>
              <a:gd name="adj2" fmla="val -2935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りょうかい！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715" name="Google Shape;715;p53"/>
          <p:cNvSpPr/>
          <p:nvPr/>
        </p:nvSpPr>
        <p:spPr>
          <a:xfrm>
            <a:off x="4619082" y="3915150"/>
            <a:ext cx="1703400" cy="837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6" name="Google Shape;716;p53"/>
          <p:cNvSpPr/>
          <p:nvPr/>
        </p:nvSpPr>
        <p:spPr>
          <a:xfrm>
            <a:off x="4776100" y="2552700"/>
            <a:ext cx="1447096" cy="23351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7" name="Google Shape;717;p53"/>
          <p:cNvSpPr/>
          <p:nvPr/>
        </p:nvSpPr>
        <p:spPr>
          <a:xfrm>
            <a:off x="4776100" y="2097191"/>
            <a:ext cx="1377600" cy="260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9" name="Google Shape;719;p53"/>
          <p:cNvSpPr/>
          <p:nvPr/>
        </p:nvSpPr>
        <p:spPr>
          <a:xfrm>
            <a:off x="4815605" y="4392250"/>
            <a:ext cx="1079700" cy="223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FE303E8-9523-4A1A-8111-6319561537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5091" y="1382135"/>
            <a:ext cx="346548" cy="45201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5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ステージにいどうしたブロックをならべよう</a:t>
            </a:r>
            <a:endParaRPr>
              <a:latin typeface="Arial"/>
              <a:cs typeface="Arial"/>
            </a:endParaRPr>
          </a:p>
        </p:txBody>
      </p:sp>
      <p:pic>
        <p:nvPicPr>
          <p:cNvPr id="729" name="Google Shape;729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01" y="1360761"/>
            <a:ext cx="1079749" cy="1087026"/>
          </a:xfrm>
          <a:prstGeom prst="rect">
            <a:avLst/>
          </a:prstGeom>
          <a:noFill/>
          <a:ln>
            <a:noFill/>
          </a:ln>
        </p:spPr>
      </p:pic>
      <p:sp>
        <p:nvSpPr>
          <p:cNvPr id="730" name="Google Shape;730;p54"/>
          <p:cNvSpPr/>
          <p:nvPr/>
        </p:nvSpPr>
        <p:spPr>
          <a:xfrm>
            <a:off x="1237224" y="1093650"/>
            <a:ext cx="3074425" cy="2097900"/>
          </a:xfrm>
          <a:prstGeom prst="wedgeRoundRectCallout">
            <a:avLst>
              <a:gd name="adj1" fmla="val -57115"/>
              <a:gd name="adj2" fmla="val -3228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じゃあ、ステージに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いどうしたブロックを</a:t>
            </a:r>
            <a:endParaRPr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ただしくならべてみよう。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みどり</a:t>
            </a:r>
            <a:r>
              <a:rPr lang="ja" sz="1500" b="1" dirty="0">
                <a:solidFill>
                  <a:schemeClr val="accent5"/>
                </a:solidFill>
              </a:rPr>
              <a:t>のはたが</a:t>
            </a:r>
            <a:r>
              <a:rPr lang="ja-JP" altLang="en-US" sz="1500" b="1" dirty="0">
                <a:solidFill>
                  <a:schemeClr val="accent5"/>
                </a:solidFill>
              </a:rPr>
              <a:t>お</a:t>
            </a:r>
            <a:r>
              <a:rPr lang="ja" sz="1500" b="1" dirty="0">
                <a:solidFill>
                  <a:schemeClr val="accent5"/>
                </a:solidFill>
              </a:rPr>
              <a:t>されたとき</a:t>
            </a:r>
            <a:r>
              <a:rPr lang="ja" sz="1500" b="1" dirty="0">
                <a:solidFill>
                  <a:schemeClr val="dk2"/>
                </a:solidFill>
              </a:rPr>
              <a:t>」と「</a:t>
            </a:r>
            <a:r>
              <a:rPr lang="ja" sz="1500" b="1" dirty="0">
                <a:solidFill>
                  <a:schemeClr val="accent5"/>
                </a:solidFill>
              </a:rPr>
              <a:t>ずっと～</a:t>
            </a:r>
            <a:r>
              <a:rPr lang="ja" sz="1500" b="1" dirty="0">
                <a:solidFill>
                  <a:schemeClr val="dk2"/>
                </a:solidFill>
              </a:rPr>
              <a:t>」のブロックも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わすれずにおいてね。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731" name="Google Shape;731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550" y="3050725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732" name="Google Shape;732;p54"/>
          <p:cNvSpPr/>
          <p:nvPr/>
        </p:nvSpPr>
        <p:spPr>
          <a:xfrm>
            <a:off x="1237347" y="3494600"/>
            <a:ext cx="1470600" cy="942900"/>
          </a:xfrm>
          <a:prstGeom prst="wedgeRoundRectCallout">
            <a:avLst>
              <a:gd name="adj1" fmla="val -56709"/>
              <a:gd name="adj2" fmla="val -3146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う～ん。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こうかな？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86B79BA-7901-4FA0-BE39-705E4E6F1E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8472" y="1093649"/>
            <a:ext cx="4552881" cy="289992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20191DA-6830-4834-B7DF-51BE41911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945" y="1283524"/>
            <a:ext cx="4715163" cy="2330344"/>
          </a:xfrm>
          <a:prstGeom prst="rect">
            <a:avLst/>
          </a:prstGeom>
        </p:spPr>
      </p:pic>
      <p:sp>
        <p:nvSpPr>
          <p:cNvPr id="740" name="Google Shape;740;p5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41" name="Google Shape;741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41674" y="1167861"/>
            <a:ext cx="1079749" cy="1087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775" y="3295650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55"/>
          <p:cNvSpPr/>
          <p:nvPr/>
        </p:nvSpPr>
        <p:spPr>
          <a:xfrm>
            <a:off x="1395625" y="3138150"/>
            <a:ext cx="3045300" cy="1309800"/>
          </a:xfrm>
          <a:prstGeom prst="wedgeRoundRectCallout">
            <a:avLst>
              <a:gd name="adj1" fmla="val -63515"/>
              <a:gd name="adj2" fmla="val -4995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あれ？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３びきつかまえても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クリアの</a:t>
            </a:r>
            <a:r>
              <a:rPr lang="ja-JP" altLang="en-US" sz="1500" b="1" dirty="0">
                <a:solidFill>
                  <a:schemeClr val="accent5"/>
                </a:solidFill>
              </a:rPr>
              <a:t>おんがく</a:t>
            </a:r>
            <a:r>
              <a:rPr lang="ja" sz="1500" b="1" dirty="0">
                <a:solidFill>
                  <a:schemeClr val="accent5"/>
                </a:solidFill>
              </a:rPr>
              <a:t>がならない</a:t>
            </a:r>
            <a:r>
              <a:rPr lang="ja" sz="1500" b="1" dirty="0">
                <a:solidFill>
                  <a:srgbClr val="5E696C"/>
                </a:solidFill>
              </a:rPr>
              <a:t>な...。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744" name="Google Shape;744;p55"/>
          <p:cNvSpPr/>
          <p:nvPr/>
        </p:nvSpPr>
        <p:spPr>
          <a:xfrm>
            <a:off x="1395625" y="1320250"/>
            <a:ext cx="2511900" cy="942900"/>
          </a:xfrm>
          <a:prstGeom prst="wedgeRoundRectCallout">
            <a:avLst>
              <a:gd name="adj1" fmla="val -61863"/>
              <a:gd name="adj2" fmla="val -2135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さあ、</a:t>
            </a:r>
            <a:r>
              <a:rPr lang="ja-JP" altLang="en-US" sz="1500" b="1" dirty="0">
                <a:solidFill>
                  <a:schemeClr val="dk2"/>
                </a:solidFill>
              </a:rPr>
              <a:t>じっこう</a:t>
            </a:r>
            <a:r>
              <a:rPr lang="ja" sz="1500" b="1" dirty="0">
                <a:solidFill>
                  <a:schemeClr val="dk2"/>
                </a:solidFill>
              </a:rPr>
              <a:t>してみてね。</a:t>
            </a:r>
            <a:endParaRPr sz="1500"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9B21D5D-C0D6-49BE-8038-73538C7B6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7652" y="1017450"/>
            <a:ext cx="2268420" cy="382382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493FF05-8E9F-4449-9E78-C47092278F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449368"/>
            <a:ext cx="4610361" cy="1882857"/>
          </a:xfrm>
          <a:prstGeom prst="rect">
            <a:avLst/>
          </a:prstGeom>
        </p:spPr>
      </p:pic>
      <p:sp>
        <p:nvSpPr>
          <p:cNvPr id="754" name="Google Shape;754;p5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ステージにWinの</a:t>
            </a:r>
            <a:r>
              <a:rPr lang="ja-JP" altLang="en-US" dirty="0">
                <a:latin typeface="Arial"/>
                <a:cs typeface="Arial"/>
              </a:rPr>
              <a:t>おと</a:t>
            </a:r>
            <a:r>
              <a:rPr lang="ja" dirty="0">
                <a:latin typeface="Arial"/>
                <a:cs typeface="Arial"/>
              </a:rPr>
              <a:t>をついかしよう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55" name="Google Shape;755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1167851"/>
            <a:ext cx="961874" cy="968355"/>
          </a:xfrm>
          <a:prstGeom prst="rect">
            <a:avLst/>
          </a:prstGeom>
          <a:noFill/>
          <a:ln>
            <a:noFill/>
          </a:ln>
        </p:spPr>
      </p:pic>
      <p:sp>
        <p:nvSpPr>
          <p:cNvPr id="756" name="Google Shape;756;p56"/>
          <p:cNvSpPr/>
          <p:nvPr/>
        </p:nvSpPr>
        <p:spPr>
          <a:xfrm>
            <a:off x="1204663" y="1167850"/>
            <a:ext cx="3111900" cy="2300100"/>
          </a:xfrm>
          <a:prstGeom prst="wedgeRoundRectCallout">
            <a:avLst>
              <a:gd name="adj1" fmla="val -58447"/>
              <a:gd name="adj2" fmla="val -3253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ステージにWinの</a:t>
            </a: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chemeClr val="accent5"/>
                </a:solidFill>
              </a:rPr>
              <a:t>が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ないから</a:t>
            </a:r>
            <a:r>
              <a:rPr lang="ja" sz="1500" b="1" dirty="0">
                <a:solidFill>
                  <a:schemeClr val="dk2"/>
                </a:solidFill>
              </a:rPr>
              <a:t>だよ。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みぎ</a:t>
            </a:r>
            <a:r>
              <a:rPr lang="ja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がぞう</a:t>
            </a:r>
            <a:r>
              <a:rPr lang="ja" sz="1500" b="1" dirty="0">
                <a:solidFill>
                  <a:schemeClr val="dk2"/>
                </a:solidFill>
              </a:rPr>
              <a:t>にあるばんごうの</a:t>
            </a:r>
            <a:endParaRPr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じゅんばんで</a:t>
            </a: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sz="1500" b="1" dirty="0">
                <a:solidFill>
                  <a:schemeClr val="dk2"/>
                </a:solidFill>
              </a:rPr>
              <a:t>クリックして、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ステージにWinの</a:t>
            </a: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chemeClr val="accent5"/>
                </a:solidFill>
              </a:rPr>
              <a:t>をついか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してね。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757" name="Google Shape;757;p5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4700" y="3905250"/>
            <a:ext cx="824925" cy="824925"/>
          </a:xfrm>
          <a:prstGeom prst="rect">
            <a:avLst/>
          </a:prstGeom>
          <a:noFill/>
          <a:ln>
            <a:noFill/>
          </a:ln>
        </p:spPr>
      </p:pic>
      <p:sp>
        <p:nvSpPr>
          <p:cNvPr id="758" name="Google Shape;758;p56"/>
          <p:cNvSpPr/>
          <p:nvPr/>
        </p:nvSpPr>
        <p:spPr>
          <a:xfrm>
            <a:off x="1284450" y="3905250"/>
            <a:ext cx="3032100" cy="942900"/>
          </a:xfrm>
          <a:prstGeom prst="wedgeRoundRectCallout">
            <a:avLst>
              <a:gd name="adj1" fmla="val -56996"/>
              <a:gd name="adj2" fmla="val 934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そ、そうか！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それはもうてんだった！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759" name="Google Shape;759;p56"/>
          <p:cNvSpPr/>
          <p:nvPr/>
        </p:nvSpPr>
        <p:spPr>
          <a:xfrm>
            <a:off x="5481725" y="1001065"/>
            <a:ext cx="459300" cy="321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0" name="Google Shape;760;p56"/>
          <p:cNvSpPr/>
          <p:nvPr/>
        </p:nvSpPr>
        <p:spPr>
          <a:xfrm>
            <a:off x="4558009" y="4515525"/>
            <a:ext cx="474600" cy="384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2" name="Google Shape;762;p56"/>
          <p:cNvSpPr/>
          <p:nvPr/>
        </p:nvSpPr>
        <p:spPr>
          <a:xfrm>
            <a:off x="7827111" y="3623543"/>
            <a:ext cx="650230" cy="65751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3" name="Google Shape;763;p56"/>
          <p:cNvSpPr/>
          <p:nvPr/>
        </p:nvSpPr>
        <p:spPr>
          <a:xfrm>
            <a:off x="6028261" y="967900"/>
            <a:ext cx="459300" cy="459300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4" name="Google Shape;764;p56"/>
          <p:cNvSpPr/>
          <p:nvPr/>
        </p:nvSpPr>
        <p:spPr>
          <a:xfrm>
            <a:off x="4458650" y="1354562"/>
            <a:ext cx="459300" cy="459300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5" name="Google Shape;765;p56"/>
          <p:cNvSpPr/>
          <p:nvPr/>
        </p:nvSpPr>
        <p:spPr>
          <a:xfrm>
            <a:off x="5192475" y="4440225"/>
            <a:ext cx="459300" cy="459300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6" name="Google Shape;766;p56"/>
          <p:cNvSpPr/>
          <p:nvPr/>
        </p:nvSpPr>
        <p:spPr>
          <a:xfrm>
            <a:off x="6472260" y="2356510"/>
            <a:ext cx="459300" cy="459300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7" name="Google Shape;767;p56"/>
          <p:cNvSpPr txBox="1"/>
          <p:nvPr/>
        </p:nvSpPr>
        <p:spPr>
          <a:xfrm>
            <a:off x="6028260" y="966834"/>
            <a:ext cx="459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 b="1">
                <a:solidFill>
                  <a:schemeClr val="dk2"/>
                </a:solidFill>
                <a:ea typeface="Lato"/>
                <a:sym typeface="Lato"/>
              </a:rPr>
              <a:t>１</a:t>
            </a:r>
            <a:endParaRPr sz="20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68" name="Google Shape;768;p56"/>
          <p:cNvSpPr txBox="1"/>
          <p:nvPr/>
        </p:nvSpPr>
        <p:spPr>
          <a:xfrm>
            <a:off x="5199270" y="4423662"/>
            <a:ext cx="459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 b="1" dirty="0">
                <a:solidFill>
                  <a:schemeClr val="dk2"/>
                </a:solidFill>
                <a:ea typeface="Lato"/>
                <a:sym typeface="Lato"/>
              </a:rPr>
              <a:t>２</a:t>
            </a:r>
            <a:endParaRPr sz="20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69" name="Google Shape;769;p56"/>
          <p:cNvSpPr txBox="1"/>
          <p:nvPr/>
        </p:nvSpPr>
        <p:spPr>
          <a:xfrm>
            <a:off x="6487560" y="2341368"/>
            <a:ext cx="459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 b="1">
                <a:solidFill>
                  <a:schemeClr val="dk2"/>
                </a:solidFill>
                <a:ea typeface="Lato"/>
                <a:sym typeface="Lato"/>
              </a:rPr>
              <a:t>３</a:t>
            </a:r>
            <a:endParaRPr sz="20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70" name="Google Shape;770;p56"/>
          <p:cNvSpPr/>
          <p:nvPr/>
        </p:nvSpPr>
        <p:spPr>
          <a:xfrm>
            <a:off x="4353947" y="998078"/>
            <a:ext cx="668700" cy="321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1" name="Google Shape;771;p56"/>
          <p:cNvSpPr/>
          <p:nvPr/>
        </p:nvSpPr>
        <p:spPr>
          <a:xfrm>
            <a:off x="6028260" y="2449368"/>
            <a:ext cx="336900" cy="273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2" name="Google Shape;772;p56"/>
          <p:cNvSpPr txBox="1"/>
          <p:nvPr/>
        </p:nvSpPr>
        <p:spPr>
          <a:xfrm>
            <a:off x="4464667" y="1337766"/>
            <a:ext cx="459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 b="1">
                <a:solidFill>
                  <a:schemeClr val="dk2"/>
                </a:solidFill>
                <a:ea typeface="Lato"/>
                <a:sym typeface="Lato"/>
              </a:rPr>
              <a:t>５</a:t>
            </a:r>
            <a:endParaRPr sz="20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73" name="Google Shape;773;p56"/>
          <p:cNvSpPr/>
          <p:nvPr/>
        </p:nvSpPr>
        <p:spPr>
          <a:xfrm>
            <a:off x="8159613" y="4326482"/>
            <a:ext cx="459300" cy="459300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4" name="Google Shape;774;p56"/>
          <p:cNvSpPr txBox="1"/>
          <p:nvPr/>
        </p:nvSpPr>
        <p:spPr>
          <a:xfrm>
            <a:off x="8156587" y="4311349"/>
            <a:ext cx="459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 b="1" dirty="0">
                <a:solidFill>
                  <a:schemeClr val="dk2"/>
                </a:solidFill>
                <a:ea typeface="Lato"/>
                <a:sym typeface="Lato"/>
              </a:rPr>
              <a:t>４</a:t>
            </a:r>
            <a:endParaRPr sz="20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B2952790-4AE0-459B-89BB-440DB6720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6473" y="1749961"/>
            <a:ext cx="4715163" cy="2330344"/>
          </a:xfrm>
          <a:prstGeom prst="rect">
            <a:avLst/>
          </a:prstGeom>
        </p:spPr>
      </p:pic>
      <p:sp>
        <p:nvSpPr>
          <p:cNvPr id="785" name="Google Shape;785;p5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86" name="Google Shape;786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9326" y="1167861"/>
            <a:ext cx="1079749" cy="1087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p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7775" y="3295650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788" name="Google Shape;788;p57"/>
          <p:cNvSpPr/>
          <p:nvPr/>
        </p:nvSpPr>
        <p:spPr>
          <a:xfrm>
            <a:off x="1776625" y="3442950"/>
            <a:ext cx="2511900" cy="795900"/>
          </a:xfrm>
          <a:prstGeom prst="wedgeRoundRectCallout">
            <a:avLst>
              <a:gd name="adj1" fmla="val -63515"/>
              <a:gd name="adj2" fmla="val -4995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こんどはOKです！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>
              <a:solidFill>
                <a:srgbClr val="5E696C"/>
              </a:solidFill>
            </a:endParaRPr>
          </a:p>
        </p:txBody>
      </p:sp>
      <p:sp>
        <p:nvSpPr>
          <p:cNvPr id="789" name="Google Shape;789;p57"/>
          <p:cNvSpPr/>
          <p:nvPr/>
        </p:nvSpPr>
        <p:spPr>
          <a:xfrm>
            <a:off x="1776625" y="1167850"/>
            <a:ext cx="2511900" cy="1086900"/>
          </a:xfrm>
          <a:prstGeom prst="wedgeRoundRectCallout">
            <a:avLst>
              <a:gd name="adj1" fmla="val -60246"/>
              <a:gd name="adj2" fmla="val -924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こんどはどうかな？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791" name="Google Shape;791;p57"/>
          <p:cNvSpPr/>
          <p:nvPr/>
        </p:nvSpPr>
        <p:spPr>
          <a:xfrm>
            <a:off x="7653600" y="486625"/>
            <a:ext cx="1178700" cy="795900"/>
          </a:xfrm>
          <a:prstGeom prst="wedgeRoundRectCallout">
            <a:avLst>
              <a:gd name="adj1" fmla="val -42441"/>
              <a:gd name="adj2" fmla="val 17173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92" name="Google Shape;792;p5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53164" y="486625"/>
            <a:ext cx="779986" cy="79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FD1B49B-6903-4A7D-9C34-6F469EC1E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5020" y="893907"/>
            <a:ext cx="1682798" cy="3842943"/>
          </a:xfrm>
          <a:prstGeom prst="rect">
            <a:avLst/>
          </a:prstGeom>
        </p:spPr>
      </p:pic>
      <p:sp>
        <p:nvSpPr>
          <p:cNvPr id="799" name="Google Shape;799;p5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BGMをえらぼう</a:t>
            </a:r>
            <a:endParaRPr>
              <a:latin typeface="Arial"/>
              <a:cs typeface="Arial"/>
            </a:endParaRPr>
          </a:p>
        </p:txBody>
      </p:sp>
      <p:pic>
        <p:nvPicPr>
          <p:cNvPr id="800" name="Google Shape;800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0487" y="1371712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58"/>
          <p:cNvSpPr/>
          <p:nvPr/>
        </p:nvSpPr>
        <p:spPr>
          <a:xfrm>
            <a:off x="1822575" y="1178413"/>
            <a:ext cx="3040200" cy="1607700"/>
          </a:xfrm>
          <a:prstGeom prst="wedgeRoundRectCallout">
            <a:avLst>
              <a:gd name="adj1" fmla="val -62618"/>
              <a:gd name="adj2" fmla="val -937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じゃあ、BGMをつける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さぎょうにもどろうか。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BGMにつかう</a:t>
            </a: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rgbClr val="5E696C"/>
                </a:solidFill>
              </a:rPr>
              <a:t>をえらんで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ついかしよう。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802" name="Google Shape;802;p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7625" y="3245500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58"/>
          <p:cNvSpPr/>
          <p:nvPr/>
        </p:nvSpPr>
        <p:spPr>
          <a:xfrm>
            <a:off x="1822149" y="3016900"/>
            <a:ext cx="3123923" cy="1437600"/>
          </a:xfrm>
          <a:prstGeom prst="wedgeRoundRectCallout">
            <a:avLst>
              <a:gd name="adj1" fmla="val -59933"/>
              <a:gd name="adj2" fmla="val -544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おと</a:t>
            </a:r>
            <a:r>
              <a:rPr lang="ja" sz="1500" b="1" dirty="0">
                <a:solidFill>
                  <a:srgbClr val="5E696C"/>
                </a:solidFill>
              </a:rPr>
              <a:t>のついかは、「</a:t>
            </a: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rgbClr val="5E696C"/>
                </a:solidFill>
              </a:rPr>
              <a:t>」タブを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ひらいて、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ひだりした</a:t>
            </a:r>
            <a:r>
              <a:rPr lang="ja" sz="1500" b="1" dirty="0">
                <a:solidFill>
                  <a:schemeClr val="accent5"/>
                </a:solidFill>
              </a:rPr>
              <a:t>のマークを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dirty="0">
                <a:solidFill>
                  <a:schemeClr val="accent5"/>
                </a:solidFill>
              </a:rPr>
              <a:t>クリック</a:t>
            </a:r>
            <a:r>
              <a:rPr lang="ja" sz="1500" b="1" dirty="0">
                <a:solidFill>
                  <a:srgbClr val="5E696C"/>
                </a:solidFill>
              </a:rPr>
              <a:t>だよね。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804" name="Google Shape;804;p58"/>
          <p:cNvSpPr/>
          <p:nvPr/>
        </p:nvSpPr>
        <p:spPr>
          <a:xfrm>
            <a:off x="7296355" y="928328"/>
            <a:ext cx="444000" cy="284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5" name="Google Shape;805;p58"/>
          <p:cNvSpPr/>
          <p:nvPr/>
        </p:nvSpPr>
        <p:spPr>
          <a:xfrm>
            <a:off x="6374401" y="4388895"/>
            <a:ext cx="444000" cy="376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06" name="Google Shape;806;p5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01096" y="3970363"/>
            <a:ext cx="711686" cy="108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CF1D00D-A43B-4F2F-9F9B-9F5473418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602" y="1371089"/>
            <a:ext cx="5598234" cy="1810731"/>
          </a:xfrm>
          <a:prstGeom prst="rect">
            <a:avLst/>
          </a:prstGeom>
        </p:spPr>
      </p:pic>
      <p:sp>
        <p:nvSpPr>
          <p:cNvPr id="816" name="Google Shape;816;p5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BGMは「ループ」からえらぶといいよ</a:t>
            </a:r>
            <a:endParaRPr>
              <a:latin typeface="Arial"/>
              <a:cs typeface="Arial"/>
            </a:endParaRPr>
          </a:p>
        </p:txBody>
      </p:sp>
      <p:pic>
        <p:nvPicPr>
          <p:cNvPr id="817" name="Google Shape;817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6713" y="1371712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59"/>
          <p:cNvSpPr/>
          <p:nvPr/>
        </p:nvSpPr>
        <p:spPr>
          <a:xfrm>
            <a:off x="1212975" y="1347975"/>
            <a:ext cx="3467400" cy="1438200"/>
          </a:xfrm>
          <a:prstGeom prst="wedgeRoundRectCallout">
            <a:avLst>
              <a:gd name="adj1" fmla="val -57340"/>
              <a:gd name="adj2" fmla="val -9839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BGMにちょうどよさそうな</a:t>
            </a:r>
            <a:r>
              <a:rPr lang="ja-JP" altLang="en-US" sz="1500" b="1" dirty="0">
                <a:solidFill>
                  <a:srgbClr val="5E696C"/>
                </a:solidFill>
              </a:rPr>
              <a:t>おと</a:t>
            </a:r>
            <a:r>
              <a:rPr lang="ja" sz="1500" b="1" dirty="0">
                <a:solidFill>
                  <a:srgbClr val="5E696C"/>
                </a:solidFill>
              </a:rPr>
              <a:t>は、「</a:t>
            </a:r>
            <a:r>
              <a:rPr lang="ja" sz="1500" b="1" dirty="0">
                <a:solidFill>
                  <a:schemeClr val="accent5"/>
                </a:solidFill>
              </a:rPr>
              <a:t>ループ</a:t>
            </a:r>
            <a:r>
              <a:rPr lang="ja" sz="1500" b="1" dirty="0">
                <a:solidFill>
                  <a:srgbClr val="5E696C"/>
                </a:solidFill>
              </a:rPr>
              <a:t>」を</a:t>
            </a:r>
            <a:r>
              <a:rPr lang="ja-JP" altLang="en-US" sz="1500" b="1" dirty="0">
                <a:solidFill>
                  <a:srgbClr val="5E696C"/>
                </a:solidFill>
              </a:rPr>
              <a:t>ひだり</a:t>
            </a:r>
            <a:r>
              <a:rPr lang="ja" sz="1500" b="1" dirty="0">
                <a:solidFill>
                  <a:srgbClr val="5E696C"/>
                </a:solidFill>
              </a:rPr>
              <a:t>クリックすると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でてくるものからえらぶといいよ。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820" name="Google Shape;820;p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425" y="3245500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21" name="Google Shape;821;p59"/>
          <p:cNvSpPr/>
          <p:nvPr/>
        </p:nvSpPr>
        <p:spPr>
          <a:xfrm>
            <a:off x="1212550" y="3144850"/>
            <a:ext cx="2464200" cy="1272000"/>
          </a:xfrm>
          <a:prstGeom prst="wedgeRoundRectCallout">
            <a:avLst>
              <a:gd name="adj1" fmla="val -57318"/>
              <a:gd name="adj2" fmla="val 957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ほんとだ！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ながめの</a:t>
            </a:r>
            <a:r>
              <a:rPr lang="ja-JP" altLang="en-US" sz="1500" b="1" dirty="0">
                <a:solidFill>
                  <a:srgbClr val="5E696C"/>
                </a:solidFill>
              </a:rPr>
              <a:t>おんがく</a:t>
            </a:r>
            <a:r>
              <a:rPr lang="ja" sz="1500" b="1" dirty="0">
                <a:solidFill>
                  <a:srgbClr val="5E696C"/>
                </a:solidFill>
              </a:rPr>
              <a:t>が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いっぱいあるね。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822" name="Google Shape;822;p59"/>
          <p:cNvSpPr/>
          <p:nvPr/>
        </p:nvSpPr>
        <p:spPr>
          <a:xfrm>
            <a:off x="5449650" y="1362425"/>
            <a:ext cx="474600" cy="306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23" name="Google Shape;823;p5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21783" y="1530800"/>
            <a:ext cx="942850" cy="14381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06FF2831-847B-46A1-9D08-9BDD2714E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602" y="1371089"/>
            <a:ext cx="5598234" cy="1810731"/>
          </a:xfrm>
          <a:prstGeom prst="rect">
            <a:avLst/>
          </a:prstGeom>
        </p:spPr>
      </p:pic>
      <p:sp>
        <p:nvSpPr>
          <p:cNvPr id="832" name="Google Shape;832;p6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すきな</a:t>
            </a:r>
            <a:r>
              <a:rPr lang="ja-JP" altLang="en-US" dirty="0">
                <a:latin typeface="Arial"/>
                <a:cs typeface="Arial"/>
              </a:rPr>
              <a:t>おんがく</a:t>
            </a:r>
            <a:r>
              <a:rPr lang="ja" dirty="0">
                <a:latin typeface="Arial"/>
                <a:cs typeface="Arial"/>
              </a:rPr>
              <a:t>をえらんでね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833" name="Google Shape;833;p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0487" y="1371712"/>
            <a:ext cx="942826" cy="94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7625" y="3245500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60"/>
          <p:cNvSpPr/>
          <p:nvPr/>
        </p:nvSpPr>
        <p:spPr>
          <a:xfrm>
            <a:off x="1822575" y="1178421"/>
            <a:ext cx="3040200" cy="1142400"/>
          </a:xfrm>
          <a:prstGeom prst="wedgeRoundRectCallout">
            <a:avLst>
              <a:gd name="adj1" fmla="val -62618"/>
              <a:gd name="adj2" fmla="val -937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すきな</a:t>
            </a:r>
            <a:r>
              <a:rPr lang="ja-JP" altLang="en-US" sz="1500" b="1" dirty="0">
                <a:solidFill>
                  <a:srgbClr val="5E696C"/>
                </a:solidFill>
              </a:rPr>
              <a:t>おんがく</a:t>
            </a:r>
            <a:r>
              <a:rPr lang="ja" sz="1500" b="1" dirty="0">
                <a:solidFill>
                  <a:srgbClr val="5E696C"/>
                </a:solidFill>
              </a:rPr>
              <a:t>をえらんでね。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きめたら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dirty="0">
                <a:solidFill>
                  <a:schemeClr val="accent5"/>
                </a:solidFill>
              </a:rPr>
              <a:t>クリック</a:t>
            </a:r>
            <a:r>
              <a:rPr lang="ja" sz="1500" b="1" dirty="0">
                <a:solidFill>
                  <a:srgbClr val="5E696C"/>
                </a:solidFill>
              </a:rPr>
              <a:t>しよう。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836" name="Google Shape;836;p60"/>
          <p:cNvSpPr/>
          <p:nvPr/>
        </p:nvSpPr>
        <p:spPr>
          <a:xfrm>
            <a:off x="1822150" y="3144850"/>
            <a:ext cx="3126800" cy="1272000"/>
          </a:xfrm>
          <a:prstGeom prst="wedgeRoundRectCallout">
            <a:avLst>
              <a:gd name="adj1" fmla="val -61202"/>
              <a:gd name="adj2" fmla="val 836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たのしそうな</a:t>
            </a:r>
            <a:r>
              <a:rPr lang="ja-JP" altLang="en-US" sz="1500" b="1" dirty="0">
                <a:solidFill>
                  <a:srgbClr val="5E696C"/>
                </a:solidFill>
              </a:rPr>
              <a:t>おんがく</a:t>
            </a:r>
            <a:r>
              <a:rPr lang="ja" sz="1500" b="1" dirty="0">
                <a:solidFill>
                  <a:srgbClr val="5E696C"/>
                </a:solidFill>
              </a:rPr>
              <a:t>がいいな～。ぼくはこの「</a:t>
            </a:r>
            <a:r>
              <a:rPr lang="ja" sz="1500" b="1" dirty="0">
                <a:solidFill>
                  <a:schemeClr val="accent5"/>
                </a:solidFill>
              </a:rPr>
              <a:t>Dance Magic</a:t>
            </a:r>
            <a:r>
              <a:rPr lang="ja" sz="1500" b="1" dirty="0">
                <a:solidFill>
                  <a:srgbClr val="5E696C"/>
                </a:solidFill>
              </a:rPr>
              <a:t>」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っていうのにきめた！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837" name="Google Shape;837;p60"/>
          <p:cNvSpPr/>
          <p:nvPr/>
        </p:nvSpPr>
        <p:spPr>
          <a:xfrm>
            <a:off x="6387941" y="2450614"/>
            <a:ext cx="704100" cy="780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38" name="Google Shape;838;p6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39991" y="3067012"/>
            <a:ext cx="833924" cy="1271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5A410A22-4927-4661-A725-85BACEEFF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2387" y="1777708"/>
            <a:ext cx="4919927" cy="2146877"/>
          </a:xfrm>
          <a:prstGeom prst="rect">
            <a:avLst/>
          </a:prstGeom>
        </p:spPr>
      </p:pic>
      <p:sp>
        <p:nvSpPr>
          <p:cNvPr id="848" name="Google Shape;848;p6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ステージのコードがめんに</a:t>
            </a:r>
            <a:r>
              <a:rPr lang="ja-JP" altLang="en-US" dirty="0">
                <a:latin typeface="Arial"/>
                <a:cs typeface="Arial"/>
              </a:rPr>
              <a:t>もど</a:t>
            </a:r>
            <a:r>
              <a:rPr lang="ja" dirty="0">
                <a:latin typeface="Arial"/>
                <a:cs typeface="Arial"/>
              </a:rPr>
              <a:t>ろう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849" name="Google Shape;849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6713" y="1371712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850" name="Google Shape;850;p61"/>
          <p:cNvSpPr/>
          <p:nvPr/>
        </p:nvSpPr>
        <p:spPr>
          <a:xfrm>
            <a:off x="1073150" y="1017450"/>
            <a:ext cx="2992200" cy="1665600"/>
          </a:xfrm>
          <a:prstGeom prst="wedgeRoundRectCallout">
            <a:avLst>
              <a:gd name="adj1" fmla="val -56237"/>
              <a:gd name="adj2" fmla="val -8224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おんがく</a:t>
            </a:r>
            <a:r>
              <a:rPr lang="ja" sz="1500" b="1" dirty="0">
                <a:solidFill>
                  <a:srgbClr val="5E696C"/>
                </a:solidFill>
              </a:rPr>
              <a:t>がついかできたら、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「コード」タブを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dirty="0">
                <a:solidFill>
                  <a:schemeClr val="accent5"/>
                </a:solidFill>
              </a:rPr>
              <a:t>クリック</a:t>
            </a:r>
            <a:r>
              <a:rPr lang="ja" sz="1500" b="1" dirty="0">
                <a:solidFill>
                  <a:srgbClr val="5E696C"/>
                </a:solidFill>
              </a:rPr>
              <a:t>して、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いつものがめんにもどろう。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851" name="Google Shape;851;p61"/>
          <p:cNvSpPr/>
          <p:nvPr/>
        </p:nvSpPr>
        <p:spPr>
          <a:xfrm>
            <a:off x="4241256" y="1777708"/>
            <a:ext cx="535800" cy="290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52" name="Google Shape;852;p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425" y="3245500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53" name="Google Shape;853;p61"/>
          <p:cNvSpPr/>
          <p:nvPr/>
        </p:nvSpPr>
        <p:spPr>
          <a:xfrm>
            <a:off x="1249202" y="3144850"/>
            <a:ext cx="2572200" cy="1272000"/>
          </a:xfrm>
          <a:prstGeom prst="wedgeRoundRectCallout">
            <a:avLst>
              <a:gd name="adj1" fmla="val -56463"/>
              <a:gd name="adj2" fmla="val 957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よ～し、さっそく</a:t>
            </a:r>
            <a:r>
              <a:rPr lang="ja" sz="1500" b="1">
                <a:solidFill>
                  <a:schemeClr val="accent5"/>
                </a:solidFill>
              </a:rPr>
              <a:t>BGMを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ならすブロック</a:t>
            </a:r>
            <a:r>
              <a:rPr lang="ja" sz="1500" b="1">
                <a:solidFill>
                  <a:schemeClr val="dk2"/>
                </a:solidFill>
              </a:rPr>
              <a:t>を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おいていくぞ！</a:t>
            </a:r>
            <a:endParaRPr sz="1500"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6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ずっと</a:t>
            </a:r>
            <a:r>
              <a:rPr lang="ja-JP" altLang="en-US" dirty="0">
                <a:latin typeface="Arial"/>
                <a:cs typeface="Arial"/>
              </a:rPr>
              <a:t>おんがく</a:t>
            </a:r>
            <a:r>
              <a:rPr lang="ja" dirty="0">
                <a:latin typeface="Arial"/>
                <a:cs typeface="Arial"/>
              </a:rPr>
              <a:t>をならそう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862" name="Google Shape;862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4525" y="1246375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63" name="Google Shape;863;p62"/>
          <p:cNvSpPr/>
          <p:nvPr/>
        </p:nvSpPr>
        <p:spPr>
          <a:xfrm>
            <a:off x="1730625" y="1346600"/>
            <a:ext cx="2267400" cy="942900"/>
          </a:xfrm>
          <a:prstGeom prst="wedgeRoundRectCallout">
            <a:avLst>
              <a:gd name="adj1" fmla="val -61202"/>
              <a:gd name="adj2" fmla="val 836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こんなかんじかなー。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7192830-B80C-4F62-A7AA-5331CD8961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6255" y="1017450"/>
            <a:ext cx="3765744" cy="38991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B2D7E199-DA21-4D67-84AE-6632EA315F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52"/>
          <a:stretch/>
        </p:blipFill>
        <p:spPr>
          <a:xfrm>
            <a:off x="5763832" y="2832174"/>
            <a:ext cx="3179608" cy="2028137"/>
          </a:xfrm>
          <a:prstGeom prst="rect">
            <a:avLst/>
          </a:prstGeom>
        </p:spPr>
      </p:pic>
      <p:sp>
        <p:nvSpPr>
          <p:cNvPr id="872" name="Google Shape;872;p63"/>
          <p:cNvSpPr txBox="1">
            <a:spLocks noGrp="1"/>
          </p:cNvSpPr>
          <p:nvPr>
            <p:ph type="title"/>
          </p:nvPr>
        </p:nvSpPr>
        <p:spPr>
          <a:xfrm>
            <a:off x="311700" y="77072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ちなみにほかのおきかただと...</a:t>
            </a:r>
            <a:endParaRPr dirty="0">
              <a:latin typeface="Arial"/>
              <a:cs typeface="Arial"/>
            </a:endParaRPr>
          </a:p>
        </p:txBody>
      </p:sp>
      <p:sp>
        <p:nvSpPr>
          <p:cNvPr id="873" name="Google Shape;873;p63"/>
          <p:cNvSpPr/>
          <p:nvPr/>
        </p:nvSpPr>
        <p:spPr>
          <a:xfrm>
            <a:off x="2493818" y="865600"/>
            <a:ext cx="1977457" cy="1828200"/>
          </a:xfrm>
          <a:prstGeom prst="wedgeRoundRectCallout">
            <a:avLst>
              <a:gd name="adj1" fmla="val 56304"/>
              <a:gd name="adj2" fmla="val -1630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ずっと</a:t>
            </a:r>
            <a:r>
              <a:rPr lang="ja" sz="1500" b="1" dirty="0">
                <a:solidFill>
                  <a:schemeClr val="dk2"/>
                </a:solidFill>
              </a:rPr>
              <a:t>」で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かこまないと、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ワンフレーズで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おんがく</a:t>
            </a:r>
            <a:r>
              <a:rPr lang="ja" sz="1500" b="1" dirty="0">
                <a:solidFill>
                  <a:schemeClr val="accent5"/>
                </a:solidFill>
              </a:rPr>
              <a:t>がおわって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しまう</a:t>
            </a:r>
            <a:r>
              <a:rPr lang="ja" sz="1500" b="1" dirty="0">
                <a:solidFill>
                  <a:schemeClr val="dk2"/>
                </a:solidFill>
              </a:rPr>
              <a:t>よ</a:t>
            </a:r>
            <a:endParaRPr dirty="0"/>
          </a:p>
        </p:txBody>
      </p:sp>
      <p:sp>
        <p:nvSpPr>
          <p:cNvPr id="874" name="Google Shape;874;p63"/>
          <p:cNvSpPr/>
          <p:nvPr/>
        </p:nvSpPr>
        <p:spPr>
          <a:xfrm>
            <a:off x="2587050" y="2862600"/>
            <a:ext cx="3262200" cy="1913400"/>
          </a:xfrm>
          <a:prstGeom prst="wedgeRoundRectCallout">
            <a:avLst>
              <a:gd name="adj1" fmla="val 65300"/>
              <a:gd name="adj2" fmla="val 26459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「ずっと～」のなかに</a:t>
            </a:r>
            <a:endParaRPr sz="1500" b="1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accent5"/>
                </a:solidFill>
              </a:rPr>
              <a:t>「～の</a:t>
            </a: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chemeClr val="accent5"/>
                </a:solidFill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</a:rPr>
              <a:t>な</a:t>
            </a:r>
            <a:r>
              <a:rPr lang="ja" sz="1500" b="1" dirty="0">
                <a:solidFill>
                  <a:schemeClr val="accent5"/>
                </a:solidFill>
              </a:rPr>
              <a:t>らす」</a:t>
            </a:r>
            <a:r>
              <a:rPr lang="ja" sz="1500" b="1" dirty="0">
                <a:solidFill>
                  <a:schemeClr val="dk2"/>
                </a:solidFill>
              </a:rPr>
              <a:t>のブロックを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おくと、</a:t>
            </a:r>
            <a:r>
              <a:rPr lang="ja-JP" altLang="en-US" sz="1500" b="1" dirty="0">
                <a:solidFill>
                  <a:schemeClr val="accent5"/>
                </a:solidFill>
              </a:rPr>
              <a:t>おんがく</a:t>
            </a:r>
            <a:r>
              <a:rPr lang="ja" sz="1500" b="1" dirty="0">
                <a:solidFill>
                  <a:schemeClr val="accent5"/>
                </a:solidFill>
              </a:rPr>
              <a:t>がおわらなくても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すぐまた</a:t>
            </a:r>
            <a:r>
              <a:rPr lang="ja-JP" altLang="en-US" sz="1500" b="1" dirty="0">
                <a:solidFill>
                  <a:schemeClr val="accent5"/>
                </a:solidFill>
              </a:rPr>
              <a:t>おんがく</a:t>
            </a:r>
            <a:r>
              <a:rPr lang="ja" sz="1500" b="1" dirty="0">
                <a:solidFill>
                  <a:schemeClr val="accent5"/>
                </a:solidFill>
              </a:rPr>
              <a:t>をならしてしまう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からうまくいかないよ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875" name="Google Shape;875;p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2276" y="3773286"/>
            <a:ext cx="1079749" cy="1087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6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2275" y="1889325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77" name="Google Shape;877;p63"/>
          <p:cNvSpPr/>
          <p:nvPr/>
        </p:nvSpPr>
        <p:spPr>
          <a:xfrm>
            <a:off x="311700" y="671200"/>
            <a:ext cx="2061000" cy="942900"/>
          </a:xfrm>
          <a:prstGeom prst="wedgeRoundRectCallout">
            <a:avLst>
              <a:gd name="adj1" fmla="val -21114"/>
              <a:gd name="adj2" fmla="val 7348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ほかのおきかたもためしてみたんだけど、うまくいかなかったんだ...。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878" name="Google Shape;878;p63"/>
          <p:cNvSpPr/>
          <p:nvPr/>
        </p:nvSpPr>
        <p:spPr>
          <a:xfrm>
            <a:off x="306150" y="2862600"/>
            <a:ext cx="2143200" cy="7500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いいね。いろいろためしてみるのは、とてもだいじだよ！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D6D91B6-B7A0-4F70-88EA-B12DF80545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8632" y="865600"/>
            <a:ext cx="2156582" cy="117563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D82A13D-F7F9-4162-AAEE-2504447D446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44544"/>
          <a:stretch/>
        </p:blipFill>
        <p:spPr>
          <a:xfrm>
            <a:off x="7019291" y="865600"/>
            <a:ext cx="2064070" cy="117563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37521A89-CBB5-4008-8F22-7D5CD78918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688" t="10532"/>
          <a:stretch/>
        </p:blipFill>
        <p:spPr>
          <a:xfrm>
            <a:off x="4685749" y="1859095"/>
            <a:ext cx="3602473" cy="2731680"/>
          </a:xfrm>
          <a:prstGeom prst="rect">
            <a:avLst/>
          </a:prstGeom>
        </p:spPr>
      </p:pic>
      <p:sp>
        <p:nvSpPr>
          <p:cNvPr id="889" name="Google Shape;889;p6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すぐにBGMをとめるには？</a:t>
            </a:r>
            <a:endParaRPr>
              <a:latin typeface="Arial"/>
              <a:cs typeface="Arial"/>
            </a:endParaRPr>
          </a:p>
        </p:txBody>
      </p:sp>
      <p:pic>
        <p:nvPicPr>
          <p:cNvPr id="890" name="Google Shape;890;p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8951" y="3503886"/>
            <a:ext cx="1079749" cy="1087026"/>
          </a:xfrm>
          <a:prstGeom prst="rect">
            <a:avLst/>
          </a:prstGeom>
          <a:noFill/>
          <a:ln>
            <a:noFill/>
          </a:ln>
        </p:spPr>
      </p:pic>
      <p:sp>
        <p:nvSpPr>
          <p:cNvPr id="891" name="Google Shape;891;p64"/>
          <p:cNvSpPr/>
          <p:nvPr/>
        </p:nvSpPr>
        <p:spPr>
          <a:xfrm>
            <a:off x="1968100" y="3503875"/>
            <a:ext cx="2246100" cy="1086900"/>
          </a:xfrm>
          <a:prstGeom prst="wedgeRoundRectCallout">
            <a:avLst>
              <a:gd name="adj1" fmla="val -61863"/>
              <a:gd name="adj2" fmla="val -2135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どうしてだとおもう？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92" name="Google Shape;892;p6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7400" y="1213750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93" name="Google Shape;893;p64"/>
          <p:cNvSpPr/>
          <p:nvPr/>
        </p:nvSpPr>
        <p:spPr>
          <a:xfrm>
            <a:off x="1883875" y="1428025"/>
            <a:ext cx="2330400" cy="1281600"/>
          </a:xfrm>
          <a:prstGeom prst="wedgeRoundRectCallout">
            <a:avLst>
              <a:gd name="adj1" fmla="val -59896"/>
              <a:gd name="adj2" fmla="val -2935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でもね、これも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もんだいがあって、</a:t>
            </a:r>
            <a:endParaRPr sz="1500" b="1">
              <a:solidFill>
                <a:srgbClr val="5E696C"/>
              </a:solidFill>
            </a:endParaRPr>
          </a:p>
          <a:p>
            <a:pPr>
              <a:buSzPts val="1400"/>
            </a:pPr>
            <a:r>
              <a:rPr lang="ja" sz="1500" b="1">
                <a:solidFill>
                  <a:schemeClr val="accent5"/>
                </a:solidFill>
              </a:rPr>
              <a:t>３びきつかまえても、</a:t>
            </a:r>
            <a:endParaRPr lang="ja" altLang="en-US" sz="1500" b="1">
              <a:solidFill>
                <a:schemeClr val="accent5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すぐにはBGMが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とまらない</a:t>
            </a:r>
            <a:r>
              <a:rPr lang="ja" sz="1500" b="1">
                <a:solidFill>
                  <a:srgbClr val="5E696C"/>
                </a:solidFill>
              </a:rPr>
              <a:t>んだよね。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896" name="Google Shape;896;p64"/>
          <p:cNvSpPr/>
          <p:nvPr/>
        </p:nvSpPr>
        <p:spPr>
          <a:xfrm>
            <a:off x="7286650" y="1017450"/>
            <a:ext cx="1178700" cy="795900"/>
          </a:xfrm>
          <a:prstGeom prst="wedgeRoundRectCallout">
            <a:avLst>
              <a:gd name="adj1" fmla="val -114938"/>
              <a:gd name="adj2" fmla="val 18183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97" name="Google Shape;897;p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86214" y="1017450"/>
            <a:ext cx="779986" cy="79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8" name="Google Shape;898;p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22864" y="1199500"/>
            <a:ext cx="779986" cy="79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9" name="Google Shape;899;p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02139" y="3613975"/>
            <a:ext cx="779986" cy="79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0" name="Google Shape;900;p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68164" y="4049525"/>
            <a:ext cx="779986" cy="79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BCF86E7-80E5-4E93-802E-45AB40CD7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2854" y="924816"/>
            <a:ext cx="3822896" cy="4070559"/>
          </a:xfrm>
          <a:prstGeom prst="rect">
            <a:avLst/>
          </a:prstGeom>
        </p:spPr>
      </p:pic>
      <p:sp>
        <p:nvSpPr>
          <p:cNvPr id="906" name="Google Shape;906;p65"/>
          <p:cNvSpPr txBox="1">
            <a:spLocks noGrp="1"/>
          </p:cNvSpPr>
          <p:nvPr>
            <p:ph type="title"/>
          </p:nvPr>
        </p:nvSpPr>
        <p:spPr>
          <a:xfrm>
            <a:off x="27800" y="391350"/>
            <a:ext cx="91162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dirty="0">
                <a:latin typeface="Arial"/>
                <a:cs typeface="Arial"/>
              </a:rPr>
              <a:t>ブロックはまえの</a:t>
            </a:r>
            <a:r>
              <a:rPr lang="ja-JP" altLang="en-US" sz="2600" dirty="0">
                <a:latin typeface="Arial"/>
                <a:cs typeface="Arial"/>
              </a:rPr>
              <a:t>しょり</a:t>
            </a:r>
            <a:r>
              <a:rPr lang="ja" sz="2600" dirty="0">
                <a:latin typeface="Arial"/>
                <a:cs typeface="Arial"/>
              </a:rPr>
              <a:t>が</a:t>
            </a:r>
            <a:r>
              <a:rPr lang="ja-JP" altLang="en-US" sz="2600" dirty="0">
                <a:latin typeface="Arial"/>
                <a:cs typeface="Arial"/>
              </a:rPr>
              <a:t>お</a:t>
            </a:r>
            <a:r>
              <a:rPr lang="ja" sz="2600" dirty="0">
                <a:latin typeface="Arial"/>
                <a:cs typeface="Arial"/>
              </a:rPr>
              <a:t>わらないとつぎにいかないよ</a:t>
            </a:r>
            <a:endParaRPr sz="2600" dirty="0">
              <a:latin typeface="Arial"/>
              <a:cs typeface="Arial"/>
            </a:endParaRPr>
          </a:p>
        </p:txBody>
      </p:sp>
      <p:pic>
        <p:nvPicPr>
          <p:cNvPr id="907" name="Google Shape;907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40649" y="1115836"/>
            <a:ext cx="1079749" cy="1087026"/>
          </a:xfrm>
          <a:prstGeom prst="rect">
            <a:avLst/>
          </a:prstGeom>
          <a:noFill/>
          <a:ln>
            <a:noFill/>
          </a:ln>
        </p:spPr>
      </p:pic>
      <p:sp>
        <p:nvSpPr>
          <p:cNvPr id="908" name="Google Shape;908;p65"/>
          <p:cNvSpPr/>
          <p:nvPr/>
        </p:nvSpPr>
        <p:spPr>
          <a:xfrm>
            <a:off x="1289549" y="1017450"/>
            <a:ext cx="3683305" cy="1861200"/>
          </a:xfrm>
          <a:prstGeom prst="wedgeRoundRectCallout">
            <a:avLst>
              <a:gd name="adj1" fmla="val -58152"/>
              <a:gd name="adj2" fmla="val -940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ブロックは</a:t>
            </a:r>
            <a:r>
              <a:rPr lang="ja" sz="1500" b="1" dirty="0">
                <a:solidFill>
                  <a:schemeClr val="accent5"/>
                </a:solidFill>
              </a:rPr>
              <a:t>うえからじゅんばんに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じっこう</a:t>
            </a:r>
            <a:r>
              <a:rPr lang="ja" sz="1500" b="1" dirty="0">
                <a:solidFill>
                  <a:schemeClr val="accent5"/>
                </a:solidFill>
              </a:rPr>
              <a:t>されていって、まえのブロックの</a:t>
            </a:r>
            <a:r>
              <a:rPr lang="ja-JP" altLang="en-US" sz="1500" b="1" dirty="0">
                <a:solidFill>
                  <a:schemeClr val="accent5"/>
                </a:solidFill>
              </a:rPr>
              <a:t>しょり</a:t>
            </a:r>
            <a:r>
              <a:rPr lang="ja" sz="1500" b="1" dirty="0">
                <a:solidFill>
                  <a:schemeClr val="accent5"/>
                </a:solidFill>
              </a:rPr>
              <a:t>がおわらないとつぎが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じっこう</a:t>
            </a:r>
            <a:r>
              <a:rPr lang="ja" sz="1500" b="1" dirty="0">
                <a:solidFill>
                  <a:schemeClr val="accent5"/>
                </a:solidFill>
              </a:rPr>
              <a:t>されない</a:t>
            </a:r>
            <a:r>
              <a:rPr lang="ja" sz="1500" b="1" dirty="0">
                <a:solidFill>
                  <a:schemeClr val="dk2"/>
                </a:solidFill>
              </a:rPr>
              <a:t>んだったよね。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909" name="Google Shape;909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800" y="3111950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910" name="Google Shape;910;p65"/>
          <p:cNvSpPr/>
          <p:nvPr/>
        </p:nvSpPr>
        <p:spPr>
          <a:xfrm>
            <a:off x="1193900" y="3015675"/>
            <a:ext cx="3871500" cy="1979700"/>
          </a:xfrm>
          <a:prstGeom prst="wedgeRoundRectCallout">
            <a:avLst>
              <a:gd name="adj1" fmla="val -56964"/>
              <a:gd name="adj2" fmla="val -10405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そっか、「</a:t>
            </a:r>
            <a:r>
              <a:rPr lang="ja-JP" altLang="en-US" sz="1500" b="1" dirty="0">
                <a:solidFill>
                  <a:schemeClr val="accent5"/>
                </a:solidFill>
              </a:rPr>
              <a:t>お</a:t>
            </a:r>
            <a:r>
              <a:rPr lang="ja" sz="1500" b="1" dirty="0">
                <a:solidFill>
                  <a:schemeClr val="accent5"/>
                </a:solidFill>
              </a:rPr>
              <a:t>わるまで～の</a:t>
            </a:r>
            <a:r>
              <a:rPr lang="ja-JP" altLang="en-US" sz="1500" b="1" dirty="0">
                <a:solidFill>
                  <a:schemeClr val="accent5"/>
                </a:solidFill>
              </a:rPr>
              <a:t>おとをな</a:t>
            </a:r>
            <a:r>
              <a:rPr lang="ja" sz="1500" b="1" dirty="0">
                <a:solidFill>
                  <a:schemeClr val="accent5"/>
                </a:solidFill>
              </a:rPr>
              <a:t>らす</a:t>
            </a:r>
            <a:r>
              <a:rPr lang="ja" sz="1500" b="1" dirty="0">
                <a:solidFill>
                  <a:srgbClr val="5E696C"/>
                </a:solidFill>
              </a:rPr>
              <a:t>」だから、BGMがワンフレーズ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なり</a:t>
            </a:r>
            <a:r>
              <a:rPr lang="ja-JP" altLang="en-US" sz="1500" b="1" dirty="0">
                <a:solidFill>
                  <a:schemeClr val="accent5"/>
                </a:solidFill>
              </a:rPr>
              <a:t>お</a:t>
            </a:r>
            <a:r>
              <a:rPr lang="ja" sz="1500" b="1" dirty="0">
                <a:solidFill>
                  <a:schemeClr val="accent5"/>
                </a:solidFill>
              </a:rPr>
              <a:t>わるまでは、つぎの「つかまえた</a:t>
            </a:r>
            <a:r>
              <a:rPr lang="ja-JP" altLang="en-US" sz="1500" b="1" dirty="0">
                <a:solidFill>
                  <a:schemeClr val="accent5"/>
                </a:solidFill>
              </a:rPr>
              <a:t>かず</a:t>
            </a:r>
            <a:r>
              <a:rPr lang="ja" sz="1500" b="1" dirty="0">
                <a:solidFill>
                  <a:schemeClr val="accent5"/>
                </a:solidFill>
              </a:rPr>
              <a:t>が３かどうかをしらべる</a:t>
            </a:r>
            <a:r>
              <a:rPr lang="ja-JP" altLang="en-US" sz="1500" b="1" dirty="0">
                <a:solidFill>
                  <a:schemeClr val="accent5"/>
                </a:solidFill>
              </a:rPr>
              <a:t>」</a:t>
            </a:r>
            <a:r>
              <a:rPr lang="ja" sz="1500" b="1" dirty="0">
                <a:solidFill>
                  <a:schemeClr val="accent5"/>
                </a:solidFill>
              </a:rPr>
              <a:t>ブロック</a:t>
            </a:r>
            <a:endParaRPr lang="en-US" altLang="ja"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が</a:t>
            </a:r>
            <a:r>
              <a:rPr lang="ja-JP" altLang="en-US" sz="1500" b="1" dirty="0">
                <a:solidFill>
                  <a:schemeClr val="accent5"/>
                </a:solidFill>
              </a:rPr>
              <a:t>じっこう</a:t>
            </a:r>
            <a:r>
              <a:rPr lang="ja" sz="1500" b="1" dirty="0">
                <a:solidFill>
                  <a:schemeClr val="accent5"/>
                </a:solidFill>
              </a:rPr>
              <a:t>されない</a:t>
            </a:r>
            <a:r>
              <a:rPr lang="ja" sz="1500" b="1" dirty="0">
                <a:solidFill>
                  <a:srgbClr val="5E696C"/>
                </a:solidFill>
              </a:rPr>
              <a:t>んだ！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911" name="Google Shape;911;p65"/>
          <p:cNvSpPr/>
          <p:nvPr/>
        </p:nvSpPr>
        <p:spPr>
          <a:xfrm>
            <a:off x="7479862" y="1127400"/>
            <a:ext cx="1573500" cy="1334400"/>
          </a:xfrm>
          <a:prstGeom prst="wedgeRoundRectCallout">
            <a:avLst>
              <a:gd name="adj1" fmla="val -59029"/>
              <a:gd name="adj2" fmla="val 5293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これが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お</a:t>
            </a:r>
            <a:r>
              <a:rPr lang="ja" b="1" dirty="0">
                <a:solidFill>
                  <a:schemeClr val="dk2"/>
                </a:solidFill>
              </a:rPr>
              <a:t>わらないと、つぎのブロックにいかないよ</a:t>
            </a:r>
            <a:endParaRPr b="1" dirty="0">
              <a:solidFill>
                <a:schemeClr val="dk2"/>
              </a:solidFill>
            </a:endParaRPr>
          </a:p>
        </p:txBody>
      </p:sp>
      <p:sp>
        <p:nvSpPr>
          <p:cNvPr id="912" name="Google Shape;912;p65"/>
          <p:cNvSpPr/>
          <p:nvPr/>
        </p:nvSpPr>
        <p:spPr>
          <a:xfrm>
            <a:off x="5277779" y="2571750"/>
            <a:ext cx="2984148" cy="42351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F0221AD-1BA6-4BB3-884D-368FAD4A3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272" y="1055829"/>
            <a:ext cx="3904257" cy="2666993"/>
          </a:xfrm>
          <a:prstGeom prst="rect">
            <a:avLst/>
          </a:prstGeom>
        </p:spPr>
      </p:pic>
      <p:sp>
        <p:nvSpPr>
          <p:cNvPr id="929" name="Google Shape;929;p6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スクリプトをわけよう</a:t>
            </a:r>
            <a:endParaRPr>
              <a:latin typeface="Arial"/>
              <a:cs typeface="Arial"/>
            </a:endParaRPr>
          </a:p>
        </p:txBody>
      </p:sp>
      <p:pic>
        <p:nvPicPr>
          <p:cNvPr id="930" name="Google Shape;930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000" y="1336225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931" name="Google Shape;931;p66"/>
          <p:cNvSpPr/>
          <p:nvPr/>
        </p:nvSpPr>
        <p:spPr>
          <a:xfrm>
            <a:off x="1350725" y="1224625"/>
            <a:ext cx="2365800" cy="1054500"/>
          </a:xfrm>
          <a:prstGeom prst="wedgeRoundRectCallout">
            <a:avLst>
              <a:gd name="adj1" fmla="val -63515"/>
              <a:gd name="adj2" fmla="val -4995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え～じゃあどうしたら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いいんだろう？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932" name="Google Shape;932;p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32899" y="3228361"/>
            <a:ext cx="1079749" cy="1087026"/>
          </a:xfrm>
          <a:prstGeom prst="rect">
            <a:avLst/>
          </a:prstGeom>
          <a:noFill/>
          <a:ln>
            <a:noFill/>
          </a:ln>
        </p:spPr>
      </p:pic>
      <p:sp>
        <p:nvSpPr>
          <p:cNvPr id="934" name="Google Shape;934;p66"/>
          <p:cNvSpPr/>
          <p:nvPr/>
        </p:nvSpPr>
        <p:spPr>
          <a:xfrm>
            <a:off x="7054847" y="3033171"/>
            <a:ext cx="1919400" cy="1054500"/>
          </a:xfrm>
          <a:prstGeom prst="wedgeRoundRectCallout">
            <a:avLst>
              <a:gd name="adj1" fmla="val -28405"/>
              <a:gd name="adj2" fmla="val -81135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BGMをならす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ブロックをべつの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スクリプトにするよ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935" name="Google Shape;935;p66"/>
          <p:cNvSpPr txBox="1"/>
          <p:nvPr/>
        </p:nvSpPr>
        <p:spPr>
          <a:xfrm>
            <a:off x="76549" y="4729850"/>
            <a:ext cx="2782105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b="1" dirty="0">
                <a:solidFill>
                  <a:schemeClr val="dk2"/>
                </a:solidFill>
                <a:ea typeface="Lato"/>
                <a:sym typeface="Lato"/>
              </a:rPr>
              <a:t>※マルチスレッドという</a:t>
            </a:r>
            <a:r>
              <a:rPr lang="ja-JP" altLang="en-US" sz="1000" b="1" dirty="0">
                <a:solidFill>
                  <a:schemeClr val="dk2"/>
                </a:solidFill>
                <a:ea typeface="Lato"/>
                <a:sym typeface="Lato"/>
              </a:rPr>
              <a:t>かんが</a:t>
            </a:r>
            <a:r>
              <a:rPr lang="ja" sz="1000" b="1" dirty="0">
                <a:solidFill>
                  <a:schemeClr val="dk2"/>
                </a:solidFill>
                <a:ea typeface="Lato"/>
                <a:sym typeface="Lato"/>
              </a:rPr>
              <a:t>え</a:t>
            </a:r>
            <a:r>
              <a:rPr lang="ja-JP" altLang="en-US" sz="1000" b="1" dirty="0">
                <a:solidFill>
                  <a:schemeClr val="dk2"/>
                </a:solidFill>
                <a:ea typeface="Lato"/>
                <a:sym typeface="Lato"/>
              </a:rPr>
              <a:t>かた</a:t>
            </a:r>
            <a:r>
              <a:rPr lang="ja" sz="1000" b="1" dirty="0">
                <a:solidFill>
                  <a:schemeClr val="dk2"/>
                </a:solidFill>
                <a:ea typeface="Lato"/>
                <a:sym typeface="Lato"/>
              </a:rPr>
              <a:t>だよ。</a:t>
            </a:r>
            <a:endParaRPr sz="10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36" name="Google Shape;936;p66"/>
          <p:cNvSpPr/>
          <p:nvPr/>
        </p:nvSpPr>
        <p:spPr>
          <a:xfrm>
            <a:off x="1288825" y="2499525"/>
            <a:ext cx="3678000" cy="2077800"/>
          </a:xfrm>
          <a:prstGeom prst="wedgeRoundRectCallout">
            <a:avLst>
              <a:gd name="adj1" fmla="val -60097"/>
              <a:gd name="adj2" fmla="val -1104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500" b="1" dirty="0">
                <a:solidFill>
                  <a:schemeClr val="dk2"/>
                </a:solidFill>
              </a:rPr>
              <a:t>8</a:t>
            </a:r>
            <a:r>
              <a:rPr lang="ja-JP" altLang="en-US" sz="1500" b="1" dirty="0">
                <a:solidFill>
                  <a:schemeClr val="dk2"/>
                </a:solidFill>
              </a:rPr>
              <a:t>かいめ</a:t>
            </a:r>
            <a:r>
              <a:rPr lang="ja" sz="1500" b="1" dirty="0">
                <a:solidFill>
                  <a:schemeClr val="dk2"/>
                </a:solidFill>
              </a:rPr>
              <a:t>のレッスンのときにちょこっと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はなしたけど、</a:t>
            </a:r>
            <a:r>
              <a:rPr lang="ja" sz="1500" b="1" dirty="0">
                <a:solidFill>
                  <a:schemeClr val="accent5"/>
                </a:solidFill>
              </a:rPr>
              <a:t>ひとつだけじゃなくて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いくつもスクリプトをつくれる※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から、</a:t>
            </a:r>
            <a:r>
              <a:rPr lang="ja" sz="1500" b="1" dirty="0">
                <a:solidFill>
                  <a:schemeClr val="accent5"/>
                </a:solidFill>
              </a:rPr>
              <a:t>クリア</a:t>
            </a:r>
            <a:r>
              <a:rPr lang="ja-JP" altLang="en-US" sz="1500" b="1" dirty="0">
                <a:solidFill>
                  <a:schemeClr val="accent5"/>
                </a:solidFill>
              </a:rPr>
              <a:t>しょり</a:t>
            </a:r>
            <a:r>
              <a:rPr lang="ja" sz="1500" b="1" dirty="0">
                <a:solidFill>
                  <a:schemeClr val="accent5"/>
                </a:solidFill>
              </a:rPr>
              <a:t>とBGMをならす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スクリプトをべつ</a:t>
            </a:r>
            <a:r>
              <a:rPr lang="ja" sz="1500" b="1" dirty="0">
                <a:solidFill>
                  <a:schemeClr val="dk2"/>
                </a:solidFill>
              </a:rPr>
              <a:t>にしよう。</a:t>
            </a:r>
            <a:endParaRPr sz="1500"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8989421-D0BB-4FBD-A980-2B1985EA4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532" y="1048855"/>
            <a:ext cx="4016242" cy="3022323"/>
          </a:xfrm>
          <a:prstGeom prst="rect">
            <a:avLst/>
          </a:prstGeom>
        </p:spPr>
      </p:pic>
      <p:sp>
        <p:nvSpPr>
          <p:cNvPr id="946" name="Google Shape;946;p67"/>
          <p:cNvSpPr txBox="1">
            <a:spLocks noGrp="1"/>
          </p:cNvSpPr>
          <p:nvPr>
            <p:ph type="title"/>
          </p:nvPr>
        </p:nvSpPr>
        <p:spPr>
          <a:xfrm>
            <a:off x="0" y="391350"/>
            <a:ext cx="91440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500" dirty="0">
                <a:latin typeface="Arial"/>
                <a:cs typeface="Arial"/>
              </a:rPr>
              <a:t>つかまえた</a:t>
            </a:r>
            <a:r>
              <a:rPr lang="ja-JP" altLang="en-US" sz="2500" dirty="0">
                <a:latin typeface="Arial"/>
                <a:cs typeface="Arial"/>
              </a:rPr>
              <a:t>かず</a:t>
            </a:r>
            <a:r>
              <a:rPr lang="ja" sz="2500" dirty="0">
                <a:latin typeface="Arial"/>
                <a:cs typeface="Arial"/>
              </a:rPr>
              <a:t>が３になったらすぐにBGMをとめるには？</a:t>
            </a:r>
            <a:endParaRPr sz="2500" dirty="0">
              <a:latin typeface="Arial"/>
              <a:cs typeface="Arial"/>
            </a:endParaRPr>
          </a:p>
        </p:txBody>
      </p:sp>
      <p:pic>
        <p:nvPicPr>
          <p:cNvPr id="947" name="Google Shape;947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900" y="1299551"/>
            <a:ext cx="944350" cy="95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8" name="Google Shape;948;p6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8200" y="3309275"/>
            <a:ext cx="780599" cy="780599"/>
          </a:xfrm>
          <a:prstGeom prst="rect">
            <a:avLst/>
          </a:prstGeom>
          <a:noFill/>
          <a:ln>
            <a:noFill/>
          </a:ln>
        </p:spPr>
      </p:pic>
      <p:sp>
        <p:nvSpPr>
          <p:cNvPr id="949" name="Google Shape;949;p67"/>
          <p:cNvSpPr/>
          <p:nvPr/>
        </p:nvSpPr>
        <p:spPr>
          <a:xfrm>
            <a:off x="1206975" y="3080675"/>
            <a:ext cx="2785200" cy="1581900"/>
          </a:xfrm>
          <a:prstGeom prst="wedgeRoundRectCallout">
            <a:avLst>
              <a:gd name="adj1" fmla="val -55925"/>
              <a:gd name="adj2" fmla="val -995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べつのスクリプトから、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きょうせいてきにBGMを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ならしているスクリプトを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とめる</a:t>
            </a:r>
            <a:r>
              <a:rPr lang="ja" sz="1500" b="1">
                <a:solidFill>
                  <a:srgbClr val="5E696C"/>
                </a:solidFill>
              </a:rPr>
              <a:t>わけか！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950" name="Google Shape;950;p67"/>
          <p:cNvSpPr/>
          <p:nvPr/>
        </p:nvSpPr>
        <p:spPr>
          <a:xfrm>
            <a:off x="1191225" y="1017450"/>
            <a:ext cx="3816600" cy="1992300"/>
          </a:xfrm>
          <a:prstGeom prst="wedgeRoundRectCallout">
            <a:avLst>
              <a:gd name="adj1" fmla="val -55812"/>
              <a:gd name="adj2" fmla="val -846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そして</a:t>
            </a:r>
            <a:r>
              <a:rPr lang="ja" sz="1500" b="1" dirty="0">
                <a:solidFill>
                  <a:schemeClr val="accent5"/>
                </a:solidFill>
              </a:rPr>
              <a:t>「つかまえた</a:t>
            </a:r>
            <a:r>
              <a:rPr lang="ja-JP" altLang="en-US" sz="1500" b="1" dirty="0">
                <a:solidFill>
                  <a:schemeClr val="accent5"/>
                </a:solidFill>
              </a:rPr>
              <a:t>かず</a:t>
            </a:r>
            <a:r>
              <a:rPr lang="ja" sz="1500" b="1" dirty="0">
                <a:solidFill>
                  <a:schemeClr val="accent5"/>
                </a:solidFill>
              </a:rPr>
              <a:t>が３になったら」のすぐしたに、「スプライトの</a:t>
            </a:r>
            <a:r>
              <a:rPr lang="ja-JP" altLang="en-US" sz="1500" b="1" dirty="0">
                <a:solidFill>
                  <a:schemeClr val="accent5"/>
                </a:solidFill>
              </a:rPr>
              <a:t>ほか</a:t>
            </a:r>
            <a:r>
              <a:rPr lang="ja" sz="1500" b="1" dirty="0">
                <a:solidFill>
                  <a:schemeClr val="accent5"/>
                </a:solidFill>
              </a:rPr>
              <a:t>の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スクリプトを</a:t>
            </a:r>
            <a:r>
              <a:rPr lang="ja-JP" altLang="en-US" sz="1500" b="1" dirty="0">
                <a:solidFill>
                  <a:schemeClr val="accent5"/>
                </a:solidFill>
              </a:rPr>
              <a:t>と</a:t>
            </a:r>
            <a:r>
              <a:rPr lang="ja" sz="1500" b="1" dirty="0">
                <a:solidFill>
                  <a:schemeClr val="accent5"/>
                </a:solidFill>
              </a:rPr>
              <a:t>める」</a:t>
            </a:r>
            <a:r>
              <a:rPr lang="ja" sz="1500" b="1" dirty="0">
                <a:solidFill>
                  <a:schemeClr val="dk2"/>
                </a:solidFill>
              </a:rPr>
              <a:t>をおこう。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こうすれば、</a:t>
            </a:r>
            <a:r>
              <a:rPr lang="ja" sz="1500" b="1" dirty="0">
                <a:solidFill>
                  <a:schemeClr val="accent5"/>
                </a:solidFill>
              </a:rPr>
              <a:t>BGMをならしている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スクリプトをすぐにとめられる</a:t>
            </a:r>
            <a:r>
              <a:rPr lang="ja" sz="1500" b="1" dirty="0">
                <a:solidFill>
                  <a:schemeClr val="dk2"/>
                </a:solidFill>
              </a:rPr>
              <a:t>よ。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951" name="Google Shape;951;p67"/>
          <p:cNvSpPr/>
          <p:nvPr/>
        </p:nvSpPr>
        <p:spPr>
          <a:xfrm>
            <a:off x="5218695" y="2894787"/>
            <a:ext cx="2064177" cy="34255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2" name="Google Shape;952;p67"/>
          <p:cNvSpPr/>
          <p:nvPr/>
        </p:nvSpPr>
        <p:spPr>
          <a:xfrm rot="-1800096">
            <a:off x="6550474" y="2558940"/>
            <a:ext cx="315585" cy="27539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3" name="Google Shape;953;p67"/>
          <p:cNvSpPr/>
          <p:nvPr/>
        </p:nvSpPr>
        <p:spPr>
          <a:xfrm>
            <a:off x="6952789" y="1682900"/>
            <a:ext cx="2000965" cy="118048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9" name="Google Shape;959;p67"/>
          <p:cNvSpPr/>
          <p:nvPr/>
        </p:nvSpPr>
        <p:spPr>
          <a:xfrm>
            <a:off x="6704800" y="3636965"/>
            <a:ext cx="2248955" cy="1255800"/>
          </a:xfrm>
          <a:prstGeom prst="wedgeRoundRectCallout">
            <a:avLst>
              <a:gd name="adj1" fmla="val -37571"/>
              <a:gd name="adj2" fmla="val -8413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このスクリプトを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とめるから、</a:t>
            </a:r>
            <a:r>
              <a:rPr lang="ja-JP" altLang="en-US" b="1" dirty="0">
                <a:solidFill>
                  <a:schemeClr val="dk2"/>
                </a:solidFill>
              </a:rPr>
              <a:t>おんがく</a:t>
            </a:r>
            <a:r>
              <a:rPr lang="ja" b="1" dirty="0">
                <a:solidFill>
                  <a:schemeClr val="dk2"/>
                </a:solidFill>
              </a:rPr>
              <a:t>が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とちゅうでもとまるよ。</a:t>
            </a:r>
            <a:endParaRPr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68"/>
          <p:cNvSpPr txBox="1">
            <a:spLocks noGrp="1"/>
          </p:cNvSpPr>
          <p:nvPr>
            <p:ph type="title"/>
          </p:nvPr>
        </p:nvSpPr>
        <p:spPr>
          <a:xfrm>
            <a:off x="0" y="391350"/>
            <a:ext cx="9102436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200" dirty="0">
                <a:latin typeface="Arial"/>
                <a:cs typeface="Arial"/>
              </a:rPr>
              <a:t>「すべてを</a:t>
            </a:r>
            <a:r>
              <a:rPr lang="ja-JP" altLang="en-US" sz="2200" dirty="0">
                <a:latin typeface="Arial"/>
                <a:cs typeface="Arial"/>
              </a:rPr>
              <a:t>と</a:t>
            </a:r>
            <a:r>
              <a:rPr lang="ja" sz="2200" dirty="0">
                <a:latin typeface="Arial"/>
                <a:cs typeface="Arial"/>
              </a:rPr>
              <a:t>める」のままだと、</a:t>
            </a:r>
            <a:r>
              <a:rPr lang="ja-JP" altLang="en-US" sz="2200" dirty="0">
                <a:latin typeface="Arial"/>
                <a:cs typeface="Arial"/>
              </a:rPr>
              <a:t>した</a:t>
            </a:r>
            <a:r>
              <a:rPr lang="ja" sz="2200" dirty="0">
                <a:latin typeface="Arial"/>
                <a:cs typeface="Arial"/>
              </a:rPr>
              <a:t>にブロックがくっつかないよ</a:t>
            </a:r>
            <a:endParaRPr sz="2200" dirty="0">
              <a:latin typeface="Arial"/>
              <a:cs typeface="Arial"/>
            </a:endParaRPr>
          </a:p>
        </p:txBody>
      </p:sp>
      <p:pic>
        <p:nvPicPr>
          <p:cNvPr id="966" name="Google Shape;966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400" y="1299551"/>
            <a:ext cx="942851" cy="949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" name="Google Shape;967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400" y="3325600"/>
            <a:ext cx="874400" cy="874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69" name="Google Shape;969;p68"/>
          <p:cNvGrpSpPr/>
          <p:nvPr/>
        </p:nvGrpSpPr>
        <p:grpSpPr>
          <a:xfrm rot="10504332">
            <a:off x="6244761" y="3562203"/>
            <a:ext cx="422248" cy="249474"/>
            <a:chOff x="7804200" y="993400"/>
            <a:chExt cx="422250" cy="249475"/>
          </a:xfrm>
        </p:grpSpPr>
        <p:cxnSp>
          <p:nvCxnSpPr>
            <p:cNvPr id="970" name="Google Shape;970;p68"/>
            <p:cNvCxnSpPr/>
            <p:nvPr/>
          </p:nvCxnSpPr>
          <p:spPr>
            <a:xfrm>
              <a:off x="7804200" y="1069600"/>
              <a:ext cx="94500" cy="1731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71" name="Google Shape;971;p68"/>
            <p:cNvCxnSpPr/>
            <p:nvPr/>
          </p:nvCxnSpPr>
          <p:spPr>
            <a:xfrm>
              <a:off x="8021975" y="993400"/>
              <a:ext cx="15600" cy="233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72" name="Google Shape;972;p68"/>
            <p:cNvCxnSpPr/>
            <p:nvPr/>
          </p:nvCxnSpPr>
          <p:spPr>
            <a:xfrm flipH="1">
              <a:off x="8203650" y="1053875"/>
              <a:ext cx="22800" cy="1890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975" name="Google Shape;975;p68"/>
          <p:cNvSpPr/>
          <p:nvPr/>
        </p:nvSpPr>
        <p:spPr>
          <a:xfrm>
            <a:off x="1191225" y="875750"/>
            <a:ext cx="4536197" cy="2139300"/>
          </a:xfrm>
          <a:prstGeom prst="wedgeRoundRectCallout">
            <a:avLst>
              <a:gd name="adj1" fmla="val -54495"/>
              <a:gd name="adj2" fmla="val -791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ちなみに、「</a:t>
            </a:r>
            <a:r>
              <a:rPr lang="ja" sz="1500" b="1" dirty="0">
                <a:solidFill>
                  <a:schemeClr val="accent5"/>
                </a:solidFill>
              </a:rPr>
              <a:t>スプライトの</a:t>
            </a:r>
            <a:r>
              <a:rPr lang="ja-JP" altLang="en-US" sz="1500" b="1" dirty="0">
                <a:solidFill>
                  <a:schemeClr val="accent5"/>
                </a:solidFill>
              </a:rPr>
              <a:t>ほか</a:t>
            </a:r>
            <a:r>
              <a:rPr lang="ja" sz="1500" b="1" dirty="0">
                <a:solidFill>
                  <a:schemeClr val="accent5"/>
                </a:solidFill>
              </a:rPr>
              <a:t>のスクリプトを</a:t>
            </a:r>
            <a:endParaRPr lang="en-US" altLang="ja"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と</a:t>
            </a:r>
            <a:r>
              <a:rPr lang="ja" sz="1500" b="1" dirty="0">
                <a:solidFill>
                  <a:schemeClr val="accent5"/>
                </a:solidFill>
              </a:rPr>
              <a:t>める</a:t>
            </a:r>
            <a:r>
              <a:rPr lang="ja" sz="1500" b="1" dirty="0">
                <a:solidFill>
                  <a:schemeClr val="dk2"/>
                </a:solidFill>
              </a:rPr>
              <a:t>」は「すべてを</a:t>
            </a:r>
            <a:r>
              <a:rPr lang="ja-JP" altLang="en-US" sz="1500" b="1" dirty="0">
                <a:solidFill>
                  <a:schemeClr val="dk2"/>
                </a:solidFill>
              </a:rPr>
              <a:t>と</a:t>
            </a:r>
            <a:r>
              <a:rPr lang="ja" sz="1500" b="1" dirty="0">
                <a:solidFill>
                  <a:schemeClr val="dk2"/>
                </a:solidFill>
              </a:rPr>
              <a:t>める」をかえて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つかうんだけど、</a:t>
            </a:r>
            <a:r>
              <a:rPr lang="ja" sz="1500" b="1" dirty="0">
                <a:solidFill>
                  <a:schemeClr val="accent5"/>
                </a:solidFill>
              </a:rPr>
              <a:t>「すべてを</a:t>
            </a:r>
            <a:r>
              <a:rPr lang="ja-JP" altLang="en-US" sz="1500" b="1" dirty="0">
                <a:solidFill>
                  <a:schemeClr val="accent5"/>
                </a:solidFill>
              </a:rPr>
              <a:t>と</a:t>
            </a:r>
            <a:r>
              <a:rPr lang="ja" sz="1500" b="1" dirty="0">
                <a:solidFill>
                  <a:schemeClr val="accent5"/>
                </a:solidFill>
              </a:rPr>
              <a:t>める」のまま</a:t>
            </a:r>
            <a:r>
              <a:rPr lang="ja" altLang="en-US" sz="1500" b="1" dirty="0">
                <a:solidFill>
                  <a:schemeClr val="accent5"/>
                </a:solidFill>
              </a:rPr>
              <a:t>だ</a:t>
            </a:r>
            <a:r>
              <a:rPr lang="ja" sz="1500" b="1" dirty="0">
                <a:solidFill>
                  <a:schemeClr val="accent5"/>
                </a:solidFill>
              </a:rPr>
              <a:t>としたにブロックをくっつけることが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できない</a:t>
            </a:r>
            <a:r>
              <a:rPr lang="ja" sz="1500" b="1" dirty="0">
                <a:solidFill>
                  <a:schemeClr val="dk2"/>
                </a:solidFill>
              </a:rPr>
              <a:t>からちゅういしてね。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976" name="Google Shape;976;p68"/>
          <p:cNvSpPr/>
          <p:nvPr/>
        </p:nvSpPr>
        <p:spPr>
          <a:xfrm>
            <a:off x="1300775" y="3173200"/>
            <a:ext cx="4426397" cy="1723500"/>
          </a:xfrm>
          <a:prstGeom prst="wedgeRoundRectCallout">
            <a:avLst>
              <a:gd name="adj1" fmla="val -58054"/>
              <a:gd name="adj2" fmla="val -919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ほんとだ！かたちがちがう！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さきに「スプライトの</a:t>
            </a:r>
            <a:r>
              <a:rPr lang="ja-JP" altLang="en-US" sz="1500" b="1" dirty="0">
                <a:solidFill>
                  <a:schemeClr val="accent5"/>
                </a:solidFill>
              </a:rPr>
              <a:t>ほか</a:t>
            </a:r>
            <a:r>
              <a:rPr lang="ja" sz="1500" b="1" dirty="0">
                <a:solidFill>
                  <a:schemeClr val="accent5"/>
                </a:solidFill>
              </a:rPr>
              <a:t>のスクリプトを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と</a:t>
            </a:r>
            <a:r>
              <a:rPr lang="ja" sz="1500" b="1" dirty="0">
                <a:solidFill>
                  <a:schemeClr val="accent5"/>
                </a:solidFill>
              </a:rPr>
              <a:t>める」にしておかないといけない</a:t>
            </a:r>
            <a:r>
              <a:rPr lang="ja" sz="1500" b="1" dirty="0">
                <a:solidFill>
                  <a:schemeClr val="dk2"/>
                </a:solidFill>
              </a:rPr>
              <a:t>んだ</a:t>
            </a:r>
            <a:r>
              <a:rPr lang="ja" sz="1500" b="1" dirty="0">
                <a:solidFill>
                  <a:srgbClr val="5E696C"/>
                </a:solidFill>
              </a:rPr>
              <a:t>ね。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8EE04C4-EB80-4542-BA4B-434CB40940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9186" y="2232527"/>
            <a:ext cx="3190414" cy="1283749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C9A3A8EC-795A-4C89-86EA-55450FAB20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688" t="10532"/>
          <a:stretch/>
        </p:blipFill>
        <p:spPr>
          <a:xfrm>
            <a:off x="4685749" y="1859095"/>
            <a:ext cx="3602473" cy="2731680"/>
          </a:xfrm>
          <a:prstGeom prst="rect">
            <a:avLst/>
          </a:prstGeom>
        </p:spPr>
      </p:pic>
      <p:sp>
        <p:nvSpPr>
          <p:cNvPr id="987" name="Google Shape;987;p6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989" name="Google Shape;989;p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450" y="1457875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990" name="Google Shape;990;p69"/>
          <p:cNvSpPr/>
          <p:nvPr/>
        </p:nvSpPr>
        <p:spPr>
          <a:xfrm>
            <a:off x="1884625" y="1347575"/>
            <a:ext cx="2398500" cy="1373700"/>
          </a:xfrm>
          <a:prstGeom prst="wedgeRoundRectCallout">
            <a:avLst>
              <a:gd name="adj1" fmla="val -61583"/>
              <a:gd name="adj2" fmla="val -2100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おお～！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おもったとおりにBGMがとまってくれた！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991" name="Google Shape;991;p69"/>
          <p:cNvSpPr/>
          <p:nvPr/>
        </p:nvSpPr>
        <p:spPr>
          <a:xfrm>
            <a:off x="7286650" y="1017450"/>
            <a:ext cx="1178700" cy="795900"/>
          </a:xfrm>
          <a:prstGeom prst="wedgeRoundRectCallout">
            <a:avLst>
              <a:gd name="adj1" fmla="val -114938"/>
              <a:gd name="adj2" fmla="val 18183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92" name="Google Shape;992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86214" y="1017450"/>
            <a:ext cx="779986" cy="79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D0B01DB-1F53-4816-A422-BE7C899311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074" y="1347575"/>
            <a:ext cx="4382968" cy="3388893"/>
          </a:xfrm>
          <a:prstGeom prst="rect">
            <a:avLst/>
          </a:prstGeom>
        </p:spPr>
      </p:pic>
      <p:sp>
        <p:nvSpPr>
          <p:cNvPr id="999" name="Google Shape;999;p7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「すべての</a:t>
            </a:r>
            <a:r>
              <a:rPr lang="ja-JP" altLang="en-US" dirty="0">
                <a:latin typeface="Arial"/>
                <a:cs typeface="Arial"/>
              </a:rPr>
              <a:t>おと</a:t>
            </a:r>
            <a:r>
              <a:rPr lang="ja" dirty="0">
                <a:latin typeface="Arial"/>
                <a:cs typeface="Arial"/>
              </a:rPr>
              <a:t>を</a:t>
            </a:r>
            <a:r>
              <a:rPr lang="ja-JP" altLang="en-US" dirty="0">
                <a:latin typeface="Arial"/>
                <a:cs typeface="Arial"/>
              </a:rPr>
              <a:t>と</a:t>
            </a:r>
            <a:r>
              <a:rPr lang="ja" dirty="0">
                <a:latin typeface="Arial"/>
                <a:cs typeface="Arial"/>
              </a:rPr>
              <a:t>める」ではダメなの？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000" name="Google Shape;1000;p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600" y="1457875"/>
            <a:ext cx="875100" cy="87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1" name="Google Shape;1001;p70"/>
          <p:cNvSpPr/>
          <p:nvPr/>
        </p:nvSpPr>
        <p:spPr>
          <a:xfrm>
            <a:off x="4631732" y="3501500"/>
            <a:ext cx="1062486" cy="308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2" name="Google Shape;1002;p70"/>
          <p:cNvSpPr/>
          <p:nvPr/>
        </p:nvSpPr>
        <p:spPr>
          <a:xfrm>
            <a:off x="1122625" y="1347575"/>
            <a:ext cx="3131100" cy="1563300"/>
          </a:xfrm>
          <a:prstGeom prst="wedgeRoundRectCallout">
            <a:avLst>
              <a:gd name="adj1" fmla="val -56084"/>
              <a:gd name="adj2" fmla="val -80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ちなみに、「</a:t>
            </a:r>
            <a:r>
              <a:rPr lang="ja" sz="1500" b="1" dirty="0">
                <a:solidFill>
                  <a:schemeClr val="accent5"/>
                </a:solidFill>
              </a:rPr>
              <a:t>すべて</a:t>
            </a:r>
            <a:r>
              <a:rPr lang="ja-JP" altLang="en-US" sz="1500" b="1" dirty="0">
                <a:solidFill>
                  <a:schemeClr val="accent5"/>
                </a:solidFill>
              </a:rPr>
              <a:t>のおと</a:t>
            </a:r>
            <a:r>
              <a:rPr lang="ja" sz="1500" b="1" dirty="0">
                <a:solidFill>
                  <a:schemeClr val="accent5"/>
                </a:solidFill>
              </a:rPr>
              <a:t>を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と</a:t>
            </a:r>
            <a:r>
              <a:rPr lang="ja" sz="1500" b="1" dirty="0">
                <a:solidFill>
                  <a:schemeClr val="accent5"/>
                </a:solidFill>
              </a:rPr>
              <a:t>める</a:t>
            </a:r>
            <a:r>
              <a:rPr lang="ja" sz="1500" b="1" dirty="0">
                <a:solidFill>
                  <a:schemeClr val="dk2"/>
                </a:solidFill>
              </a:rPr>
              <a:t>」っていうブロックが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chemeClr val="dk2"/>
                </a:solidFill>
              </a:rPr>
              <a:t>」カテゴリにあったけど、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これじゃダメなの？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1003" name="Google Shape;1003;p70"/>
          <p:cNvSpPr/>
          <p:nvPr/>
        </p:nvSpPr>
        <p:spPr>
          <a:xfrm>
            <a:off x="1122625" y="3468475"/>
            <a:ext cx="2658000" cy="1086900"/>
          </a:xfrm>
          <a:prstGeom prst="wedgeRoundRectCallout">
            <a:avLst>
              <a:gd name="adj1" fmla="val -57636"/>
              <a:gd name="adj2" fmla="val -823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いっけん、それも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つかえそうなんだけどね。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1004" name="Google Shape;1004;p7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425" y="3501500"/>
            <a:ext cx="942851" cy="949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F3DA337-A35F-4474-B445-E4E40DFCC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3463" y="1059364"/>
            <a:ext cx="3912039" cy="3024772"/>
          </a:xfrm>
          <a:prstGeom prst="rect">
            <a:avLst/>
          </a:prstGeom>
        </p:spPr>
      </p:pic>
      <p:sp>
        <p:nvSpPr>
          <p:cNvPr id="1014" name="Google Shape;1014;p7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いったん</a:t>
            </a:r>
            <a:r>
              <a:rPr lang="ja-JP" altLang="en-US" dirty="0">
                <a:latin typeface="Arial"/>
                <a:cs typeface="Arial"/>
              </a:rPr>
              <a:t>と</a:t>
            </a:r>
            <a:r>
              <a:rPr lang="ja" dirty="0">
                <a:latin typeface="Arial"/>
                <a:cs typeface="Arial"/>
              </a:rPr>
              <a:t>まるけど、またなりはじめるよ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015" name="Google Shape;1015;p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50387" y="1373676"/>
            <a:ext cx="1014018" cy="1020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6" name="Google Shape;1016;p7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4800" y="3294850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8" name="Google Shape;1018;p71"/>
          <p:cNvSpPr/>
          <p:nvPr/>
        </p:nvSpPr>
        <p:spPr>
          <a:xfrm>
            <a:off x="1062075" y="1187575"/>
            <a:ext cx="3460500" cy="1705800"/>
          </a:xfrm>
          <a:prstGeom prst="wedgeRoundRectCallout">
            <a:avLst>
              <a:gd name="adj1" fmla="val -55585"/>
              <a:gd name="adj2" fmla="val -681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このブロックでBGMはいったん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とまるけど、「ずっと」ならす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ことになっているから、「すべてを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と</a:t>
            </a:r>
            <a:r>
              <a:rPr lang="ja" sz="1500" b="1" dirty="0">
                <a:solidFill>
                  <a:schemeClr val="dk2"/>
                </a:solidFill>
              </a:rPr>
              <a:t>める」が</a:t>
            </a:r>
            <a:r>
              <a:rPr lang="ja-JP" altLang="en-US" sz="1500" b="1" dirty="0">
                <a:solidFill>
                  <a:schemeClr val="dk2"/>
                </a:solidFill>
              </a:rPr>
              <a:t>じっこう</a:t>
            </a:r>
            <a:r>
              <a:rPr lang="ja" sz="1500" b="1" dirty="0">
                <a:solidFill>
                  <a:schemeClr val="dk2"/>
                </a:solidFill>
              </a:rPr>
              <a:t>されるまでは、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またなってしまうんだ。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1019" name="Google Shape;1019;p71"/>
          <p:cNvSpPr/>
          <p:nvPr/>
        </p:nvSpPr>
        <p:spPr>
          <a:xfrm>
            <a:off x="4826599" y="2988850"/>
            <a:ext cx="955365" cy="306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0" name="Google Shape;1020;p71"/>
          <p:cNvSpPr/>
          <p:nvPr/>
        </p:nvSpPr>
        <p:spPr>
          <a:xfrm>
            <a:off x="6510002" y="1708727"/>
            <a:ext cx="2035500" cy="108989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1" name="Google Shape;1021;p71"/>
          <p:cNvSpPr/>
          <p:nvPr/>
        </p:nvSpPr>
        <p:spPr>
          <a:xfrm>
            <a:off x="6440702" y="2893375"/>
            <a:ext cx="2513952" cy="1935300"/>
          </a:xfrm>
          <a:prstGeom prst="wedgeRoundRectCallout">
            <a:avLst>
              <a:gd name="adj1" fmla="val -19680"/>
              <a:gd name="adj2" fmla="val -55094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「すべての</a:t>
            </a:r>
            <a:r>
              <a:rPr lang="ja-JP" altLang="en-US" b="1" dirty="0">
                <a:solidFill>
                  <a:schemeClr val="dk2"/>
                </a:solidFill>
              </a:rPr>
              <a:t>おと</a:t>
            </a:r>
            <a:r>
              <a:rPr lang="ja" b="1" dirty="0">
                <a:solidFill>
                  <a:schemeClr val="dk2"/>
                </a:solidFill>
              </a:rPr>
              <a:t>を</a:t>
            </a:r>
            <a:r>
              <a:rPr lang="ja-JP" altLang="en-US" b="1" dirty="0">
                <a:solidFill>
                  <a:schemeClr val="dk2"/>
                </a:solidFill>
              </a:rPr>
              <a:t>と</a:t>
            </a:r>
            <a:r>
              <a:rPr lang="ja" b="1" dirty="0">
                <a:solidFill>
                  <a:schemeClr val="dk2"/>
                </a:solidFill>
              </a:rPr>
              <a:t>める」でBGMはいったんはとまる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けど、「すべてを</a:t>
            </a:r>
            <a:r>
              <a:rPr lang="ja-JP" altLang="en-US" b="1" dirty="0">
                <a:solidFill>
                  <a:schemeClr val="dk2"/>
                </a:solidFill>
              </a:rPr>
              <a:t>と</a:t>
            </a:r>
            <a:r>
              <a:rPr lang="ja" b="1" dirty="0">
                <a:solidFill>
                  <a:schemeClr val="dk2"/>
                </a:solidFill>
              </a:rPr>
              <a:t>める」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が</a:t>
            </a:r>
            <a:r>
              <a:rPr lang="ja-JP" altLang="en-US" b="1" dirty="0">
                <a:solidFill>
                  <a:schemeClr val="dk2"/>
                </a:solidFill>
              </a:rPr>
              <a:t>じっこう</a:t>
            </a:r>
            <a:r>
              <a:rPr lang="ja" b="1" dirty="0">
                <a:solidFill>
                  <a:schemeClr val="dk2"/>
                </a:solidFill>
              </a:rPr>
              <a:t>されるまでは、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またこのスクリプトが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うごいてしまうよ。</a:t>
            </a:r>
            <a:endParaRPr b="1" dirty="0">
              <a:solidFill>
                <a:schemeClr val="dk2"/>
              </a:solidFill>
            </a:endParaRPr>
          </a:p>
        </p:txBody>
      </p:sp>
      <p:sp>
        <p:nvSpPr>
          <p:cNvPr id="1023" name="Google Shape;1023;p71"/>
          <p:cNvSpPr/>
          <p:nvPr/>
        </p:nvSpPr>
        <p:spPr>
          <a:xfrm>
            <a:off x="1147075" y="3215150"/>
            <a:ext cx="3460500" cy="1607700"/>
          </a:xfrm>
          <a:prstGeom prst="wedgeRoundRectCallout">
            <a:avLst>
              <a:gd name="adj1" fmla="val -57133"/>
              <a:gd name="adj2" fmla="val -749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そうかー。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「ずっと～」もふくめて、</a:t>
            </a:r>
            <a:r>
              <a:rPr lang="ja" sz="1500" b="1">
                <a:solidFill>
                  <a:schemeClr val="accent5"/>
                </a:solidFill>
              </a:rPr>
              <a:t>BGMを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ならしているスクリプトぜんたいを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とめないといけない</a:t>
            </a:r>
            <a:r>
              <a:rPr lang="ja" sz="1500" b="1">
                <a:solidFill>
                  <a:schemeClr val="dk2"/>
                </a:solidFill>
              </a:rPr>
              <a:t>んだね。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1024" name="Google Shape;1024;p71"/>
          <p:cNvSpPr txBox="1"/>
          <p:nvPr/>
        </p:nvSpPr>
        <p:spPr>
          <a:xfrm>
            <a:off x="951187" y="2074168"/>
            <a:ext cx="589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7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これで</a:t>
            </a:r>
            <a:r>
              <a:rPr lang="ja-JP" altLang="en-US" dirty="0">
                <a:latin typeface="Arial"/>
                <a:cs typeface="Arial"/>
              </a:rPr>
              <a:t>かんせい</a:t>
            </a:r>
            <a:r>
              <a:rPr lang="ja" dirty="0">
                <a:latin typeface="Arial"/>
                <a:cs typeface="Arial"/>
              </a:rPr>
              <a:t>！できあがりのコードだよ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036" name="Google Shape;1036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45863" y="3026951"/>
            <a:ext cx="1014018" cy="1020849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72"/>
          <p:cNvSpPr/>
          <p:nvPr/>
        </p:nvSpPr>
        <p:spPr>
          <a:xfrm>
            <a:off x="6522975" y="3026950"/>
            <a:ext cx="2432100" cy="1428900"/>
          </a:xfrm>
          <a:prstGeom prst="wedgeRoundRectCallout">
            <a:avLst>
              <a:gd name="adj1" fmla="val -54982"/>
              <a:gd name="adj2" fmla="val -3002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できあがりのコードを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かくにんしよう。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できてるかな？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1039" name="Google Shape;1039;p72"/>
          <p:cNvSpPr txBox="1"/>
          <p:nvPr/>
        </p:nvSpPr>
        <p:spPr>
          <a:xfrm>
            <a:off x="2913200" y="4455850"/>
            <a:ext cx="2158500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※ネズミは３びきとも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おなじコードだよ。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AD6DB73-ACA3-44BF-8B8D-EADB2660E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846" y="1017450"/>
            <a:ext cx="1865125" cy="382731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09D4A17-FB7D-4069-96E7-0809165628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6673" y="1017450"/>
            <a:ext cx="2491270" cy="339753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7789550-D071-4A60-9BE5-8F02C59663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1054" y="1017450"/>
            <a:ext cx="2627747" cy="1976837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45671A5-2132-4E2D-91EE-8AA1BC1004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0145" y="1415400"/>
            <a:ext cx="3539128" cy="2932093"/>
          </a:xfrm>
          <a:prstGeom prst="rect">
            <a:avLst/>
          </a:prstGeom>
        </p:spPr>
      </p:pic>
      <p:sp>
        <p:nvSpPr>
          <p:cNvPr id="1047" name="Google Shape;1047;p7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かんせい</a:t>
            </a:r>
            <a:r>
              <a:rPr lang="ja" dirty="0">
                <a:latin typeface="Arial"/>
                <a:cs typeface="Arial"/>
              </a:rPr>
              <a:t>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048" name="Google Shape;1048;p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8000" y="1244375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9" name="Google Shape;1049;p73"/>
          <p:cNvSpPr/>
          <p:nvPr/>
        </p:nvSpPr>
        <p:spPr>
          <a:xfrm>
            <a:off x="1899100" y="1167825"/>
            <a:ext cx="2234100" cy="1404000"/>
          </a:xfrm>
          <a:prstGeom prst="wedgeRoundRectCallout">
            <a:avLst>
              <a:gd name="adj1" fmla="val -58601"/>
              <a:gd name="adj2" fmla="val -994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できたぞ～！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おもったより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たいへんだったけど、いろいろまなべたよ！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1050" name="Google Shape;1050;p73"/>
          <p:cNvSpPr/>
          <p:nvPr/>
        </p:nvSpPr>
        <p:spPr>
          <a:xfrm>
            <a:off x="7420577" y="1789275"/>
            <a:ext cx="1178700" cy="795900"/>
          </a:xfrm>
          <a:prstGeom prst="wedgeRoundRectCallout">
            <a:avLst>
              <a:gd name="adj1" fmla="val -41671"/>
              <a:gd name="adj2" fmla="val 8667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51" name="Google Shape;1051;p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20141" y="1789275"/>
            <a:ext cx="779986" cy="79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7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このレッスンで</a:t>
            </a:r>
            <a:r>
              <a:rPr lang="ja-JP" altLang="en-US" dirty="0">
                <a:latin typeface="Arial"/>
                <a:cs typeface="Arial"/>
              </a:rPr>
              <a:t>なら</a:t>
            </a:r>
            <a:r>
              <a:rPr lang="ja" dirty="0">
                <a:latin typeface="Arial"/>
                <a:cs typeface="Arial"/>
              </a:rPr>
              <a:t>ったこと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58" name="Google Shape;1058;p74"/>
          <p:cNvSpPr txBox="1"/>
          <p:nvPr/>
        </p:nvSpPr>
        <p:spPr>
          <a:xfrm>
            <a:off x="4361625" y="929100"/>
            <a:ext cx="4547800" cy="36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スプライトをまたいだブロックのコピー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マルチスレッド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このスクリプトの</a:t>
            </a: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ほか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のスクリプトを</a:t>
            </a: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と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める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すべての</a:t>
            </a: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おと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をとめる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endParaRPr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059" name="Google Shape;1059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99" y="13815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060" name="Google Shape;1060;p74"/>
          <p:cNvSpPr/>
          <p:nvPr/>
        </p:nvSpPr>
        <p:spPr>
          <a:xfrm>
            <a:off x="1759725" y="1339625"/>
            <a:ext cx="26019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 dirty="0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べんきょう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1797</Words>
  <Application>Microsoft Office PowerPoint</Application>
  <PresentationFormat>画面に合わせる (16:9)</PresentationFormat>
  <Paragraphs>300</Paragraphs>
  <Slides>41</Slides>
  <Notes>41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41</vt:i4>
      </vt:variant>
    </vt:vector>
  </HeadingPairs>
  <TitlesOfParts>
    <vt:vector size="45" baseType="lpstr">
      <vt:lpstr>Arial</vt:lpstr>
      <vt:lpstr>Playfair Display</vt:lpstr>
      <vt:lpstr>Lato</vt:lpstr>
      <vt:lpstr>Coral</vt:lpstr>
      <vt:lpstr>Scratchで ゲームを つくろう！</vt:lpstr>
      <vt:lpstr>とうじょうじんぶつしょうかい</vt:lpstr>
      <vt:lpstr>Scratchをひらいてね</vt:lpstr>
      <vt:lpstr>Scratchをひらがなにしよう</vt:lpstr>
      <vt:lpstr>ほぞんしておいたゲームをひらこう</vt:lpstr>
      <vt:lpstr>ひらいたゲームをじっこうしてみよう</vt:lpstr>
      <vt:lpstr>ゲームをつくろう！ レベル４のつづき</vt:lpstr>
      <vt:lpstr>BGMをつけてみよう</vt:lpstr>
      <vt:lpstr>どのスプライトにおく？</vt:lpstr>
      <vt:lpstr>BGMは、はいけい（ステージ）におこう</vt:lpstr>
      <vt:lpstr>ステージにもブロックをおけるよ</vt:lpstr>
      <vt:lpstr>スプライトとかんけいのないブロックをステージにいどうしよう</vt:lpstr>
      <vt:lpstr>スプライトをまたいでブロックをコピーするには？</vt:lpstr>
      <vt:lpstr>ブロックをステージにドラッグ＆ドロップしよう</vt:lpstr>
      <vt:lpstr>ステージのうえでマウスのひだりボタンをはなしてね</vt:lpstr>
      <vt:lpstr>ステージのうえにきたのはどうやってわかる？</vt:lpstr>
      <vt:lpstr>さんこう：スプライトのときは？</vt:lpstr>
      <vt:lpstr>ステージにブロックがコピーできたよ</vt:lpstr>
      <vt:lpstr>つかまえたかずをリセットするブロックもいどうしよう</vt:lpstr>
      <vt:lpstr>コピーもとのブロックはさくじょしてね</vt:lpstr>
      <vt:lpstr>ステージにいどうしたブロックをならべよう</vt:lpstr>
      <vt:lpstr>じっこうしてみよう</vt:lpstr>
      <vt:lpstr>ステージにWinのおとをついかしよう</vt:lpstr>
      <vt:lpstr>じっこうしてみよう</vt:lpstr>
      <vt:lpstr>BGMをえらぼう</vt:lpstr>
      <vt:lpstr>BGMは「ループ」からえらぶといいよ</vt:lpstr>
      <vt:lpstr>すきなおんがくをえらんでね</vt:lpstr>
      <vt:lpstr>ステージのコードがめんにもどろう</vt:lpstr>
      <vt:lpstr>ずっとおんがくをならそう</vt:lpstr>
      <vt:lpstr>ちなみにほかのおきかただと...</vt:lpstr>
      <vt:lpstr>すぐにBGMをとめるには？</vt:lpstr>
      <vt:lpstr>ブロックはまえのしょりがおわらないとつぎにいかないよ</vt:lpstr>
      <vt:lpstr>スクリプトをわけよう</vt:lpstr>
      <vt:lpstr>つかまえたかずが３になったらすぐにBGMをとめるには？</vt:lpstr>
      <vt:lpstr>「すべてをとめる」のままだと、したにブロックがくっつかないよ</vt:lpstr>
      <vt:lpstr>じっこうしてみよう！</vt:lpstr>
      <vt:lpstr>「すべてのおとをとめる」ではダメなの？</vt:lpstr>
      <vt:lpstr>いったんとまるけど、またなりはじめるよ</vt:lpstr>
      <vt:lpstr>これでかんせい！できあがりのコードだよ</vt:lpstr>
      <vt:lpstr>かんせい！</vt:lpstr>
      <vt:lpstr>このレッスンでならったこと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309</cp:revision>
  <dcterms:modified xsi:type="dcterms:W3CDTF">2022-01-15T02:37:30Z</dcterms:modified>
</cp:coreProperties>
</file>