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2"/>
  </p:notesMasterIdLst>
  <p:sldIdLst>
    <p:sldId id="256" r:id="rId2"/>
    <p:sldId id="435" r:id="rId3"/>
    <p:sldId id="436" r:id="rId4"/>
    <p:sldId id="330" r:id="rId5"/>
    <p:sldId id="437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317" r:id="rId31"/>
  </p:sldIdLst>
  <p:sldSz cx="9144000" cy="5143500" type="screen16x9"/>
  <p:notesSz cx="6858000" cy="9144000"/>
  <p:embeddedFontLst>
    <p:embeddedFont>
      <p:font typeface="Lato" panose="020F0502020204030203" pitchFamily="34" charset="0"/>
      <p:regular r:id="rId33"/>
      <p:bold r:id="rId34"/>
      <p:italic r:id="rId35"/>
      <p:boldItalic r:id="rId36"/>
    </p:embeddedFont>
    <p:embeddedFont>
      <p:font typeface="Playfair Display" panose="00000500000000000000" pitchFamily="2" charset="0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87560E-4780-433F-8C6C-6055E51C062D}" v="166" dt="2021-02-26T09:57:12.660"/>
    <p1510:client id="{819300C3-9B59-441D-A52E-1CAB7C624961}" v="351" dt="2021-03-04T08:25:02.836"/>
    <p1510:client id="{F45AB5FF-F672-47BE-9ABC-5EDCB941A9C6}" v="201" dt="2021-03-05T07:59:36.5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228" y="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saki Suzuki" userId="2c4feb2ed34ad1a7" providerId="Windows Live" clId="Web-{819300C3-9B59-441D-A52E-1CAB7C624961}"/>
    <pc:docChg chg="modSld">
      <pc:chgData name="Masaki Suzuki" userId="2c4feb2ed34ad1a7" providerId="Windows Live" clId="Web-{819300C3-9B59-441D-A52E-1CAB7C624961}" dt="2021-03-04T08:25:02.836" v="350"/>
      <pc:docMkLst>
        <pc:docMk/>
      </pc:docMkLst>
      <pc:sldChg chg="modSp">
        <pc:chgData name="Masaki Suzuki" userId="2c4feb2ed34ad1a7" providerId="Windows Live" clId="Web-{819300C3-9B59-441D-A52E-1CAB7C624961}" dt="2021-03-04T07:35:28.274" v="7"/>
        <pc:sldMkLst>
          <pc:docMk/>
          <pc:sldMk cId="0" sldId="256"/>
        </pc:sldMkLst>
        <pc:spChg chg="mod">
          <ac:chgData name="Masaki Suzuki" userId="2c4feb2ed34ad1a7" providerId="Windows Live" clId="Web-{819300C3-9B59-441D-A52E-1CAB7C624961}" dt="2021-03-04T07:35:28.211" v="0"/>
          <ac:spMkLst>
            <pc:docMk/>
            <pc:sldMk cId="0" sldId="256"/>
            <ac:spMk id="6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28.227" v="1"/>
          <ac:spMkLst>
            <pc:docMk/>
            <pc:sldMk cId="0" sldId="256"/>
            <ac:spMk id="6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28.227" v="2"/>
          <ac:spMkLst>
            <pc:docMk/>
            <pc:sldMk cId="0" sldId="256"/>
            <ac:spMk id="6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28.242" v="3"/>
          <ac:spMkLst>
            <pc:docMk/>
            <pc:sldMk cId="0" sldId="256"/>
            <ac:spMk id="6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28.258" v="4"/>
          <ac:spMkLst>
            <pc:docMk/>
            <pc:sldMk cId="0" sldId="256"/>
            <ac:spMk id="6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28.258" v="5"/>
          <ac:spMkLst>
            <pc:docMk/>
            <pc:sldMk cId="0" sldId="256"/>
            <ac:spMk id="6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28.274" v="6"/>
          <ac:spMkLst>
            <pc:docMk/>
            <pc:sldMk cId="0" sldId="256"/>
            <ac:spMk id="6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28.274" v="7"/>
          <ac:spMkLst>
            <pc:docMk/>
            <pc:sldMk cId="0" sldId="256"/>
            <ac:spMk id="67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5:39.571" v="16"/>
        <pc:sldMkLst>
          <pc:docMk/>
          <pc:sldMk cId="0" sldId="257"/>
        </pc:sldMkLst>
        <pc:spChg chg="mod">
          <ac:chgData name="Masaki Suzuki" userId="2c4feb2ed34ad1a7" providerId="Windows Live" clId="Web-{819300C3-9B59-441D-A52E-1CAB7C624961}" dt="2021-03-04T07:35:39.430" v="8"/>
          <ac:spMkLst>
            <pc:docMk/>
            <pc:sldMk cId="0" sldId="257"/>
            <ac:spMk id="7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39.446" v="9"/>
          <ac:spMkLst>
            <pc:docMk/>
            <pc:sldMk cId="0" sldId="257"/>
            <ac:spMk id="7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39.461" v="10"/>
          <ac:spMkLst>
            <pc:docMk/>
            <pc:sldMk cId="0" sldId="257"/>
            <ac:spMk id="7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39.477" v="11"/>
          <ac:spMkLst>
            <pc:docMk/>
            <pc:sldMk cId="0" sldId="257"/>
            <ac:spMk id="7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39.492" v="12"/>
          <ac:spMkLst>
            <pc:docMk/>
            <pc:sldMk cId="0" sldId="257"/>
            <ac:spMk id="8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39.508" v="13"/>
          <ac:spMkLst>
            <pc:docMk/>
            <pc:sldMk cId="0" sldId="257"/>
            <ac:spMk id="8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39.524" v="14"/>
          <ac:spMkLst>
            <pc:docMk/>
            <pc:sldMk cId="0" sldId="257"/>
            <ac:spMk id="8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39.539" v="15"/>
          <ac:spMkLst>
            <pc:docMk/>
            <pc:sldMk cId="0" sldId="257"/>
            <ac:spMk id="8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39.571" v="16"/>
          <ac:spMkLst>
            <pc:docMk/>
            <pc:sldMk cId="0" sldId="257"/>
            <ac:spMk id="84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5:49.008" v="22"/>
        <pc:sldMkLst>
          <pc:docMk/>
          <pc:sldMk cId="0" sldId="258"/>
        </pc:sldMkLst>
        <pc:spChg chg="mod">
          <ac:chgData name="Masaki Suzuki" userId="2c4feb2ed34ad1a7" providerId="Windows Live" clId="Web-{819300C3-9B59-441D-A52E-1CAB7C624961}" dt="2021-03-04T07:35:48.946" v="17"/>
          <ac:spMkLst>
            <pc:docMk/>
            <pc:sldMk cId="0" sldId="258"/>
            <ac:spMk id="9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48.961" v="18"/>
          <ac:spMkLst>
            <pc:docMk/>
            <pc:sldMk cId="0" sldId="258"/>
            <ac:spMk id="9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48.977" v="19"/>
          <ac:spMkLst>
            <pc:docMk/>
            <pc:sldMk cId="0" sldId="258"/>
            <ac:spMk id="9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48.977" v="20"/>
          <ac:spMkLst>
            <pc:docMk/>
            <pc:sldMk cId="0" sldId="258"/>
            <ac:spMk id="9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48.992" v="21"/>
          <ac:spMkLst>
            <pc:docMk/>
            <pc:sldMk cId="0" sldId="258"/>
            <ac:spMk id="9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49.008" v="22"/>
          <ac:spMkLst>
            <pc:docMk/>
            <pc:sldMk cId="0" sldId="258"/>
            <ac:spMk id="99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5:51.867" v="33"/>
        <pc:sldMkLst>
          <pc:docMk/>
          <pc:sldMk cId="0" sldId="259"/>
        </pc:sldMkLst>
        <pc:spChg chg="mod">
          <ac:chgData name="Masaki Suzuki" userId="2c4feb2ed34ad1a7" providerId="Windows Live" clId="Web-{819300C3-9B59-441D-A52E-1CAB7C624961}" dt="2021-03-04T07:35:51.680" v="23"/>
          <ac:spMkLst>
            <pc:docMk/>
            <pc:sldMk cId="0" sldId="259"/>
            <ac:spMk id="10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696" v="24"/>
          <ac:spMkLst>
            <pc:docMk/>
            <pc:sldMk cId="0" sldId="259"/>
            <ac:spMk id="11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727" v="25"/>
          <ac:spMkLst>
            <pc:docMk/>
            <pc:sldMk cId="0" sldId="259"/>
            <ac:spMk id="11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742" v="26"/>
          <ac:spMkLst>
            <pc:docMk/>
            <pc:sldMk cId="0" sldId="259"/>
            <ac:spMk id="11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758" v="27"/>
          <ac:spMkLst>
            <pc:docMk/>
            <pc:sldMk cId="0" sldId="259"/>
            <ac:spMk id="11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774" v="28"/>
          <ac:spMkLst>
            <pc:docMk/>
            <pc:sldMk cId="0" sldId="259"/>
            <ac:spMk id="11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789" v="29"/>
          <ac:spMkLst>
            <pc:docMk/>
            <pc:sldMk cId="0" sldId="259"/>
            <ac:spMk id="11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805" v="30"/>
          <ac:spMkLst>
            <pc:docMk/>
            <pc:sldMk cId="0" sldId="259"/>
            <ac:spMk id="11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821" v="31"/>
          <ac:spMkLst>
            <pc:docMk/>
            <pc:sldMk cId="0" sldId="259"/>
            <ac:spMk id="11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852" v="32"/>
          <ac:spMkLst>
            <pc:docMk/>
            <pc:sldMk cId="0" sldId="259"/>
            <ac:spMk id="12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867" v="33"/>
          <ac:spMkLst>
            <pc:docMk/>
            <pc:sldMk cId="0" sldId="259"/>
            <ac:spMk id="121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5:53.117" v="41"/>
        <pc:sldMkLst>
          <pc:docMk/>
          <pc:sldMk cId="0" sldId="260"/>
        </pc:sldMkLst>
        <pc:spChg chg="mod">
          <ac:chgData name="Masaki Suzuki" userId="2c4feb2ed34ad1a7" providerId="Windows Live" clId="Web-{819300C3-9B59-441D-A52E-1CAB7C624961}" dt="2021-03-04T07:35:53.008" v="34"/>
          <ac:spMkLst>
            <pc:docMk/>
            <pc:sldMk cId="0" sldId="260"/>
            <ac:spMk id="12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3.024" v="35"/>
          <ac:spMkLst>
            <pc:docMk/>
            <pc:sldMk cId="0" sldId="260"/>
            <ac:spMk id="13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3.039" v="36"/>
          <ac:spMkLst>
            <pc:docMk/>
            <pc:sldMk cId="0" sldId="260"/>
            <ac:spMk id="13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3.055" v="37"/>
          <ac:spMkLst>
            <pc:docMk/>
            <pc:sldMk cId="0" sldId="260"/>
            <ac:spMk id="13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3.071" v="38"/>
          <ac:spMkLst>
            <pc:docMk/>
            <pc:sldMk cId="0" sldId="260"/>
            <ac:spMk id="13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3.086" v="39"/>
          <ac:spMkLst>
            <pc:docMk/>
            <pc:sldMk cId="0" sldId="260"/>
            <ac:spMk id="13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3.102" v="40"/>
          <ac:spMkLst>
            <pc:docMk/>
            <pc:sldMk cId="0" sldId="260"/>
            <ac:spMk id="13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3.117" v="41"/>
          <ac:spMkLst>
            <pc:docMk/>
            <pc:sldMk cId="0" sldId="260"/>
            <ac:spMk id="139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6:00.414" v="43"/>
        <pc:sldMkLst>
          <pc:docMk/>
          <pc:sldMk cId="0" sldId="261"/>
        </pc:sldMkLst>
        <pc:spChg chg="mod">
          <ac:chgData name="Masaki Suzuki" userId="2c4feb2ed34ad1a7" providerId="Windows Live" clId="Web-{819300C3-9B59-441D-A52E-1CAB7C624961}" dt="2021-03-04T07:36:00.414" v="42"/>
          <ac:spMkLst>
            <pc:docMk/>
            <pc:sldMk cId="0" sldId="261"/>
            <ac:spMk id="14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00.414" v="43"/>
          <ac:spMkLst>
            <pc:docMk/>
            <pc:sldMk cId="0" sldId="261"/>
            <ac:spMk id="145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6:07.992" v="49"/>
        <pc:sldMkLst>
          <pc:docMk/>
          <pc:sldMk cId="0" sldId="262"/>
        </pc:sldMkLst>
        <pc:spChg chg="mod">
          <ac:chgData name="Masaki Suzuki" userId="2c4feb2ed34ad1a7" providerId="Windows Live" clId="Web-{819300C3-9B59-441D-A52E-1CAB7C624961}" dt="2021-03-04T07:36:07.914" v="44"/>
          <ac:spMkLst>
            <pc:docMk/>
            <pc:sldMk cId="0" sldId="262"/>
            <ac:spMk id="15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07.946" v="45"/>
          <ac:spMkLst>
            <pc:docMk/>
            <pc:sldMk cId="0" sldId="262"/>
            <ac:spMk id="15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07.946" v="46"/>
          <ac:spMkLst>
            <pc:docMk/>
            <pc:sldMk cId="0" sldId="262"/>
            <ac:spMk id="15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07.961" v="47"/>
          <ac:spMkLst>
            <pc:docMk/>
            <pc:sldMk cId="0" sldId="262"/>
            <ac:spMk id="15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07.977" v="48"/>
          <ac:spMkLst>
            <pc:docMk/>
            <pc:sldMk cId="0" sldId="262"/>
            <ac:spMk id="15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07.992" v="49"/>
          <ac:spMkLst>
            <pc:docMk/>
            <pc:sldMk cId="0" sldId="262"/>
            <ac:spMk id="159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6:17.305" v="55"/>
        <pc:sldMkLst>
          <pc:docMk/>
          <pc:sldMk cId="0" sldId="263"/>
        </pc:sldMkLst>
        <pc:spChg chg="mod">
          <ac:chgData name="Masaki Suzuki" userId="2c4feb2ed34ad1a7" providerId="Windows Live" clId="Web-{819300C3-9B59-441D-A52E-1CAB7C624961}" dt="2021-03-04T07:36:17.211" v="50"/>
          <ac:spMkLst>
            <pc:docMk/>
            <pc:sldMk cId="0" sldId="263"/>
            <ac:spMk id="16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17.227" v="51"/>
          <ac:spMkLst>
            <pc:docMk/>
            <pc:sldMk cId="0" sldId="263"/>
            <ac:spMk id="17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17.242" v="52"/>
          <ac:spMkLst>
            <pc:docMk/>
            <pc:sldMk cId="0" sldId="263"/>
            <ac:spMk id="17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17.274" v="53"/>
          <ac:spMkLst>
            <pc:docMk/>
            <pc:sldMk cId="0" sldId="263"/>
            <ac:spMk id="17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17.289" v="54"/>
          <ac:spMkLst>
            <pc:docMk/>
            <pc:sldMk cId="0" sldId="263"/>
            <ac:spMk id="17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17.305" v="55"/>
          <ac:spMkLst>
            <pc:docMk/>
            <pc:sldMk cId="0" sldId="263"/>
            <ac:spMk id="177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6:25.930" v="60"/>
        <pc:sldMkLst>
          <pc:docMk/>
          <pc:sldMk cId="0" sldId="264"/>
        </pc:sldMkLst>
        <pc:spChg chg="mod">
          <ac:chgData name="Masaki Suzuki" userId="2c4feb2ed34ad1a7" providerId="Windows Live" clId="Web-{819300C3-9B59-441D-A52E-1CAB7C624961}" dt="2021-03-04T07:36:25.883" v="56"/>
          <ac:spMkLst>
            <pc:docMk/>
            <pc:sldMk cId="0" sldId="264"/>
            <ac:spMk id="18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25.899" v="57"/>
          <ac:spMkLst>
            <pc:docMk/>
            <pc:sldMk cId="0" sldId="264"/>
            <ac:spMk id="19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25.914" v="58"/>
          <ac:spMkLst>
            <pc:docMk/>
            <pc:sldMk cId="0" sldId="264"/>
            <ac:spMk id="19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25.914" v="59"/>
          <ac:spMkLst>
            <pc:docMk/>
            <pc:sldMk cId="0" sldId="264"/>
            <ac:spMk id="19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25.930" v="60"/>
          <ac:spMkLst>
            <pc:docMk/>
            <pc:sldMk cId="0" sldId="264"/>
            <ac:spMk id="193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6:32.336" v="68"/>
        <pc:sldMkLst>
          <pc:docMk/>
          <pc:sldMk cId="0" sldId="265"/>
        </pc:sldMkLst>
        <pc:spChg chg="mod">
          <ac:chgData name="Masaki Suzuki" userId="2c4feb2ed34ad1a7" providerId="Windows Live" clId="Web-{819300C3-9B59-441D-A52E-1CAB7C624961}" dt="2021-03-04T07:36:32.211" v="61"/>
          <ac:spMkLst>
            <pc:docMk/>
            <pc:sldMk cId="0" sldId="265"/>
            <ac:spMk id="19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32.227" v="62"/>
          <ac:spMkLst>
            <pc:docMk/>
            <pc:sldMk cId="0" sldId="265"/>
            <ac:spMk id="20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32.258" v="63"/>
          <ac:spMkLst>
            <pc:docMk/>
            <pc:sldMk cId="0" sldId="265"/>
            <ac:spMk id="20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32.274" v="64"/>
          <ac:spMkLst>
            <pc:docMk/>
            <pc:sldMk cId="0" sldId="265"/>
            <ac:spMk id="20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32.289" v="65"/>
          <ac:spMkLst>
            <pc:docMk/>
            <pc:sldMk cId="0" sldId="265"/>
            <ac:spMk id="20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32.305" v="66"/>
          <ac:spMkLst>
            <pc:docMk/>
            <pc:sldMk cId="0" sldId="265"/>
            <ac:spMk id="20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32.321" v="67"/>
          <ac:spMkLst>
            <pc:docMk/>
            <pc:sldMk cId="0" sldId="265"/>
            <ac:spMk id="20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32.336" v="68"/>
          <ac:spMkLst>
            <pc:docMk/>
            <pc:sldMk cId="0" sldId="265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7:06.946" v="74"/>
        <pc:sldMkLst>
          <pc:docMk/>
          <pc:sldMk cId="0" sldId="266"/>
        </pc:sldMkLst>
        <pc:spChg chg="mod">
          <ac:chgData name="Masaki Suzuki" userId="2c4feb2ed34ad1a7" providerId="Windows Live" clId="Web-{819300C3-9B59-441D-A52E-1CAB7C624961}" dt="2021-03-04T07:37:06.852" v="69"/>
          <ac:spMkLst>
            <pc:docMk/>
            <pc:sldMk cId="0" sldId="266"/>
            <ac:spMk id="21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06.867" v="70"/>
          <ac:spMkLst>
            <pc:docMk/>
            <pc:sldMk cId="0" sldId="266"/>
            <ac:spMk id="22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06.899" v="71"/>
          <ac:spMkLst>
            <pc:docMk/>
            <pc:sldMk cId="0" sldId="266"/>
            <ac:spMk id="22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06.914" v="72"/>
          <ac:spMkLst>
            <pc:docMk/>
            <pc:sldMk cId="0" sldId="266"/>
            <ac:spMk id="22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06.930" v="73"/>
          <ac:spMkLst>
            <pc:docMk/>
            <pc:sldMk cId="0" sldId="266"/>
            <ac:spMk id="22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06.946" v="74"/>
          <ac:spMkLst>
            <pc:docMk/>
            <pc:sldMk cId="0" sldId="266"/>
            <ac:spMk id="227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7:17.071" v="78"/>
        <pc:sldMkLst>
          <pc:docMk/>
          <pc:sldMk cId="0" sldId="267"/>
        </pc:sldMkLst>
        <pc:spChg chg="mod">
          <ac:chgData name="Masaki Suzuki" userId="2c4feb2ed34ad1a7" providerId="Windows Live" clId="Web-{819300C3-9B59-441D-A52E-1CAB7C624961}" dt="2021-03-04T07:37:17.024" v="75"/>
          <ac:spMkLst>
            <pc:docMk/>
            <pc:sldMk cId="0" sldId="267"/>
            <ac:spMk id="23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17.039" v="76"/>
          <ac:spMkLst>
            <pc:docMk/>
            <pc:sldMk cId="0" sldId="267"/>
            <ac:spMk id="24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17.055" v="77"/>
          <ac:spMkLst>
            <pc:docMk/>
            <pc:sldMk cId="0" sldId="267"/>
            <ac:spMk id="24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17.071" v="78"/>
          <ac:spMkLst>
            <pc:docMk/>
            <pc:sldMk cId="0" sldId="267"/>
            <ac:spMk id="242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7:25.696" v="86"/>
        <pc:sldMkLst>
          <pc:docMk/>
          <pc:sldMk cId="0" sldId="268"/>
        </pc:sldMkLst>
        <pc:spChg chg="mod">
          <ac:chgData name="Masaki Suzuki" userId="2c4feb2ed34ad1a7" providerId="Windows Live" clId="Web-{819300C3-9B59-441D-A52E-1CAB7C624961}" dt="2021-03-04T07:37:25.555" v="79"/>
          <ac:spMkLst>
            <pc:docMk/>
            <pc:sldMk cId="0" sldId="268"/>
            <ac:spMk id="24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25.571" v="80"/>
          <ac:spMkLst>
            <pc:docMk/>
            <pc:sldMk cId="0" sldId="268"/>
            <ac:spMk id="25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25.586" v="81"/>
          <ac:spMkLst>
            <pc:docMk/>
            <pc:sldMk cId="0" sldId="268"/>
            <ac:spMk id="25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25.617" v="82"/>
          <ac:spMkLst>
            <pc:docMk/>
            <pc:sldMk cId="0" sldId="268"/>
            <ac:spMk id="26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25.633" v="83"/>
          <ac:spMkLst>
            <pc:docMk/>
            <pc:sldMk cId="0" sldId="268"/>
            <ac:spMk id="26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25.649" v="84"/>
          <ac:spMkLst>
            <pc:docMk/>
            <pc:sldMk cId="0" sldId="268"/>
            <ac:spMk id="26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25.680" v="85"/>
          <ac:spMkLst>
            <pc:docMk/>
            <pc:sldMk cId="0" sldId="268"/>
            <ac:spMk id="26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25.696" v="86"/>
          <ac:spMkLst>
            <pc:docMk/>
            <pc:sldMk cId="0" sldId="268"/>
            <ac:spMk id="264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7:32.789" v="90"/>
        <pc:sldMkLst>
          <pc:docMk/>
          <pc:sldMk cId="0" sldId="269"/>
        </pc:sldMkLst>
        <pc:spChg chg="mod">
          <ac:chgData name="Masaki Suzuki" userId="2c4feb2ed34ad1a7" providerId="Windows Live" clId="Web-{819300C3-9B59-441D-A52E-1CAB7C624961}" dt="2021-03-04T07:37:32.758" v="87"/>
          <ac:spMkLst>
            <pc:docMk/>
            <pc:sldMk cId="0" sldId="269"/>
            <ac:spMk id="27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32.758" v="88"/>
          <ac:spMkLst>
            <pc:docMk/>
            <pc:sldMk cId="0" sldId="269"/>
            <ac:spMk id="27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32.774" v="89"/>
          <ac:spMkLst>
            <pc:docMk/>
            <pc:sldMk cId="0" sldId="269"/>
            <ac:spMk id="27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32.789" v="90"/>
          <ac:spMkLst>
            <pc:docMk/>
            <pc:sldMk cId="0" sldId="269"/>
            <ac:spMk id="279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7:39.477" v="96"/>
        <pc:sldMkLst>
          <pc:docMk/>
          <pc:sldMk cId="0" sldId="270"/>
        </pc:sldMkLst>
        <pc:spChg chg="mod">
          <ac:chgData name="Masaki Suzuki" userId="2c4feb2ed34ad1a7" providerId="Windows Live" clId="Web-{819300C3-9B59-441D-A52E-1CAB7C624961}" dt="2021-03-04T07:37:39.399" v="91"/>
          <ac:spMkLst>
            <pc:docMk/>
            <pc:sldMk cId="0" sldId="270"/>
            <ac:spMk id="28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39.414" v="92"/>
          <ac:spMkLst>
            <pc:docMk/>
            <pc:sldMk cId="0" sldId="270"/>
            <ac:spMk id="29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39.430" v="93"/>
          <ac:spMkLst>
            <pc:docMk/>
            <pc:sldMk cId="0" sldId="270"/>
            <ac:spMk id="29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39.446" v="94"/>
          <ac:spMkLst>
            <pc:docMk/>
            <pc:sldMk cId="0" sldId="270"/>
            <ac:spMk id="29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39.461" v="95"/>
          <ac:spMkLst>
            <pc:docMk/>
            <pc:sldMk cId="0" sldId="270"/>
            <ac:spMk id="30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39.477" v="96"/>
          <ac:spMkLst>
            <pc:docMk/>
            <pc:sldMk cId="0" sldId="270"/>
            <ac:spMk id="301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7:48.571" v="104"/>
        <pc:sldMkLst>
          <pc:docMk/>
          <pc:sldMk cId="0" sldId="271"/>
        </pc:sldMkLst>
        <pc:spChg chg="mod">
          <ac:chgData name="Masaki Suzuki" userId="2c4feb2ed34ad1a7" providerId="Windows Live" clId="Web-{819300C3-9B59-441D-A52E-1CAB7C624961}" dt="2021-03-04T07:37:48.446" v="97"/>
          <ac:spMkLst>
            <pc:docMk/>
            <pc:sldMk cId="0" sldId="271"/>
            <ac:spMk id="30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48.477" v="98"/>
          <ac:spMkLst>
            <pc:docMk/>
            <pc:sldMk cId="0" sldId="271"/>
            <ac:spMk id="31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48.492" v="99"/>
          <ac:spMkLst>
            <pc:docMk/>
            <pc:sldMk cId="0" sldId="271"/>
            <ac:spMk id="31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48.508" v="100"/>
          <ac:spMkLst>
            <pc:docMk/>
            <pc:sldMk cId="0" sldId="271"/>
            <ac:spMk id="31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48.524" v="101"/>
          <ac:spMkLst>
            <pc:docMk/>
            <pc:sldMk cId="0" sldId="271"/>
            <ac:spMk id="31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48.539" v="102"/>
          <ac:spMkLst>
            <pc:docMk/>
            <pc:sldMk cId="0" sldId="271"/>
            <ac:spMk id="32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48.555" v="103"/>
          <ac:spMkLst>
            <pc:docMk/>
            <pc:sldMk cId="0" sldId="271"/>
            <ac:spMk id="32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48.571" v="104"/>
          <ac:spMkLst>
            <pc:docMk/>
            <pc:sldMk cId="0" sldId="271"/>
            <ac:spMk id="322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7:54.617" v="111"/>
        <pc:sldMkLst>
          <pc:docMk/>
          <pc:sldMk cId="0" sldId="272"/>
        </pc:sldMkLst>
        <pc:spChg chg="mod">
          <ac:chgData name="Masaki Suzuki" userId="2c4feb2ed34ad1a7" providerId="Windows Live" clId="Web-{819300C3-9B59-441D-A52E-1CAB7C624961}" dt="2021-03-04T07:37:54.508" v="105"/>
          <ac:spMkLst>
            <pc:docMk/>
            <pc:sldMk cId="0" sldId="272"/>
            <ac:spMk id="32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54.524" v="106"/>
          <ac:spMkLst>
            <pc:docMk/>
            <pc:sldMk cId="0" sldId="272"/>
            <ac:spMk id="33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54.555" v="107"/>
          <ac:spMkLst>
            <pc:docMk/>
            <pc:sldMk cId="0" sldId="272"/>
            <ac:spMk id="33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54.571" v="108"/>
          <ac:spMkLst>
            <pc:docMk/>
            <pc:sldMk cId="0" sldId="272"/>
            <ac:spMk id="33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54.586" v="109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54.602" v="110"/>
          <ac:spMkLst>
            <pc:docMk/>
            <pc:sldMk cId="0" sldId="272"/>
            <ac:spMk id="33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54.617" v="111"/>
          <ac:spMkLst>
            <pc:docMk/>
            <pc:sldMk cId="0" sldId="272"/>
            <ac:spMk id="338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8:01.946" v="115"/>
        <pc:sldMkLst>
          <pc:docMk/>
          <pc:sldMk cId="0" sldId="273"/>
        </pc:sldMkLst>
        <pc:spChg chg="mod">
          <ac:chgData name="Masaki Suzuki" userId="2c4feb2ed34ad1a7" providerId="Windows Live" clId="Web-{819300C3-9B59-441D-A52E-1CAB7C624961}" dt="2021-03-04T07:38:01.914" v="112"/>
          <ac:spMkLst>
            <pc:docMk/>
            <pc:sldMk cId="0" sldId="273"/>
            <ac:spMk id="34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01.930" v="113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01.946" v="114"/>
          <ac:spMkLst>
            <pc:docMk/>
            <pc:sldMk cId="0" sldId="273"/>
            <ac:spMk id="35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01.946" v="115"/>
          <ac:spMkLst>
            <pc:docMk/>
            <pc:sldMk cId="0" sldId="273"/>
            <ac:spMk id="352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8:10.383" v="121"/>
        <pc:sldMkLst>
          <pc:docMk/>
          <pc:sldMk cId="0" sldId="274"/>
        </pc:sldMkLst>
        <pc:spChg chg="mod">
          <ac:chgData name="Masaki Suzuki" userId="2c4feb2ed34ad1a7" providerId="Windows Live" clId="Web-{819300C3-9B59-441D-A52E-1CAB7C624961}" dt="2021-03-04T07:38:10.289" v="116"/>
          <ac:spMkLst>
            <pc:docMk/>
            <pc:sldMk cId="0" sldId="274"/>
            <ac:spMk id="35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10.321" v="117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10.336" v="118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10.352" v="119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10.367" v="120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10.383" v="121"/>
          <ac:spMkLst>
            <pc:docMk/>
            <pc:sldMk cId="0" sldId="274"/>
            <ac:spMk id="372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8:14.414" v="124"/>
        <pc:sldMkLst>
          <pc:docMk/>
          <pc:sldMk cId="0" sldId="275"/>
        </pc:sldMkLst>
        <pc:spChg chg="mod">
          <ac:chgData name="Masaki Suzuki" userId="2c4feb2ed34ad1a7" providerId="Windows Live" clId="Web-{819300C3-9B59-441D-A52E-1CAB7C624961}" dt="2021-03-04T07:38:14.399" v="122"/>
          <ac:spMkLst>
            <pc:docMk/>
            <pc:sldMk cId="0" sldId="275"/>
            <ac:spMk id="37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14.399" v="123"/>
          <ac:spMkLst>
            <pc:docMk/>
            <pc:sldMk cId="0" sldId="275"/>
            <ac:spMk id="38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14.414" v="124"/>
          <ac:spMkLst>
            <pc:docMk/>
            <pc:sldMk cId="0" sldId="275"/>
            <ac:spMk id="382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8:21.727" v="132"/>
        <pc:sldMkLst>
          <pc:docMk/>
          <pc:sldMk cId="0" sldId="276"/>
        </pc:sldMkLst>
        <pc:spChg chg="mod">
          <ac:chgData name="Masaki Suzuki" userId="2c4feb2ed34ad1a7" providerId="Windows Live" clId="Web-{819300C3-9B59-441D-A52E-1CAB7C624961}" dt="2021-03-04T07:38:21.586" v="125"/>
          <ac:spMkLst>
            <pc:docMk/>
            <pc:sldMk cId="0" sldId="276"/>
            <ac:spMk id="38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1.602" v="126"/>
          <ac:spMkLst>
            <pc:docMk/>
            <pc:sldMk cId="0" sldId="276"/>
            <ac:spMk id="39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1.633" v="127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1.649" v="128"/>
          <ac:spMkLst>
            <pc:docMk/>
            <pc:sldMk cId="0" sldId="276"/>
            <ac:spMk id="39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1.664" v="129"/>
          <ac:spMkLst>
            <pc:docMk/>
            <pc:sldMk cId="0" sldId="276"/>
            <ac:spMk id="39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1.680" v="130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1.711" v="131"/>
          <ac:spMkLst>
            <pc:docMk/>
            <pc:sldMk cId="0" sldId="276"/>
            <ac:spMk id="39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1.727" v="132"/>
          <ac:spMkLst>
            <pc:docMk/>
            <pc:sldMk cId="0" sldId="276"/>
            <ac:spMk id="400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8:29.414" v="140"/>
        <pc:sldMkLst>
          <pc:docMk/>
          <pc:sldMk cId="0" sldId="277"/>
        </pc:sldMkLst>
        <pc:spChg chg="mod">
          <ac:chgData name="Masaki Suzuki" userId="2c4feb2ed34ad1a7" providerId="Windows Live" clId="Web-{819300C3-9B59-441D-A52E-1CAB7C624961}" dt="2021-03-04T07:38:29.289" v="133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9.305" v="134"/>
          <ac:spMkLst>
            <pc:docMk/>
            <pc:sldMk cId="0" sldId="277"/>
            <ac:spMk id="41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9.321" v="135"/>
          <ac:spMkLst>
            <pc:docMk/>
            <pc:sldMk cId="0" sldId="277"/>
            <ac:spMk id="41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9.336" v="136"/>
          <ac:spMkLst>
            <pc:docMk/>
            <pc:sldMk cId="0" sldId="277"/>
            <ac:spMk id="41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9.352" v="137"/>
          <ac:spMkLst>
            <pc:docMk/>
            <pc:sldMk cId="0" sldId="277"/>
            <ac:spMk id="41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9.383" v="138"/>
          <ac:spMkLst>
            <pc:docMk/>
            <pc:sldMk cId="0" sldId="277"/>
            <ac:spMk id="41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9.399" v="139"/>
          <ac:spMkLst>
            <pc:docMk/>
            <pc:sldMk cId="0" sldId="277"/>
            <ac:spMk id="42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9.414" v="140"/>
          <ac:spMkLst>
            <pc:docMk/>
            <pc:sldMk cId="0" sldId="277"/>
            <ac:spMk id="421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4:34.150" v="142"/>
        <pc:sldMkLst>
          <pc:docMk/>
          <pc:sldMk cId="0" sldId="278"/>
        </pc:sldMkLst>
        <pc:spChg chg="mod">
          <ac:chgData name="Masaki Suzuki" userId="2c4feb2ed34ad1a7" providerId="Windows Live" clId="Web-{819300C3-9B59-441D-A52E-1CAB7C624961}" dt="2021-03-04T07:44:34.134" v="141"/>
          <ac:spMkLst>
            <pc:docMk/>
            <pc:sldMk cId="0" sldId="278"/>
            <ac:spMk id="42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4:34.150" v="142"/>
          <ac:spMkLst>
            <pc:docMk/>
            <pc:sldMk cId="0" sldId="278"/>
            <ac:spMk id="432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4:43.915" v="145"/>
        <pc:sldMkLst>
          <pc:docMk/>
          <pc:sldMk cId="0" sldId="279"/>
        </pc:sldMkLst>
        <pc:spChg chg="mod">
          <ac:chgData name="Masaki Suzuki" userId="2c4feb2ed34ad1a7" providerId="Windows Live" clId="Web-{819300C3-9B59-441D-A52E-1CAB7C624961}" dt="2021-03-04T07:44:43.900" v="143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4:43.915" v="144"/>
          <ac:spMkLst>
            <pc:docMk/>
            <pc:sldMk cId="0" sldId="279"/>
            <ac:spMk id="44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4:43.915" v="145"/>
          <ac:spMkLst>
            <pc:docMk/>
            <pc:sldMk cId="0" sldId="279"/>
            <ac:spMk id="446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5:38.790" v="152"/>
        <pc:sldMkLst>
          <pc:docMk/>
          <pc:sldMk cId="0" sldId="280"/>
        </pc:sldMkLst>
        <pc:spChg chg="mod">
          <ac:chgData name="Masaki Suzuki" userId="2c4feb2ed34ad1a7" providerId="Windows Live" clId="Web-{819300C3-9B59-441D-A52E-1CAB7C624961}" dt="2021-03-04T07:45:38.681" v="146"/>
          <ac:spMkLst>
            <pc:docMk/>
            <pc:sldMk cId="0" sldId="280"/>
            <ac:spMk id="45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38.712" v="147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38.728" v="148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38.743" v="149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38.759" v="150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38.775" v="151"/>
          <ac:spMkLst>
            <pc:docMk/>
            <pc:sldMk cId="0" sldId="280"/>
            <ac:spMk id="46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38.790" v="152"/>
          <ac:spMkLst>
            <pc:docMk/>
            <pc:sldMk cId="0" sldId="280"/>
            <ac:spMk id="466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5:46.431" v="170"/>
        <pc:sldMkLst>
          <pc:docMk/>
          <pc:sldMk cId="0" sldId="281"/>
        </pc:sldMkLst>
        <pc:spChg chg="mod">
          <ac:chgData name="Masaki Suzuki" userId="2c4feb2ed34ad1a7" providerId="Windows Live" clId="Web-{819300C3-9B59-441D-A52E-1CAB7C624961}" dt="2021-03-04T07:45:45.978" v="153"/>
          <ac:spMkLst>
            <pc:docMk/>
            <pc:sldMk cId="0" sldId="281"/>
            <ac:spMk id="47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5.993" v="154"/>
          <ac:spMkLst>
            <pc:docMk/>
            <pc:sldMk cId="0" sldId="281"/>
            <ac:spMk id="47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024" v="155"/>
          <ac:spMkLst>
            <pc:docMk/>
            <pc:sldMk cId="0" sldId="281"/>
            <ac:spMk id="48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056" v="156"/>
          <ac:spMkLst>
            <pc:docMk/>
            <pc:sldMk cId="0" sldId="281"/>
            <ac:spMk id="48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087" v="157"/>
          <ac:spMkLst>
            <pc:docMk/>
            <pc:sldMk cId="0" sldId="281"/>
            <ac:spMk id="48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103" v="158"/>
          <ac:spMkLst>
            <pc:docMk/>
            <pc:sldMk cId="0" sldId="281"/>
            <ac:spMk id="48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134" v="159"/>
          <ac:spMkLst>
            <pc:docMk/>
            <pc:sldMk cId="0" sldId="281"/>
            <ac:spMk id="48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165" v="160"/>
          <ac:spMkLst>
            <pc:docMk/>
            <pc:sldMk cId="0" sldId="281"/>
            <ac:spMk id="48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196" v="161"/>
          <ac:spMkLst>
            <pc:docMk/>
            <pc:sldMk cId="0" sldId="281"/>
            <ac:spMk id="48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212" v="162"/>
          <ac:spMkLst>
            <pc:docMk/>
            <pc:sldMk cId="0" sldId="281"/>
            <ac:spMk id="48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243" v="163"/>
          <ac:spMkLst>
            <pc:docMk/>
            <pc:sldMk cId="0" sldId="281"/>
            <ac:spMk id="48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274" v="164"/>
          <ac:spMkLst>
            <pc:docMk/>
            <pc:sldMk cId="0" sldId="281"/>
            <ac:spMk id="49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306" v="165"/>
          <ac:spMkLst>
            <pc:docMk/>
            <pc:sldMk cId="0" sldId="281"/>
            <ac:spMk id="49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321" v="166"/>
          <ac:spMkLst>
            <pc:docMk/>
            <pc:sldMk cId="0" sldId="281"/>
            <ac:spMk id="49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353" v="167"/>
          <ac:spMkLst>
            <pc:docMk/>
            <pc:sldMk cId="0" sldId="281"/>
            <ac:spMk id="49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384" v="168"/>
          <ac:spMkLst>
            <pc:docMk/>
            <pc:sldMk cId="0" sldId="281"/>
            <ac:spMk id="49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415" v="169"/>
          <ac:spMkLst>
            <pc:docMk/>
            <pc:sldMk cId="0" sldId="281"/>
            <ac:spMk id="49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431" v="170"/>
          <ac:spMkLst>
            <pc:docMk/>
            <pc:sldMk cId="0" sldId="281"/>
            <ac:spMk id="496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5:54.040" v="175"/>
        <pc:sldMkLst>
          <pc:docMk/>
          <pc:sldMk cId="0" sldId="282"/>
        </pc:sldMkLst>
        <pc:spChg chg="mod">
          <ac:chgData name="Masaki Suzuki" userId="2c4feb2ed34ad1a7" providerId="Windows Live" clId="Web-{819300C3-9B59-441D-A52E-1CAB7C624961}" dt="2021-03-04T07:45:53.978" v="171"/>
          <ac:spMkLst>
            <pc:docMk/>
            <pc:sldMk cId="0" sldId="282"/>
            <ac:spMk id="50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53.993" v="172"/>
          <ac:spMkLst>
            <pc:docMk/>
            <pc:sldMk cId="0" sldId="282"/>
            <ac:spMk id="50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54.009" v="173"/>
          <ac:spMkLst>
            <pc:docMk/>
            <pc:sldMk cId="0" sldId="282"/>
            <ac:spMk id="50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54.025" v="174"/>
          <ac:spMkLst>
            <pc:docMk/>
            <pc:sldMk cId="0" sldId="282"/>
            <ac:spMk id="50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54.040" v="175"/>
          <ac:spMkLst>
            <pc:docMk/>
            <pc:sldMk cId="0" sldId="282"/>
            <ac:spMk id="509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6:00.509" v="178"/>
        <pc:sldMkLst>
          <pc:docMk/>
          <pc:sldMk cId="0" sldId="283"/>
        </pc:sldMkLst>
        <pc:spChg chg="mod">
          <ac:chgData name="Masaki Suzuki" userId="2c4feb2ed34ad1a7" providerId="Windows Live" clId="Web-{819300C3-9B59-441D-A52E-1CAB7C624961}" dt="2021-03-04T07:46:00.478" v="176"/>
          <ac:spMkLst>
            <pc:docMk/>
            <pc:sldMk cId="0" sldId="283"/>
            <ac:spMk id="51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00.493" v="177"/>
          <ac:spMkLst>
            <pc:docMk/>
            <pc:sldMk cId="0" sldId="283"/>
            <ac:spMk id="52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00.509" v="178"/>
          <ac:spMkLst>
            <pc:docMk/>
            <pc:sldMk cId="0" sldId="283"/>
            <ac:spMk id="523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6:41.665" v="182"/>
        <pc:sldMkLst>
          <pc:docMk/>
          <pc:sldMk cId="0" sldId="285"/>
        </pc:sldMkLst>
        <pc:spChg chg="mod">
          <ac:chgData name="Masaki Suzuki" userId="2c4feb2ed34ad1a7" providerId="Windows Live" clId="Web-{819300C3-9B59-441D-A52E-1CAB7C624961}" dt="2021-03-04T07:46:41.618" v="179"/>
          <ac:spMkLst>
            <pc:docMk/>
            <pc:sldMk cId="0" sldId="285"/>
            <ac:spMk id="54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41.634" v="180"/>
          <ac:spMkLst>
            <pc:docMk/>
            <pc:sldMk cId="0" sldId="285"/>
            <ac:spMk id="54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41.649" v="181"/>
          <ac:spMkLst>
            <pc:docMk/>
            <pc:sldMk cId="0" sldId="285"/>
            <ac:spMk id="54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41.665" v="182"/>
          <ac:spMkLst>
            <pc:docMk/>
            <pc:sldMk cId="0" sldId="285"/>
            <ac:spMk id="548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6:58.915" v="188"/>
        <pc:sldMkLst>
          <pc:docMk/>
          <pc:sldMk cId="0" sldId="286"/>
        </pc:sldMkLst>
        <pc:spChg chg="mod">
          <ac:chgData name="Masaki Suzuki" userId="2c4feb2ed34ad1a7" providerId="Windows Live" clId="Web-{819300C3-9B59-441D-A52E-1CAB7C624961}" dt="2021-03-04T07:46:58.837" v="183"/>
          <ac:spMkLst>
            <pc:docMk/>
            <pc:sldMk cId="0" sldId="286"/>
            <ac:spMk id="55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58.853" v="184"/>
          <ac:spMkLst>
            <pc:docMk/>
            <pc:sldMk cId="0" sldId="286"/>
            <ac:spMk id="56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58.868" v="185"/>
          <ac:spMkLst>
            <pc:docMk/>
            <pc:sldMk cId="0" sldId="286"/>
            <ac:spMk id="56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58.884" v="186"/>
          <ac:spMkLst>
            <pc:docMk/>
            <pc:sldMk cId="0" sldId="286"/>
            <ac:spMk id="56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58.899" v="187"/>
          <ac:spMkLst>
            <pc:docMk/>
            <pc:sldMk cId="0" sldId="286"/>
            <ac:spMk id="56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58.915" v="188"/>
          <ac:spMkLst>
            <pc:docMk/>
            <pc:sldMk cId="0" sldId="286"/>
            <ac:spMk id="570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7:03.524" v="190"/>
        <pc:sldMkLst>
          <pc:docMk/>
          <pc:sldMk cId="0" sldId="287"/>
        </pc:sldMkLst>
        <pc:spChg chg="mod">
          <ac:chgData name="Masaki Suzuki" userId="2c4feb2ed34ad1a7" providerId="Windows Live" clId="Web-{819300C3-9B59-441D-A52E-1CAB7C624961}" dt="2021-03-04T07:47:03.509" v="189"/>
          <ac:spMkLst>
            <pc:docMk/>
            <pc:sldMk cId="0" sldId="287"/>
            <ac:spMk id="57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03.524" v="190"/>
          <ac:spMkLst>
            <pc:docMk/>
            <pc:sldMk cId="0" sldId="287"/>
            <ac:spMk id="581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7:06.290" v="194"/>
        <pc:sldMkLst>
          <pc:docMk/>
          <pc:sldMk cId="0" sldId="288"/>
        </pc:sldMkLst>
        <pc:spChg chg="mod">
          <ac:chgData name="Masaki Suzuki" userId="2c4feb2ed34ad1a7" providerId="Windows Live" clId="Web-{819300C3-9B59-441D-A52E-1CAB7C624961}" dt="2021-03-04T07:47:06.243" v="191"/>
          <ac:spMkLst>
            <pc:docMk/>
            <pc:sldMk cId="0" sldId="288"/>
            <ac:spMk id="58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06.259" v="192"/>
          <ac:spMkLst>
            <pc:docMk/>
            <pc:sldMk cId="0" sldId="288"/>
            <ac:spMk id="59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06.274" v="193"/>
          <ac:spMkLst>
            <pc:docMk/>
            <pc:sldMk cId="0" sldId="288"/>
            <ac:spMk id="59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06.290" v="194"/>
          <ac:spMkLst>
            <pc:docMk/>
            <pc:sldMk cId="0" sldId="288"/>
            <ac:spMk id="595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7:13.618" v="196"/>
        <pc:sldMkLst>
          <pc:docMk/>
          <pc:sldMk cId="0" sldId="290"/>
        </pc:sldMkLst>
        <pc:spChg chg="mod">
          <ac:chgData name="Masaki Suzuki" userId="2c4feb2ed34ad1a7" providerId="Windows Live" clId="Web-{819300C3-9B59-441D-A52E-1CAB7C624961}" dt="2021-03-04T07:47:13.618" v="195"/>
          <ac:spMkLst>
            <pc:docMk/>
            <pc:sldMk cId="0" sldId="290"/>
            <ac:spMk id="61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13.618" v="196"/>
          <ac:spMkLst>
            <pc:docMk/>
            <pc:sldMk cId="0" sldId="290"/>
            <ac:spMk id="619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7:19.931" v="200"/>
        <pc:sldMkLst>
          <pc:docMk/>
          <pc:sldMk cId="0" sldId="291"/>
        </pc:sldMkLst>
        <pc:spChg chg="mod">
          <ac:chgData name="Masaki Suzuki" userId="2c4feb2ed34ad1a7" providerId="Windows Live" clId="Web-{819300C3-9B59-441D-A52E-1CAB7C624961}" dt="2021-03-04T07:47:19.899" v="197"/>
          <ac:spMkLst>
            <pc:docMk/>
            <pc:sldMk cId="0" sldId="291"/>
            <ac:spMk id="62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19.899" v="198"/>
          <ac:spMkLst>
            <pc:docMk/>
            <pc:sldMk cId="0" sldId="291"/>
            <ac:spMk id="63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19.915" v="199"/>
          <ac:spMkLst>
            <pc:docMk/>
            <pc:sldMk cId="0" sldId="291"/>
            <ac:spMk id="63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19.931" v="200"/>
          <ac:spMkLst>
            <pc:docMk/>
            <pc:sldMk cId="0" sldId="291"/>
            <ac:spMk id="635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7:39.962" v="209"/>
        <pc:sldMkLst>
          <pc:docMk/>
          <pc:sldMk cId="0" sldId="292"/>
        </pc:sldMkLst>
        <pc:spChg chg="mod">
          <ac:chgData name="Masaki Suzuki" userId="2c4feb2ed34ad1a7" providerId="Windows Live" clId="Web-{819300C3-9B59-441D-A52E-1CAB7C624961}" dt="2021-03-04T07:47:39.821" v="201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39.837" v="202"/>
          <ac:spMkLst>
            <pc:docMk/>
            <pc:sldMk cId="0" sldId="292"/>
            <ac:spMk id="65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39.853" v="203"/>
          <ac:spMkLst>
            <pc:docMk/>
            <pc:sldMk cId="0" sldId="292"/>
            <ac:spMk id="65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39.868" v="204"/>
          <ac:spMkLst>
            <pc:docMk/>
            <pc:sldMk cId="0" sldId="292"/>
            <ac:spMk id="65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39.884" v="205"/>
          <ac:spMkLst>
            <pc:docMk/>
            <pc:sldMk cId="0" sldId="292"/>
            <ac:spMk id="65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39.899" v="206"/>
          <ac:spMkLst>
            <pc:docMk/>
            <pc:sldMk cId="0" sldId="292"/>
            <ac:spMk id="65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39.931" v="207"/>
          <ac:spMkLst>
            <pc:docMk/>
            <pc:sldMk cId="0" sldId="292"/>
            <ac:spMk id="65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39.946" v="208"/>
          <ac:spMkLst>
            <pc:docMk/>
            <pc:sldMk cId="0" sldId="292"/>
            <ac:spMk id="66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39.962" v="209"/>
          <ac:spMkLst>
            <pc:docMk/>
            <pc:sldMk cId="0" sldId="292"/>
            <ac:spMk id="661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7:41.181" v="211"/>
        <pc:sldMkLst>
          <pc:docMk/>
          <pc:sldMk cId="0" sldId="293"/>
        </pc:sldMkLst>
        <pc:spChg chg="mod">
          <ac:chgData name="Masaki Suzuki" userId="2c4feb2ed34ad1a7" providerId="Windows Live" clId="Web-{819300C3-9B59-441D-A52E-1CAB7C624961}" dt="2021-03-04T07:47:41.165" v="210"/>
          <ac:spMkLst>
            <pc:docMk/>
            <pc:sldMk cId="0" sldId="293"/>
            <ac:spMk id="66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41.181" v="211"/>
          <ac:spMkLst>
            <pc:docMk/>
            <pc:sldMk cId="0" sldId="293"/>
            <ac:spMk id="674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7:41.274" v="214"/>
        <pc:sldMkLst>
          <pc:docMk/>
          <pc:sldMk cId="0" sldId="294"/>
        </pc:sldMkLst>
        <pc:spChg chg="mod">
          <ac:chgData name="Masaki Suzuki" userId="2c4feb2ed34ad1a7" providerId="Windows Live" clId="Web-{819300C3-9B59-441D-A52E-1CAB7C624961}" dt="2021-03-04T07:47:41.243" v="212"/>
          <ac:spMkLst>
            <pc:docMk/>
            <pc:sldMk cId="0" sldId="294"/>
            <ac:spMk id="68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41.259" v="213"/>
          <ac:spMkLst>
            <pc:docMk/>
            <pc:sldMk cId="0" sldId="294"/>
            <ac:spMk id="68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41.274" v="214"/>
          <ac:spMkLst>
            <pc:docMk/>
            <pc:sldMk cId="0" sldId="294"/>
            <ac:spMk id="688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8:06.540" v="217"/>
        <pc:sldMkLst>
          <pc:docMk/>
          <pc:sldMk cId="0" sldId="295"/>
        </pc:sldMkLst>
        <pc:spChg chg="mod">
          <ac:chgData name="Masaki Suzuki" userId="2c4feb2ed34ad1a7" providerId="Windows Live" clId="Web-{819300C3-9B59-441D-A52E-1CAB7C624961}" dt="2021-03-04T07:48:06.509" v="215"/>
          <ac:spMkLst>
            <pc:docMk/>
            <pc:sldMk cId="0" sldId="295"/>
            <ac:spMk id="69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8:06.524" v="216"/>
          <ac:spMkLst>
            <pc:docMk/>
            <pc:sldMk cId="0" sldId="295"/>
            <ac:spMk id="70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8:06.540" v="217"/>
          <ac:spMkLst>
            <pc:docMk/>
            <pc:sldMk cId="0" sldId="295"/>
            <ac:spMk id="703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54:20.134" v="223" actId="20577"/>
        <pc:sldMkLst>
          <pc:docMk/>
          <pc:sldMk cId="0" sldId="296"/>
        </pc:sldMkLst>
        <pc:spChg chg="mod">
          <ac:chgData name="Masaki Suzuki" userId="2c4feb2ed34ad1a7" providerId="Windows Live" clId="Web-{819300C3-9B59-441D-A52E-1CAB7C624961}" dt="2021-03-04T07:54:20.134" v="223" actId="20577"/>
          <ac:spMkLst>
            <pc:docMk/>
            <pc:sldMk cId="0" sldId="296"/>
            <ac:spMk id="70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53:55.696" v="219"/>
          <ac:spMkLst>
            <pc:docMk/>
            <pc:sldMk cId="0" sldId="296"/>
            <ac:spMk id="72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53:55.712" v="220"/>
          <ac:spMkLst>
            <pc:docMk/>
            <pc:sldMk cId="0" sldId="296"/>
            <ac:spMk id="72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53:55.727" v="221"/>
          <ac:spMkLst>
            <pc:docMk/>
            <pc:sldMk cId="0" sldId="296"/>
            <ac:spMk id="72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53:55.727" v="222"/>
          <ac:spMkLst>
            <pc:docMk/>
            <pc:sldMk cId="0" sldId="296"/>
            <ac:spMk id="723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55:01.665" v="227" actId="20577"/>
        <pc:sldMkLst>
          <pc:docMk/>
          <pc:sldMk cId="0" sldId="297"/>
        </pc:sldMkLst>
        <pc:spChg chg="mod">
          <ac:chgData name="Masaki Suzuki" userId="2c4feb2ed34ad1a7" providerId="Windows Live" clId="Web-{819300C3-9B59-441D-A52E-1CAB7C624961}" dt="2021-03-04T07:55:01.665" v="227" actId="20577"/>
          <ac:spMkLst>
            <pc:docMk/>
            <pc:sldMk cId="0" sldId="297"/>
            <ac:spMk id="72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54:44.774" v="225"/>
          <ac:spMkLst>
            <pc:docMk/>
            <pc:sldMk cId="0" sldId="297"/>
            <ac:spMk id="73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54:44.790" v="226"/>
          <ac:spMkLst>
            <pc:docMk/>
            <pc:sldMk cId="0" sldId="297"/>
            <ac:spMk id="735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04:39.680" v="242" actId="20577"/>
        <pc:sldMkLst>
          <pc:docMk/>
          <pc:sldMk cId="0" sldId="298"/>
        </pc:sldMkLst>
        <pc:spChg chg="mod">
          <ac:chgData name="Masaki Suzuki" userId="2c4feb2ed34ad1a7" providerId="Windows Live" clId="Web-{819300C3-9B59-441D-A52E-1CAB7C624961}" dt="2021-03-04T08:03:34.305" v="236"/>
          <ac:spMkLst>
            <pc:docMk/>
            <pc:sldMk cId="0" sldId="298"/>
            <ac:spMk id="74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03:34.305" v="237"/>
          <ac:spMkLst>
            <pc:docMk/>
            <pc:sldMk cId="0" sldId="298"/>
            <ac:spMk id="74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04:04.586" v="240" actId="20577"/>
          <ac:spMkLst>
            <pc:docMk/>
            <pc:sldMk cId="0" sldId="298"/>
            <ac:spMk id="74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04:39.680" v="242" actId="20577"/>
          <ac:spMkLst>
            <pc:docMk/>
            <pc:sldMk cId="0" sldId="298"/>
            <ac:spMk id="748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3:05.150" v="256"/>
        <pc:sldMkLst>
          <pc:docMk/>
          <pc:sldMk cId="0" sldId="299"/>
        </pc:sldMkLst>
        <pc:spChg chg="mod">
          <ac:chgData name="Masaki Suzuki" userId="2c4feb2ed34ad1a7" providerId="Windows Live" clId="Web-{819300C3-9B59-441D-A52E-1CAB7C624961}" dt="2021-03-04T08:23:04.900" v="245"/>
          <ac:spMkLst>
            <pc:docMk/>
            <pc:sldMk cId="0" sldId="299"/>
            <ac:spMk id="75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4.931" v="246"/>
          <ac:spMkLst>
            <pc:docMk/>
            <pc:sldMk cId="0" sldId="299"/>
            <ac:spMk id="76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4.946" v="247"/>
          <ac:spMkLst>
            <pc:docMk/>
            <pc:sldMk cId="0" sldId="299"/>
            <ac:spMk id="76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4.962" v="248"/>
          <ac:spMkLst>
            <pc:docMk/>
            <pc:sldMk cId="0" sldId="299"/>
            <ac:spMk id="76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4.993" v="249"/>
          <ac:spMkLst>
            <pc:docMk/>
            <pc:sldMk cId="0" sldId="299"/>
            <ac:spMk id="77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5.009" v="250"/>
          <ac:spMkLst>
            <pc:docMk/>
            <pc:sldMk cId="0" sldId="299"/>
            <ac:spMk id="77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5.040" v="251"/>
          <ac:spMkLst>
            <pc:docMk/>
            <pc:sldMk cId="0" sldId="299"/>
            <ac:spMk id="77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5.056" v="252"/>
          <ac:spMkLst>
            <pc:docMk/>
            <pc:sldMk cId="0" sldId="299"/>
            <ac:spMk id="77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5.087" v="253"/>
          <ac:spMkLst>
            <pc:docMk/>
            <pc:sldMk cId="0" sldId="299"/>
            <ac:spMk id="77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5.103" v="254"/>
          <ac:spMkLst>
            <pc:docMk/>
            <pc:sldMk cId="0" sldId="299"/>
            <ac:spMk id="77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5.134" v="255"/>
          <ac:spMkLst>
            <pc:docMk/>
            <pc:sldMk cId="0" sldId="299"/>
            <ac:spMk id="77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5.150" v="256"/>
          <ac:spMkLst>
            <pc:docMk/>
            <pc:sldMk cId="0" sldId="299"/>
            <ac:spMk id="780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2:56.571" v="244"/>
        <pc:sldMkLst>
          <pc:docMk/>
          <pc:sldMk cId="0" sldId="300"/>
        </pc:sldMkLst>
        <pc:spChg chg="mod">
          <ac:chgData name="Masaki Suzuki" userId="2c4feb2ed34ad1a7" providerId="Windows Live" clId="Web-{819300C3-9B59-441D-A52E-1CAB7C624961}" dt="2021-03-04T08:22:56.571" v="243"/>
          <ac:spMkLst>
            <pc:docMk/>
            <pc:sldMk cId="0" sldId="300"/>
            <ac:spMk id="78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2:56.571" v="244"/>
          <ac:spMkLst>
            <pc:docMk/>
            <pc:sldMk cId="0" sldId="300"/>
            <ac:spMk id="793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3:22.977" v="262"/>
        <pc:sldMkLst>
          <pc:docMk/>
          <pc:sldMk cId="0" sldId="301"/>
        </pc:sldMkLst>
        <pc:spChg chg="mod">
          <ac:chgData name="Masaki Suzuki" userId="2c4feb2ed34ad1a7" providerId="Windows Live" clId="Web-{819300C3-9B59-441D-A52E-1CAB7C624961}" dt="2021-03-04T08:23:22.884" v="257"/>
          <ac:spMkLst>
            <pc:docMk/>
            <pc:sldMk cId="0" sldId="301"/>
            <ac:spMk id="79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22.915" v="258"/>
          <ac:spMkLst>
            <pc:docMk/>
            <pc:sldMk cId="0" sldId="301"/>
            <ac:spMk id="80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22.931" v="259"/>
          <ac:spMkLst>
            <pc:docMk/>
            <pc:sldMk cId="0" sldId="301"/>
            <ac:spMk id="80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22.946" v="260"/>
          <ac:spMkLst>
            <pc:docMk/>
            <pc:sldMk cId="0" sldId="301"/>
            <ac:spMk id="80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22.962" v="261"/>
          <ac:spMkLst>
            <pc:docMk/>
            <pc:sldMk cId="0" sldId="301"/>
            <ac:spMk id="81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22.977" v="262"/>
          <ac:spMkLst>
            <pc:docMk/>
            <pc:sldMk cId="0" sldId="301"/>
            <ac:spMk id="811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3:28.071" v="266"/>
        <pc:sldMkLst>
          <pc:docMk/>
          <pc:sldMk cId="0" sldId="302"/>
        </pc:sldMkLst>
        <pc:spChg chg="mod">
          <ac:chgData name="Masaki Suzuki" userId="2c4feb2ed34ad1a7" providerId="Windows Live" clId="Web-{819300C3-9B59-441D-A52E-1CAB7C624961}" dt="2021-03-04T08:23:28.040" v="263"/>
          <ac:spMkLst>
            <pc:docMk/>
            <pc:sldMk cId="0" sldId="302"/>
            <ac:spMk id="81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28.040" v="264"/>
          <ac:spMkLst>
            <pc:docMk/>
            <pc:sldMk cId="0" sldId="302"/>
            <ac:spMk id="82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28.056" v="265"/>
          <ac:spMkLst>
            <pc:docMk/>
            <pc:sldMk cId="0" sldId="302"/>
            <ac:spMk id="82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28.071" v="266"/>
          <ac:spMkLst>
            <pc:docMk/>
            <pc:sldMk cId="0" sldId="302"/>
            <ac:spMk id="826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3:34.556" v="271"/>
        <pc:sldMkLst>
          <pc:docMk/>
          <pc:sldMk cId="0" sldId="303"/>
        </pc:sldMkLst>
        <pc:spChg chg="mod">
          <ac:chgData name="Masaki Suzuki" userId="2c4feb2ed34ad1a7" providerId="Windows Live" clId="Web-{819300C3-9B59-441D-A52E-1CAB7C624961}" dt="2021-03-04T08:23:34.509" v="267"/>
          <ac:spMkLst>
            <pc:docMk/>
            <pc:sldMk cId="0" sldId="303"/>
            <ac:spMk id="83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34.509" v="268"/>
          <ac:spMkLst>
            <pc:docMk/>
            <pc:sldMk cId="0" sldId="303"/>
            <ac:spMk id="83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34.524" v="269"/>
          <ac:spMkLst>
            <pc:docMk/>
            <pc:sldMk cId="0" sldId="303"/>
            <ac:spMk id="84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34.540" v="270"/>
          <ac:spMkLst>
            <pc:docMk/>
            <pc:sldMk cId="0" sldId="303"/>
            <ac:spMk id="84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34.556" v="271"/>
          <ac:spMkLst>
            <pc:docMk/>
            <pc:sldMk cId="0" sldId="303"/>
            <ac:spMk id="842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3:40.024" v="275"/>
        <pc:sldMkLst>
          <pc:docMk/>
          <pc:sldMk cId="0" sldId="304"/>
        </pc:sldMkLst>
        <pc:spChg chg="mod">
          <ac:chgData name="Masaki Suzuki" userId="2c4feb2ed34ad1a7" providerId="Windows Live" clId="Web-{819300C3-9B59-441D-A52E-1CAB7C624961}" dt="2021-03-04T08:23:39.977" v="272"/>
          <ac:spMkLst>
            <pc:docMk/>
            <pc:sldMk cId="0" sldId="304"/>
            <ac:spMk id="84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39.993" v="273"/>
          <ac:spMkLst>
            <pc:docMk/>
            <pc:sldMk cId="0" sldId="304"/>
            <ac:spMk id="85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40.009" v="274"/>
          <ac:spMkLst>
            <pc:docMk/>
            <pc:sldMk cId="0" sldId="304"/>
            <ac:spMk id="85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40.024" v="275"/>
          <ac:spMkLst>
            <pc:docMk/>
            <pc:sldMk cId="0" sldId="304"/>
            <ac:spMk id="856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3:47.134" v="277"/>
        <pc:sldMkLst>
          <pc:docMk/>
          <pc:sldMk cId="0" sldId="305"/>
        </pc:sldMkLst>
        <pc:spChg chg="mod">
          <ac:chgData name="Masaki Suzuki" userId="2c4feb2ed34ad1a7" providerId="Windows Live" clId="Web-{819300C3-9B59-441D-A52E-1CAB7C624961}" dt="2021-03-04T08:23:47.134" v="276"/>
          <ac:spMkLst>
            <pc:docMk/>
            <pc:sldMk cId="0" sldId="305"/>
            <ac:spMk id="86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47.134" v="277"/>
          <ac:spMkLst>
            <pc:docMk/>
            <pc:sldMk cId="0" sldId="305"/>
            <ac:spMk id="865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3:53.196" v="283"/>
        <pc:sldMkLst>
          <pc:docMk/>
          <pc:sldMk cId="0" sldId="306"/>
        </pc:sldMkLst>
        <pc:spChg chg="mod">
          <ac:chgData name="Masaki Suzuki" userId="2c4feb2ed34ad1a7" providerId="Windows Live" clId="Web-{819300C3-9B59-441D-A52E-1CAB7C624961}" dt="2021-03-04T08:23:53.102" v="278"/>
          <ac:spMkLst>
            <pc:docMk/>
            <pc:sldMk cId="0" sldId="306"/>
            <ac:spMk id="87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53.118" v="279"/>
          <ac:spMkLst>
            <pc:docMk/>
            <pc:sldMk cId="0" sldId="306"/>
            <ac:spMk id="88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53.149" v="280"/>
          <ac:spMkLst>
            <pc:docMk/>
            <pc:sldMk cId="0" sldId="306"/>
            <ac:spMk id="88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53.165" v="281"/>
          <ac:spMkLst>
            <pc:docMk/>
            <pc:sldMk cId="0" sldId="306"/>
            <ac:spMk id="88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53.180" v="282"/>
          <ac:spMkLst>
            <pc:docMk/>
            <pc:sldMk cId="0" sldId="306"/>
            <ac:spMk id="88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53.196" v="283"/>
          <ac:spMkLst>
            <pc:docMk/>
            <pc:sldMk cId="0" sldId="306"/>
            <ac:spMk id="884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3:59.415" v="284"/>
        <pc:sldMkLst>
          <pc:docMk/>
          <pc:sldMk cId="0" sldId="307"/>
        </pc:sldMkLst>
        <pc:spChg chg="mod">
          <ac:chgData name="Masaki Suzuki" userId="2c4feb2ed34ad1a7" providerId="Windows Live" clId="Web-{819300C3-9B59-441D-A52E-1CAB7C624961}" dt="2021-03-04T08:23:59.415" v="284"/>
          <ac:spMkLst>
            <pc:docMk/>
            <pc:sldMk cId="0" sldId="307"/>
            <ac:spMk id="889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4:08.133" v="297"/>
        <pc:sldMkLst>
          <pc:docMk/>
          <pc:sldMk cId="0" sldId="308"/>
        </pc:sldMkLst>
        <pc:spChg chg="mod">
          <ac:chgData name="Masaki Suzuki" userId="2c4feb2ed34ad1a7" providerId="Windows Live" clId="Web-{819300C3-9B59-441D-A52E-1CAB7C624961}" dt="2021-03-04T08:24:07.868" v="285"/>
          <ac:spMkLst>
            <pc:docMk/>
            <pc:sldMk cId="0" sldId="308"/>
            <ac:spMk id="90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7.899" v="286"/>
          <ac:spMkLst>
            <pc:docMk/>
            <pc:sldMk cId="0" sldId="308"/>
            <ac:spMk id="91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7.915" v="287"/>
          <ac:spMkLst>
            <pc:docMk/>
            <pc:sldMk cId="0" sldId="308"/>
            <ac:spMk id="91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7.946" v="288"/>
          <ac:spMkLst>
            <pc:docMk/>
            <pc:sldMk cId="0" sldId="308"/>
            <ac:spMk id="91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7.961" v="289"/>
          <ac:spMkLst>
            <pc:docMk/>
            <pc:sldMk cId="0" sldId="308"/>
            <ac:spMk id="91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7.977" v="290"/>
          <ac:spMkLst>
            <pc:docMk/>
            <pc:sldMk cId="0" sldId="308"/>
            <ac:spMk id="91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8.008" v="291"/>
          <ac:spMkLst>
            <pc:docMk/>
            <pc:sldMk cId="0" sldId="308"/>
            <ac:spMk id="91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8.024" v="292"/>
          <ac:spMkLst>
            <pc:docMk/>
            <pc:sldMk cId="0" sldId="308"/>
            <ac:spMk id="91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8.040" v="293"/>
          <ac:spMkLst>
            <pc:docMk/>
            <pc:sldMk cId="0" sldId="308"/>
            <ac:spMk id="92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8.071" v="294"/>
          <ac:spMkLst>
            <pc:docMk/>
            <pc:sldMk cId="0" sldId="308"/>
            <ac:spMk id="92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8.086" v="295"/>
          <ac:spMkLst>
            <pc:docMk/>
            <pc:sldMk cId="0" sldId="308"/>
            <ac:spMk id="92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8.118" v="296"/>
          <ac:spMkLst>
            <pc:docMk/>
            <pc:sldMk cId="0" sldId="308"/>
            <ac:spMk id="92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8.133" v="297"/>
          <ac:spMkLst>
            <pc:docMk/>
            <pc:sldMk cId="0" sldId="308"/>
            <ac:spMk id="924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4:14.586" v="302"/>
        <pc:sldMkLst>
          <pc:docMk/>
          <pc:sldMk cId="0" sldId="309"/>
        </pc:sldMkLst>
        <pc:spChg chg="mod">
          <ac:chgData name="Masaki Suzuki" userId="2c4feb2ed34ad1a7" providerId="Windows Live" clId="Web-{819300C3-9B59-441D-A52E-1CAB7C624961}" dt="2021-03-04T08:24:14.524" v="298"/>
          <ac:spMkLst>
            <pc:docMk/>
            <pc:sldMk cId="0" sldId="309"/>
            <ac:spMk id="92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14.539" v="299"/>
          <ac:spMkLst>
            <pc:docMk/>
            <pc:sldMk cId="0" sldId="309"/>
            <ac:spMk id="93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14.555" v="300"/>
          <ac:spMkLst>
            <pc:docMk/>
            <pc:sldMk cId="0" sldId="309"/>
            <ac:spMk id="93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14.571" v="301"/>
          <ac:spMkLst>
            <pc:docMk/>
            <pc:sldMk cId="0" sldId="309"/>
            <ac:spMk id="93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14.586" v="302"/>
          <ac:spMkLst>
            <pc:docMk/>
            <pc:sldMk cId="0" sldId="309"/>
            <ac:spMk id="940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4:20.508" v="309"/>
        <pc:sldMkLst>
          <pc:docMk/>
          <pc:sldMk cId="0" sldId="310"/>
        </pc:sldMkLst>
        <pc:spChg chg="mod">
          <ac:chgData name="Masaki Suzuki" userId="2c4feb2ed34ad1a7" providerId="Windows Live" clId="Web-{819300C3-9B59-441D-A52E-1CAB7C624961}" dt="2021-03-04T08:24:20.399" v="303"/>
          <ac:spMkLst>
            <pc:docMk/>
            <pc:sldMk cId="0" sldId="310"/>
            <ac:spMk id="94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0.414" v="304"/>
          <ac:spMkLst>
            <pc:docMk/>
            <pc:sldMk cId="0" sldId="310"/>
            <ac:spMk id="95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0.430" v="305"/>
          <ac:spMkLst>
            <pc:docMk/>
            <pc:sldMk cId="0" sldId="310"/>
            <ac:spMk id="95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0.461" v="306"/>
          <ac:spMkLst>
            <pc:docMk/>
            <pc:sldMk cId="0" sldId="310"/>
            <ac:spMk id="95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0.477" v="307"/>
          <ac:spMkLst>
            <pc:docMk/>
            <pc:sldMk cId="0" sldId="310"/>
            <ac:spMk id="95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0.493" v="308"/>
          <ac:spMkLst>
            <pc:docMk/>
            <pc:sldMk cId="0" sldId="310"/>
            <ac:spMk id="95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0.508" v="309"/>
          <ac:spMkLst>
            <pc:docMk/>
            <pc:sldMk cId="0" sldId="310"/>
            <ac:spMk id="960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4:27.164" v="318"/>
        <pc:sldMkLst>
          <pc:docMk/>
          <pc:sldMk cId="0" sldId="311"/>
        </pc:sldMkLst>
        <pc:spChg chg="mod">
          <ac:chgData name="Masaki Suzuki" userId="2c4feb2ed34ad1a7" providerId="Windows Live" clId="Web-{819300C3-9B59-441D-A52E-1CAB7C624961}" dt="2021-03-04T08:24:27.008" v="310"/>
          <ac:spMkLst>
            <pc:docMk/>
            <pc:sldMk cId="0" sldId="311"/>
            <ac:spMk id="96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7.039" v="311"/>
          <ac:spMkLst>
            <pc:docMk/>
            <pc:sldMk cId="0" sldId="311"/>
            <ac:spMk id="97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7.055" v="312"/>
          <ac:spMkLst>
            <pc:docMk/>
            <pc:sldMk cId="0" sldId="311"/>
            <ac:spMk id="97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7.071" v="313"/>
          <ac:spMkLst>
            <pc:docMk/>
            <pc:sldMk cId="0" sldId="311"/>
            <ac:spMk id="97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7.102" v="314"/>
          <ac:spMkLst>
            <pc:docMk/>
            <pc:sldMk cId="0" sldId="311"/>
            <ac:spMk id="97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7.118" v="315"/>
          <ac:spMkLst>
            <pc:docMk/>
            <pc:sldMk cId="0" sldId="311"/>
            <ac:spMk id="97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7.133" v="316"/>
          <ac:spMkLst>
            <pc:docMk/>
            <pc:sldMk cId="0" sldId="311"/>
            <ac:spMk id="98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7.149" v="317"/>
          <ac:spMkLst>
            <pc:docMk/>
            <pc:sldMk cId="0" sldId="311"/>
            <ac:spMk id="98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7.164" v="318"/>
          <ac:spMkLst>
            <pc:docMk/>
            <pc:sldMk cId="0" sldId="311"/>
            <ac:spMk id="982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4:33.446" v="320"/>
        <pc:sldMkLst>
          <pc:docMk/>
          <pc:sldMk cId="0" sldId="312"/>
        </pc:sldMkLst>
        <pc:spChg chg="mod">
          <ac:chgData name="Masaki Suzuki" userId="2c4feb2ed34ad1a7" providerId="Windows Live" clId="Web-{819300C3-9B59-441D-A52E-1CAB7C624961}" dt="2021-03-04T08:24:33.446" v="319"/>
          <ac:spMkLst>
            <pc:docMk/>
            <pc:sldMk cId="0" sldId="312"/>
            <ac:spMk id="98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33.446" v="320"/>
          <ac:spMkLst>
            <pc:docMk/>
            <pc:sldMk cId="0" sldId="312"/>
            <ac:spMk id="993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4:40.367" v="326"/>
        <pc:sldMkLst>
          <pc:docMk/>
          <pc:sldMk cId="0" sldId="313"/>
        </pc:sldMkLst>
        <pc:spChg chg="mod">
          <ac:chgData name="Masaki Suzuki" userId="2c4feb2ed34ad1a7" providerId="Windows Live" clId="Web-{819300C3-9B59-441D-A52E-1CAB7C624961}" dt="2021-03-04T08:24:40.289" v="321"/>
          <ac:spMkLst>
            <pc:docMk/>
            <pc:sldMk cId="0" sldId="313"/>
            <ac:spMk id="99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0.305" v="322"/>
          <ac:spMkLst>
            <pc:docMk/>
            <pc:sldMk cId="0" sldId="313"/>
            <ac:spMk id="100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0.321" v="323"/>
          <ac:spMkLst>
            <pc:docMk/>
            <pc:sldMk cId="0" sldId="313"/>
            <ac:spMk id="100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0.336" v="324"/>
          <ac:spMkLst>
            <pc:docMk/>
            <pc:sldMk cId="0" sldId="313"/>
            <ac:spMk id="100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0.352" v="325"/>
          <ac:spMkLst>
            <pc:docMk/>
            <pc:sldMk cId="0" sldId="313"/>
            <ac:spMk id="100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0.367" v="326"/>
          <ac:spMkLst>
            <pc:docMk/>
            <pc:sldMk cId="0" sldId="313"/>
            <ac:spMk id="1009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4:46.242" v="334"/>
        <pc:sldMkLst>
          <pc:docMk/>
          <pc:sldMk cId="0" sldId="314"/>
        </pc:sldMkLst>
        <pc:spChg chg="mod">
          <ac:chgData name="Masaki Suzuki" userId="2c4feb2ed34ad1a7" providerId="Windows Live" clId="Web-{819300C3-9B59-441D-A52E-1CAB7C624961}" dt="2021-03-04T08:24:46.102" v="327"/>
          <ac:spMkLst>
            <pc:docMk/>
            <pc:sldMk cId="0" sldId="314"/>
            <ac:spMk id="101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6.117" v="328"/>
          <ac:spMkLst>
            <pc:docMk/>
            <pc:sldMk cId="0" sldId="314"/>
            <ac:spMk id="102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6.133" v="329"/>
          <ac:spMkLst>
            <pc:docMk/>
            <pc:sldMk cId="0" sldId="314"/>
            <ac:spMk id="102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6.149" v="330"/>
          <ac:spMkLst>
            <pc:docMk/>
            <pc:sldMk cId="0" sldId="314"/>
            <ac:spMk id="102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6.180" v="331"/>
          <ac:spMkLst>
            <pc:docMk/>
            <pc:sldMk cId="0" sldId="314"/>
            <ac:spMk id="102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6.195" v="332"/>
          <ac:spMkLst>
            <pc:docMk/>
            <pc:sldMk cId="0" sldId="314"/>
            <ac:spMk id="102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6.211" v="333"/>
          <ac:spMkLst>
            <pc:docMk/>
            <pc:sldMk cId="0" sldId="314"/>
            <ac:spMk id="102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6.242" v="334"/>
          <ac:spMkLst>
            <pc:docMk/>
            <pc:sldMk cId="0" sldId="314"/>
            <ac:spMk id="1029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4:50.977" v="337"/>
        <pc:sldMkLst>
          <pc:docMk/>
          <pc:sldMk cId="0" sldId="315"/>
        </pc:sldMkLst>
        <pc:spChg chg="mod">
          <ac:chgData name="Masaki Suzuki" userId="2c4feb2ed34ad1a7" providerId="Windows Live" clId="Web-{819300C3-9B59-441D-A52E-1CAB7C624961}" dt="2021-03-04T08:24:50.961" v="335"/>
          <ac:spMkLst>
            <pc:docMk/>
            <pc:sldMk cId="0" sldId="315"/>
            <ac:spMk id="103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50.977" v="336"/>
          <ac:spMkLst>
            <pc:docMk/>
            <pc:sldMk cId="0" sldId="315"/>
            <ac:spMk id="103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50.977" v="337"/>
          <ac:spMkLst>
            <pc:docMk/>
            <pc:sldMk cId="0" sldId="315"/>
            <ac:spMk id="1040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4:56.867" v="339"/>
        <pc:sldMkLst>
          <pc:docMk/>
          <pc:sldMk cId="0" sldId="316"/>
        </pc:sldMkLst>
        <pc:spChg chg="mod">
          <ac:chgData name="Masaki Suzuki" userId="2c4feb2ed34ad1a7" providerId="Windows Live" clId="Web-{819300C3-9B59-441D-A52E-1CAB7C624961}" dt="2021-03-04T08:24:56.852" v="338"/>
          <ac:spMkLst>
            <pc:docMk/>
            <pc:sldMk cId="0" sldId="316"/>
            <ac:spMk id="104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56.867" v="339"/>
          <ac:spMkLst>
            <pc:docMk/>
            <pc:sldMk cId="0" sldId="316"/>
            <ac:spMk id="1052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5:02.836" v="350"/>
        <pc:sldMkLst>
          <pc:docMk/>
          <pc:sldMk cId="0" sldId="317"/>
        </pc:sldMkLst>
        <pc:spChg chg="mod">
          <ac:chgData name="Masaki Suzuki" userId="2c4feb2ed34ad1a7" providerId="Windows Live" clId="Web-{819300C3-9B59-441D-A52E-1CAB7C624961}" dt="2021-03-04T08:25:02.633" v="340"/>
          <ac:spMkLst>
            <pc:docMk/>
            <pc:sldMk cId="0" sldId="317"/>
            <ac:spMk id="105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664" v="341"/>
          <ac:spMkLst>
            <pc:docMk/>
            <pc:sldMk cId="0" sldId="317"/>
            <ac:spMk id="105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680" v="342"/>
          <ac:spMkLst>
            <pc:docMk/>
            <pc:sldMk cId="0" sldId="317"/>
            <ac:spMk id="106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711" v="343"/>
          <ac:spMkLst>
            <pc:docMk/>
            <pc:sldMk cId="0" sldId="317"/>
            <ac:spMk id="106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727" v="344"/>
          <ac:spMkLst>
            <pc:docMk/>
            <pc:sldMk cId="0" sldId="317"/>
            <ac:spMk id="106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742" v="345"/>
          <ac:spMkLst>
            <pc:docMk/>
            <pc:sldMk cId="0" sldId="317"/>
            <ac:spMk id="106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758" v="346"/>
          <ac:spMkLst>
            <pc:docMk/>
            <pc:sldMk cId="0" sldId="317"/>
            <ac:spMk id="106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773" v="347"/>
          <ac:spMkLst>
            <pc:docMk/>
            <pc:sldMk cId="0" sldId="317"/>
            <ac:spMk id="106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805" v="348"/>
          <ac:spMkLst>
            <pc:docMk/>
            <pc:sldMk cId="0" sldId="317"/>
            <ac:spMk id="106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820" v="349"/>
          <ac:spMkLst>
            <pc:docMk/>
            <pc:sldMk cId="0" sldId="317"/>
            <ac:spMk id="106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836" v="350"/>
          <ac:spMkLst>
            <pc:docMk/>
            <pc:sldMk cId="0" sldId="317"/>
            <ac:spMk id="1069" creationId="{00000000-0000-0000-0000-000000000000}"/>
          </ac:spMkLst>
        </pc:spChg>
      </pc:sldChg>
    </pc:docChg>
  </pc:docChgLst>
  <pc:docChgLst>
    <pc:chgData name="ゲスト ユーザー" providerId="Windows Live" clId="Web-{2287560E-4780-433F-8C6C-6055E51C062D}"/>
    <pc:docChg chg="modSld">
      <pc:chgData name="ゲスト ユーザー" userId="" providerId="Windows Live" clId="Web-{2287560E-4780-433F-8C6C-6055E51C062D}" dt="2021-02-26T09:57:12.660" v="165" actId="1076"/>
      <pc:docMkLst>
        <pc:docMk/>
      </pc:docMkLst>
      <pc:sldChg chg="modSp">
        <pc:chgData name="ゲスト ユーザー" userId="" providerId="Windows Live" clId="Web-{2287560E-4780-433F-8C6C-6055E51C062D}" dt="2021-02-26T09:42:32.947" v="1" actId="1076"/>
        <pc:sldMkLst>
          <pc:docMk/>
          <pc:sldMk cId="0" sldId="257"/>
        </pc:sldMkLst>
        <pc:spChg chg="mod">
          <ac:chgData name="ゲスト ユーザー" userId="" providerId="Windows Live" clId="Web-{2287560E-4780-433F-8C6C-6055E51C062D}" dt="2021-02-26T09:42:29.369" v="0" actId="1076"/>
          <ac:spMkLst>
            <pc:docMk/>
            <pc:sldMk cId="0" sldId="257"/>
            <ac:spMk id="8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2:32.947" v="1" actId="1076"/>
          <ac:spMkLst>
            <pc:docMk/>
            <pc:sldMk cId="0" sldId="257"/>
            <ac:spMk id="84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2:39.885" v="2" actId="1076"/>
        <pc:sldMkLst>
          <pc:docMk/>
          <pc:sldMk cId="0" sldId="258"/>
        </pc:sldMkLst>
        <pc:spChg chg="mod">
          <ac:chgData name="ゲスト ユーザー" userId="" providerId="Windows Live" clId="Web-{2287560E-4780-433F-8C6C-6055E51C062D}" dt="2021-02-26T09:42:39.885" v="2" actId="1076"/>
          <ac:spMkLst>
            <pc:docMk/>
            <pc:sldMk cId="0" sldId="258"/>
            <ac:spMk id="97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3:07.291" v="9" actId="1076"/>
        <pc:sldMkLst>
          <pc:docMk/>
          <pc:sldMk cId="0" sldId="259"/>
        </pc:sldMkLst>
        <pc:spChg chg="mod">
          <ac:chgData name="ゲスト ユーザー" userId="" providerId="Windows Live" clId="Web-{2287560E-4780-433F-8C6C-6055E51C062D}" dt="2021-02-26T09:42:54.604" v="3" actId="1076"/>
          <ac:spMkLst>
            <pc:docMk/>
            <pc:sldMk cId="0" sldId="259"/>
            <ac:spMk id="11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2:54.619" v="4" actId="1076"/>
          <ac:spMkLst>
            <pc:docMk/>
            <pc:sldMk cId="0" sldId="259"/>
            <ac:spMk id="11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2:54.635" v="5" actId="1076"/>
          <ac:spMkLst>
            <pc:docMk/>
            <pc:sldMk cId="0" sldId="259"/>
            <ac:spMk id="113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00.526" v="6" actId="1076"/>
          <ac:spMkLst>
            <pc:docMk/>
            <pc:sldMk cId="0" sldId="259"/>
            <ac:spMk id="11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00.557" v="7" actId="1076"/>
          <ac:spMkLst>
            <pc:docMk/>
            <pc:sldMk cId="0" sldId="259"/>
            <ac:spMk id="11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02.885" v="8" actId="1076"/>
          <ac:spMkLst>
            <pc:docMk/>
            <pc:sldMk cId="0" sldId="259"/>
            <ac:spMk id="12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07.291" v="9" actId="1076"/>
          <ac:spMkLst>
            <pc:docMk/>
            <pc:sldMk cId="0" sldId="259"/>
            <ac:spMk id="121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3:23.713" v="12" actId="1076"/>
        <pc:sldMkLst>
          <pc:docMk/>
          <pc:sldMk cId="0" sldId="260"/>
        </pc:sldMkLst>
        <pc:spChg chg="mod">
          <ac:chgData name="ゲスト ユーザー" userId="" providerId="Windows Live" clId="Web-{2287560E-4780-433F-8C6C-6055E51C062D}" dt="2021-02-26T09:43:20.073" v="10" actId="1076"/>
          <ac:spMkLst>
            <pc:docMk/>
            <pc:sldMk cId="0" sldId="260"/>
            <ac:spMk id="13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21.745" v="11" actId="1076"/>
          <ac:spMkLst>
            <pc:docMk/>
            <pc:sldMk cId="0" sldId="260"/>
            <ac:spMk id="13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23.713" v="12" actId="1076"/>
          <ac:spMkLst>
            <pc:docMk/>
            <pc:sldMk cId="0" sldId="260"/>
            <ac:spMk id="137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3:39.292" v="15" actId="1076"/>
        <pc:sldMkLst>
          <pc:docMk/>
          <pc:sldMk cId="0" sldId="263"/>
        </pc:sldMkLst>
        <pc:spChg chg="mod">
          <ac:chgData name="ゲスト ユーザー" userId="" providerId="Windows Live" clId="Web-{2287560E-4780-433F-8C6C-6055E51C062D}" dt="2021-02-26T09:43:39.292" v="15" actId="1076"/>
          <ac:spMkLst>
            <pc:docMk/>
            <pc:sldMk cId="0" sldId="263"/>
            <ac:spMk id="17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37.651" v="14" actId="1076"/>
          <ac:spMkLst>
            <pc:docMk/>
            <pc:sldMk cId="0" sldId="263"/>
            <ac:spMk id="17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34.839" v="13" actId="1076"/>
          <ac:spMkLst>
            <pc:docMk/>
            <pc:sldMk cId="0" sldId="263"/>
            <ac:spMk id="176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3:53.854" v="18" actId="1076"/>
        <pc:sldMkLst>
          <pc:docMk/>
          <pc:sldMk cId="0" sldId="264"/>
        </pc:sldMkLst>
        <pc:spChg chg="mod">
          <ac:chgData name="ゲスト ユーザー" userId="" providerId="Windows Live" clId="Web-{2287560E-4780-433F-8C6C-6055E51C062D}" dt="2021-02-26T09:43:50.276" v="17" actId="1076"/>
          <ac:spMkLst>
            <pc:docMk/>
            <pc:sldMk cId="0" sldId="264"/>
            <ac:spMk id="19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53.854" v="18" actId="1076"/>
          <ac:spMkLst>
            <pc:docMk/>
            <pc:sldMk cId="0" sldId="264"/>
            <ac:spMk id="192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44.683" v="16" actId="1076"/>
          <ac:spMkLst>
            <pc:docMk/>
            <pc:sldMk cId="0" sldId="264"/>
            <ac:spMk id="193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4:13.198" v="24" actId="1076"/>
        <pc:sldMkLst>
          <pc:docMk/>
          <pc:sldMk cId="0" sldId="265"/>
        </pc:sldMkLst>
        <pc:spChg chg="mod">
          <ac:chgData name="ゲスト ユーザー" userId="" providerId="Windows Live" clId="Web-{2287560E-4780-433F-8C6C-6055E51C062D}" dt="2021-02-26T09:44:04.558" v="20" actId="1076"/>
          <ac:spMkLst>
            <pc:docMk/>
            <pc:sldMk cId="0" sldId="265"/>
            <ac:spMk id="20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06.558" v="21" actId="1076"/>
          <ac:spMkLst>
            <pc:docMk/>
            <pc:sldMk cId="0" sldId="265"/>
            <ac:spMk id="20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07.948" v="22" actId="1076"/>
          <ac:spMkLst>
            <pc:docMk/>
            <pc:sldMk cId="0" sldId="265"/>
            <ac:spMk id="20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13.198" v="24" actId="1076"/>
          <ac:spMkLst>
            <pc:docMk/>
            <pc:sldMk cId="0" sldId="265"/>
            <ac:spMk id="20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01.792" v="19" actId="1076"/>
          <ac:spMkLst>
            <pc:docMk/>
            <pc:sldMk cId="0" sldId="265"/>
            <ac:spMk id="20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10.558" v="23" actId="1076"/>
          <ac:spMkLst>
            <pc:docMk/>
            <pc:sldMk cId="0" sldId="265"/>
            <ac:spMk id="210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4:25.183" v="28" actId="1076"/>
        <pc:sldMkLst>
          <pc:docMk/>
          <pc:sldMk cId="0" sldId="266"/>
        </pc:sldMkLst>
        <pc:spChg chg="mod">
          <ac:chgData name="ゲスト ユーザー" userId="" providerId="Windows Live" clId="Web-{2287560E-4780-433F-8C6C-6055E51C062D}" dt="2021-02-26T09:44:23.074" v="25" actId="1076"/>
          <ac:spMkLst>
            <pc:docMk/>
            <pc:sldMk cId="0" sldId="266"/>
            <ac:spMk id="22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23.089" v="26" actId="1076"/>
          <ac:spMkLst>
            <pc:docMk/>
            <pc:sldMk cId="0" sldId="266"/>
            <ac:spMk id="22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25.183" v="28" actId="1076"/>
          <ac:spMkLst>
            <pc:docMk/>
            <pc:sldMk cId="0" sldId="266"/>
            <ac:spMk id="22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23.105" v="27" actId="1076"/>
          <ac:spMkLst>
            <pc:docMk/>
            <pc:sldMk cId="0" sldId="266"/>
            <ac:spMk id="227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4:30.777" v="30" actId="1076"/>
        <pc:sldMkLst>
          <pc:docMk/>
          <pc:sldMk cId="0" sldId="267"/>
        </pc:sldMkLst>
        <pc:spChg chg="mod">
          <ac:chgData name="ゲスト ユーザー" userId="" providerId="Windows Live" clId="Web-{2287560E-4780-433F-8C6C-6055E51C062D}" dt="2021-02-26T09:44:29.449" v="29" actId="1076"/>
          <ac:spMkLst>
            <pc:docMk/>
            <pc:sldMk cId="0" sldId="267"/>
            <ac:spMk id="24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30.777" v="30" actId="1076"/>
          <ac:spMkLst>
            <pc:docMk/>
            <pc:sldMk cId="0" sldId="267"/>
            <ac:spMk id="242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4:41.792" v="34" actId="1076"/>
        <pc:sldMkLst>
          <pc:docMk/>
          <pc:sldMk cId="0" sldId="268"/>
        </pc:sldMkLst>
        <pc:spChg chg="mod">
          <ac:chgData name="ゲスト ユーザー" userId="" providerId="Windows Live" clId="Web-{2287560E-4780-433F-8C6C-6055E51C062D}" dt="2021-02-26T09:44:39.589" v="32" actId="1076"/>
          <ac:spMkLst>
            <pc:docMk/>
            <pc:sldMk cId="0" sldId="268"/>
            <ac:spMk id="25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39.621" v="33" actId="1076"/>
          <ac:spMkLst>
            <pc:docMk/>
            <pc:sldMk cId="0" sldId="268"/>
            <ac:spMk id="26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41.792" v="34" actId="1076"/>
          <ac:spMkLst>
            <pc:docMk/>
            <pc:sldMk cId="0" sldId="268"/>
            <ac:spMk id="26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36.058" v="31" actId="1076"/>
          <ac:spMkLst>
            <pc:docMk/>
            <pc:sldMk cId="0" sldId="268"/>
            <ac:spMk id="262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4:50.464" v="36" actId="1076"/>
        <pc:sldMkLst>
          <pc:docMk/>
          <pc:sldMk cId="0" sldId="269"/>
        </pc:sldMkLst>
        <pc:spChg chg="mod">
          <ac:chgData name="ゲスト ユーザー" userId="" providerId="Windows Live" clId="Web-{2287560E-4780-433F-8C6C-6055E51C062D}" dt="2021-02-26T09:44:48.152" v="35" actId="1076"/>
          <ac:spMkLst>
            <pc:docMk/>
            <pc:sldMk cId="0" sldId="269"/>
            <ac:spMk id="27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50.464" v="36" actId="1076"/>
          <ac:spMkLst>
            <pc:docMk/>
            <pc:sldMk cId="0" sldId="269"/>
            <ac:spMk id="279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5:04.449" v="40" actId="1076"/>
        <pc:sldMkLst>
          <pc:docMk/>
          <pc:sldMk cId="0" sldId="270"/>
        </pc:sldMkLst>
        <pc:spChg chg="mod">
          <ac:chgData name="ゲスト ユーザー" userId="" providerId="Windows Live" clId="Web-{2287560E-4780-433F-8C6C-6055E51C062D}" dt="2021-02-26T09:44:57.511" v="37" actId="1076"/>
          <ac:spMkLst>
            <pc:docMk/>
            <pc:sldMk cId="0" sldId="270"/>
            <ac:spMk id="29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01.965" v="39" actId="1076"/>
          <ac:spMkLst>
            <pc:docMk/>
            <pc:sldMk cId="0" sldId="270"/>
            <ac:spMk id="29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04.449" v="40" actId="1076"/>
          <ac:spMkLst>
            <pc:docMk/>
            <pc:sldMk cId="0" sldId="270"/>
            <ac:spMk id="30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00.074" v="38" actId="1076"/>
          <ac:spMkLst>
            <pc:docMk/>
            <pc:sldMk cId="0" sldId="270"/>
            <ac:spMk id="301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5:33.043" v="45" actId="1076"/>
        <pc:sldMkLst>
          <pc:docMk/>
          <pc:sldMk cId="0" sldId="271"/>
        </pc:sldMkLst>
        <pc:spChg chg="mod">
          <ac:chgData name="ゲスト ユーザー" userId="" providerId="Windows Live" clId="Web-{2287560E-4780-433F-8C6C-6055E51C062D}" dt="2021-02-26T09:45:33.043" v="45" actId="1076"/>
          <ac:spMkLst>
            <pc:docMk/>
            <pc:sldMk cId="0" sldId="271"/>
            <ac:spMk id="31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31.043" v="44" actId="1076"/>
          <ac:spMkLst>
            <pc:docMk/>
            <pc:sldMk cId="0" sldId="271"/>
            <ac:spMk id="31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28.981" v="43" actId="1076"/>
          <ac:spMkLst>
            <pc:docMk/>
            <pc:sldMk cId="0" sldId="271"/>
            <ac:spMk id="32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25.871" v="42" actId="1076"/>
          <ac:spMkLst>
            <pc:docMk/>
            <pc:sldMk cId="0" sldId="271"/>
            <ac:spMk id="32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23.168" v="41" actId="1076"/>
          <ac:spMkLst>
            <pc:docMk/>
            <pc:sldMk cId="0" sldId="271"/>
            <ac:spMk id="322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5:46.324" v="50" actId="1076"/>
        <pc:sldMkLst>
          <pc:docMk/>
          <pc:sldMk cId="0" sldId="272"/>
        </pc:sldMkLst>
        <pc:spChg chg="mod">
          <ac:chgData name="ゲスト ユーザー" userId="" providerId="Windows Live" clId="Web-{2287560E-4780-433F-8C6C-6055E51C062D}" dt="2021-02-26T09:45:43.668" v="49" actId="1076"/>
          <ac:spMkLst>
            <pc:docMk/>
            <pc:sldMk cId="0" sldId="272"/>
            <ac:spMk id="33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41.871" v="48" actId="1076"/>
          <ac:spMkLst>
            <pc:docMk/>
            <pc:sldMk cId="0" sldId="272"/>
            <ac:spMk id="33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39.481" v="46" actId="1076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39.496" v="47" actId="1076"/>
          <ac:spMkLst>
            <pc:docMk/>
            <pc:sldMk cId="0" sldId="272"/>
            <ac:spMk id="33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46.324" v="50" actId="1076"/>
          <ac:spMkLst>
            <pc:docMk/>
            <pc:sldMk cId="0" sldId="272"/>
            <ac:spMk id="338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5:52.871" v="52" actId="1076"/>
        <pc:sldMkLst>
          <pc:docMk/>
          <pc:sldMk cId="0" sldId="273"/>
        </pc:sldMkLst>
        <pc:spChg chg="mod">
          <ac:chgData name="ゲスト ユーザー" userId="" providerId="Windows Live" clId="Web-{2287560E-4780-433F-8C6C-6055E51C062D}" dt="2021-02-26T09:45:50.293" v="51" actId="1076"/>
          <ac:spMkLst>
            <pc:docMk/>
            <pc:sldMk cId="0" sldId="273"/>
            <ac:spMk id="35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52.871" v="52" actId="1076"/>
          <ac:spMkLst>
            <pc:docMk/>
            <pc:sldMk cId="0" sldId="273"/>
            <ac:spMk id="352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6:10.606" v="57" actId="1076"/>
        <pc:sldMkLst>
          <pc:docMk/>
          <pc:sldMk cId="0" sldId="274"/>
        </pc:sldMkLst>
        <pc:spChg chg="mod">
          <ac:chgData name="ゲスト ユーザー" userId="" providerId="Windows Live" clId="Web-{2287560E-4780-433F-8C6C-6055E51C062D}" dt="2021-02-26T09:45:59.528" v="53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02.356" v="54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05.075" v="55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10.606" v="57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08.247" v="56" actId="1076"/>
          <ac:spMkLst>
            <pc:docMk/>
            <pc:sldMk cId="0" sldId="274"/>
            <ac:spMk id="372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6:15.106" v="58" actId="1076"/>
        <pc:sldMkLst>
          <pc:docMk/>
          <pc:sldMk cId="0" sldId="275"/>
        </pc:sldMkLst>
        <pc:spChg chg="mod">
          <ac:chgData name="ゲスト ユーザー" userId="" providerId="Windows Live" clId="Web-{2287560E-4780-433F-8C6C-6055E51C062D}" dt="2021-02-26T09:46:15.106" v="58" actId="1076"/>
          <ac:spMkLst>
            <pc:docMk/>
            <pc:sldMk cId="0" sldId="275"/>
            <ac:spMk id="382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6:29.403" v="63" actId="1076"/>
        <pc:sldMkLst>
          <pc:docMk/>
          <pc:sldMk cId="0" sldId="276"/>
        </pc:sldMkLst>
        <pc:spChg chg="mod">
          <ac:chgData name="ゲスト ユーザー" userId="" providerId="Windows Live" clId="Web-{2287560E-4780-433F-8C6C-6055E51C062D}" dt="2021-02-26T09:46:20.934" v="59" actId="1076"/>
          <ac:spMkLst>
            <pc:docMk/>
            <pc:sldMk cId="0" sldId="276"/>
            <ac:spMk id="39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23.075" v="60" actId="1076"/>
          <ac:spMkLst>
            <pc:docMk/>
            <pc:sldMk cId="0" sldId="276"/>
            <ac:spMk id="39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25.169" v="61" actId="1076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27.122" v="62" actId="1076"/>
          <ac:spMkLst>
            <pc:docMk/>
            <pc:sldMk cId="0" sldId="276"/>
            <ac:spMk id="39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29.403" v="63" actId="1076"/>
          <ac:spMkLst>
            <pc:docMk/>
            <pc:sldMk cId="0" sldId="276"/>
            <ac:spMk id="400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6:43.059" v="67" actId="1076"/>
        <pc:sldMkLst>
          <pc:docMk/>
          <pc:sldMk cId="0" sldId="277"/>
        </pc:sldMkLst>
        <pc:spChg chg="mod">
          <ac:chgData name="ゲスト ユーザー" userId="" providerId="Windows Live" clId="Web-{2287560E-4780-433F-8C6C-6055E51C062D}" dt="2021-02-26T09:46:43.059" v="67" actId="1076"/>
          <ac:spMkLst>
            <pc:docMk/>
            <pc:sldMk cId="0" sldId="277"/>
            <ac:spMk id="41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33.044" v="64" actId="1076"/>
          <ac:spMkLst>
            <pc:docMk/>
            <pc:sldMk cId="0" sldId="277"/>
            <ac:spMk id="41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34.872" v="65" actId="1076"/>
          <ac:spMkLst>
            <pc:docMk/>
            <pc:sldMk cId="0" sldId="277"/>
            <ac:spMk id="42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37.528" v="66" actId="1076"/>
          <ac:spMkLst>
            <pc:docMk/>
            <pc:sldMk cId="0" sldId="277"/>
            <ac:spMk id="421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6:49.169" v="68" actId="1076"/>
        <pc:sldMkLst>
          <pc:docMk/>
          <pc:sldMk cId="0" sldId="279"/>
        </pc:sldMkLst>
        <pc:spChg chg="mod">
          <ac:chgData name="ゲスト ユーザー" userId="" providerId="Windows Live" clId="Web-{2287560E-4780-433F-8C6C-6055E51C062D}" dt="2021-02-26T09:46:49.169" v="68" actId="1076"/>
          <ac:spMkLst>
            <pc:docMk/>
            <pc:sldMk cId="0" sldId="279"/>
            <ac:spMk id="446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7:06.903" v="71" actId="1076"/>
        <pc:sldMkLst>
          <pc:docMk/>
          <pc:sldMk cId="0" sldId="280"/>
        </pc:sldMkLst>
        <pc:spChg chg="mod">
          <ac:chgData name="ゲスト ユーザー" userId="" providerId="Windows Live" clId="Web-{2287560E-4780-433F-8C6C-6055E51C062D}" dt="2021-02-26T09:46:55.232" v="70" actId="1076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53.341" v="69" actId="107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06.903" v="71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7:33.951" v="84" actId="1076"/>
        <pc:sldMkLst>
          <pc:docMk/>
          <pc:sldMk cId="0" sldId="281"/>
        </pc:sldMkLst>
        <pc:spChg chg="mod">
          <ac:chgData name="ゲスト ユーザー" userId="" providerId="Windows Live" clId="Web-{2287560E-4780-433F-8C6C-6055E51C062D}" dt="2021-02-26T09:47:10.232" v="72" actId="1076"/>
          <ac:spMkLst>
            <pc:docMk/>
            <pc:sldMk cId="0" sldId="281"/>
            <ac:spMk id="48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12.122" v="73" actId="1076"/>
          <ac:spMkLst>
            <pc:docMk/>
            <pc:sldMk cId="0" sldId="281"/>
            <ac:spMk id="48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14.247" v="74" actId="1076"/>
          <ac:spMkLst>
            <pc:docMk/>
            <pc:sldMk cId="0" sldId="281"/>
            <ac:spMk id="48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17.544" v="76" actId="1076"/>
          <ac:spMkLst>
            <pc:docMk/>
            <pc:sldMk cId="0" sldId="281"/>
            <ac:spMk id="48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15.904" v="75" actId="1076"/>
          <ac:spMkLst>
            <pc:docMk/>
            <pc:sldMk cId="0" sldId="281"/>
            <ac:spMk id="48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19.982" v="77" actId="1076"/>
          <ac:spMkLst>
            <pc:docMk/>
            <pc:sldMk cId="0" sldId="281"/>
            <ac:spMk id="49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22.841" v="78" actId="1076"/>
          <ac:spMkLst>
            <pc:docMk/>
            <pc:sldMk cId="0" sldId="281"/>
            <ac:spMk id="49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28.029" v="81" actId="1076"/>
          <ac:spMkLst>
            <pc:docMk/>
            <pc:sldMk cId="0" sldId="281"/>
            <ac:spMk id="492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25.076" v="79" actId="1076"/>
          <ac:spMkLst>
            <pc:docMk/>
            <pc:sldMk cId="0" sldId="281"/>
            <ac:spMk id="493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26.716" v="80" actId="1076"/>
          <ac:spMkLst>
            <pc:docMk/>
            <pc:sldMk cId="0" sldId="281"/>
            <ac:spMk id="49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31.732" v="83" actId="1076"/>
          <ac:spMkLst>
            <pc:docMk/>
            <pc:sldMk cId="0" sldId="281"/>
            <ac:spMk id="49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33.951" v="84" actId="1076"/>
          <ac:spMkLst>
            <pc:docMk/>
            <pc:sldMk cId="0" sldId="281"/>
            <ac:spMk id="496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7:45.341" v="87" actId="1076"/>
        <pc:sldMkLst>
          <pc:docMk/>
          <pc:sldMk cId="0" sldId="282"/>
        </pc:sldMkLst>
        <pc:spChg chg="mod">
          <ac:chgData name="ゲスト ユーザー" userId="" providerId="Windows Live" clId="Web-{2287560E-4780-433F-8C6C-6055E51C062D}" dt="2021-02-26T09:47:43.326" v="86" actId="20577"/>
          <ac:spMkLst>
            <pc:docMk/>
            <pc:sldMk cId="0" sldId="282"/>
            <ac:spMk id="503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45.341" v="87" actId="1076"/>
          <ac:spMkLst>
            <pc:docMk/>
            <pc:sldMk cId="0" sldId="282"/>
            <ac:spMk id="50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41.123" v="85" actId="1076"/>
          <ac:spMkLst>
            <pc:docMk/>
            <pc:sldMk cId="0" sldId="282"/>
            <ac:spMk id="509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7:51.295" v="88" actId="1076"/>
        <pc:sldMkLst>
          <pc:docMk/>
          <pc:sldMk cId="0" sldId="283"/>
        </pc:sldMkLst>
        <pc:spChg chg="mod">
          <ac:chgData name="ゲスト ユーザー" userId="" providerId="Windows Live" clId="Web-{2287560E-4780-433F-8C6C-6055E51C062D}" dt="2021-02-26T09:47:51.295" v="88" actId="1076"/>
          <ac:spMkLst>
            <pc:docMk/>
            <pc:sldMk cId="0" sldId="283"/>
            <ac:spMk id="523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8:06.654" v="92" actId="1076"/>
        <pc:sldMkLst>
          <pc:docMk/>
          <pc:sldMk cId="0" sldId="286"/>
        </pc:sldMkLst>
        <pc:spChg chg="mod">
          <ac:chgData name="ゲスト ユーザー" userId="" providerId="Windows Live" clId="Web-{2287560E-4780-433F-8C6C-6055E51C062D}" dt="2021-02-26T09:47:58.967" v="89" actId="1076"/>
          <ac:spMkLst>
            <pc:docMk/>
            <pc:sldMk cId="0" sldId="286"/>
            <ac:spMk id="56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8:01.435" v="90" actId="1076"/>
          <ac:spMkLst>
            <pc:docMk/>
            <pc:sldMk cId="0" sldId="286"/>
            <ac:spMk id="56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8:04.513" v="91" actId="1076"/>
          <ac:spMkLst>
            <pc:docMk/>
            <pc:sldMk cId="0" sldId="286"/>
            <ac:spMk id="56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8:06.654" v="92" actId="1076"/>
          <ac:spMkLst>
            <pc:docMk/>
            <pc:sldMk cId="0" sldId="286"/>
            <ac:spMk id="570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8:10.639" v="93" actId="1076"/>
        <pc:sldMkLst>
          <pc:docMk/>
          <pc:sldMk cId="0" sldId="287"/>
        </pc:sldMkLst>
        <pc:spChg chg="mod">
          <ac:chgData name="ゲスト ユーザー" userId="" providerId="Windows Live" clId="Web-{2287560E-4780-433F-8C6C-6055E51C062D}" dt="2021-02-26T09:48:10.639" v="93" actId="1076"/>
          <ac:spMkLst>
            <pc:docMk/>
            <pc:sldMk cId="0" sldId="287"/>
            <ac:spMk id="581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0:36.328" v="97" actId="1076"/>
        <pc:sldMkLst>
          <pc:docMk/>
          <pc:sldMk cId="0" sldId="288"/>
        </pc:sldMkLst>
        <pc:spChg chg="mod">
          <ac:chgData name="ゲスト ユーザー" userId="" providerId="Windows Live" clId="Web-{2287560E-4780-433F-8C6C-6055E51C062D}" dt="2021-02-26T09:49:45.030" v="94" actId="1076"/>
          <ac:spMkLst>
            <pc:docMk/>
            <pc:sldMk cId="0" sldId="288"/>
            <ac:spMk id="593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9:52.780" v="95" actId="1076"/>
          <ac:spMkLst>
            <pc:docMk/>
            <pc:sldMk cId="0" sldId="288"/>
            <ac:spMk id="59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0:36.328" v="97" actId="1076"/>
          <ac:spMkLst>
            <pc:docMk/>
            <pc:sldMk cId="0" sldId="288"/>
            <ac:spMk id="595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0:42.328" v="98" actId="1076"/>
        <pc:sldMkLst>
          <pc:docMk/>
          <pc:sldMk cId="0" sldId="290"/>
        </pc:sldMkLst>
        <pc:spChg chg="mod">
          <ac:chgData name="ゲスト ユーザー" userId="" providerId="Windows Live" clId="Web-{2287560E-4780-433F-8C6C-6055E51C062D}" dt="2021-02-26T09:50:42.328" v="98" actId="1076"/>
          <ac:spMkLst>
            <pc:docMk/>
            <pc:sldMk cId="0" sldId="290"/>
            <ac:spMk id="619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0:48.390" v="100" actId="1076"/>
        <pc:sldMkLst>
          <pc:docMk/>
          <pc:sldMk cId="0" sldId="291"/>
        </pc:sldMkLst>
        <pc:spChg chg="mod">
          <ac:chgData name="ゲスト ユーザー" userId="" providerId="Windows Live" clId="Web-{2287560E-4780-433F-8C6C-6055E51C062D}" dt="2021-02-26T09:50:46.593" v="99" actId="1076"/>
          <ac:spMkLst>
            <pc:docMk/>
            <pc:sldMk cId="0" sldId="291"/>
            <ac:spMk id="63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0:48.390" v="100" actId="1076"/>
          <ac:spMkLst>
            <pc:docMk/>
            <pc:sldMk cId="0" sldId="291"/>
            <ac:spMk id="635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1:04.500" v="104" actId="1076"/>
        <pc:sldMkLst>
          <pc:docMk/>
          <pc:sldMk cId="0" sldId="292"/>
        </pc:sldMkLst>
        <pc:spChg chg="mod">
          <ac:chgData name="ゲスト ユーザー" userId="" providerId="Windows Live" clId="Web-{2287560E-4780-433F-8C6C-6055E51C062D}" dt="2021-02-26T09:51:02.469" v="103" actId="1076"/>
          <ac:spMkLst>
            <pc:docMk/>
            <pc:sldMk cId="0" sldId="292"/>
            <ac:spMk id="65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1:04.500" v="104" actId="1076"/>
          <ac:spMkLst>
            <pc:docMk/>
            <pc:sldMk cId="0" sldId="292"/>
            <ac:spMk id="65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1:00.250" v="102" actId="1076"/>
          <ac:spMkLst>
            <pc:docMk/>
            <pc:sldMk cId="0" sldId="292"/>
            <ac:spMk id="661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1:28.234" v="106" actId="1076"/>
        <pc:sldMkLst>
          <pc:docMk/>
          <pc:sldMk cId="0" sldId="294"/>
        </pc:sldMkLst>
        <pc:spChg chg="mod">
          <ac:chgData name="ゲスト ユーザー" userId="" providerId="Windows Live" clId="Web-{2287560E-4780-433F-8C6C-6055E51C062D}" dt="2021-02-26T09:51:25.938" v="105" actId="1076"/>
          <ac:spMkLst>
            <pc:docMk/>
            <pc:sldMk cId="0" sldId="294"/>
            <ac:spMk id="68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1:28.234" v="106" actId="1076"/>
          <ac:spMkLst>
            <pc:docMk/>
            <pc:sldMk cId="0" sldId="294"/>
            <ac:spMk id="688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1:31.985" v="107" actId="1076"/>
        <pc:sldMkLst>
          <pc:docMk/>
          <pc:sldMk cId="0" sldId="295"/>
        </pc:sldMkLst>
        <pc:spChg chg="mod">
          <ac:chgData name="ゲスト ユーザー" userId="" providerId="Windows Live" clId="Web-{2287560E-4780-433F-8C6C-6055E51C062D}" dt="2021-02-26T09:51:31.985" v="107" actId="1076"/>
          <ac:spMkLst>
            <pc:docMk/>
            <pc:sldMk cId="0" sldId="295"/>
            <ac:spMk id="703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1:40.922" v="109" actId="1076"/>
        <pc:sldMkLst>
          <pc:docMk/>
          <pc:sldMk cId="0" sldId="296"/>
        </pc:sldMkLst>
        <pc:spChg chg="mod">
          <ac:chgData name="ゲスト ユーザー" userId="" providerId="Windows Live" clId="Web-{2287560E-4780-433F-8C6C-6055E51C062D}" dt="2021-02-26T09:51:40.922" v="109" actId="1076"/>
          <ac:spMkLst>
            <pc:docMk/>
            <pc:sldMk cId="0" sldId="296"/>
            <ac:spMk id="722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1:36.891" v="108" actId="1076"/>
          <ac:spMkLst>
            <pc:docMk/>
            <pc:sldMk cId="0" sldId="296"/>
            <ac:spMk id="723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1:48.813" v="111" actId="1076"/>
        <pc:sldMkLst>
          <pc:docMk/>
          <pc:sldMk cId="0" sldId="297"/>
        </pc:sldMkLst>
        <pc:spChg chg="mod">
          <ac:chgData name="ゲスト ユーザー" userId="" providerId="Windows Live" clId="Web-{2287560E-4780-433F-8C6C-6055E51C062D}" dt="2021-02-26T09:51:46.407" v="110" actId="1076"/>
          <ac:spMkLst>
            <pc:docMk/>
            <pc:sldMk cId="0" sldId="297"/>
            <ac:spMk id="73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1:48.813" v="111" actId="1076"/>
          <ac:spMkLst>
            <pc:docMk/>
            <pc:sldMk cId="0" sldId="297"/>
            <ac:spMk id="735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1:54.047" v="112" actId="1076"/>
        <pc:sldMkLst>
          <pc:docMk/>
          <pc:sldMk cId="0" sldId="298"/>
        </pc:sldMkLst>
        <pc:spChg chg="mod">
          <ac:chgData name="ゲスト ユーザー" userId="" providerId="Windows Live" clId="Web-{2287560E-4780-433F-8C6C-6055E51C062D}" dt="2021-02-26T09:51:54.047" v="112" actId="1076"/>
          <ac:spMkLst>
            <pc:docMk/>
            <pc:sldMk cId="0" sldId="298"/>
            <ac:spMk id="748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2:05.454" v="117" actId="1076"/>
        <pc:sldMkLst>
          <pc:docMk/>
          <pc:sldMk cId="0" sldId="299"/>
        </pc:sldMkLst>
        <pc:spChg chg="mod">
          <ac:chgData name="ゲスト ユーザー" userId="" providerId="Windows Live" clId="Web-{2287560E-4780-433F-8C6C-6055E51C062D}" dt="2021-02-26T09:52:05.454" v="117" actId="1076"/>
          <ac:spMkLst>
            <pc:docMk/>
            <pc:sldMk cId="0" sldId="299"/>
            <ac:spMk id="77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00.047" v="113" actId="1076"/>
          <ac:spMkLst>
            <pc:docMk/>
            <pc:sldMk cId="0" sldId="299"/>
            <ac:spMk id="77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00.063" v="114" actId="1076"/>
          <ac:spMkLst>
            <pc:docMk/>
            <pc:sldMk cId="0" sldId="299"/>
            <ac:spMk id="77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01.844" v="115" actId="1076"/>
          <ac:spMkLst>
            <pc:docMk/>
            <pc:sldMk cId="0" sldId="299"/>
            <ac:spMk id="77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03.969" v="116" actId="1076"/>
          <ac:spMkLst>
            <pc:docMk/>
            <pc:sldMk cId="0" sldId="299"/>
            <ac:spMk id="780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2:38.032" v="122" actId="1076"/>
        <pc:sldMkLst>
          <pc:docMk/>
          <pc:sldMk cId="0" sldId="301"/>
        </pc:sldMkLst>
        <pc:spChg chg="mod">
          <ac:chgData name="ゲスト ユーザー" userId="" providerId="Windows Live" clId="Web-{2287560E-4780-433F-8C6C-6055E51C062D}" dt="2021-02-26T09:52:18.673" v="118" actId="1076"/>
          <ac:spMkLst>
            <pc:docMk/>
            <pc:sldMk cId="0" sldId="301"/>
            <ac:spMk id="80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34.360" v="120" actId="1076"/>
          <ac:spMkLst>
            <pc:docMk/>
            <pc:sldMk cId="0" sldId="301"/>
            <ac:spMk id="80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35.938" v="121" actId="1076"/>
          <ac:spMkLst>
            <pc:docMk/>
            <pc:sldMk cId="0" sldId="301"/>
            <ac:spMk id="80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32.720" v="119" actId="1076"/>
          <ac:spMkLst>
            <pc:docMk/>
            <pc:sldMk cId="0" sldId="301"/>
            <ac:spMk id="81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38.032" v="122" actId="1076"/>
          <ac:spMkLst>
            <pc:docMk/>
            <pc:sldMk cId="0" sldId="301"/>
            <ac:spMk id="811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2:52.501" v="125" actId="1076"/>
        <pc:sldMkLst>
          <pc:docMk/>
          <pc:sldMk cId="0" sldId="302"/>
        </pc:sldMkLst>
        <pc:spChg chg="mod">
          <ac:chgData name="ゲスト ユーザー" userId="" providerId="Windows Live" clId="Web-{2287560E-4780-433F-8C6C-6055E51C062D}" dt="2021-02-26T09:52:50.204" v="124" actId="1076"/>
          <ac:spMkLst>
            <pc:docMk/>
            <pc:sldMk cId="0" sldId="302"/>
            <ac:spMk id="82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48.579" v="123" actId="1076"/>
          <ac:spMkLst>
            <pc:docMk/>
            <pc:sldMk cId="0" sldId="302"/>
            <ac:spMk id="82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52.501" v="125" actId="1076"/>
          <ac:spMkLst>
            <pc:docMk/>
            <pc:sldMk cId="0" sldId="302"/>
            <ac:spMk id="826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2:56.626" v="127" actId="1076"/>
        <pc:sldMkLst>
          <pc:docMk/>
          <pc:sldMk cId="0" sldId="303"/>
        </pc:sldMkLst>
        <pc:spChg chg="mod">
          <ac:chgData name="ゲスト ユーザー" userId="" providerId="Windows Live" clId="Web-{2287560E-4780-433F-8C6C-6055E51C062D}" dt="2021-02-26T09:52:55.064" v="126" actId="1076"/>
          <ac:spMkLst>
            <pc:docMk/>
            <pc:sldMk cId="0" sldId="303"/>
            <ac:spMk id="84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56.626" v="127" actId="1076"/>
          <ac:spMkLst>
            <pc:docMk/>
            <pc:sldMk cId="0" sldId="303"/>
            <ac:spMk id="841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3:03.407" v="129" actId="1076"/>
        <pc:sldMkLst>
          <pc:docMk/>
          <pc:sldMk cId="0" sldId="304"/>
        </pc:sldMkLst>
        <pc:spChg chg="mod">
          <ac:chgData name="ゲスト ユーザー" userId="" providerId="Windows Live" clId="Web-{2287560E-4780-433F-8C6C-6055E51C062D}" dt="2021-02-26T09:53:01.017" v="128" actId="1076"/>
          <ac:spMkLst>
            <pc:docMk/>
            <pc:sldMk cId="0" sldId="304"/>
            <ac:spMk id="85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3:03.407" v="129" actId="1076"/>
          <ac:spMkLst>
            <pc:docMk/>
            <pc:sldMk cId="0" sldId="304"/>
            <ac:spMk id="856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3:22.892" v="132" actId="1076"/>
        <pc:sldMkLst>
          <pc:docMk/>
          <pc:sldMk cId="0" sldId="306"/>
        </pc:sldMkLst>
        <pc:spChg chg="mod">
          <ac:chgData name="ゲスト ユーザー" userId="" providerId="Windows Live" clId="Web-{2287560E-4780-433F-8C6C-6055E51C062D}" dt="2021-02-26T09:53:15.470" v="130" actId="1076"/>
          <ac:spMkLst>
            <pc:docMk/>
            <pc:sldMk cId="0" sldId="306"/>
            <ac:spMk id="88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3:22.892" v="132" actId="1076"/>
          <ac:spMkLst>
            <pc:docMk/>
            <pc:sldMk cId="0" sldId="306"/>
            <ac:spMk id="883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3:19.267" v="131" actId="1076"/>
          <ac:spMkLst>
            <pc:docMk/>
            <pc:sldMk cId="0" sldId="306"/>
            <ac:spMk id="884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5:04.284" v="142" actId="1076"/>
        <pc:sldMkLst>
          <pc:docMk/>
          <pc:sldMk cId="0" sldId="308"/>
        </pc:sldMkLst>
        <pc:spChg chg="mod">
          <ac:chgData name="ゲスト ユーザー" userId="" providerId="Windows Live" clId="Web-{2287560E-4780-433F-8C6C-6055E51C062D}" dt="2021-02-26T09:53:33.377" v="134" actId="1076"/>
          <ac:spMkLst>
            <pc:docMk/>
            <pc:sldMk cId="0" sldId="308"/>
            <ac:spMk id="91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3:35.298" v="135" actId="1076"/>
          <ac:spMkLst>
            <pc:docMk/>
            <pc:sldMk cId="0" sldId="308"/>
            <ac:spMk id="91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3:30.252" v="133" actId="1076"/>
          <ac:spMkLst>
            <pc:docMk/>
            <pc:sldMk cId="0" sldId="308"/>
            <ac:spMk id="91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4:53.971" v="137" actId="1076"/>
          <ac:spMkLst>
            <pc:docMk/>
            <pc:sldMk cId="0" sldId="308"/>
            <ac:spMk id="91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4:56.018" v="138" actId="1076"/>
          <ac:spMkLst>
            <pc:docMk/>
            <pc:sldMk cId="0" sldId="308"/>
            <ac:spMk id="91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4:58.112" v="139" actId="1076"/>
          <ac:spMkLst>
            <pc:docMk/>
            <pc:sldMk cId="0" sldId="308"/>
            <ac:spMk id="92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4:59.877" v="140" actId="1076"/>
          <ac:spMkLst>
            <pc:docMk/>
            <pc:sldMk cId="0" sldId="308"/>
            <ac:spMk id="92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02.003" v="141" actId="1076"/>
          <ac:spMkLst>
            <pc:docMk/>
            <pc:sldMk cId="0" sldId="308"/>
            <ac:spMk id="922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04.284" v="142" actId="1076"/>
          <ac:spMkLst>
            <pc:docMk/>
            <pc:sldMk cId="0" sldId="308"/>
            <ac:spMk id="923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4:51.159" v="136" actId="1076"/>
          <ac:spMkLst>
            <pc:docMk/>
            <pc:sldMk cId="0" sldId="308"/>
            <ac:spMk id="924" creationId="{00000000-0000-0000-0000-000000000000}"/>
          </ac:spMkLst>
        </pc:spChg>
      </pc:sldChg>
      <pc:sldChg chg="delSp modSp">
        <pc:chgData name="ゲスト ユーザー" userId="" providerId="Windows Live" clId="Web-{2287560E-4780-433F-8C6C-6055E51C062D}" dt="2021-02-26T09:55:18.909" v="146" actId="1076"/>
        <pc:sldMkLst>
          <pc:docMk/>
          <pc:sldMk cId="0" sldId="309"/>
        </pc:sldMkLst>
        <pc:spChg chg="mod">
          <ac:chgData name="ゲスト ユーザー" userId="" providerId="Windows Live" clId="Web-{2287560E-4780-433F-8C6C-6055E51C062D}" dt="2021-02-26T09:55:08.565" v="143" actId="1076"/>
          <ac:spMkLst>
            <pc:docMk/>
            <pc:sldMk cId="0" sldId="309"/>
            <ac:spMk id="93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18.909" v="146" actId="1076"/>
          <ac:spMkLst>
            <pc:docMk/>
            <pc:sldMk cId="0" sldId="309"/>
            <ac:spMk id="938" creationId="{00000000-0000-0000-0000-000000000000}"/>
          </ac:spMkLst>
        </pc:spChg>
        <pc:spChg chg="del mod">
          <ac:chgData name="ゲスト ユーザー" userId="" providerId="Windows Live" clId="Web-{2287560E-4780-433F-8C6C-6055E51C062D}" dt="2021-02-26T09:55:15.971" v="145"/>
          <ac:spMkLst>
            <pc:docMk/>
            <pc:sldMk cId="0" sldId="309"/>
            <ac:spMk id="939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5:41.659" v="150" actId="1076"/>
        <pc:sldMkLst>
          <pc:docMk/>
          <pc:sldMk cId="0" sldId="310"/>
        </pc:sldMkLst>
        <pc:spChg chg="mod">
          <ac:chgData name="ゲスト ユーザー" userId="" providerId="Windows Live" clId="Web-{2287560E-4780-433F-8C6C-6055E51C062D}" dt="2021-02-26T09:55:26.253" v="148" actId="1076"/>
          <ac:spMkLst>
            <pc:docMk/>
            <pc:sldMk cId="0" sldId="310"/>
            <ac:spMk id="95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28.190" v="149" actId="1076"/>
          <ac:spMkLst>
            <pc:docMk/>
            <pc:sldMk cId="0" sldId="310"/>
            <ac:spMk id="95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24.097" v="147" actId="1076"/>
          <ac:spMkLst>
            <pc:docMk/>
            <pc:sldMk cId="0" sldId="310"/>
            <ac:spMk id="95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41.659" v="150" actId="1076"/>
          <ac:spMkLst>
            <pc:docMk/>
            <pc:sldMk cId="0" sldId="310"/>
            <ac:spMk id="960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5:58.019" v="156" actId="1076"/>
        <pc:sldMkLst>
          <pc:docMk/>
          <pc:sldMk cId="0" sldId="311"/>
        </pc:sldMkLst>
        <pc:spChg chg="mod">
          <ac:chgData name="ゲスト ユーザー" userId="" providerId="Windows Live" clId="Web-{2287560E-4780-433F-8C6C-6055E51C062D}" dt="2021-02-26T09:55:45.737" v="151" actId="1076"/>
          <ac:spMkLst>
            <pc:docMk/>
            <pc:sldMk cId="0" sldId="311"/>
            <ac:spMk id="97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50.628" v="153" actId="1076"/>
          <ac:spMkLst>
            <pc:docMk/>
            <pc:sldMk cId="0" sldId="311"/>
            <ac:spMk id="97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47.769" v="152" actId="1076"/>
          <ac:spMkLst>
            <pc:docMk/>
            <pc:sldMk cId="0" sldId="311"/>
            <ac:spMk id="97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52.456" v="154" actId="1076"/>
          <ac:spMkLst>
            <pc:docMk/>
            <pc:sldMk cId="0" sldId="311"/>
            <ac:spMk id="98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55.659" v="155" actId="1076"/>
          <ac:spMkLst>
            <pc:docMk/>
            <pc:sldMk cId="0" sldId="311"/>
            <ac:spMk id="98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58.019" v="156" actId="1076"/>
          <ac:spMkLst>
            <pc:docMk/>
            <pc:sldMk cId="0" sldId="311"/>
            <ac:spMk id="982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6:42.769" v="159" actId="1076"/>
        <pc:sldMkLst>
          <pc:docMk/>
          <pc:sldMk cId="0" sldId="313"/>
        </pc:sldMkLst>
        <pc:spChg chg="mod">
          <ac:chgData name="ゲスト ユーザー" userId="" providerId="Windows Live" clId="Web-{2287560E-4780-433F-8C6C-6055E51C062D}" dt="2021-02-26T09:56:36.535" v="157" actId="1076"/>
          <ac:spMkLst>
            <pc:docMk/>
            <pc:sldMk cId="0" sldId="313"/>
            <ac:spMk id="100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6:42.769" v="159" actId="1076"/>
          <ac:spMkLst>
            <pc:docMk/>
            <pc:sldMk cId="0" sldId="313"/>
            <ac:spMk id="100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6:39.347" v="158" actId="1076"/>
          <ac:spMkLst>
            <pc:docMk/>
            <pc:sldMk cId="0" sldId="313"/>
            <ac:spMk id="1009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6:59.238" v="164" actId="1076"/>
        <pc:sldMkLst>
          <pc:docMk/>
          <pc:sldMk cId="0" sldId="314"/>
        </pc:sldMkLst>
        <pc:spChg chg="mod">
          <ac:chgData name="ゲスト ユーザー" userId="" providerId="Windows Live" clId="Web-{2287560E-4780-433F-8C6C-6055E51C062D}" dt="2021-02-26T09:56:47.926" v="160" actId="1076"/>
          <ac:spMkLst>
            <pc:docMk/>
            <pc:sldMk cId="0" sldId="314"/>
            <ac:spMk id="102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6:59.238" v="164" actId="1076"/>
          <ac:spMkLst>
            <pc:docMk/>
            <pc:sldMk cId="0" sldId="314"/>
            <ac:spMk id="102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6:56.582" v="163" actId="1076"/>
          <ac:spMkLst>
            <pc:docMk/>
            <pc:sldMk cId="0" sldId="314"/>
            <ac:spMk id="102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6:53.363" v="162" actId="1076"/>
          <ac:spMkLst>
            <pc:docMk/>
            <pc:sldMk cId="0" sldId="314"/>
            <ac:spMk id="102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6:51.019" v="161" actId="1076"/>
          <ac:spMkLst>
            <pc:docMk/>
            <pc:sldMk cId="0" sldId="314"/>
            <ac:spMk id="1029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7:12.660" v="165" actId="1076"/>
        <pc:sldMkLst>
          <pc:docMk/>
          <pc:sldMk cId="0" sldId="317"/>
        </pc:sldMkLst>
        <pc:spChg chg="mod">
          <ac:chgData name="ゲスト ユーザー" userId="" providerId="Windows Live" clId="Web-{2287560E-4780-433F-8C6C-6055E51C062D}" dt="2021-02-26T09:57:12.660" v="165" actId="1076"/>
          <ac:spMkLst>
            <pc:docMk/>
            <pc:sldMk cId="0" sldId="317"/>
            <ac:spMk id="1069" creationId="{00000000-0000-0000-0000-000000000000}"/>
          </ac:spMkLst>
        </pc:spChg>
      </pc:sldChg>
    </pc:docChg>
  </pc:docChgLst>
  <pc:docChgLst>
    <pc:chgData name="ゲスト ユーザー" providerId="Windows Live" clId="Web-{F45AB5FF-F672-47BE-9ABC-5EDCB941A9C6}"/>
    <pc:docChg chg="modSld">
      <pc:chgData name="ゲスト ユーザー" userId="" providerId="Windows Live" clId="Web-{F45AB5FF-F672-47BE-9ABC-5EDCB941A9C6}" dt="2021-03-05T07:59:36.512" v="195" actId="1076"/>
      <pc:docMkLst>
        <pc:docMk/>
      </pc:docMkLst>
      <pc:sldChg chg="modSp">
        <pc:chgData name="ゲスト ユーザー" userId="" providerId="Windows Live" clId="Web-{F45AB5FF-F672-47BE-9ABC-5EDCB941A9C6}" dt="2021-03-05T07:33:48.124" v="3" actId="1076"/>
        <pc:sldMkLst>
          <pc:docMk/>
          <pc:sldMk cId="0" sldId="256"/>
        </pc:sldMkLst>
        <pc:spChg chg="mod">
          <ac:chgData name="ゲスト ユーザー" userId="" providerId="Windows Live" clId="Web-{F45AB5FF-F672-47BE-9ABC-5EDCB941A9C6}" dt="2021-03-05T07:33:48.124" v="3" actId="1076"/>
          <ac:spMkLst>
            <pc:docMk/>
            <pc:sldMk cId="0" sldId="256"/>
            <ac:spMk id="62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34:02.515" v="4" actId="1076"/>
        <pc:sldMkLst>
          <pc:docMk/>
          <pc:sldMk cId="0" sldId="257"/>
        </pc:sldMkLst>
        <pc:spChg chg="mod">
          <ac:chgData name="ゲスト ユーザー" userId="" providerId="Windows Live" clId="Web-{F45AB5FF-F672-47BE-9ABC-5EDCB941A9C6}" dt="2021-03-05T07:34:02.515" v="4" actId="1076"/>
          <ac:spMkLst>
            <pc:docMk/>
            <pc:sldMk cId="0" sldId="257"/>
            <ac:spMk id="84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34:11.312" v="6" actId="1076"/>
        <pc:sldMkLst>
          <pc:docMk/>
          <pc:sldMk cId="0" sldId="258"/>
        </pc:sldMkLst>
        <pc:spChg chg="mod">
          <ac:chgData name="ゲスト ユーザー" userId="" providerId="Windows Live" clId="Web-{F45AB5FF-F672-47BE-9ABC-5EDCB941A9C6}" dt="2021-03-05T07:34:11.312" v="6" actId="1076"/>
          <ac:spMkLst>
            <pc:docMk/>
            <pc:sldMk cId="0" sldId="258"/>
            <ac:spMk id="96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4:08.062" v="5" actId="1076"/>
          <ac:spMkLst>
            <pc:docMk/>
            <pc:sldMk cId="0" sldId="258"/>
            <ac:spMk id="97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34:20.359" v="7" actId="1076"/>
        <pc:sldMkLst>
          <pc:docMk/>
          <pc:sldMk cId="0" sldId="259"/>
        </pc:sldMkLst>
        <pc:spChg chg="mod">
          <ac:chgData name="ゲスト ユーザー" userId="" providerId="Windows Live" clId="Web-{F45AB5FF-F672-47BE-9ABC-5EDCB941A9C6}" dt="2021-03-05T07:34:20.359" v="7" actId="1076"/>
          <ac:spMkLst>
            <pc:docMk/>
            <pc:sldMk cId="0" sldId="259"/>
            <ac:spMk id="110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34:43.704" v="10" actId="1076"/>
        <pc:sldMkLst>
          <pc:docMk/>
          <pc:sldMk cId="0" sldId="260"/>
        </pc:sldMkLst>
        <pc:spChg chg="mod">
          <ac:chgData name="ゲスト ユーザー" userId="" providerId="Windows Live" clId="Web-{F45AB5FF-F672-47BE-9ABC-5EDCB941A9C6}" dt="2021-03-05T07:34:43.704" v="10" actId="1076"/>
          <ac:spMkLst>
            <pc:docMk/>
            <pc:sldMk cId="0" sldId="260"/>
            <ac:spMk id="138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4:32.922" v="8" actId="1076"/>
          <ac:spMkLst>
            <pc:docMk/>
            <pc:sldMk cId="0" sldId="260"/>
            <ac:spMk id="139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35:17.642" v="15" actId="1076"/>
        <pc:sldMkLst>
          <pc:docMk/>
          <pc:sldMk cId="0" sldId="263"/>
        </pc:sldMkLst>
        <pc:spChg chg="mod">
          <ac:chgData name="ゲスト ユーザー" userId="" providerId="Windows Live" clId="Web-{F45AB5FF-F672-47BE-9ABC-5EDCB941A9C6}" dt="2021-03-05T07:35:05.579" v="12" actId="1076"/>
          <ac:spMkLst>
            <pc:docMk/>
            <pc:sldMk cId="0" sldId="263"/>
            <ac:spMk id="177" creationId="{00000000-0000-0000-0000-000000000000}"/>
          </ac:spMkLst>
        </pc:spChg>
        <pc:picChg chg="mod">
          <ac:chgData name="ゲスト ユーザー" userId="" providerId="Windows Live" clId="Web-{F45AB5FF-F672-47BE-9ABC-5EDCB941A9C6}" dt="2021-03-05T07:35:03.063" v="11" actId="1076"/>
          <ac:picMkLst>
            <pc:docMk/>
            <pc:sldMk cId="0" sldId="263"/>
            <ac:picMk id="167" creationId="{00000000-0000-0000-0000-000000000000}"/>
          </ac:picMkLst>
        </pc:picChg>
        <pc:picChg chg="mod">
          <ac:chgData name="ゲスト ユーザー" userId="" providerId="Windows Live" clId="Web-{F45AB5FF-F672-47BE-9ABC-5EDCB941A9C6}" dt="2021-03-05T07:35:17.642" v="15" actId="1076"/>
          <ac:picMkLst>
            <pc:docMk/>
            <pc:sldMk cId="0" sldId="263"/>
            <ac:picMk id="169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37:46.488" v="22" actId="1076"/>
        <pc:sldMkLst>
          <pc:docMk/>
          <pc:sldMk cId="0" sldId="265"/>
        </pc:sldMkLst>
        <pc:spChg chg="mod">
          <ac:chgData name="ゲスト ユーザー" userId="" providerId="Windows Live" clId="Web-{F45AB5FF-F672-47BE-9ABC-5EDCB941A9C6}" dt="2021-03-05T07:36:53.409" v="20" actId="1076"/>
          <ac:spMkLst>
            <pc:docMk/>
            <pc:sldMk cId="0" sldId="265"/>
            <ac:spMk id="206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7:46.488" v="22" actId="1076"/>
          <ac:spMkLst>
            <pc:docMk/>
            <pc:sldMk cId="0" sldId="265"/>
            <ac:spMk id="208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6:48.972" v="19" actId="1076"/>
          <ac:spMkLst>
            <pc:docMk/>
            <pc:sldMk cId="0" sldId="265"/>
            <ac:spMk id="20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7:04.487" v="21" actId="1076"/>
          <ac:spMkLst>
            <pc:docMk/>
            <pc:sldMk cId="0" sldId="265"/>
            <ac:spMk id="210" creationId="{00000000-0000-0000-0000-000000000000}"/>
          </ac:spMkLst>
        </pc:spChg>
        <pc:picChg chg="mod">
          <ac:chgData name="ゲスト ユーザー" userId="" providerId="Windows Live" clId="Web-{F45AB5FF-F672-47BE-9ABC-5EDCB941A9C6}" dt="2021-03-05T07:35:51.986" v="18" actId="14100"/>
          <ac:picMkLst>
            <pc:docMk/>
            <pc:sldMk cId="0" sldId="265"/>
            <ac:picMk id="200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38:22.520" v="29" actId="1076"/>
        <pc:sldMkLst>
          <pc:docMk/>
          <pc:sldMk cId="0" sldId="266"/>
        </pc:sldMkLst>
        <pc:spChg chg="mod">
          <ac:chgData name="ゲスト ユーザー" userId="" providerId="Windows Live" clId="Web-{F45AB5FF-F672-47BE-9ABC-5EDCB941A9C6}" dt="2021-03-05T07:38:22.520" v="29" actId="1076"/>
          <ac:spMkLst>
            <pc:docMk/>
            <pc:sldMk cId="0" sldId="266"/>
            <ac:spMk id="217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7:56.598" v="23" actId="20577"/>
          <ac:spMkLst>
            <pc:docMk/>
            <pc:sldMk cId="0" sldId="266"/>
            <ac:spMk id="221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8:10.754" v="27" actId="1076"/>
          <ac:spMkLst>
            <pc:docMk/>
            <pc:sldMk cId="0" sldId="266"/>
            <ac:spMk id="226" creationId="{00000000-0000-0000-0000-000000000000}"/>
          </ac:spMkLst>
        </pc:spChg>
        <pc:picChg chg="mod">
          <ac:chgData name="ゲスト ユーザー" userId="" providerId="Windows Live" clId="Web-{F45AB5FF-F672-47BE-9ABC-5EDCB941A9C6}" dt="2021-03-05T07:38:19.989" v="28" actId="1076"/>
          <ac:picMkLst>
            <pc:docMk/>
            <pc:sldMk cId="0" sldId="266"/>
            <ac:picMk id="216" creationId="{00000000-0000-0000-0000-000000000000}"/>
          </ac:picMkLst>
        </pc:picChg>
        <pc:picChg chg="mod">
          <ac:chgData name="ゲスト ユーザー" userId="" providerId="Windows Live" clId="Web-{F45AB5FF-F672-47BE-9ABC-5EDCB941A9C6}" dt="2021-03-05T07:38:07.332" v="26" actId="1076"/>
          <ac:picMkLst>
            <pc:docMk/>
            <pc:sldMk cId="0" sldId="266"/>
            <ac:picMk id="219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38:32.473" v="31" actId="1076"/>
        <pc:sldMkLst>
          <pc:docMk/>
          <pc:sldMk cId="0" sldId="267"/>
        </pc:sldMkLst>
        <pc:spChg chg="mod">
          <ac:chgData name="ゲスト ユーザー" userId="" providerId="Windows Live" clId="Web-{F45AB5FF-F672-47BE-9ABC-5EDCB941A9C6}" dt="2021-03-05T07:38:32.473" v="31" actId="1076"/>
          <ac:spMkLst>
            <pc:docMk/>
            <pc:sldMk cId="0" sldId="267"/>
            <ac:spMk id="242" creationId="{00000000-0000-0000-0000-000000000000}"/>
          </ac:spMkLst>
        </pc:spChg>
        <pc:picChg chg="mod">
          <ac:chgData name="ゲスト ユーザー" userId="" providerId="Windows Live" clId="Web-{F45AB5FF-F672-47BE-9ABC-5EDCB941A9C6}" dt="2021-03-05T07:38:30.005" v="30" actId="1076"/>
          <ac:picMkLst>
            <pc:docMk/>
            <pc:sldMk cId="0" sldId="267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39:15.896" v="41" actId="1076"/>
        <pc:sldMkLst>
          <pc:docMk/>
          <pc:sldMk cId="0" sldId="268"/>
        </pc:sldMkLst>
        <pc:spChg chg="mod">
          <ac:chgData name="ゲスト ユーザー" userId="" providerId="Windows Live" clId="Web-{F45AB5FF-F672-47BE-9ABC-5EDCB941A9C6}" dt="2021-03-05T07:38:54.380" v="35" actId="1076"/>
          <ac:spMkLst>
            <pc:docMk/>
            <pc:sldMk cId="0" sldId="268"/>
            <ac:spMk id="252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8:44.114" v="33" actId="20577"/>
          <ac:spMkLst>
            <pc:docMk/>
            <pc:sldMk cId="0" sldId="268"/>
            <ac:spMk id="253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9:02.208" v="37" actId="1076"/>
          <ac:spMkLst>
            <pc:docMk/>
            <pc:sldMk cId="0" sldId="268"/>
            <ac:spMk id="25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9:05.036" v="38" actId="1076"/>
          <ac:spMkLst>
            <pc:docMk/>
            <pc:sldMk cId="0" sldId="268"/>
            <ac:spMk id="26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9:07.740" v="39" actId="1076"/>
          <ac:spMkLst>
            <pc:docMk/>
            <pc:sldMk cId="0" sldId="268"/>
            <ac:spMk id="261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8:59.240" v="36" actId="1076"/>
          <ac:spMkLst>
            <pc:docMk/>
            <pc:sldMk cId="0" sldId="268"/>
            <ac:spMk id="262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9:15.896" v="41" actId="1076"/>
          <ac:spMkLst>
            <pc:docMk/>
            <pc:sldMk cId="0" sldId="268"/>
            <ac:spMk id="263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8:48.646" v="34" actId="1076"/>
          <ac:spMkLst>
            <pc:docMk/>
            <pc:sldMk cId="0" sldId="268"/>
            <ac:spMk id="264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39:31.053" v="42" actId="1076"/>
        <pc:sldMkLst>
          <pc:docMk/>
          <pc:sldMk cId="0" sldId="270"/>
        </pc:sldMkLst>
        <pc:spChg chg="mod">
          <ac:chgData name="ゲスト ユーザー" userId="" providerId="Windows Live" clId="Web-{F45AB5FF-F672-47BE-9ABC-5EDCB941A9C6}" dt="2021-03-05T07:39:31.053" v="42" actId="1076"/>
          <ac:spMkLst>
            <pc:docMk/>
            <pc:sldMk cId="0" sldId="270"/>
            <ac:spMk id="301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1:53.336" v="68" actId="1076"/>
        <pc:sldMkLst>
          <pc:docMk/>
          <pc:sldMk cId="0" sldId="271"/>
        </pc:sldMkLst>
        <pc:spChg chg="mod">
          <ac:chgData name="ゲスト ユーザー" userId="" providerId="Windows Live" clId="Web-{F45AB5FF-F672-47BE-9ABC-5EDCB941A9C6}" dt="2021-03-05T07:41:03.664" v="56" actId="1076"/>
          <ac:spMkLst>
            <pc:docMk/>
            <pc:sldMk cId="0" sldId="271"/>
            <ac:spMk id="30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9:59.756" v="48" actId="14100"/>
          <ac:spMkLst>
            <pc:docMk/>
            <pc:sldMk cId="0" sldId="271"/>
            <ac:spMk id="314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9:41.928" v="43" actId="1076"/>
          <ac:spMkLst>
            <pc:docMk/>
            <pc:sldMk cId="0" sldId="271"/>
            <ac:spMk id="317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1:40.711" v="65" actId="1076"/>
          <ac:spMkLst>
            <pc:docMk/>
            <pc:sldMk cId="0" sldId="271"/>
            <ac:spMk id="318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1:43.914" v="66" actId="1076"/>
          <ac:spMkLst>
            <pc:docMk/>
            <pc:sldMk cId="0" sldId="271"/>
            <ac:spMk id="31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1:53.336" v="68" actId="1076"/>
          <ac:spMkLst>
            <pc:docMk/>
            <pc:sldMk cId="0" sldId="271"/>
            <ac:spMk id="32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1:48.430" v="67" actId="1076"/>
          <ac:spMkLst>
            <pc:docMk/>
            <pc:sldMk cId="0" sldId="271"/>
            <ac:spMk id="321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1:38.571" v="64" actId="1076"/>
          <ac:spMkLst>
            <pc:docMk/>
            <pc:sldMk cId="0" sldId="271"/>
            <ac:spMk id="322" creationId="{00000000-0000-0000-0000-000000000000}"/>
          </ac:spMkLst>
        </pc:spChg>
        <pc:picChg chg="mod">
          <ac:chgData name="ゲスト ユーザー" userId="" providerId="Windows Live" clId="Web-{F45AB5FF-F672-47BE-9ABC-5EDCB941A9C6}" dt="2021-03-05T07:41:07.461" v="57" actId="1076"/>
          <ac:picMkLst>
            <pc:docMk/>
            <pc:sldMk cId="0" sldId="271"/>
            <ac:picMk id="310" creationId="{00000000-0000-0000-0000-000000000000}"/>
          </ac:picMkLst>
        </pc:picChg>
        <pc:picChg chg="mod">
          <ac:chgData name="ゲスト ユーザー" userId="" providerId="Windows Live" clId="Web-{F45AB5FF-F672-47BE-9ABC-5EDCB941A9C6}" dt="2021-03-05T07:41:13.367" v="58" actId="1076"/>
          <ac:picMkLst>
            <pc:docMk/>
            <pc:sldMk cId="0" sldId="271"/>
            <ac:picMk id="312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42:46.869" v="77" actId="14100"/>
        <pc:sldMkLst>
          <pc:docMk/>
          <pc:sldMk cId="0" sldId="272"/>
        </pc:sldMkLst>
        <pc:spChg chg="mod">
          <ac:chgData name="ゲスト ユーザー" userId="" providerId="Windows Live" clId="Web-{F45AB5FF-F672-47BE-9ABC-5EDCB941A9C6}" dt="2021-03-05T07:42:07.399" v="69" actId="1076"/>
          <ac:spMkLst>
            <pc:docMk/>
            <pc:sldMk cId="0" sldId="272"/>
            <ac:spMk id="33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2:19.040" v="71" actId="1076"/>
          <ac:spMkLst>
            <pc:docMk/>
            <pc:sldMk cId="0" sldId="272"/>
            <ac:spMk id="334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2:13.759" v="70" actId="1076"/>
          <ac:spMkLst>
            <pc:docMk/>
            <pc:sldMk cId="0" sldId="272"/>
            <ac:spMk id="335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2:23.493" v="72" actId="1076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2:27.634" v="73" actId="1076"/>
          <ac:spMkLst>
            <pc:docMk/>
            <pc:sldMk cId="0" sldId="272"/>
            <ac:spMk id="337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2:34.150" v="74" actId="1076"/>
          <ac:spMkLst>
            <pc:docMk/>
            <pc:sldMk cId="0" sldId="272"/>
            <ac:spMk id="338" creationId="{00000000-0000-0000-0000-000000000000}"/>
          </ac:spMkLst>
        </pc:spChg>
        <pc:picChg chg="mod">
          <ac:chgData name="ゲスト ユーザー" userId="" providerId="Windows Live" clId="Web-{F45AB5FF-F672-47BE-9ABC-5EDCB941A9C6}" dt="2021-03-05T07:42:46.869" v="77" actId="14100"/>
          <ac:picMkLst>
            <pc:docMk/>
            <pc:sldMk cId="0" sldId="272"/>
            <ac:picMk id="328" creationId="{00000000-0000-0000-0000-000000000000}"/>
          </ac:picMkLst>
        </pc:picChg>
        <pc:picChg chg="mod">
          <ac:chgData name="ゲスト ユーザー" userId="" providerId="Windows Live" clId="Web-{F45AB5FF-F672-47BE-9ABC-5EDCB941A9C6}" dt="2021-03-05T07:42:40.494" v="75" actId="1076"/>
          <ac:picMkLst>
            <pc:docMk/>
            <pc:sldMk cId="0" sldId="272"/>
            <ac:picMk id="329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43:55.854" v="82" actId="1076"/>
        <pc:sldMkLst>
          <pc:docMk/>
          <pc:sldMk cId="0" sldId="273"/>
        </pc:sldMkLst>
        <pc:spChg chg="mod">
          <ac:chgData name="ゲスト ユーザー" userId="" providerId="Windows Live" clId="Web-{F45AB5FF-F672-47BE-9ABC-5EDCB941A9C6}" dt="2021-03-05T07:43:13.619" v="79" actId="20577"/>
          <ac:spMkLst>
            <pc:docMk/>
            <pc:sldMk cId="0" sldId="273"/>
            <ac:spMk id="345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3:32.276" v="81" actId="20577"/>
          <ac:spMkLst>
            <pc:docMk/>
            <pc:sldMk cId="0" sldId="273"/>
            <ac:spMk id="34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3:23.041" v="80" actId="1076"/>
          <ac:spMkLst>
            <pc:docMk/>
            <pc:sldMk cId="0" sldId="273"/>
            <ac:spMk id="352" creationId="{00000000-0000-0000-0000-000000000000}"/>
          </ac:spMkLst>
        </pc:spChg>
        <pc:picChg chg="mod">
          <ac:chgData name="ゲスト ユーザー" userId="" providerId="Windows Live" clId="Web-{F45AB5FF-F672-47BE-9ABC-5EDCB941A9C6}" dt="2021-03-05T07:43:55.854" v="82" actId="1076"/>
          <ac:picMkLst>
            <pc:docMk/>
            <pc:sldMk cId="0" sldId="273"/>
            <ac:picMk id="347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46:09.279" v="96" actId="1076"/>
        <pc:sldMkLst>
          <pc:docMk/>
          <pc:sldMk cId="0" sldId="274"/>
        </pc:sldMkLst>
        <pc:spChg chg="mod">
          <ac:chgData name="ゲスト ユーザー" userId="" providerId="Windows Live" clId="Web-{F45AB5FF-F672-47BE-9ABC-5EDCB941A9C6}" dt="2021-03-05T07:45:40.481" v="91" actId="20577"/>
          <ac:spMkLst>
            <pc:docMk/>
            <pc:sldMk cId="0" sldId="274"/>
            <ac:spMk id="361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6:01.028" v="94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6:03.919" v="95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6:09.279" v="96" actId="1076"/>
          <ac:spMkLst>
            <pc:docMk/>
            <pc:sldMk cId="0" sldId="274"/>
            <ac:spMk id="371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5:25.778" v="89" actId="20577"/>
        <pc:sldMkLst>
          <pc:docMk/>
          <pc:sldMk cId="0" sldId="275"/>
        </pc:sldMkLst>
        <pc:spChg chg="mod">
          <ac:chgData name="ゲスト ユーザー" userId="" providerId="Windows Live" clId="Web-{F45AB5FF-F672-47BE-9ABC-5EDCB941A9C6}" dt="2021-03-05T07:45:25.778" v="89" actId="20577"/>
          <ac:spMkLst>
            <pc:docMk/>
            <pc:sldMk cId="0" sldId="275"/>
            <ac:spMk id="37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4:44.605" v="87" actId="1076"/>
          <ac:spMkLst>
            <pc:docMk/>
            <pc:sldMk cId="0" sldId="275"/>
            <ac:spMk id="382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4:56.824" v="88" actId="1076"/>
        <pc:sldMkLst>
          <pc:docMk/>
          <pc:sldMk cId="0" sldId="276"/>
        </pc:sldMkLst>
        <pc:spChg chg="mod">
          <ac:chgData name="ゲスト ユーザー" userId="" providerId="Windows Live" clId="Web-{F45AB5FF-F672-47BE-9ABC-5EDCB941A9C6}" dt="2021-03-05T07:44:19.808" v="84" actId="1076"/>
          <ac:spMkLst>
            <pc:docMk/>
            <pc:sldMk cId="0" sldId="276"/>
            <ac:spMk id="397" creationId="{00000000-0000-0000-0000-000000000000}"/>
          </ac:spMkLst>
        </pc:spChg>
        <pc:picChg chg="mod">
          <ac:chgData name="ゲスト ユーザー" userId="" providerId="Windows Live" clId="Web-{F45AB5FF-F672-47BE-9ABC-5EDCB941A9C6}" dt="2021-03-05T07:44:56.824" v="88" actId="1076"/>
          <ac:picMkLst>
            <pc:docMk/>
            <pc:sldMk cId="0" sldId="276"/>
            <ac:picMk id="390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46:24.044" v="98" actId="1076"/>
        <pc:sldMkLst>
          <pc:docMk/>
          <pc:sldMk cId="0" sldId="277"/>
        </pc:sldMkLst>
        <pc:spChg chg="mod">
          <ac:chgData name="ゲスト ユーザー" userId="" providerId="Windows Live" clId="Web-{F45AB5FF-F672-47BE-9ABC-5EDCB941A9C6}" dt="2021-03-05T07:46:24.044" v="98" actId="1076"/>
          <ac:spMkLst>
            <pc:docMk/>
            <pc:sldMk cId="0" sldId="277"/>
            <ac:spMk id="41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6:21.732" v="97" actId="1076"/>
          <ac:spMkLst>
            <pc:docMk/>
            <pc:sldMk cId="0" sldId="277"/>
            <ac:spMk id="420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7:24.436" v="103" actId="1076"/>
        <pc:sldMkLst>
          <pc:docMk/>
          <pc:sldMk cId="0" sldId="281"/>
        </pc:sldMkLst>
        <pc:spChg chg="mod">
          <ac:chgData name="ゲスト ユーザー" userId="" providerId="Windows Live" clId="Web-{F45AB5FF-F672-47BE-9ABC-5EDCB941A9C6}" dt="2021-03-05T07:46:44.420" v="99" actId="1076"/>
          <ac:spMkLst>
            <pc:docMk/>
            <pc:sldMk cId="0" sldId="281"/>
            <ac:spMk id="491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6:46.732" v="100" actId="1076"/>
          <ac:spMkLst>
            <pc:docMk/>
            <pc:sldMk cId="0" sldId="281"/>
            <ac:spMk id="493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6:51.420" v="101" actId="1076"/>
          <ac:spMkLst>
            <pc:docMk/>
            <pc:sldMk cId="0" sldId="281"/>
            <ac:spMk id="494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7:22.077" v="102" actId="1076"/>
          <ac:spMkLst>
            <pc:docMk/>
            <pc:sldMk cId="0" sldId="281"/>
            <ac:spMk id="495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7:24.436" v="103" actId="1076"/>
          <ac:spMkLst>
            <pc:docMk/>
            <pc:sldMk cId="0" sldId="281"/>
            <ac:spMk id="496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7:45.187" v="105" actId="1076"/>
        <pc:sldMkLst>
          <pc:docMk/>
          <pc:sldMk cId="0" sldId="282"/>
        </pc:sldMkLst>
        <pc:spChg chg="mod">
          <ac:chgData name="ゲスト ユーザー" userId="" providerId="Windows Live" clId="Web-{F45AB5FF-F672-47BE-9ABC-5EDCB941A9C6}" dt="2021-03-05T07:47:45.187" v="105" actId="1076"/>
          <ac:spMkLst>
            <pc:docMk/>
            <pc:sldMk cId="0" sldId="282"/>
            <ac:spMk id="508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7:56.234" v="106" actId="20577"/>
        <pc:sldMkLst>
          <pc:docMk/>
          <pc:sldMk cId="0" sldId="283"/>
        </pc:sldMkLst>
        <pc:spChg chg="mod">
          <ac:chgData name="ゲスト ユーザー" userId="" providerId="Windows Live" clId="Web-{F45AB5FF-F672-47BE-9ABC-5EDCB941A9C6}" dt="2021-03-05T07:47:56.234" v="106" actId="20577"/>
          <ac:spMkLst>
            <pc:docMk/>
            <pc:sldMk cId="0" sldId="283"/>
            <ac:spMk id="521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8:34.266" v="109" actId="1076"/>
        <pc:sldMkLst>
          <pc:docMk/>
          <pc:sldMk cId="0" sldId="286"/>
        </pc:sldMkLst>
        <pc:spChg chg="mod">
          <ac:chgData name="ゲスト ユーザー" userId="" providerId="Windows Live" clId="Web-{F45AB5FF-F672-47BE-9ABC-5EDCB941A9C6}" dt="2021-03-05T07:48:21.906" v="108" actId="1076"/>
          <ac:spMkLst>
            <pc:docMk/>
            <pc:sldMk cId="0" sldId="286"/>
            <ac:spMk id="567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8:34.266" v="109" actId="1076"/>
          <ac:spMkLst>
            <pc:docMk/>
            <pc:sldMk cId="0" sldId="286"/>
            <ac:spMk id="570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8:51.282" v="110" actId="1076"/>
        <pc:sldMkLst>
          <pc:docMk/>
          <pc:sldMk cId="0" sldId="288"/>
        </pc:sldMkLst>
        <pc:spChg chg="mod">
          <ac:chgData name="ゲスト ユーザー" userId="" providerId="Windows Live" clId="Web-{F45AB5FF-F672-47BE-9ABC-5EDCB941A9C6}" dt="2021-03-05T07:48:51.282" v="110" actId="1076"/>
          <ac:spMkLst>
            <pc:docMk/>
            <pc:sldMk cId="0" sldId="288"/>
            <ac:spMk id="594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9:08.079" v="111" actId="20577"/>
        <pc:sldMkLst>
          <pc:docMk/>
          <pc:sldMk cId="0" sldId="289"/>
        </pc:sldMkLst>
        <pc:spChg chg="mod">
          <ac:chgData name="ゲスト ユーザー" userId="" providerId="Windows Live" clId="Web-{F45AB5FF-F672-47BE-9ABC-5EDCB941A9C6}" dt="2021-03-05T07:49:08.079" v="111" actId="20577"/>
          <ac:spMkLst>
            <pc:docMk/>
            <pc:sldMk cId="0" sldId="289"/>
            <ac:spMk id="605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9:29.563" v="112" actId="1076"/>
        <pc:sldMkLst>
          <pc:docMk/>
          <pc:sldMk cId="0" sldId="292"/>
        </pc:sldMkLst>
        <pc:spChg chg="mod">
          <ac:chgData name="ゲスト ユーザー" userId="" providerId="Windows Live" clId="Web-{F45AB5FF-F672-47BE-9ABC-5EDCB941A9C6}" dt="2021-03-05T07:49:29.563" v="112" actId="1076"/>
          <ac:spMkLst>
            <pc:docMk/>
            <pc:sldMk cId="0" sldId="292"/>
            <ac:spMk id="661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9:39.673" v="113" actId="20577"/>
        <pc:sldMkLst>
          <pc:docMk/>
          <pc:sldMk cId="0" sldId="295"/>
        </pc:sldMkLst>
        <pc:spChg chg="mod">
          <ac:chgData name="ゲスト ユーザー" userId="" providerId="Windows Live" clId="Web-{F45AB5FF-F672-47BE-9ABC-5EDCB941A9C6}" dt="2021-03-05T07:49:39.673" v="113" actId="20577"/>
          <ac:spMkLst>
            <pc:docMk/>
            <pc:sldMk cId="0" sldId="295"/>
            <ac:spMk id="695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0:20.361" v="117" actId="1076"/>
        <pc:sldMkLst>
          <pc:docMk/>
          <pc:sldMk cId="0" sldId="297"/>
        </pc:sldMkLst>
        <pc:spChg chg="mod">
          <ac:chgData name="ゲスト ユーザー" userId="" providerId="Windows Live" clId="Web-{F45AB5FF-F672-47BE-9ABC-5EDCB941A9C6}" dt="2021-03-05T07:50:00.236" v="115" actId="20577"/>
          <ac:spMkLst>
            <pc:docMk/>
            <pc:sldMk cId="0" sldId="297"/>
            <ac:spMk id="73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0:15.517" v="116" actId="1076"/>
          <ac:spMkLst>
            <pc:docMk/>
            <pc:sldMk cId="0" sldId="297"/>
            <ac:spMk id="734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0:20.361" v="117" actId="1076"/>
          <ac:spMkLst>
            <pc:docMk/>
            <pc:sldMk cId="0" sldId="297"/>
            <ac:spMk id="735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0:27.408" v="118" actId="1076"/>
        <pc:sldMkLst>
          <pc:docMk/>
          <pc:sldMk cId="0" sldId="298"/>
        </pc:sldMkLst>
        <pc:spChg chg="mod">
          <ac:chgData name="ゲスト ユーザー" userId="" providerId="Windows Live" clId="Web-{F45AB5FF-F672-47BE-9ABC-5EDCB941A9C6}" dt="2021-03-05T07:50:27.408" v="118" actId="1076"/>
          <ac:spMkLst>
            <pc:docMk/>
            <pc:sldMk cId="0" sldId="298"/>
            <ac:spMk id="747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3:38.177" v="145" actId="1076"/>
        <pc:sldMkLst>
          <pc:docMk/>
          <pc:sldMk cId="0" sldId="299"/>
        </pc:sldMkLst>
        <pc:spChg chg="mod">
          <ac:chgData name="ゲスト ユーザー" userId="" providerId="Windows Live" clId="Web-{F45AB5FF-F672-47BE-9ABC-5EDCB941A9C6}" dt="2021-03-05T07:51:22.519" v="126" actId="20577"/>
          <ac:spMkLst>
            <pc:docMk/>
            <pc:sldMk cId="0" sldId="299"/>
            <ac:spMk id="756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2:28.864" v="139" actId="1076"/>
          <ac:spMkLst>
            <pc:docMk/>
            <pc:sldMk cId="0" sldId="299"/>
            <ac:spMk id="75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3:31.912" v="144" actId="1076"/>
          <ac:spMkLst>
            <pc:docMk/>
            <pc:sldMk cId="0" sldId="299"/>
            <ac:spMk id="76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3:16.458" v="142" actId="1076"/>
          <ac:spMkLst>
            <pc:docMk/>
            <pc:sldMk cId="0" sldId="299"/>
            <ac:spMk id="763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1:11.581" v="124" actId="1076"/>
          <ac:spMkLst>
            <pc:docMk/>
            <pc:sldMk cId="0" sldId="299"/>
            <ac:spMk id="764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3:23.771" v="143" actId="1076"/>
          <ac:spMkLst>
            <pc:docMk/>
            <pc:sldMk cId="0" sldId="299"/>
            <ac:spMk id="767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2:01.004" v="133" actId="1076"/>
          <ac:spMkLst>
            <pc:docMk/>
            <pc:sldMk cId="0" sldId="299"/>
            <ac:spMk id="768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2:20.629" v="136" actId="1076"/>
          <ac:spMkLst>
            <pc:docMk/>
            <pc:sldMk cId="0" sldId="299"/>
            <ac:spMk id="77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1:18.206" v="125" actId="1076"/>
          <ac:spMkLst>
            <pc:docMk/>
            <pc:sldMk cId="0" sldId="299"/>
            <ac:spMk id="772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3:38.177" v="145" actId="1076"/>
          <ac:spMkLst>
            <pc:docMk/>
            <pc:sldMk cId="0" sldId="299"/>
            <ac:spMk id="775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0:35.643" v="119" actId="1076"/>
          <ac:spMkLst>
            <pc:docMk/>
            <pc:sldMk cId="0" sldId="299"/>
            <ac:spMk id="778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0:38.408" v="120" actId="1076"/>
          <ac:spMkLst>
            <pc:docMk/>
            <pc:sldMk cId="0" sldId="299"/>
            <ac:spMk id="77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0:41.112" v="121" actId="1076"/>
          <ac:spMkLst>
            <pc:docMk/>
            <pc:sldMk cId="0" sldId="299"/>
            <ac:spMk id="780" creationId="{00000000-0000-0000-0000-000000000000}"/>
          </ac:spMkLst>
        </pc:spChg>
        <pc:picChg chg="mod">
          <ac:chgData name="ゲスト ユーザー" userId="" providerId="Windows Live" clId="Web-{F45AB5FF-F672-47BE-9ABC-5EDCB941A9C6}" dt="2021-03-05T07:52:15.988" v="135" actId="1076"/>
          <ac:picMkLst>
            <pc:docMk/>
            <pc:sldMk cId="0" sldId="299"/>
            <ac:picMk id="753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53:51.803" v="147" actId="1076"/>
        <pc:sldMkLst>
          <pc:docMk/>
          <pc:sldMk cId="0" sldId="301"/>
        </pc:sldMkLst>
        <pc:spChg chg="mod">
          <ac:chgData name="ゲスト ユーザー" userId="" providerId="Windows Live" clId="Web-{F45AB5FF-F672-47BE-9ABC-5EDCB941A9C6}" dt="2021-03-05T07:53:51.803" v="147" actId="1076"/>
          <ac:spMkLst>
            <pc:docMk/>
            <pc:sldMk cId="0" sldId="301"/>
            <ac:spMk id="807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3:49.756" v="146" actId="1076"/>
          <ac:spMkLst>
            <pc:docMk/>
            <pc:sldMk cId="0" sldId="301"/>
            <ac:spMk id="808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4:00.990" v="149" actId="1076"/>
        <pc:sldMkLst>
          <pc:docMk/>
          <pc:sldMk cId="0" sldId="302"/>
        </pc:sldMkLst>
        <pc:spChg chg="mod">
          <ac:chgData name="ゲスト ユーザー" userId="" providerId="Windows Live" clId="Web-{F45AB5FF-F672-47BE-9ABC-5EDCB941A9C6}" dt="2021-03-05T07:53:57.865" v="148" actId="1076"/>
          <ac:spMkLst>
            <pc:docMk/>
            <pc:sldMk cId="0" sldId="302"/>
            <ac:spMk id="825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4:00.990" v="149" actId="1076"/>
          <ac:spMkLst>
            <pc:docMk/>
            <pc:sldMk cId="0" sldId="302"/>
            <ac:spMk id="826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4:16.616" v="152" actId="1076"/>
        <pc:sldMkLst>
          <pc:docMk/>
          <pc:sldMk cId="0" sldId="303"/>
        </pc:sldMkLst>
        <pc:spChg chg="mod">
          <ac:chgData name="ゲスト ユーザー" userId="" providerId="Windows Live" clId="Web-{F45AB5FF-F672-47BE-9ABC-5EDCB941A9C6}" dt="2021-03-05T07:54:13.303" v="151" actId="1076"/>
          <ac:spMkLst>
            <pc:docMk/>
            <pc:sldMk cId="0" sldId="303"/>
            <ac:spMk id="83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4:11.069" v="150" actId="1076"/>
          <ac:spMkLst>
            <pc:docMk/>
            <pc:sldMk cId="0" sldId="303"/>
            <ac:spMk id="84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4:16.616" v="152" actId="1076"/>
          <ac:spMkLst>
            <pc:docMk/>
            <pc:sldMk cId="0" sldId="303"/>
            <ac:spMk id="842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4:45.429" v="156" actId="1076"/>
        <pc:sldMkLst>
          <pc:docMk/>
          <pc:sldMk cId="0" sldId="306"/>
        </pc:sldMkLst>
        <pc:spChg chg="mod">
          <ac:chgData name="ゲスト ユーザー" userId="" providerId="Windows Live" clId="Web-{F45AB5FF-F672-47BE-9ABC-5EDCB941A9C6}" dt="2021-03-05T07:54:39.850" v="155" actId="20577"/>
          <ac:spMkLst>
            <pc:docMk/>
            <pc:sldMk cId="0" sldId="306"/>
            <ac:spMk id="874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4:32.741" v="153" actId="1076"/>
          <ac:spMkLst>
            <pc:docMk/>
            <pc:sldMk cId="0" sldId="306"/>
            <ac:spMk id="881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4:35.928" v="154" actId="1076"/>
          <ac:spMkLst>
            <pc:docMk/>
            <pc:sldMk cId="0" sldId="306"/>
            <ac:spMk id="882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4:45.429" v="156" actId="1076"/>
          <ac:spMkLst>
            <pc:docMk/>
            <pc:sldMk cId="0" sldId="306"/>
            <ac:spMk id="883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4:53.882" v="157" actId="20577"/>
        <pc:sldMkLst>
          <pc:docMk/>
          <pc:sldMk cId="0" sldId="307"/>
        </pc:sldMkLst>
        <pc:spChg chg="mod">
          <ac:chgData name="ゲスト ユーザー" userId="" providerId="Windows Live" clId="Web-{F45AB5FF-F672-47BE-9ABC-5EDCB941A9C6}" dt="2021-03-05T07:54:53.882" v="157" actId="20577"/>
          <ac:spMkLst>
            <pc:docMk/>
            <pc:sldMk cId="0" sldId="307"/>
            <ac:spMk id="893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5:18.898" v="160" actId="1076"/>
        <pc:sldMkLst>
          <pc:docMk/>
          <pc:sldMk cId="0" sldId="308"/>
        </pc:sldMkLst>
        <pc:spChg chg="mod">
          <ac:chgData name="ゲスト ユーザー" userId="" providerId="Windows Live" clId="Web-{F45AB5FF-F672-47BE-9ABC-5EDCB941A9C6}" dt="2021-03-05T07:55:13.023" v="159" actId="20577"/>
          <ac:spMkLst>
            <pc:docMk/>
            <pc:sldMk cId="0" sldId="308"/>
            <ac:spMk id="91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5:07.820" v="158" actId="1076"/>
          <ac:spMkLst>
            <pc:docMk/>
            <pc:sldMk cId="0" sldId="308"/>
            <ac:spMk id="921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5:18.898" v="160" actId="1076"/>
          <ac:spMkLst>
            <pc:docMk/>
            <pc:sldMk cId="0" sldId="308"/>
            <ac:spMk id="923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6:19.602" v="166" actId="1076"/>
        <pc:sldMkLst>
          <pc:docMk/>
          <pc:sldMk cId="0" sldId="309"/>
        </pc:sldMkLst>
        <pc:spChg chg="mod">
          <ac:chgData name="ゲスト ユーザー" userId="" providerId="Windows Live" clId="Web-{F45AB5FF-F672-47BE-9ABC-5EDCB941A9C6}" dt="2021-03-05T07:56:19.602" v="166" actId="1076"/>
          <ac:spMkLst>
            <pc:docMk/>
            <pc:sldMk cId="0" sldId="309"/>
            <ac:spMk id="940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6:36.165" v="168" actId="1076"/>
        <pc:sldMkLst>
          <pc:docMk/>
          <pc:sldMk cId="0" sldId="310"/>
        </pc:sldMkLst>
        <pc:spChg chg="mod">
          <ac:chgData name="ゲスト ユーザー" userId="" providerId="Windows Live" clId="Web-{F45AB5FF-F672-47BE-9ABC-5EDCB941A9C6}" dt="2021-03-05T07:56:29.868" v="167" actId="1076"/>
          <ac:spMkLst>
            <pc:docMk/>
            <pc:sldMk cId="0" sldId="310"/>
            <ac:spMk id="956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6:36.165" v="168" actId="1076"/>
          <ac:spMkLst>
            <pc:docMk/>
            <pc:sldMk cId="0" sldId="310"/>
            <ac:spMk id="960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8:03.073" v="181" actId="1076"/>
        <pc:sldMkLst>
          <pc:docMk/>
          <pc:sldMk cId="0" sldId="311"/>
        </pc:sldMkLst>
        <pc:spChg chg="mod">
          <ac:chgData name="ゲスト ユーザー" userId="" providerId="Windows Live" clId="Web-{F45AB5FF-F672-47BE-9ABC-5EDCB941A9C6}" dt="2021-03-05T07:57:34.401" v="176" actId="14100"/>
          <ac:spMkLst>
            <pc:docMk/>
            <pc:sldMk cId="0" sldId="311"/>
            <ac:spMk id="975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7:37.401" v="177" actId="14100"/>
          <ac:spMkLst>
            <pc:docMk/>
            <pc:sldMk cId="0" sldId="311"/>
            <ac:spMk id="976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6:43.931" v="169" actId="1076"/>
          <ac:spMkLst>
            <pc:docMk/>
            <pc:sldMk cId="0" sldId="311"/>
            <ac:spMk id="977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6:45.712" v="170" actId="1076"/>
          <ac:spMkLst>
            <pc:docMk/>
            <pc:sldMk cId="0" sldId="311"/>
            <ac:spMk id="978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7:49.291" v="178" actId="1076"/>
          <ac:spMkLst>
            <pc:docMk/>
            <pc:sldMk cId="0" sldId="311"/>
            <ac:spMk id="97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8:03.073" v="181" actId="1076"/>
          <ac:spMkLst>
            <pc:docMk/>
            <pc:sldMk cId="0" sldId="311"/>
            <ac:spMk id="98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7:54.963" v="180" actId="1076"/>
          <ac:spMkLst>
            <pc:docMk/>
            <pc:sldMk cId="0" sldId="311"/>
            <ac:spMk id="982" creationId="{00000000-0000-0000-0000-000000000000}"/>
          </ac:spMkLst>
        </pc:spChg>
        <pc:grpChg chg="mod">
          <ac:chgData name="ゲスト ユーザー" userId="" providerId="Windows Live" clId="Web-{F45AB5FF-F672-47BE-9ABC-5EDCB941A9C6}" dt="2021-03-05T07:57:28.822" v="175" actId="1076"/>
          <ac:grpSpMkLst>
            <pc:docMk/>
            <pc:sldMk cId="0" sldId="311"/>
            <ac:grpSpMk id="969" creationId="{00000000-0000-0000-0000-000000000000}"/>
          </ac:grpSpMkLst>
        </pc:grpChg>
        <pc:picChg chg="mod">
          <ac:chgData name="ゲスト ユーザー" userId="" providerId="Windows Live" clId="Web-{F45AB5FF-F672-47BE-9ABC-5EDCB941A9C6}" dt="2021-03-05T07:57:22.197" v="174" actId="1076"/>
          <ac:picMkLst>
            <pc:docMk/>
            <pc:sldMk cId="0" sldId="311"/>
            <ac:picMk id="968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58:19.511" v="182" actId="1076"/>
        <pc:sldMkLst>
          <pc:docMk/>
          <pc:sldMk cId="0" sldId="312"/>
        </pc:sldMkLst>
        <pc:picChg chg="mod">
          <ac:chgData name="ゲスト ユーザー" userId="" providerId="Windows Live" clId="Web-{F45AB5FF-F672-47BE-9ABC-5EDCB941A9C6}" dt="2021-03-05T07:58:19.511" v="182" actId="1076"/>
          <ac:picMkLst>
            <pc:docMk/>
            <pc:sldMk cId="0" sldId="312"/>
            <ac:picMk id="988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58:33.230" v="185" actId="1076"/>
        <pc:sldMkLst>
          <pc:docMk/>
          <pc:sldMk cId="0" sldId="313"/>
        </pc:sldMkLst>
        <pc:spChg chg="mod">
          <ac:chgData name="ゲスト ユーザー" userId="" providerId="Windows Live" clId="Web-{F45AB5FF-F672-47BE-9ABC-5EDCB941A9C6}" dt="2021-03-05T07:58:26.527" v="183" actId="1076"/>
          <ac:spMkLst>
            <pc:docMk/>
            <pc:sldMk cId="0" sldId="313"/>
            <ac:spMk id="1005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8:28.995" v="184" actId="1076"/>
          <ac:spMkLst>
            <pc:docMk/>
            <pc:sldMk cId="0" sldId="313"/>
            <ac:spMk id="1007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8:33.230" v="185" actId="1076"/>
          <ac:spMkLst>
            <pc:docMk/>
            <pc:sldMk cId="0" sldId="313"/>
            <ac:spMk id="1009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8:56.152" v="189" actId="1076"/>
        <pc:sldMkLst>
          <pc:docMk/>
          <pc:sldMk cId="0" sldId="314"/>
        </pc:sldMkLst>
        <pc:spChg chg="mod">
          <ac:chgData name="ゲスト ユーザー" userId="" providerId="Windows Live" clId="Web-{F45AB5FF-F672-47BE-9ABC-5EDCB941A9C6}" dt="2021-03-05T07:58:42.542" v="186" actId="1076"/>
          <ac:spMkLst>
            <pc:docMk/>
            <pc:sldMk cId="0" sldId="314"/>
            <ac:spMk id="1024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8:47.371" v="187" actId="1076"/>
          <ac:spMkLst>
            <pc:docMk/>
            <pc:sldMk cId="0" sldId="314"/>
            <ac:spMk id="1025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8:56.152" v="189" actId="1076"/>
          <ac:spMkLst>
            <pc:docMk/>
            <pc:sldMk cId="0" sldId="314"/>
            <ac:spMk id="1028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8:53.715" v="188" actId="1076"/>
          <ac:spMkLst>
            <pc:docMk/>
            <pc:sldMk cId="0" sldId="314"/>
            <ac:spMk id="1029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9:07.980" v="190" actId="1076"/>
        <pc:sldMkLst>
          <pc:docMk/>
          <pc:sldMk cId="0" sldId="315"/>
        </pc:sldMkLst>
        <pc:spChg chg="mod">
          <ac:chgData name="ゲスト ユーザー" userId="" providerId="Windows Live" clId="Web-{F45AB5FF-F672-47BE-9ABC-5EDCB941A9C6}" dt="2021-03-05T07:59:07.980" v="190" actId="1076"/>
          <ac:spMkLst>
            <pc:docMk/>
            <pc:sldMk cId="0" sldId="315"/>
            <ac:spMk id="1040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9:36.512" v="195" actId="1076"/>
        <pc:sldMkLst>
          <pc:docMk/>
          <pc:sldMk cId="0" sldId="317"/>
        </pc:sldMkLst>
        <pc:spChg chg="mod">
          <ac:chgData name="ゲスト ユーザー" userId="" providerId="Windows Live" clId="Web-{F45AB5FF-F672-47BE-9ABC-5EDCB941A9C6}" dt="2021-03-05T07:59:19.996" v="191" actId="1076"/>
          <ac:spMkLst>
            <pc:docMk/>
            <pc:sldMk cId="0" sldId="317"/>
            <ac:spMk id="1063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9:36.512" v="195" actId="1076"/>
          <ac:spMkLst>
            <pc:docMk/>
            <pc:sldMk cId="0" sldId="317"/>
            <ac:spMk id="1064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9:27.403" v="193" actId="1076"/>
          <ac:spMkLst>
            <pc:docMk/>
            <pc:sldMk cId="0" sldId="317"/>
            <ac:spMk id="1068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9:24.059" v="192" actId="1076"/>
          <ac:spMkLst>
            <pc:docMk/>
            <pc:sldMk cId="0" sldId="317"/>
            <ac:spMk id="106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ed582751d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aed582751d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8437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a806634d32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a806634d32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b373369e6a_0_3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b373369e6a_0_3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b373369e6a_0_3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gb373369e6a_0_3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b3cd1774c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gb3cd1774c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ace6ef68fe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ace6ef68fe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ace6ef68fe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ace6ef68fe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ace6ef68fe_0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ace6ef68fe_0_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ace6ef68fe_0_2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ace6ef68fe_0_2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ace6ef68fe_0_3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ace6ef68fe_0_3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ace6ef68fe_0_3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ace6ef68fe_0_3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ace6ef68fe_0_4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ace6ef68fe_0_4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ace6ef68fe_0_5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ace6ef68fe_0_5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ace6ef68fe_0_5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ace6ef68fe_0_5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ace6ef68fe_0_6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ace6ef68fe_0_6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ace6ef68fe_0_6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ace6ef68fe_0_6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ace6ef68fe_0_7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ace6ef68fe_0_7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ace6ef68fe_0_8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ace6ef68fe_0_8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ace6ef68fe_0_8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ace6ef68fe_0_8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ace6ef68fe_0_9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ace6ef68fe_0_9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ace6ef68fe_0_9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ace6ef68fe_0_9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b22e925727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b22e925727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b28730082e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b28730082e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b28730082e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" name="Google Shape;469;gb28730082e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b28730082e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gb28730082e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b28730082e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b28730082e_1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gb373369e6a_0_5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5" name="Google Shape;1055;gb373369e6a_0_5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23" name="Google Shape;23;p4"/>
          <p:cNvSpPr txBox="1"/>
          <p:nvPr/>
        </p:nvSpPr>
        <p:spPr>
          <a:xfrm>
            <a:off x="0" y="4963900"/>
            <a:ext cx="9144000" cy="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※Scratchは、MITメディア・ラボのライフ・ロングキンダーガーテン・グループの協力により、Scratch財団が進めているプロジェクトです。</a:t>
            </a:r>
            <a:r>
              <a:rPr lang="ja" sz="500">
                <a:solidFill>
                  <a:schemeClr val="lt1"/>
                </a:solidFill>
              </a:rPr>
              <a:t>https://scratch.mit.eduから自由に入手できます。</a:t>
            </a:r>
            <a:endParaRPr sz="5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つくろう！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0225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だい１０かい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6" y="3796060"/>
            <a:ext cx="1482709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Scratch3.0</a:t>
            </a:r>
            <a:r>
              <a:rPr lang="ja-JP" altLang="en-US" b="1" dirty="0">
                <a:solidFill>
                  <a:schemeClr val="lt1"/>
                </a:solidFill>
                <a:ea typeface="Lato"/>
                <a:sym typeface="Lato"/>
              </a:rPr>
              <a:t>ばん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とうじょうじんぶつしょうかい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めんた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 dirty="0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 dirty="0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せいと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254000" y="1178725"/>
            <a:ext cx="21492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いっしょにScratch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でゲームをつくろう！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6" name="Google Shape;122;p17">
            <a:extLst>
              <a:ext uri="{FF2B5EF4-FFF2-40B4-BE49-F238E27FC236}">
                <a16:creationId xmlns:a16="http://schemas.microsoft.com/office/drawing/2014/main" id="{FDAC80AF-1538-459B-A1A5-D82613DA841B}"/>
              </a:ext>
            </a:extLst>
          </p:cNvPr>
          <p:cNvSpPr txBox="1"/>
          <p:nvPr/>
        </p:nvSpPr>
        <p:spPr>
          <a:xfrm>
            <a:off x="1246222" y="1299363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77;p14">
            <a:extLst>
              <a:ext uri="{FF2B5EF4-FFF2-40B4-BE49-F238E27FC236}">
                <a16:creationId xmlns:a16="http://schemas.microsoft.com/office/drawing/2014/main" id="{9827D2B9-44DF-45F2-8FDB-CF3D0D18E93C}"/>
              </a:ext>
            </a:extLst>
          </p:cNvPr>
          <p:cNvSpPr/>
          <p:nvPr/>
        </p:nvSpPr>
        <p:spPr>
          <a:xfrm>
            <a:off x="382700" y="3179850"/>
            <a:ext cx="2129400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600" b="1">
                <a:solidFill>
                  <a:schemeClr val="dk2"/>
                </a:solidFill>
              </a:rPr>
              <a:t>きょう</a:t>
            </a:r>
            <a:r>
              <a:rPr lang="ja" sz="1600" b="1">
                <a:solidFill>
                  <a:schemeClr val="dk2"/>
                </a:solidFill>
              </a:rPr>
              <a:t>はなにをやるのかな～？</a:t>
            </a:r>
            <a:endParaRPr sz="16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675" y="1086300"/>
            <a:ext cx="4922974" cy="371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</a:t>
            </a:r>
            <a:r>
              <a:rPr lang="ja" dirty="0">
                <a:latin typeface="Arial"/>
                <a:cs typeface="Arial"/>
              </a:rPr>
              <a:t>いてね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45" name="Google Shape;145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8175" y="694475"/>
            <a:ext cx="1272050" cy="12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7"/>
          <p:cNvSpPr/>
          <p:nvPr/>
        </p:nvSpPr>
        <p:spPr>
          <a:xfrm>
            <a:off x="2635021" y="1069572"/>
            <a:ext cx="442500" cy="279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>
            <a:hlinkClick r:id="rId5"/>
          </p:cNvPr>
          <p:cNvSpPr/>
          <p:nvPr/>
        </p:nvSpPr>
        <p:spPr>
          <a:xfrm>
            <a:off x="6460000" y="2319750"/>
            <a:ext cx="2586900" cy="1522500"/>
          </a:xfrm>
          <a:prstGeom prst="wedgeRoundRectCallout">
            <a:avLst>
              <a:gd name="adj1" fmla="val 12657"/>
              <a:gd name="adj2" fmla="val -7157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ウェブブラウザで</a:t>
            </a:r>
            <a:r>
              <a:rPr lang="ja" sz="1500" b="1" u="sng" dirty="0">
                <a:solidFill>
                  <a:schemeClr val="accent5"/>
                </a:solidFill>
                <a:ea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にアクセスして、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作る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してね。</a:t>
            </a:r>
            <a:endParaRPr sz="11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3459650" y="1484875"/>
            <a:ext cx="1049100" cy="1386300"/>
          </a:xfrm>
          <a:prstGeom prst="wedgeRoundRectCallout">
            <a:avLst>
              <a:gd name="adj1" fmla="val -82104"/>
              <a:gd name="adj2" fmla="val -6545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29766" y="1515484"/>
            <a:ext cx="908871" cy="1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 txBox="1"/>
          <p:nvPr/>
        </p:nvSpPr>
        <p:spPr>
          <a:xfrm>
            <a:off x="7975316" y="2933061"/>
            <a:ext cx="5052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106175" y="183700"/>
            <a:ext cx="163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162;p21">
            <a:extLst>
              <a:ext uri="{FF2B5EF4-FFF2-40B4-BE49-F238E27FC236}">
                <a16:creationId xmlns:a16="http://schemas.microsoft.com/office/drawing/2014/main" id="{2A4CFF39-A231-4B74-9543-BB79F62DE55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275" y="2008909"/>
            <a:ext cx="7075450" cy="297046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altLang="ja-JP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をひらがなにしよう</a:t>
            </a:r>
          </a:p>
        </p:txBody>
      </p:sp>
      <p:pic>
        <p:nvPicPr>
          <p:cNvPr id="159" name="Google Shape;15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5825" y="244925"/>
            <a:ext cx="1368175" cy="136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1"/>
          <p:cNvSpPr/>
          <p:nvPr/>
        </p:nvSpPr>
        <p:spPr>
          <a:xfrm>
            <a:off x="1085273" y="1028850"/>
            <a:ext cx="6280252" cy="716618"/>
          </a:xfrm>
          <a:prstGeom prst="wedgeRoundRectCallout">
            <a:avLst>
              <a:gd name="adj1" fmla="val 58447"/>
              <a:gd name="adj2" fmla="val -521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altLang="ja-JP" sz="1500" b="1" dirty="0">
                <a:solidFill>
                  <a:schemeClr val="dk2"/>
                </a:solidFill>
                <a:ea typeface="Lato"/>
                <a:sym typeface="Lato"/>
              </a:rPr>
              <a:t>Scratch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をひらがなにするのに、ちきゅうマークをひだりクリックして</a:t>
            </a:r>
            <a:endParaRPr lang="en-US" altLang="ja-JP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「にほんご」をクリックしてね！</a:t>
            </a:r>
            <a:endParaRPr sz="15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138;p19">
            <a:extLst>
              <a:ext uri="{FF2B5EF4-FFF2-40B4-BE49-F238E27FC236}">
                <a16:creationId xmlns:a16="http://schemas.microsoft.com/office/drawing/2014/main" id="{1BACB4C4-AAE6-40F3-B836-E17D4103087D}"/>
              </a:ext>
            </a:extLst>
          </p:cNvPr>
          <p:cNvSpPr txBox="1"/>
          <p:nvPr/>
        </p:nvSpPr>
        <p:spPr>
          <a:xfrm>
            <a:off x="2271619" y="272795"/>
            <a:ext cx="118142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" name="Google Shape;168;p21">
            <a:extLst>
              <a:ext uri="{FF2B5EF4-FFF2-40B4-BE49-F238E27FC236}">
                <a16:creationId xmlns:a16="http://schemas.microsoft.com/office/drawing/2014/main" id="{6FCE40C8-8E75-4301-BD50-B47FCF6C9E6D}"/>
              </a:ext>
            </a:extLst>
          </p:cNvPr>
          <p:cNvSpPr txBox="1"/>
          <p:nvPr/>
        </p:nvSpPr>
        <p:spPr>
          <a:xfrm>
            <a:off x="1230628" y="994250"/>
            <a:ext cx="856789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4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3" name="Google Shape;165;p21">
            <a:extLst>
              <a:ext uri="{FF2B5EF4-FFF2-40B4-BE49-F238E27FC236}">
                <a16:creationId xmlns:a16="http://schemas.microsoft.com/office/drawing/2014/main" id="{B36FB8B1-CDDF-4A85-B738-0A09BD53DCE6}"/>
              </a:ext>
            </a:extLst>
          </p:cNvPr>
          <p:cNvSpPr/>
          <p:nvPr/>
        </p:nvSpPr>
        <p:spPr>
          <a:xfrm>
            <a:off x="1982733" y="2125584"/>
            <a:ext cx="4167923" cy="2597593"/>
          </a:xfrm>
          <a:prstGeom prst="wedgeRoundRectCallout">
            <a:avLst>
              <a:gd name="adj1" fmla="val -56818"/>
              <a:gd name="adj2" fmla="val -4092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86EBCEE-8F14-4DC9-BDFB-0B7874D024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52" r="24830"/>
          <a:stretch/>
        </p:blipFill>
        <p:spPr>
          <a:xfrm>
            <a:off x="2327233" y="2176235"/>
            <a:ext cx="3560187" cy="246694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610B59A-B6AF-4602-B472-B637FA85CE14}"/>
              </a:ext>
            </a:extLst>
          </p:cNvPr>
          <p:cNvSpPr/>
          <p:nvPr/>
        </p:nvSpPr>
        <p:spPr>
          <a:xfrm>
            <a:off x="207818" y="244925"/>
            <a:ext cx="1514764" cy="626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追加スライド</a:t>
            </a:r>
          </a:p>
        </p:txBody>
      </p:sp>
      <p:sp>
        <p:nvSpPr>
          <p:cNvPr id="22" name="Google Shape;163;p21">
            <a:extLst>
              <a:ext uri="{FF2B5EF4-FFF2-40B4-BE49-F238E27FC236}">
                <a16:creationId xmlns:a16="http://schemas.microsoft.com/office/drawing/2014/main" id="{4D951A70-4CFA-47E3-B474-7948EFB8BF56}"/>
              </a:ext>
            </a:extLst>
          </p:cNvPr>
          <p:cNvSpPr/>
          <p:nvPr/>
        </p:nvSpPr>
        <p:spPr>
          <a:xfrm>
            <a:off x="1452207" y="2007717"/>
            <a:ext cx="311938" cy="2634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164;p21">
            <a:extLst>
              <a:ext uri="{FF2B5EF4-FFF2-40B4-BE49-F238E27FC236}">
                <a16:creationId xmlns:a16="http://schemas.microsoft.com/office/drawing/2014/main" id="{BB3885BE-971B-42EB-B7B7-4F5E44774BE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5200" y="2211825"/>
            <a:ext cx="608250" cy="9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4;p21">
            <a:extLst>
              <a:ext uri="{FF2B5EF4-FFF2-40B4-BE49-F238E27FC236}">
                <a16:creationId xmlns:a16="http://schemas.microsoft.com/office/drawing/2014/main" id="{5C1B5644-FF85-4B77-AFF1-B954D3D767D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40908" y="3895564"/>
            <a:ext cx="608250" cy="9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63;p21">
            <a:extLst>
              <a:ext uri="{FF2B5EF4-FFF2-40B4-BE49-F238E27FC236}">
                <a16:creationId xmlns:a16="http://schemas.microsoft.com/office/drawing/2014/main" id="{E0F8F941-CB06-4634-AB31-44C6A1FB6F6A}"/>
              </a:ext>
            </a:extLst>
          </p:cNvPr>
          <p:cNvSpPr/>
          <p:nvPr/>
        </p:nvSpPr>
        <p:spPr>
          <a:xfrm>
            <a:off x="3314311" y="4021874"/>
            <a:ext cx="1997574" cy="36346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7467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68FF1D7-F572-4D85-AC28-139AC2B653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339" y="1017450"/>
            <a:ext cx="3295825" cy="4024752"/>
          </a:xfrm>
          <a:prstGeom prst="rect">
            <a:avLst/>
          </a:prstGeom>
        </p:spPr>
      </p:pic>
      <p:sp>
        <p:nvSpPr>
          <p:cNvPr id="106" name="Google Shape;106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ほぞん</a:t>
            </a:r>
            <a:r>
              <a:rPr lang="ja" dirty="0">
                <a:latin typeface="Arial"/>
                <a:cs typeface="Arial"/>
              </a:rPr>
              <a:t>しておいたゲームを</a:t>
            </a:r>
            <a:r>
              <a:rPr lang="ja-JP" altLang="en-US" dirty="0">
                <a:latin typeface="Arial"/>
                <a:cs typeface="Arial"/>
              </a:rPr>
              <a:t>ひら</a:t>
            </a:r>
            <a:r>
              <a:rPr lang="ja" dirty="0">
                <a:latin typeface="Arial"/>
                <a:cs typeface="Arial"/>
              </a:rPr>
              <a:t>こう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107" name="Google Shape;107;p16"/>
          <p:cNvSpPr/>
          <p:nvPr/>
        </p:nvSpPr>
        <p:spPr>
          <a:xfrm>
            <a:off x="5158508" y="1410925"/>
            <a:ext cx="3138341" cy="1898700"/>
          </a:xfrm>
          <a:prstGeom prst="wedgeRoundRectCallout">
            <a:avLst>
              <a:gd name="adj1" fmla="val 40432"/>
              <a:gd name="adj2" fmla="val 7141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ファイル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r>
              <a:rPr lang="ja" sz="1500" b="1" dirty="0">
                <a:solidFill>
                  <a:schemeClr val="dk2"/>
                </a:solidFill>
              </a:rPr>
              <a:t>→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コンピューターから</a:t>
            </a:r>
            <a:r>
              <a:rPr lang="ja-JP" altLang="en-US" sz="1500" b="1" dirty="0">
                <a:solidFill>
                  <a:schemeClr val="accent5"/>
                </a:solidFill>
              </a:rPr>
              <a:t>よ</a:t>
            </a:r>
            <a:r>
              <a:rPr lang="ja" sz="1500" b="1" dirty="0">
                <a:solidFill>
                  <a:schemeClr val="accent5"/>
                </a:solidFill>
              </a:rPr>
              <a:t>み</a:t>
            </a:r>
            <a:r>
              <a:rPr lang="ja-JP" altLang="en-US" sz="1500" b="1" dirty="0">
                <a:solidFill>
                  <a:schemeClr val="accent5"/>
                </a:solidFill>
              </a:rPr>
              <a:t>こ</a:t>
            </a:r>
            <a:r>
              <a:rPr lang="ja" sz="1500" b="1" dirty="0">
                <a:solidFill>
                  <a:schemeClr val="accent5"/>
                </a:solidFill>
              </a:rPr>
              <a:t>む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" sz="1500" b="1" dirty="0">
                <a:solidFill>
                  <a:schemeClr val="dk2"/>
                </a:solidFill>
              </a:rPr>
              <a:t>して、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ぜんかいほぞん</a:t>
            </a:r>
            <a:r>
              <a:rPr lang="ja" sz="1500" b="1" dirty="0">
                <a:solidFill>
                  <a:schemeClr val="dk2"/>
                </a:solidFill>
              </a:rPr>
              <a:t>したゲームを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ひら</a:t>
            </a:r>
            <a:r>
              <a:rPr lang="ja" sz="1500" b="1" dirty="0">
                <a:solidFill>
                  <a:schemeClr val="dk2"/>
                </a:solidFill>
              </a:rPr>
              <a:t>いてね。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108" name="Google Shape;108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92050" y="3790675"/>
            <a:ext cx="1012651" cy="101265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6"/>
          <p:cNvSpPr/>
          <p:nvPr/>
        </p:nvSpPr>
        <p:spPr>
          <a:xfrm>
            <a:off x="1409581" y="1071583"/>
            <a:ext cx="553146" cy="3393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6"/>
          <p:cNvSpPr/>
          <p:nvPr/>
        </p:nvSpPr>
        <p:spPr>
          <a:xfrm>
            <a:off x="1409582" y="1643550"/>
            <a:ext cx="1430600" cy="26837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5357825" y="2587050"/>
            <a:ext cx="4593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pic>
        <p:nvPicPr>
          <p:cNvPr id="117" name="Google Shape;117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9698" y="3904451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6"/>
          <p:cNvSpPr/>
          <p:nvPr/>
        </p:nvSpPr>
        <p:spPr>
          <a:xfrm>
            <a:off x="4948950" y="3566775"/>
            <a:ext cx="2337600" cy="1308900"/>
          </a:xfrm>
          <a:prstGeom prst="wedgeRoundRectCallout">
            <a:avLst>
              <a:gd name="adj1" fmla="val -61867"/>
              <a:gd name="adj2" fmla="val 180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「〇〇〇.sb3」っていう</a:t>
            </a: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sz="1500" b="1" dirty="0">
                <a:solidFill>
                  <a:schemeClr val="dk2"/>
                </a:solidFill>
              </a:rPr>
              <a:t>のファイルだよね。</a:t>
            </a:r>
            <a:endParaRPr sz="1500" b="1" i="0" u="none" strike="noStrike" cap="none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FEF43CD-2C56-41FD-8006-7108A14351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5900" y="1250840"/>
            <a:ext cx="4217994" cy="3499069"/>
          </a:xfrm>
          <a:prstGeom prst="rect">
            <a:avLst/>
          </a:prstGeom>
        </p:spPr>
      </p:pic>
      <p:sp>
        <p:nvSpPr>
          <p:cNvPr id="127" name="Google Shape;127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ひら</a:t>
            </a:r>
            <a:r>
              <a:rPr lang="ja" dirty="0">
                <a:latin typeface="Arial"/>
                <a:cs typeface="Arial"/>
              </a:rPr>
              <a:t>いたゲームを</a:t>
            </a: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dirty="0">
                <a:latin typeface="Arial"/>
                <a:cs typeface="Arial"/>
              </a:rPr>
              <a:t>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28" name="Google Shape;128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420" y="182307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7"/>
          <p:cNvSpPr/>
          <p:nvPr/>
        </p:nvSpPr>
        <p:spPr>
          <a:xfrm>
            <a:off x="1497150" y="1532275"/>
            <a:ext cx="2646000" cy="1267200"/>
          </a:xfrm>
          <a:prstGeom prst="wedgeRoundRectCallout">
            <a:avLst>
              <a:gd name="adj1" fmla="val -68331"/>
              <a:gd name="adj2" fmla="val 424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はたを</a:t>
            </a:r>
            <a:r>
              <a:rPr lang="ja-JP" altLang="en-US" sz="1500" b="1" dirty="0">
                <a:solidFill>
                  <a:srgbClr val="5E696C"/>
                </a:solidFill>
              </a:rPr>
              <a:t>お</a:t>
            </a:r>
            <a:r>
              <a:rPr lang="ja" sz="1500" b="1" dirty="0">
                <a:solidFill>
                  <a:srgbClr val="5E696C"/>
                </a:solidFill>
              </a:rPr>
              <a:t>してみよう！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まえ</a:t>
            </a:r>
            <a:r>
              <a:rPr lang="ja" sz="1500" b="1" dirty="0">
                <a:solidFill>
                  <a:schemeClr val="accent5"/>
                </a:solidFill>
              </a:rPr>
              <a:t>とおなじ</a:t>
            </a:r>
            <a:r>
              <a:rPr lang="ja-JP" altLang="en-US" sz="1500" b="1" dirty="0">
                <a:solidFill>
                  <a:srgbClr val="5E696C"/>
                </a:solidFill>
              </a:rPr>
              <a:t>うご</a:t>
            </a:r>
            <a:r>
              <a:rPr lang="ja" sz="1500" b="1" dirty="0">
                <a:solidFill>
                  <a:srgbClr val="5E696C"/>
                </a:solidFill>
              </a:rPr>
              <a:t>きをするかな？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130" name="Google Shape;130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426" y="3238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7"/>
          <p:cNvSpPr/>
          <p:nvPr/>
        </p:nvSpPr>
        <p:spPr>
          <a:xfrm>
            <a:off x="1316424" y="3000375"/>
            <a:ext cx="2904593" cy="1152481"/>
          </a:xfrm>
          <a:prstGeom prst="wedgeRoundRectCallout">
            <a:avLst>
              <a:gd name="adj1" fmla="val -62264"/>
              <a:gd name="adj2" fmla="val -2377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ネズミを３びきにふやしたよね。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うん！</a:t>
            </a:r>
            <a:r>
              <a:rPr lang="ja-JP" altLang="en-US" sz="1500" b="1" dirty="0">
                <a:solidFill>
                  <a:schemeClr val="accent5"/>
                </a:solidFill>
              </a:rPr>
              <a:t>まえ</a:t>
            </a:r>
            <a:r>
              <a:rPr lang="ja" sz="1500" b="1" dirty="0">
                <a:solidFill>
                  <a:schemeClr val="accent5"/>
                </a:solidFill>
              </a:rPr>
              <a:t>に</a:t>
            </a:r>
            <a:r>
              <a:rPr lang="ja-JP" altLang="en-US" sz="1500" b="1" dirty="0">
                <a:solidFill>
                  <a:schemeClr val="accent5"/>
                </a:solidFill>
              </a:rPr>
              <a:t>つく</a:t>
            </a:r>
            <a:r>
              <a:rPr lang="ja" sz="1500" b="1" dirty="0">
                <a:solidFill>
                  <a:schemeClr val="accent5"/>
                </a:solidFill>
              </a:rPr>
              <a:t>ったゲームと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おなじ</a:t>
            </a:r>
            <a:r>
              <a:rPr lang="ja" sz="1500" b="1" dirty="0">
                <a:solidFill>
                  <a:srgbClr val="5E696C"/>
                </a:solidFill>
              </a:rPr>
              <a:t>だ！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132" name="Google Shape;132;p17"/>
          <p:cNvSpPr/>
          <p:nvPr/>
        </p:nvSpPr>
        <p:spPr>
          <a:xfrm>
            <a:off x="4665900" y="1254497"/>
            <a:ext cx="381300" cy="379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8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dirty="0">
                <a:latin typeface="Arial"/>
                <a:cs typeface="Arial"/>
              </a:rPr>
              <a:t>ゲームを</a:t>
            </a:r>
            <a:r>
              <a:rPr lang="ja-JP" altLang="en-US" dirty="0">
                <a:latin typeface="Arial"/>
                <a:cs typeface="Arial"/>
              </a:rPr>
              <a:t>つく</a:t>
            </a:r>
            <a:r>
              <a:rPr lang="ja" dirty="0">
                <a:latin typeface="Arial"/>
                <a:cs typeface="Arial"/>
              </a:rPr>
              <a:t>ろう！</a:t>
            </a:r>
            <a:endParaRPr dirty="0">
              <a:latin typeface="Arial"/>
              <a:cs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sz="4000" dirty="0">
                <a:latin typeface="Arial"/>
                <a:cs typeface="Arial"/>
              </a:rPr>
              <a:t>レベル</a:t>
            </a:r>
            <a:r>
              <a:rPr lang="ja-JP" altLang="en-US" sz="4000" dirty="0">
                <a:latin typeface="Arial"/>
                <a:cs typeface="Arial"/>
              </a:rPr>
              <a:t>４</a:t>
            </a:r>
            <a:endParaRPr sz="4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361D5C6-68B9-4591-83AD-9C90AD61A2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3009" y="1448953"/>
            <a:ext cx="4237800" cy="3228800"/>
          </a:xfrm>
          <a:prstGeom prst="rect">
            <a:avLst/>
          </a:prstGeom>
        </p:spPr>
      </p:pic>
      <p:sp>
        <p:nvSpPr>
          <p:cNvPr id="150" name="Google Shape;150;p1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ぜんかいつく</a:t>
            </a:r>
            <a:r>
              <a:rPr lang="ja" dirty="0">
                <a:latin typeface="Arial"/>
                <a:cs typeface="Arial"/>
              </a:rPr>
              <a:t>ったゲームを</a:t>
            </a:r>
            <a:r>
              <a:rPr lang="ja-JP" altLang="en-US" dirty="0">
                <a:latin typeface="Arial"/>
                <a:cs typeface="Arial"/>
              </a:rPr>
              <a:t>しんか</a:t>
            </a:r>
            <a:r>
              <a:rPr lang="ja" dirty="0">
                <a:latin typeface="Arial"/>
                <a:cs typeface="Arial"/>
              </a:rPr>
              <a:t>させよう！</a:t>
            </a:r>
            <a:endParaRPr dirty="0">
              <a:latin typeface="Arial"/>
              <a:cs typeface="Arial"/>
            </a:endParaRPr>
          </a:p>
        </p:txBody>
      </p:sp>
      <p:sp>
        <p:nvSpPr>
          <p:cNvPr id="151" name="Google Shape;151;p19"/>
          <p:cNvSpPr txBox="1">
            <a:spLocks noGrp="1"/>
          </p:cNvSpPr>
          <p:nvPr>
            <p:ph type="body" idx="1"/>
          </p:nvPr>
        </p:nvSpPr>
        <p:spPr>
          <a:xfrm>
            <a:off x="140250" y="1017450"/>
            <a:ext cx="4237800" cy="38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500" b="1" dirty="0">
                <a:solidFill>
                  <a:srgbClr val="5E696C"/>
                </a:solidFill>
                <a:latin typeface="Arial"/>
                <a:cs typeface="Arial"/>
              </a:rPr>
              <a:t>こんなゲームにしてみよう！</a:t>
            </a:r>
            <a:endParaRPr sz="15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500" b="1" dirty="0">
                <a:solidFill>
                  <a:srgbClr val="5E696C"/>
                </a:solidFill>
                <a:latin typeface="Arial"/>
                <a:cs typeface="Arial"/>
              </a:rPr>
              <a:t>・</a:t>
            </a:r>
            <a:r>
              <a:rPr lang="ja" sz="1500" b="1" dirty="0">
                <a:solidFill>
                  <a:schemeClr val="accent5"/>
                </a:solidFill>
                <a:latin typeface="Arial"/>
                <a:cs typeface="Arial"/>
              </a:rPr>
              <a:t>クリアしたら</a:t>
            </a:r>
            <a:r>
              <a:rPr lang="ja-JP" altLang="en-US" sz="1500" b="1" dirty="0">
                <a:solidFill>
                  <a:schemeClr val="accent5"/>
                </a:solidFill>
                <a:latin typeface="Arial"/>
                <a:cs typeface="Arial"/>
              </a:rPr>
              <a:t>おんがく</a:t>
            </a:r>
            <a:r>
              <a:rPr lang="ja" sz="1500" b="1" dirty="0">
                <a:solidFill>
                  <a:srgbClr val="5E696C"/>
                </a:solidFill>
                <a:latin typeface="Arial"/>
                <a:cs typeface="Arial"/>
              </a:rPr>
              <a:t>をならそう！</a:t>
            </a:r>
            <a:endParaRPr sz="1500" b="1" dirty="0"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500" b="1" dirty="0">
                <a:latin typeface="Arial"/>
                <a:cs typeface="Arial"/>
              </a:rPr>
              <a:t>・</a:t>
            </a:r>
            <a:r>
              <a:rPr lang="ja" sz="1500" b="1" dirty="0">
                <a:solidFill>
                  <a:schemeClr val="accent5"/>
                </a:solidFill>
                <a:latin typeface="Arial"/>
                <a:cs typeface="Arial"/>
              </a:rPr>
              <a:t>ネズミをつかまえたときにも</a:t>
            </a:r>
            <a:r>
              <a:rPr lang="ja-JP" altLang="en-US" sz="1500" b="1" dirty="0">
                <a:solidFill>
                  <a:schemeClr val="accent5"/>
                </a:solidFill>
                <a:latin typeface="Arial"/>
                <a:cs typeface="Arial"/>
              </a:rPr>
              <a:t>おと</a:t>
            </a:r>
            <a:r>
              <a:rPr lang="ja" sz="1500" b="1" dirty="0">
                <a:latin typeface="Arial"/>
                <a:cs typeface="Arial"/>
              </a:rPr>
              <a:t>をならすよ。</a:t>
            </a:r>
            <a:endParaRPr sz="1500" b="1" dirty="0"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500" b="1" dirty="0">
                <a:latin typeface="Arial"/>
                <a:cs typeface="Arial"/>
              </a:rPr>
              <a:t>・</a:t>
            </a:r>
            <a:r>
              <a:rPr lang="ja" sz="1500" b="1" dirty="0">
                <a:solidFill>
                  <a:schemeClr val="accent5"/>
                </a:solidFill>
                <a:latin typeface="Arial"/>
                <a:cs typeface="Arial"/>
              </a:rPr>
              <a:t>BGM</a:t>
            </a:r>
            <a:r>
              <a:rPr lang="ja" sz="1500" b="1" dirty="0">
                <a:latin typeface="Arial"/>
                <a:cs typeface="Arial"/>
              </a:rPr>
              <a:t>をつけよう！</a:t>
            </a:r>
            <a:endParaRPr sz="1500" b="1" dirty="0"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5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7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500" b="1" dirty="0">
              <a:solidFill>
                <a:srgbClr val="999999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700" b="1" dirty="0">
              <a:solidFill>
                <a:srgbClr val="5E696C"/>
              </a:solidFill>
              <a:latin typeface="Arial"/>
              <a:cs typeface="Arial"/>
            </a:endParaRPr>
          </a:p>
        </p:txBody>
      </p:sp>
      <p:pic>
        <p:nvPicPr>
          <p:cNvPr id="152" name="Google Shape;152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0704" y="3232500"/>
            <a:ext cx="1168545" cy="1168526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9"/>
          <p:cNvSpPr/>
          <p:nvPr/>
        </p:nvSpPr>
        <p:spPr>
          <a:xfrm>
            <a:off x="6975011" y="1687087"/>
            <a:ext cx="1178700" cy="795900"/>
          </a:xfrm>
          <a:prstGeom prst="wedgeRoundRectCallout">
            <a:avLst>
              <a:gd name="adj1" fmla="val -50682"/>
              <a:gd name="adj2" fmla="val 99437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7" name="Google Shape;157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74575" y="1687087"/>
            <a:ext cx="779986" cy="79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4D0C9CB-CB68-4635-BC6E-D4CEB6227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576" y="1058979"/>
            <a:ext cx="2265570" cy="3683916"/>
          </a:xfrm>
          <a:prstGeom prst="rect">
            <a:avLst/>
          </a:prstGeom>
        </p:spPr>
      </p:pic>
      <p:sp>
        <p:nvSpPr>
          <p:cNvPr id="164" name="Google Shape;164;p2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おと</a:t>
            </a:r>
            <a:r>
              <a:rPr lang="ja" dirty="0">
                <a:latin typeface="Arial"/>
                <a:cs typeface="Arial"/>
              </a:rPr>
              <a:t>ブロックをつかおう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65" name="Google Shape;165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899" y="1588025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0"/>
          <p:cNvSpPr/>
          <p:nvPr/>
        </p:nvSpPr>
        <p:spPr>
          <a:xfrm>
            <a:off x="1318575" y="1056250"/>
            <a:ext cx="3558300" cy="2045400"/>
          </a:xfrm>
          <a:prstGeom prst="wedgeRoundRectCallout">
            <a:avLst>
              <a:gd name="adj1" fmla="val -57620"/>
              <a:gd name="adj2" fmla="val -10520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こんかいは、</a:t>
            </a:r>
            <a:r>
              <a:rPr lang="ja-JP" altLang="en-US" sz="1500" b="1" dirty="0">
                <a:solidFill>
                  <a:schemeClr val="accent5"/>
                </a:solidFill>
              </a:rPr>
              <a:t>おと</a:t>
            </a:r>
            <a:r>
              <a:rPr lang="ja" sz="1500" b="1" dirty="0">
                <a:solidFill>
                  <a:schemeClr val="accent5"/>
                </a:solidFill>
              </a:rPr>
              <a:t>をならすブロック</a:t>
            </a:r>
            <a:r>
              <a:rPr lang="ja" sz="1500" b="1" dirty="0">
                <a:solidFill>
                  <a:srgbClr val="5E696C"/>
                </a:solidFill>
              </a:rPr>
              <a:t>をつかってみよう！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ネコのスプライトをえらんで</a:t>
            </a:r>
            <a:r>
              <a:rPr lang="ja" sz="1500" b="1" dirty="0">
                <a:solidFill>
                  <a:srgbClr val="5E696C"/>
                </a:solidFill>
              </a:rPr>
              <a:t>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おと</a:t>
            </a:r>
            <a:r>
              <a:rPr lang="ja" sz="1500" b="1" dirty="0">
                <a:solidFill>
                  <a:srgbClr val="5E696C"/>
                </a:solidFill>
              </a:rPr>
              <a:t>」カテゴリを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ひだり</a:t>
            </a:r>
            <a:r>
              <a:rPr lang="ja" sz="1500" b="1" dirty="0">
                <a:solidFill>
                  <a:srgbClr val="5E696C"/>
                </a:solidFill>
              </a:rPr>
              <a:t>クリックしてごらん。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167" name="Google Shape;167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482" y="3408200"/>
            <a:ext cx="970000" cy="9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0"/>
          <p:cNvSpPr/>
          <p:nvPr/>
        </p:nvSpPr>
        <p:spPr>
          <a:xfrm>
            <a:off x="1509475" y="3265900"/>
            <a:ext cx="2057400" cy="1102200"/>
          </a:xfrm>
          <a:prstGeom prst="wedgeRoundRectCallout">
            <a:avLst>
              <a:gd name="adj1" fmla="val -65710"/>
              <a:gd name="adj2" fmla="val -21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おと</a:t>
            </a:r>
            <a:r>
              <a:rPr lang="ja" sz="1500" b="1" dirty="0">
                <a:solidFill>
                  <a:srgbClr val="5E696C"/>
                </a:solidFill>
              </a:rPr>
              <a:t>をだせるの？！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たのしそう！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170" name="Google Shape;170;p20"/>
          <p:cNvSpPr/>
          <p:nvPr/>
        </p:nvSpPr>
        <p:spPr>
          <a:xfrm>
            <a:off x="6872625" y="1056250"/>
            <a:ext cx="969900" cy="888000"/>
          </a:xfrm>
          <a:prstGeom prst="wedgeRoundRectCallout">
            <a:avLst>
              <a:gd name="adj1" fmla="val -191086"/>
              <a:gd name="adj2" fmla="val 78145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152AB827-0856-4A70-8E1F-A5386ED09B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13" t="27541" r="81168" b="63072"/>
          <a:stretch/>
        </p:blipFill>
        <p:spPr>
          <a:xfrm>
            <a:off x="6948902" y="1131581"/>
            <a:ext cx="817346" cy="737337"/>
          </a:xfrm>
          <a:prstGeom prst="rect">
            <a:avLst/>
          </a:prstGeom>
        </p:spPr>
      </p:pic>
      <p:pic>
        <p:nvPicPr>
          <p:cNvPr id="172" name="Google Shape;172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34775" y="1622100"/>
            <a:ext cx="970000" cy="14795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24A55D92-0C7B-4E49-8F3D-864BBEF887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7377" y="1132870"/>
            <a:ext cx="2265570" cy="3683916"/>
          </a:xfrm>
          <a:prstGeom prst="rect">
            <a:avLst/>
          </a:prstGeom>
        </p:spPr>
      </p:pic>
      <p:sp>
        <p:nvSpPr>
          <p:cNvPr id="182" name="Google Shape;182;p2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おと</a:t>
            </a:r>
            <a:r>
              <a:rPr lang="ja" dirty="0">
                <a:latin typeface="Arial"/>
                <a:cs typeface="Arial"/>
              </a:rPr>
              <a:t>をならしてみよう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184" name="Google Shape;184;p21"/>
          <p:cNvSpPr/>
          <p:nvPr/>
        </p:nvSpPr>
        <p:spPr>
          <a:xfrm>
            <a:off x="6096000" y="1989024"/>
            <a:ext cx="1328350" cy="33854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5" name="Google Shape;185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9699" y="1588025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1"/>
          <p:cNvSpPr/>
          <p:nvPr/>
        </p:nvSpPr>
        <p:spPr>
          <a:xfrm>
            <a:off x="1846224" y="1322250"/>
            <a:ext cx="2674975" cy="1416600"/>
          </a:xfrm>
          <a:prstGeom prst="wedgeRoundRectCallout">
            <a:avLst>
              <a:gd name="adj1" fmla="val -57620"/>
              <a:gd name="adj2" fmla="val -10520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ニャーの</a:t>
            </a:r>
            <a:r>
              <a:rPr lang="ja-JP" altLang="en-US" sz="1500" b="1" dirty="0">
                <a:solidFill>
                  <a:schemeClr val="accent5"/>
                </a:solidFill>
              </a:rPr>
              <a:t>おと</a:t>
            </a:r>
            <a:r>
              <a:rPr lang="ja" sz="1500" b="1" dirty="0">
                <a:solidFill>
                  <a:schemeClr val="accent5"/>
                </a:solidFill>
              </a:rPr>
              <a:t>を</a:t>
            </a:r>
            <a:r>
              <a:rPr lang="ja-JP" altLang="en-US" sz="1500" b="1" dirty="0">
                <a:solidFill>
                  <a:schemeClr val="accent5"/>
                </a:solidFill>
              </a:rPr>
              <a:t>な</a:t>
            </a:r>
            <a:r>
              <a:rPr lang="ja" sz="1500" b="1" dirty="0">
                <a:solidFill>
                  <a:schemeClr val="accent5"/>
                </a:solidFill>
              </a:rPr>
              <a:t>らす</a:t>
            </a:r>
            <a:r>
              <a:rPr lang="ja" sz="1500" b="1" dirty="0">
                <a:solidFill>
                  <a:srgbClr val="5E696C"/>
                </a:solidFill>
              </a:rPr>
              <a:t>」のブロックを</a:t>
            </a:r>
            <a:r>
              <a:rPr lang="ja-JP" altLang="en-US" sz="1500" b="1" dirty="0">
                <a:solidFill>
                  <a:srgbClr val="5E696C"/>
                </a:solidFill>
              </a:rPr>
              <a:t>ひだり</a:t>
            </a:r>
            <a:r>
              <a:rPr lang="ja" sz="1500" b="1" dirty="0">
                <a:solidFill>
                  <a:srgbClr val="5E696C"/>
                </a:solidFill>
              </a:rPr>
              <a:t>クリック</a:t>
            </a:r>
            <a:endParaRPr lang="en-US" altLang="ja"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してごらん。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187" name="Google Shape;187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20574" y="2200700"/>
            <a:ext cx="942825" cy="1438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6100" y="3107800"/>
            <a:ext cx="970000" cy="9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1"/>
          <p:cNvSpPr/>
          <p:nvPr/>
        </p:nvSpPr>
        <p:spPr>
          <a:xfrm>
            <a:off x="1996497" y="3043650"/>
            <a:ext cx="2575500" cy="1102200"/>
          </a:xfrm>
          <a:prstGeom prst="wedgeRoundRectCallout">
            <a:avLst>
              <a:gd name="adj1" fmla="val -65710"/>
              <a:gd name="adj2" fmla="val -21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ニャーってないた！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かわいい...。</a:t>
            </a:r>
            <a:endParaRPr sz="1500" b="1">
              <a:solidFill>
                <a:srgbClr val="5E696C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おと</a:t>
            </a:r>
            <a:r>
              <a:rPr lang="ja" dirty="0">
                <a:latin typeface="Arial"/>
                <a:cs typeface="Arial"/>
              </a:rPr>
              <a:t>をかえよう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99" name="Google Shape;199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199" y="3501525"/>
            <a:ext cx="942826" cy="94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851" y="1197794"/>
            <a:ext cx="884703" cy="95294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2"/>
          <p:cNvSpPr/>
          <p:nvPr/>
        </p:nvSpPr>
        <p:spPr>
          <a:xfrm>
            <a:off x="1286750" y="3077325"/>
            <a:ext cx="3199800" cy="1928400"/>
          </a:xfrm>
          <a:prstGeom prst="wedgeRoundRectCallout">
            <a:avLst>
              <a:gd name="adj1" fmla="val -57620"/>
              <a:gd name="adj2" fmla="val -10520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そうそう。なんと、</a:t>
            </a:r>
            <a:r>
              <a:rPr lang="ja" sz="1500" b="1" dirty="0">
                <a:solidFill>
                  <a:schemeClr val="accent5"/>
                </a:solidFill>
              </a:rPr>
              <a:t>じぶんで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ろくおん</a:t>
            </a:r>
            <a:r>
              <a:rPr lang="ja" sz="1500" b="1" dirty="0">
                <a:solidFill>
                  <a:schemeClr val="accent5"/>
                </a:solidFill>
              </a:rPr>
              <a:t>した</a:t>
            </a:r>
            <a:r>
              <a:rPr lang="ja-JP" altLang="en-US" sz="1500" b="1" dirty="0">
                <a:solidFill>
                  <a:schemeClr val="accent5"/>
                </a:solidFill>
              </a:rPr>
              <a:t>おと</a:t>
            </a:r>
            <a:r>
              <a:rPr lang="ja" sz="1500" b="1" dirty="0">
                <a:solidFill>
                  <a:schemeClr val="accent5"/>
                </a:solidFill>
              </a:rPr>
              <a:t>もだせる</a:t>
            </a:r>
            <a:r>
              <a:rPr lang="ja" sz="1500" b="1" dirty="0">
                <a:solidFill>
                  <a:srgbClr val="5E696C"/>
                </a:solidFill>
              </a:rPr>
              <a:t>んだよ。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まぁ</a:t>
            </a:r>
            <a:r>
              <a:rPr lang="ja-JP" altLang="en-US" sz="1500" b="1" dirty="0">
                <a:solidFill>
                  <a:schemeClr val="dk2"/>
                </a:solidFill>
              </a:rPr>
              <a:t>ろくおん</a:t>
            </a:r>
            <a:r>
              <a:rPr lang="ja" sz="1500" b="1" dirty="0">
                <a:solidFill>
                  <a:schemeClr val="dk2"/>
                </a:solidFill>
              </a:rPr>
              <a:t>はまたこんどにするとして、</a:t>
            </a:r>
            <a:r>
              <a:rPr lang="ja" sz="1500" b="1" dirty="0">
                <a:solidFill>
                  <a:schemeClr val="accent5"/>
                </a:solidFill>
              </a:rPr>
              <a:t>ニャーいがいの</a:t>
            </a:r>
            <a:r>
              <a:rPr lang="ja-JP" altLang="en-US" sz="1500" b="1" dirty="0">
                <a:solidFill>
                  <a:schemeClr val="accent5"/>
                </a:solidFill>
              </a:rPr>
              <a:t>おと</a:t>
            </a:r>
            <a:r>
              <a:rPr lang="ja" sz="1500" b="1" dirty="0">
                <a:solidFill>
                  <a:schemeClr val="accent5"/>
                </a:solidFill>
              </a:rPr>
              <a:t>も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だせるように</a:t>
            </a:r>
            <a:r>
              <a:rPr lang="ja" sz="1500" b="1" dirty="0">
                <a:solidFill>
                  <a:srgbClr val="5E696C"/>
                </a:solidFill>
              </a:rPr>
              <a:t>してみよう。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202" name="Google Shape;202;p22"/>
          <p:cNvSpPr/>
          <p:nvPr/>
        </p:nvSpPr>
        <p:spPr>
          <a:xfrm>
            <a:off x="1487691" y="1086200"/>
            <a:ext cx="3356781" cy="1836900"/>
          </a:xfrm>
          <a:prstGeom prst="wedgeRoundRectCallout">
            <a:avLst>
              <a:gd name="adj1" fmla="val -65710"/>
              <a:gd name="adj2" fmla="val -2906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このブロック、「</a:t>
            </a:r>
            <a:r>
              <a:rPr lang="ja" sz="1500" b="1" dirty="0">
                <a:solidFill>
                  <a:schemeClr val="accent5"/>
                </a:solidFill>
              </a:rPr>
              <a:t>ニャー</a:t>
            </a:r>
            <a:r>
              <a:rPr lang="ja" sz="1500" b="1" dirty="0">
                <a:solidFill>
                  <a:srgbClr val="5E696C"/>
                </a:solidFill>
              </a:rPr>
              <a:t>」のところがかえられるみたいだね。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ひだり</a:t>
            </a:r>
            <a:r>
              <a:rPr lang="ja" sz="1500" b="1" dirty="0">
                <a:solidFill>
                  <a:srgbClr val="5E696C"/>
                </a:solidFill>
              </a:rPr>
              <a:t>クリックしたら、「</a:t>
            </a:r>
            <a:r>
              <a:rPr lang="ja" sz="1500" b="1" dirty="0">
                <a:solidFill>
                  <a:schemeClr val="accent5"/>
                </a:solidFill>
              </a:rPr>
              <a:t>ニャー</a:t>
            </a:r>
            <a:r>
              <a:rPr lang="ja" sz="1500" b="1" dirty="0">
                <a:solidFill>
                  <a:srgbClr val="5E696C"/>
                </a:solidFill>
              </a:rPr>
              <a:t>」と「</a:t>
            </a:r>
            <a:r>
              <a:rPr lang="ja-JP" altLang="en-US" sz="1500" b="1" dirty="0">
                <a:solidFill>
                  <a:schemeClr val="accent5"/>
                </a:solidFill>
              </a:rPr>
              <a:t>ろくおん</a:t>
            </a:r>
            <a:r>
              <a:rPr lang="ja" sz="1500" b="1" dirty="0">
                <a:solidFill>
                  <a:srgbClr val="5E696C"/>
                </a:solidFill>
              </a:rPr>
              <a:t>」っていうのが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えらべるようになってるよ。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7E87B4D-6559-4555-965D-D28872CB71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-369" b="34331"/>
          <a:stretch/>
        </p:blipFill>
        <p:spPr>
          <a:xfrm>
            <a:off x="5395800" y="1086200"/>
            <a:ext cx="3436500" cy="383162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D71B95AC-4637-4765-B342-F05EDC627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425" y="1270575"/>
            <a:ext cx="2265570" cy="3683916"/>
          </a:xfrm>
          <a:prstGeom prst="rect">
            <a:avLst/>
          </a:prstGeom>
        </p:spPr>
      </p:pic>
      <p:sp>
        <p:nvSpPr>
          <p:cNvPr id="215" name="Google Shape;215;p2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おと</a:t>
            </a:r>
            <a:r>
              <a:rPr lang="ja" dirty="0">
                <a:latin typeface="Arial"/>
                <a:cs typeface="Arial"/>
              </a:rPr>
              <a:t>タブをひらいてみよう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217" name="Google Shape;217;p23"/>
          <p:cNvSpPr/>
          <p:nvPr/>
        </p:nvSpPr>
        <p:spPr>
          <a:xfrm>
            <a:off x="7378475" y="1287635"/>
            <a:ext cx="489900" cy="3063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8" name="Google Shape;21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68799" y="1576875"/>
            <a:ext cx="942825" cy="1438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6587" y="2880372"/>
            <a:ext cx="970000" cy="9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3949" y="1389012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3"/>
          <p:cNvSpPr/>
          <p:nvPr/>
        </p:nvSpPr>
        <p:spPr>
          <a:xfrm>
            <a:off x="1498850" y="1270575"/>
            <a:ext cx="3895500" cy="1607100"/>
          </a:xfrm>
          <a:prstGeom prst="wedgeRoundRectCallout">
            <a:avLst>
              <a:gd name="adj1" fmla="val -57620"/>
              <a:gd name="adj2" fmla="val -10520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ほかの</a:t>
            </a:r>
            <a:r>
              <a:rPr lang="ja-JP" altLang="en-US" sz="1500" b="1" dirty="0">
                <a:solidFill>
                  <a:srgbClr val="5E696C"/>
                </a:solidFill>
              </a:rPr>
              <a:t>おと</a:t>
            </a:r>
            <a:r>
              <a:rPr lang="ja" sz="1500" b="1" dirty="0">
                <a:solidFill>
                  <a:srgbClr val="5E696C"/>
                </a:solidFill>
              </a:rPr>
              <a:t>をつかいたいときは、</a:t>
            </a:r>
            <a:endParaRPr sz="1500" b="1" dirty="0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rgbClr val="5E696C"/>
                </a:solidFill>
              </a:rPr>
              <a:t>その</a:t>
            </a:r>
            <a:r>
              <a:rPr lang="ja-JP" altLang="en-US" sz="1500" b="1" dirty="0">
                <a:solidFill>
                  <a:srgbClr val="5E696C"/>
                </a:solidFill>
              </a:rPr>
              <a:t>おと</a:t>
            </a:r>
            <a:r>
              <a:rPr lang="ja" sz="1500" b="1" dirty="0">
                <a:solidFill>
                  <a:srgbClr val="5E696C"/>
                </a:solidFill>
              </a:rPr>
              <a:t>をついかするひつようがあるよ。</a:t>
            </a:r>
            <a:endParaRPr lang="ja" altLang="en-US" sz="1500" b="1" dirty="0">
              <a:solidFill>
                <a:srgbClr val="5E696C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ブロックパレットのうえにある「</a:t>
            </a:r>
            <a:r>
              <a:rPr lang="ja-JP" altLang="en-US" sz="1500" b="1" dirty="0">
                <a:solidFill>
                  <a:schemeClr val="accent5"/>
                </a:solidFill>
              </a:rPr>
              <a:t>おと</a:t>
            </a:r>
            <a:r>
              <a:rPr lang="ja" sz="1500" b="1" dirty="0">
                <a:solidFill>
                  <a:srgbClr val="5E696C"/>
                </a:solidFill>
              </a:rPr>
              <a:t>」と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かかれたタブを</a:t>
            </a:r>
            <a:r>
              <a:rPr lang="ja-JP" altLang="en-US" sz="1500" b="1" dirty="0">
                <a:solidFill>
                  <a:srgbClr val="5E696C"/>
                </a:solidFill>
              </a:rPr>
              <a:t>ひだり</a:t>
            </a:r>
            <a:r>
              <a:rPr lang="ja" sz="1500" b="1" dirty="0">
                <a:solidFill>
                  <a:srgbClr val="5E696C"/>
                </a:solidFill>
              </a:rPr>
              <a:t>クリックしてみてね。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222" name="Google Shape;222;p23"/>
          <p:cNvSpPr/>
          <p:nvPr/>
        </p:nvSpPr>
        <p:spPr>
          <a:xfrm>
            <a:off x="1627969" y="3291225"/>
            <a:ext cx="1546500" cy="857400"/>
          </a:xfrm>
          <a:prstGeom prst="wedgeRoundRectCallout">
            <a:avLst>
              <a:gd name="adj1" fmla="val -60021"/>
              <a:gd name="adj2" fmla="val -4285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ここだね。</a:t>
            </a:r>
            <a:endParaRPr b="1">
              <a:solidFill>
                <a:srgbClr val="5E696C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FBC6D8B-1B4D-4686-B61F-63B5B63965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32"/>
          <a:stretch/>
        </p:blipFill>
        <p:spPr>
          <a:xfrm>
            <a:off x="4178001" y="1151441"/>
            <a:ext cx="4899891" cy="3269767"/>
          </a:xfrm>
          <a:prstGeom prst="rect">
            <a:avLst/>
          </a:prstGeom>
        </p:spPr>
      </p:pic>
      <p:sp>
        <p:nvSpPr>
          <p:cNvPr id="232" name="Google Shape;232;p2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おと</a:t>
            </a:r>
            <a:r>
              <a:rPr lang="ja" dirty="0">
                <a:latin typeface="Arial"/>
                <a:cs typeface="Arial"/>
              </a:rPr>
              <a:t>をついかしてみよう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234" name="Google Shape;234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99" y="1017462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4"/>
          <p:cNvSpPr/>
          <p:nvPr/>
        </p:nvSpPr>
        <p:spPr>
          <a:xfrm>
            <a:off x="1201924" y="1246400"/>
            <a:ext cx="2860500" cy="1325400"/>
          </a:xfrm>
          <a:prstGeom prst="wedgeRoundRectCallout">
            <a:avLst>
              <a:gd name="adj1" fmla="val -57045"/>
              <a:gd name="adj2" fmla="val -34765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こんながめんになったかな。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ひだりした</a:t>
            </a:r>
            <a:r>
              <a:rPr lang="ja" sz="1500" b="1" dirty="0">
                <a:solidFill>
                  <a:schemeClr val="accent5"/>
                </a:solidFill>
              </a:rPr>
              <a:t>にあるマーク</a:t>
            </a:r>
            <a:r>
              <a:rPr lang="ja" sz="1500" b="1" dirty="0">
                <a:solidFill>
                  <a:srgbClr val="5E696C"/>
                </a:solidFill>
              </a:rPr>
              <a:t>を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ひだり</a:t>
            </a:r>
            <a:r>
              <a:rPr lang="ja" sz="1500" b="1" dirty="0">
                <a:solidFill>
                  <a:srgbClr val="5E696C"/>
                </a:solidFill>
              </a:rPr>
              <a:t>クリックしてみよう。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236" name="Google Shape;236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409" y="2786325"/>
            <a:ext cx="970000" cy="9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4"/>
          <p:cNvSpPr/>
          <p:nvPr/>
        </p:nvSpPr>
        <p:spPr>
          <a:xfrm>
            <a:off x="4362273" y="4045143"/>
            <a:ext cx="489900" cy="3675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8" name="Google Shape;238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31309" y="3822005"/>
            <a:ext cx="774450" cy="118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4"/>
          <p:cNvSpPr/>
          <p:nvPr/>
        </p:nvSpPr>
        <p:spPr>
          <a:xfrm>
            <a:off x="1459125" y="3260625"/>
            <a:ext cx="2421000" cy="857400"/>
          </a:xfrm>
          <a:prstGeom prst="wedgeRoundRectCallout">
            <a:avLst>
              <a:gd name="adj1" fmla="val -64059"/>
              <a:gd name="adj2" fmla="val -2857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スプライトのついかの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ときとにているね。</a:t>
            </a:r>
            <a:endParaRPr b="1">
              <a:solidFill>
                <a:srgbClr val="5E696C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061AE49-AACD-4433-B662-CF3B9357AC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5878" y="1017450"/>
            <a:ext cx="6872140" cy="3378482"/>
          </a:xfrm>
          <a:prstGeom prst="rect">
            <a:avLst/>
          </a:prstGeom>
        </p:spPr>
      </p:pic>
      <p:sp>
        <p:nvSpPr>
          <p:cNvPr id="248" name="Google Shape;248;p2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おと</a:t>
            </a:r>
            <a:r>
              <a:rPr lang="ja" dirty="0">
                <a:latin typeface="Arial"/>
                <a:cs typeface="Arial"/>
              </a:rPr>
              <a:t>がいっぱいあるよ</a:t>
            </a:r>
            <a:endParaRPr dirty="0">
              <a:latin typeface="Arial"/>
              <a:cs typeface="Arial"/>
            </a:endParaRPr>
          </a:p>
        </p:txBody>
      </p:sp>
      <p:sp>
        <p:nvSpPr>
          <p:cNvPr id="249" name="Google Shape;249;p25"/>
          <p:cNvSpPr/>
          <p:nvPr/>
        </p:nvSpPr>
        <p:spPr>
          <a:xfrm>
            <a:off x="4494838" y="3214988"/>
            <a:ext cx="1898100" cy="1739100"/>
          </a:xfrm>
          <a:prstGeom prst="wedgeRoundRectCallout">
            <a:avLst>
              <a:gd name="adj1" fmla="val 19680"/>
              <a:gd name="adj2" fmla="val -88954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0" name="Google Shape;250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87" y="2097162"/>
            <a:ext cx="942826" cy="94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4300" y="3624525"/>
            <a:ext cx="970000" cy="9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5"/>
          <p:cNvSpPr/>
          <p:nvPr/>
        </p:nvSpPr>
        <p:spPr>
          <a:xfrm>
            <a:off x="965700" y="1005814"/>
            <a:ext cx="3448198" cy="2497500"/>
          </a:xfrm>
          <a:prstGeom prst="wedgeRoundRectCallout">
            <a:avLst>
              <a:gd name="adj1" fmla="val -60996"/>
              <a:gd name="adj2" fmla="val -6861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いろんな</a:t>
            </a:r>
            <a:r>
              <a:rPr lang="ja-JP" altLang="en-US" sz="1500" b="1" dirty="0">
                <a:solidFill>
                  <a:srgbClr val="5E696C"/>
                </a:solidFill>
              </a:rPr>
              <a:t>おと</a:t>
            </a:r>
            <a:r>
              <a:rPr lang="ja" sz="1500" b="1" dirty="0">
                <a:solidFill>
                  <a:srgbClr val="5E696C"/>
                </a:solidFill>
              </a:rPr>
              <a:t>がよういされて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いるよ。</a:t>
            </a:r>
            <a:endParaRPr sz="1500" b="1" dirty="0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rgbClr val="5E696C"/>
                </a:solidFill>
              </a:rPr>
              <a:t>それぞれの</a:t>
            </a:r>
            <a:r>
              <a:rPr lang="ja-JP" altLang="en-US" sz="1500" b="1" dirty="0">
                <a:solidFill>
                  <a:schemeClr val="accent5"/>
                </a:solidFill>
              </a:rPr>
              <a:t>おと</a:t>
            </a:r>
            <a:r>
              <a:rPr lang="ja" sz="1500" b="1" dirty="0">
                <a:solidFill>
                  <a:schemeClr val="accent5"/>
                </a:solidFill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</a:rPr>
              <a:t>みぎうえ</a:t>
            </a:r>
            <a:r>
              <a:rPr lang="ja" sz="1500" b="1" dirty="0">
                <a:solidFill>
                  <a:schemeClr val="accent5"/>
                </a:solidFill>
              </a:rPr>
              <a:t>のマークに</a:t>
            </a:r>
            <a:endParaRPr lang="ja" altLang="en-US" sz="1500" b="1" dirty="0">
              <a:solidFill>
                <a:schemeClr val="accent5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マウスポインタをかざす</a:t>
            </a:r>
            <a:r>
              <a:rPr lang="ja" sz="1500" b="1" dirty="0">
                <a:solidFill>
                  <a:srgbClr val="5E696C"/>
                </a:solidFill>
              </a:rPr>
              <a:t>と、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それが</a:t>
            </a:r>
            <a:r>
              <a:rPr lang="ja" sz="1500" b="1" dirty="0">
                <a:solidFill>
                  <a:schemeClr val="accent5"/>
                </a:solidFill>
              </a:rPr>
              <a:t>どんな</a:t>
            </a:r>
            <a:r>
              <a:rPr lang="ja-JP" altLang="en-US" sz="1500" b="1" dirty="0">
                <a:solidFill>
                  <a:schemeClr val="accent5"/>
                </a:solidFill>
              </a:rPr>
              <a:t>おと</a:t>
            </a:r>
            <a:r>
              <a:rPr lang="ja" sz="1500" b="1" dirty="0">
                <a:solidFill>
                  <a:schemeClr val="accent5"/>
                </a:solidFill>
              </a:rPr>
              <a:t>なのかきく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ことができる</a:t>
            </a:r>
            <a:r>
              <a:rPr lang="ja" sz="1500" b="1" dirty="0">
                <a:solidFill>
                  <a:srgbClr val="5E696C"/>
                </a:solidFill>
              </a:rPr>
              <a:t>んだ。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253" name="Google Shape;253;p25"/>
          <p:cNvSpPr/>
          <p:nvPr/>
        </p:nvSpPr>
        <p:spPr>
          <a:xfrm>
            <a:off x="1316423" y="3806100"/>
            <a:ext cx="2534100" cy="857400"/>
          </a:xfrm>
          <a:prstGeom prst="wedgeRoundRectCallout">
            <a:avLst>
              <a:gd name="adj1" fmla="val -57686"/>
              <a:gd name="adj2" fmla="val -2852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400"/>
            </a:pPr>
            <a:r>
              <a:rPr lang="ja" sz="1500" b="1" dirty="0">
                <a:solidFill>
                  <a:srgbClr val="5E696C"/>
                </a:solidFill>
              </a:rPr>
              <a:t>いろんな</a:t>
            </a:r>
            <a:r>
              <a:rPr lang="ja-JP" altLang="en-US" sz="1500" b="1" dirty="0">
                <a:solidFill>
                  <a:srgbClr val="5E696C"/>
                </a:solidFill>
              </a:rPr>
              <a:t>おと</a:t>
            </a:r>
            <a:r>
              <a:rPr lang="ja" sz="1500" b="1" dirty="0">
                <a:solidFill>
                  <a:srgbClr val="5E696C"/>
                </a:solidFill>
              </a:rPr>
              <a:t>がいっぱい！</a:t>
            </a:r>
            <a:endParaRPr lang="ja-JP" altLang="en-US" b="1" dirty="0">
              <a:solidFill>
                <a:srgbClr val="5E696C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おもしろい～！</a:t>
            </a:r>
            <a:endParaRPr b="1" dirty="0">
              <a:solidFill>
                <a:srgbClr val="5E696C"/>
              </a:solidFill>
            </a:endParaRPr>
          </a:p>
        </p:txBody>
      </p:sp>
      <p:sp>
        <p:nvSpPr>
          <p:cNvPr id="257" name="Google Shape;257;p25"/>
          <p:cNvSpPr/>
          <p:nvPr/>
        </p:nvSpPr>
        <p:spPr>
          <a:xfrm>
            <a:off x="6596014" y="2827366"/>
            <a:ext cx="2463125" cy="1134900"/>
          </a:xfrm>
          <a:prstGeom prst="wedgeRoundRectCallout">
            <a:avLst>
              <a:gd name="adj1" fmla="val -63597"/>
              <a:gd name="adj2" fmla="val 7182"/>
              <a:gd name="adj3" fmla="val 0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マークにかざすだけで、</a:t>
            </a:r>
            <a:endParaRPr lang="en-US" altLang="ja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2"/>
                </a:solidFill>
              </a:rPr>
              <a:t>ひだり</a:t>
            </a:r>
            <a:r>
              <a:rPr lang="ja" b="1" dirty="0">
                <a:solidFill>
                  <a:schemeClr val="dk2"/>
                </a:solidFill>
              </a:rPr>
              <a:t>クリックしなくても</a:t>
            </a:r>
            <a:endParaRPr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きけるよ</a:t>
            </a:r>
            <a:endParaRPr b="1" dirty="0">
              <a:solidFill>
                <a:schemeClr val="dk2"/>
              </a:solidFill>
            </a:endParaRPr>
          </a:p>
        </p:txBody>
      </p:sp>
      <p:pic>
        <p:nvPicPr>
          <p:cNvPr id="17" name="Google Shape;256;p25">
            <a:extLst>
              <a:ext uri="{FF2B5EF4-FFF2-40B4-BE49-F238E27FC236}">
                <a16:creationId xmlns:a16="http://schemas.microsoft.com/office/drawing/2014/main" id="{77006D77-D2D7-49B4-A6EF-8E7AB5A0C0BD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18470" y="3945437"/>
            <a:ext cx="835600" cy="113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E9766B05-8C85-48EB-B266-8E5BEC9D2B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341" t="13677" r="42394" b="58505"/>
          <a:stretch/>
        </p:blipFill>
        <p:spPr>
          <a:xfrm>
            <a:off x="4636986" y="3339277"/>
            <a:ext cx="1641266" cy="1573546"/>
          </a:xfrm>
          <a:prstGeom prst="rect">
            <a:avLst/>
          </a:prstGeom>
        </p:spPr>
      </p:pic>
      <p:sp>
        <p:nvSpPr>
          <p:cNvPr id="25" name="Google Shape;255;p25">
            <a:extLst>
              <a:ext uri="{FF2B5EF4-FFF2-40B4-BE49-F238E27FC236}">
                <a16:creationId xmlns:a16="http://schemas.microsoft.com/office/drawing/2014/main" id="{D06AF01E-5889-4C89-80DC-6C4366D3B4C3}"/>
              </a:ext>
            </a:extLst>
          </p:cNvPr>
          <p:cNvSpPr/>
          <p:nvPr/>
        </p:nvSpPr>
        <p:spPr>
          <a:xfrm>
            <a:off x="5634050" y="3413700"/>
            <a:ext cx="535800" cy="4287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ゲームクリアの</a:t>
            </a:r>
            <a:r>
              <a:rPr lang="ja-JP" altLang="en-US" dirty="0">
                <a:latin typeface="Arial"/>
                <a:cs typeface="Arial"/>
              </a:rPr>
              <a:t>おと</a:t>
            </a:r>
            <a:r>
              <a:rPr lang="ja" dirty="0">
                <a:latin typeface="Arial"/>
                <a:cs typeface="Arial"/>
              </a:rPr>
              <a:t>をついかしよう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271" name="Google Shape;27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325" y="1377975"/>
            <a:ext cx="970000" cy="9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6"/>
          <p:cNvSpPr/>
          <p:nvPr/>
        </p:nvSpPr>
        <p:spPr>
          <a:xfrm>
            <a:off x="1386200" y="1490575"/>
            <a:ext cx="2862900" cy="1157700"/>
          </a:xfrm>
          <a:prstGeom prst="wedgeRoundRectCallout">
            <a:avLst>
              <a:gd name="adj1" fmla="val -64059"/>
              <a:gd name="adj2" fmla="val -2857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じゃあさ、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ゲームクリアのときに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おと</a:t>
            </a:r>
            <a:r>
              <a:rPr lang="ja" sz="1500" b="1" dirty="0">
                <a:solidFill>
                  <a:schemeClr val="accent5"/>
                </a:solidFill>
              </a:rPr>
              <a:t>をだす</a:t>
            </a:r>
            <a:r>
              <a:rPr lang="ja" sz="1500" b="1" dirty="0">
                <a:solidFill>
                  <a:srgbClr val="5E696C"/>
                </a:solidFill>
              </a:rPr>
              <a:t>ようにしてみない？</a:t>
            </a:r>
            <a:endParaRPr b="1" dirty="0">
              <a:solidFill>
                <a:srgbClr val="5E696C"/>
              </a:solidFill>
            </a:endParaRPr>
          </a:p>
        </p:txBody>
      </p:sp>
      <p:pic>
        <p:nvPicPr>
          <p:cNvPr id="273" name="Google Shape;273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912" y="3175887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6"/>
          <p:cNvSpPr/>
          <p:nvPr/>
        </p:nvSpPr>
        <p:spPr>
          <a:xfrm>
            <a:off x="1254150" y="3121400"/>
            <a:ext cx="2725500" cy="1157700"/>
          </a:xfrm>
          <a:prstGeom prst="wedgeRoundRectCallout">
            <a:avLst>
              <a:gd name="adj1" fmla="val -60148"/>
              <a:gd name="adj2" fmla="val -22108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それはいいね！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どの</a:t>
            </a:r>
            <a:r>
              <a:rPr lang="ja-JP" altLang="en-US" sz="1500" b="1" dirty="0">
                <a:solidFill>
                  <a:srgbClr val="5E696C"/>
                </a:solidFill>
              </a:rPr>
              <a:t>おと</a:t>
            </a:r>
            <a:r>
              <a:rPr lang="ja" sz="1500" b="1" dirty="0">
                <a:solidFill>
                  <a:srgbClr val="5E696C"/>
                </a:solidFill>
              </a:rPr>
              <a:t>にするかきめよう！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9ACE0608-3014-4B0F-905F-0FD0A879DC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3009" y="1448953"/>
            <a:ext cx="4237800" cy="3228800"/>
          </a:xfrm>
          <a:prstGeom prst="rect">
            <a:avLst/>
          </a:prstGeom>
        </p:spPr>
      </p:pic>
      <p:sp>
        <p:nvSpPr>
          <p:cNvPr id="11" name="Google Shape;156;p19">
            <a:extLst>
              <a:ext uri="{FF2B5EF4-FFF2-40B4-BE49-F238E27FC236}">
                <a16:creationId xmlns:a16="http://schemas.microsoft.com/office/drawing/2014/main" id="{54C070BD-8E0D-46B2-9BD9-2DD92AEED81E}"/>
              </a:ext>
            </a:extLst>
          </p:cNvPr>
          <p:cNvSpPr/>
          <p:nvPr/>
        </p:nvSpPr>
        <p:spPr>
          <a:xfrm>
            <a:off x="6975011" y="1687087"/>
            <a:ext cx="1178700" cy="795900"/>
          </a:xfrm>
          <a:prstGeom prst="wedgeRoundRectCallout">
            <a:avLst>
              <a:gd name="adj1" fmla="val -50682"/>
              <a:gd name="adj2" fmla="val 99437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" name="Google Shape;157;p19">
            <a:extLst>
              <a:ext uri="{FF2B5EF4-FFF2-40B4-BE49-F238E27FC236}">
                <a16:creationId xmlns:a16="http://schemas.microsoft.com/office/drawing/2014/main" id="{DBBFD761-6E98-41F6-9635-B2B32D95133E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74575" y="1687087"/>
            <a:ext cx="779986" cy="79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6CE6083-077D-4722-841C-14679A6FA5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5289" y="1580300"/>
            <a:ext cx="6689384" cy="2653569"/>
          </a:xfrm>
          <a:prstGeom prst="rect">
            <a:avLst/>
          </a:prstGeom>
        </p:spPr>
      </p:pic>
      <p:sp>
        <p:nvSpPr>
          <p:cNvPr id="284" name="Google Shape;284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Winの</a:t>
            </a:r>
            <a:r>
              <a:rPr lang="ja-JP" altLang="en-US" dirty="0">
                <a:latin typeface="Arial"/>
                <a:cs typeface="Arial"/>
              </a:rPr>
              <a:t>おと</a:t>
            </a:r>
            <a:r>
              <a:rPr lang="ja" dirty="0">
                <a:latin typeface="Arial"/>
                <a:cs typeface="Arial"/>
              </a:rPr>
              <a:t>をついかしよう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286" name="Google Shape;286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575" y="1017450"/>
            <a:ext cx="970000" cy="9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27"/>
          <p:cNvSpPr/>
          <p:nvPr/>
        </p:nvSpPr>
        <p:spPr>
          <a:xfrm>
            <a:off x="1383502" y="1095350"/>
            <a:ext cx="2120519" cy="969900"/>
          </a:xfrm>
          <a:prstGeom prst="wedgeRoundRectCallout">
            <a:avLst>
              <a:gd name="adj1" fmla="val -66883"/>
              <a:gd name="adj2" fmla="val -668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Win</a:t>
            </a:r>
            <a:r>
              <a:rPr lang="ja" sz="1500" b="1" dirty="0">
                <a:solidFill>
                  <a:srgbClr val="5E696C"/>
                </a:solidFill>
              </a:rPr>
              <a:t>」っていう</a:t>
            </a:r>
            <a:r>
              <a:rPr lang="ja-JP" altLang="en-US" sz="1500" b="1" dirty="0">
                <a:solidFill>
                  <a:srgbClr val="5E696C"/>
                </a:solidFill>
              </a:rPr>
              <a:t>おと</a:t>
            </a:r>
            <a:r>
              <a:rPr lang="ja" sz="1500" b="1" dirty="0">
                <a:solidFill>
                  <a:srgbClr val="5E696C"/>
                </a:solidFill>
              </a:rPr>
              <a:t>がいいかも！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288" name="Google Shape;288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12" y="3149462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7"/>
          <p:cNvSpPr/>
          <p:nvPr/>
        </p:nvSpPr>
        <p:spPr>
          <a:xfrm>
            <a:off x="1159499" y="2571750"/>
            <a:ext cx="2716591" cy="2036100"/>
          </a:xfrm>
          <a:prstGeom prst="wedgeRoundRectCallout">
            <a:avLst>
              <a:gd name="adj1" fmla="val -61738"/>
              <a:gd name="adj2" fmla="val 6871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こうか</a:t>
            </a:r>
            <a:r>
              <a:rPr lang="ja" sz="1500" b="1" dirty="0">
                <a:solidFill>
                  <a:srgbClr val="5E696C"/>
                </a:solidFill>
              </a:rPr>
              <a:t>」を</a:t>
            </a:r>
            <a:r>
              <a:rPr lang="ja-JP" altLang="en-US" sz="1500" b="1" dirty="0">
                <a:solidFill>
                  <a:srgbClr val="5E696C"/>
                </a:solidFill>
              </a:rPr>
              <a:t>ひだり</a:t>
            </a:r>
            <a:r>
              <a:rPr lang="ja" sz="1500" b="1" dirty="0">
                <a:solidFill>
                  <a:srgbClr val="5E696C"/>
                </a:solidFill>
              </a:rPr>
              <a:t>クリック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したとき、したのほうにでてくるのだね。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じゃあ、それを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ひだり</a:t>
            </a:r>
            <a:r>
              <a:rPr lang="ja" sz="1500" b="1" dirty="0">
                <a:solidFill>
                  <a:srgbClr val="5E696C"/>
                </a:solidFill>
              </a:rPr>
              <a:t>クリックしてみよう！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290" name="Google Shape;290;p27"/>
          <p:cNvSpPr/>
          <p:nvPr/>
        </p:nvSpPr>
        <p:spPr>
          <a:xfrm>
            <a:off x="4449261" y="1660659"/>
            <a:ext cx="432918" cy="267882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27"/>
          <p:cNvSpPr/>
          <p:nvPr/>
        </p:nvSpPr>
        <p:spPr>
          <a:xfrm>
            <a:off x="5464975" y="1056250"/>
            <a:ext cx="1239900" cy="759900"/>
          </a:xfrm>
          <a:prstGeom prst="wedgeRoundRectCallout">
            <a:avLst>
              <a:gd name="adj1" fmla="val -85805"/>
              <a:gd name="adj2" fmla="val 40653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27"/>
          <p:cNvSpPr/>
          <p:nvPr/>
        </p:nvSpPr>
        <p:spPr>
          <a:xfrm>
            <a:off x="7048595" y="3314249"/>
            <a:ext cx="884911" cy="919619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27"/>
          <p:cNvSpPr/>
          <p:nvPr/>
        </p:nvSpPr>
        <p:spPr>
          <a:xfrm>
            <a:off x="5279348" y="3686286"/>
            <a:ext cx="1591800" cy="1132800"/>
          </a:xfrm>
          <a:prstGeom prst="wedgeRoundRectCallout">
            <a:avLst>
              <a:gd name="adj1" fmla="val 61118"/>
              <a:gd name="adj2" fmla="val -64515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5" name="Google Shape;295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86750" y="3747518"/>
            <a:ext cx="970000" cy="1004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41707" y="4176136"/>
            <a:ext cx="635939" cy="9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8CEA1DC0-DAFA-4FD0-9668-D34BFFBA4F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395" t="3145" r="61133" b="86760"/>
          <a:stretch/>
        </p:blipFill>
        <p:spPr>
          <a:xfrm>
            <a:off x="5594968" y="1148500"/>
            <a:ext cx="961782" cy="5951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C03DCD2-68D9-4FEA-95FC-003435CA1B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5291" y="1155099"/>
            <a:ext cx="2042034" cy="3790373"/>
          </a:xfrm>
          <a:prstGeom prst="rect">
            <a:avLst/>
          </a:prstGeom>
        </p:spPr>
      </p:pic>
      <p:sp>
        <p:nvSpPr>
          <p:cNvPr id="306" name="Google Shape;306;p2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Winの</a:t>
            </a:r>
            <a:r>
              <a:rPr lang="ja-JP" altLang="en-US" dirty="0">
                <a:latin typeface="Arial"/>
                <a:cs typeface="Arial"/>
              </a:rPr>
              <a:t>おと</a:t>
            </a:r>
            <a:r>
              <a:rPr lang="ja" dirty="0">
                <a:latin typeface="Arial"/>
                <a:cs typeface="Arial"/>
              </a:rPr>
              <a:t>がついかされたよ</a:t>
            </a:r>
            <a:endParaRPr dirty="0">
              <a:latin typeface="Arial"/>
              <a:cs typeface="Arial"/>
            </a:endParaRPr>
          </a:p>
        </p:txBody>
      </p:sp>
      <p:sp>
        <p:nvSpPr>
          <p:cNvPr id="308" name="Google Shape;308;p28"/>
          <p:cNvSpPr/>
          <p:nvPr/>
        </p:nvSpPr>
        <p:spPr>
          <a:xfrm>
            <a:off x="5913004" y="1219774"/>
            <a:ext cx="635939" cy="207243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28"/>
          <p:cNvSpPr/>
          <p:nvPr/>
        </p:nvSpPr>
        <p:spPr>
          <a:xfrm>
            <a:off x="4462101" y="1683034"/>
            <a:ext cx="1108433" cy="1074583"/>
          </a:xfrm>
          <a:prstGeom prst="wedgeRoundRectCallout">
            <a:avLst>
              <a:gd name="adj1" fmla="val 88562"/>
              <a:gd name="adj2" fmla="val -24357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10" name="Google Shape;31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13568" y="1819067"/>
            <a:ext cx="831091" cy="802517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28"/>
          <p:cNvSpPr/>
          <p:nvPr/>
        </p:nvSpPr>
        <p:spPr>
          <a:xfrm>
            <a:off x="1226675" y="1490575"/>
            <a:ext cx="2315470" cy="750000"/>
          </a:xfrm>
          <a:prstGeom prst="wedgeRoundRectCallout">
            <a:avLst>
              <a:gd name="adj1" fmla="val -64364"/>
              <a:gd name="adj2" fmla="val -47847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Winが</a:t>
            </a:r>
            <a:r>
              <a:rPr lang="ja-JP" altLang="en-US" sz="1500" b="1" dirty="0">
                <a:solidFill>
                  <a:srgbClr val="5E696C"/>
                </a:solidFill>
              </a:rPr>
              <a:t>ひょうじ</a:t>
            </a:r>
            <a:r>
              <a:rPr lang="ja" sz="1500" b="1" dirty="0">
                <a:solidFill>
                  <a:srgbClr val="5E696C"/>
                </a:solidFill>
              </a:rPr>
              <a:t>されたよ。</a:t>
            </a:r>
            <a:endParaRPr b="1" dirty="0">
              <a:solidFill>
                <a:srgbClr val="5E696C"/>
              </a:solidFill>
            </a:endParaRPr>
          </a:p>
        </p:txBody>
      </p:sp>
      <p:pic>
        <p:nvPicPr>
          <p:cNvPr id="312" name="Google Shape;312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084" y="1068629"/>
            <a:ext cx="970000" cy="9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6038" y="3153362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28"/>
          <p:cNvSpPr/>
          <p:nvPr/>
        </p:nvSpPr>
        <p:spPr>
          <a:xfrm>
            <a:off x="1288600" y="2670484"/>
            <a:ext cx="3112903" cy="2274988"/>
          </a:xfrm>
          <a:prstGeom prst="wedgeRoundRectCallout">
            <a:avLst>
              <a:gd name="adj1" fmla="val -62778"/>
              <a:gd name="adj2" fmla="val -1992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このがめんでこの</a:t>
            </a:r>
            <a:r>
              <a:rPr lang="ja-JP" altLang="en-US" sz="1500" b="1" dirty="0">
                <a:solidFill>
                  <a:srgbClr val="5E696C"/>
                </a:solidFill>
              </a:rPr>
              <a:t>おと</a:t>
            </a:r>
            <a:r>
              <a:rPr lang="ja" sz="1500" b="1" dirty="0">
                <a:solidFill>
                  <a:srgbClr val="5E696C"/>
                </a:solidFill>
              </a:rPr>
              <a:t>を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いろいろ</a:t>
            </a:r>
            <a:r>
              <a:rPr lang="ja-JP" altLang="en-US" sz="1500" b="1" dirty="0">
                <a:solidFill>
                  <a:srgbClr val="5E696C"/>
                </a:solidFill>
              </a:rPr>
              <a:t>かこう</a:t>
            </a:r>
            <a:r>
              <a:rPr lang="ja" sz="1500" b="1" dirty="0">
                <a:solidFill>
                  <a:srgbClr val="5E696C"/>
                </a:solidFill>
              </a:rPr>
              <a:t>できるんだけど、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いま</a:t>
            </a:r>
            <a:r>
              <a:rPr lang="ja" sz="1500" b="1" dirty="0">
                <a:solidFill>
                  <a:srgbClr val="5E696C"/>
                </a:solidFill>
              </a:rPr>
              <a:t>はやめておいて、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プログラムのがめんにもどろう。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ひだりうえ</a:t>
            </a:r>
            <a:r>
              <a:rPr lang="ja" sz="1500" b="1" dirty="0">
                <a:solidFill>
                  <a:srgbClr val="5E696C"/>
                </a:solidFill>
              </a:rPr>
              <a:t>の「</a:t>
            </a:r>
            <a:r>
              <a:rPr lang="ja" sz="1500" b="1" dirty="0">
                <a:solidFill>
                  <a:schemeClr val="accent5"/>
                </a:solidFill>
              </a:rPr>
              <a:t>コード</a:t>
            </a:r>
            <a:r>
              <a:rPr lang="ja" sz="1500" b="1" dirty="0">
                <a:solidFill>
                  <a:srgbClr val="5E696C"/>
                </a:solidFill>
              </a:rPr>
              <a:t>」タブを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ひだり</a:t>
            </a:r>
            <a:r>
              <a:rPr lang="ja" sz="1500" b="1" dirty="0">
                <a:solidFill>
                  <a:srgbClr val="5E696C"/>
                </a:solidFill>
              </a:rPr>
              <a:t>クリックしてね。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315" name="Google Shape;315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90490" y="1270575"/>
            <a:ext cx="635939" cy="97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Winの</a:t>
            </a:r>
            <a:r>
              <a:rPr lang="ja-JP" altLang="en-US" dirty="0">
                <a:latin typeface="Arial"/>
                <a:cs typeface="Arial"/>
              </a:rPr>
              <a:t>おと</a:t>
            </a:r>
            <a:r>
              <a:rPr lang="ja" dirty="0">
                <a:latin typeface="Arial"/>
                <a:cs typeface="Arial"/>
              </a:rPr>
              <a:t>がえらべるようになっているよ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28" name="Google Shape;328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8157" y="1322250"/>
            <a:ext cx="944411" cy="944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9095" y="2778049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29"/>
          <p:cNvSpPr/>
          <p:nvPr/>
        </p:nvSpPr>
        <p:spPr>
          <a:xfrm>
            <a:off x="1676424" y="2437469"/>
            <a:ext cx="3600600" cy="2273700"/>
          </a:xfrm>
          <a:prstGeom prst="wedgeRoundRectCallout">
            <a:avLst>
              <a:gd name="adj1" fmla="val -62778"/>
              <a:gd name="adj2" fmla="val -1992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ブロックパレットの「</a:t>
            </a:r>
            <a:r>
              <a:rPr lang="ja-JP" altLang="en-US" sz="1500" b="1" dirty="0">
                <a:solidFill>
                  <a:schemeClr val="accent5"/>
                </a:solidFill>
              </a:rPr>
              <a:t>おと</a:t>
            </a:r>
            <a:r>
              <a:rPr lang="ja" sz="1500" b="1" dirty="0">
                <a:solidFill>
                  <a:srgbClr val="5E696C"/>
                </a:solidFill>
              </a:rPr>
              <a:t>」カテゴリを</a:t>
            </a:r>
            <a:r>
              <a:rPr lang="ja-JP" altLang="en-US" sz="1500" b="1" dirty="0">
                <a:solidFill>
                  <a:srgbClr val="5E696C"/>
                </a:solidFill>
              </a:rPr>
              <a:t>ひだり</a:t>
            </a:r>
            <a:r>
              <a:rPr lang="ja" sz="1500" b="1" dirty="0">
                <a:solidFill>
                  <a:srgbClr val="5E696C"/>
                </a:solidFill>
              </a:rPr>
              <a:t>クリックして、さっきの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～の</a:t>
            </a:r>
            <a:r>
              <a:rPr lang="ja-JP" altLang="en-US" sz="1500" b="1" dirty="0">
                <a:solidFill>
                  <a:schemeClr val="accent5"/>
                </a:solidFill>
              </a:rPr>
              <a:t>おと</a:t>
            </a:r>
            <a:r>
              <a:rPr lang="ja" sz="1500" b="1" dirty="0">
                <a:solidFill>
                  <a:schemeClr val="accent5"/>
                </a:solidFill>
              </a:rPr>
              <a:t>を</a:t>
            </a:r>
            <a:r>
              <a:rPr lang="ja-JP" altLang="en-US" sz="1500" b="1" dirty="0">
                <a:solidFill>
                  <a:schemeClr val="accent5"/>
                </a:solidFill>
              </a:rPr>
              <a:t>な</a:t>
            </a:r>
            <a:r>
              <a:rPr lang="ja" sz="1500" b="1" dirty="0">
                <a:solidFill>
                  <a:schemeClr val="accent5"/>
                </a:solidFill>
              </a:rPr>
              <a:t>らす</a:t>
            </a:r>
            <a:r>
              <a:rPr lang="ja" sz="1500" b="1" dirty="0">
                <a:solidFill>
                  <a:srgbClr val="5E696C"/>
                </a:solidFill>
              </a:rPr>
              <a:t>」のブロックを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みてごらん。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Winの</a:t>
            </a:r>
            <a:r>
              <a:rPr lang="ja-JP" altLang="en-US" sz="1500" b="1" dirty="0">
                <a:solidFill>
                  <a:schemeClr val="accent5"/>
                </a:solidFill>
              </a:rPr>
              <a:t>おと</a:t>
            </a:r>
            <a:r>
              <a:rPr lang="ja" sz="1500" b="1" dirty="0">
                <a:solidFill>
                  <a:schemeClr val="accent5"/>
                </a:solidFill>
              </a:rPr>
              <a:t>がえらべるようになって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いる</a:t>
            </a:r>
            <a:r>
              <a:rPr lang="ja" sz="1500" b="1" dirty="0">
                <a:solidFill>
                  <a:srgbClr val="5E696C"/>
                </a:solidFill>
              </a:rPr>
              <a:t>でしょ？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331" name="Google Shape;331;p29"/>
          <p:cNvSpPr/>
          <p:nvPr/>
        </p:nvSpPr>
        <p:spPr>
          <a:xfrm>
            <a:off x="1683875" y="1490575"/>
            <a:ext cx="1820100" cy="836100"/>
          </a:xfrm>
          <a:prstGeom prst="wedgeRoundRectCallout">
            <a:avLst>
              <a:gd name="adj1" fmla="val -65980"/>
              <a:gd name="adj2" fmla="val -2871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みなれたがめんに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もどったね</a:t>
            </a:r>
            <a:r>
              <a:rPr lang="ja" b="1">
                <a:solidFill>
                  <a:srgbClr val="5E696C"/>
                </a:solidFill>
              </a:rPr>
              <a:t>。</a:t>
            </a:r>
            <a:endParaRPr b="1">
              <a:solidFill>
                <a:srgbClr val="5E696C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3DDF9B7-4C42-4DD2-B396-C5B3ACE4ADC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93"/>
          <a:stretch/>
        </p:blipFill>
        <p:spPr>
          <a:xfrm>
            <a:off x="6070228" y="1149926"/>
            <a:ext cx="2182708" cy="373033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0"/>
          <p:cNvSpPr txBox="1">
            <a:spLocks noGrp="1"/>
          </p:cNvSpPr>
          <p:nvPr>
            <p:ph type="title"/>
          </p:nvPr>
        </p:nvSpPr>
        <p:spPr>
          <a:xfrm>
            <a:off x="0" y="391350"/>
            <a:ext cx="91440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600" dirty="0">
                <a:latin typeface="Arial"/>
                <a:cs typeface="Arial"/>
              </a:rPr>
              <a:t>おと</a:t>
            </a:r>
            <a:r>
              <a:rPr lang="ja" sz="2600" dirty="0">
                <a:latin typeface="Arial"/>
                <a:cs typeface="Arial"/>
              </a:rPr>
              <a:t>をつかいたいスプライトをえらんでからついかしてね</a:t>
            </a:r>
            <a:endParaRPr sz="2600" dirty="0">
              <a:latin typeface="Arial"/>
              <a:cs typeface="Arial"/>
            </a:endParaRPr>
          </a:p>
        </p:txBody>
      </p:sp>
      <p:pic>
        <p:nvPicPr>
          <p:cNvPr id="344" name="Google Shape;344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612" y="1787887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30"/>
          <p:cNvSpPr/>
          <p:nvPr/>
        </p:nvSpPr>
        <p:spPr>
          <a:xfrm>
            <a:off x="1760225" y="1474125"/>
            <a:ext cx="3291300" cy="1692900"/>
          </a:xfrm>
          <a:prstGeom prst="wedgeRoundRectCallout">
            <a:avLst>
              <a:gd name="adj1" fmla="val -62778"/>
              <a:gd name="adj2" fmla="val -1992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ちなみに、</a:t>
            </a:r>
            <a:r>
              <a:rPr lang="ja" sz="1500" b="1" dirty="0">
                <a:solidFill>
                  <a:schemeClr val="accent5"/>
                </a:solidFill>
              </a:rPr>
              <a:t>ついかした</a:t>
            </a:r>
            <a:r>
              <a:rPr lang="ja-JP" altLang="en-US" sz="1500" b="1" dirty="0">
                <a:solidFill>
                  <a:schemeClr val="accent5"/>
                </a:solidFill>
              </a:rPr>
              <a:t>おと</a:t>
            </a:r>
            <a:r>
              <a:rPr lang="ja" sz="1500" b="1" dirty="0">
                <a:solidFill>
                  <a:schemeClr val="accent5"/>
                </a:solidFill>
              </a:rPr>
              <a:t>は、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ついかしたときにえらんでいる</a:t>
            </a:r>
            <a:endParaRPr sz="1500" b="1" dirty="0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chemeClr val="accent5"/>
                </a:solidFill>
              </a:rPr>
              <a:t>スプライトでしかつかえない</a:t>
            </a:r>
            <a:r>
              <a:rPr lang="ja" sz="1500" b="1" dirty="0">
                <a:solidFill>
                  <a:schemeClr val="bg2"/>
                </a:solidFill>
              </a:rPr>
              <a:t>か</a:t>
            </a:r>
            <a:r>
              <a:rPr lang="ja" sz="1500" b="1" dirty="0">
                <a:solidFill>
                  <a:srgbClr val="5E696C"/>
                </a:solidFill>
              </a:rPr>
              <a:t>ら</a:t>
            </a:r>
            <a:endParaRPr lang="ja" altLang="en-US" sz="1500" b="1" dirty="0">
              <a:solidFill>
                <a:srgbClr val="5E696C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ちゅういしてね。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347" name="Google Shape;347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74153" y="1201825"/>
            <a:ext cx="8763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8200" y="3205125"/>
            <a:ext cx="970000" cy="9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30"/>
          <p:cNvSpPr/>
          <p:nvPr/>
        </p:nvSpPr>
        <p:spPr>
          <a:xfrm>
            <a:off x="1836425" y="3480625"/>
            <a:ext cx="2844900" cy="1310700"/>
          </a:xfrm>
          <a:prstGeom prst="wedgeRoundRectCallout">
            <a:avLst>
              <a:gd name="adj1" fmla="val -65980"/>
              <a:gd name="adj2" fmla="val -2871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ほんとだ。ネズミのほうでは</a:t>
            </a:r>
            <a:endParaRPr sz="1500" b="1" dirty="0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rgbClr val="5E696C"/>
                </a:solidFill>
              </a:rPr>
              <a:t>Winの</a:t>
            </a:r>
            <a:r>
              <a:rPr lang="ja-JP" altLang="en-US" sz="1500" b="1" dirty="0">
                <a:solidFill>
                  <a:srgbClr val="5E696C"/>
                </a:solidFill>
              </a:rPr>
              <a:t>おと</a:t>
            </a:r>
            <a:r>
              <a:rPr lang="ja" sz="1500" b="1" dirty="0">
                <a:solidFill>
                  <a:srgbClr val="5E696C"/>
                </a:solidFill>
              </a:rPr>
              <a:t>はつかえるように</a:t>
            </a:r>
            <a:endParaRPr lang="ja" altLang="en-US" sz="1500" b="1" dirty="0">
              <a:solidFill>
                <a:srgbClr val="5E696C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なっていないね。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046806D-1955-46EA-8DF4-78B7403D46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1729" y="1017450"/>
            <a:ext cx="2289216" cy="3905827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D007455-F85E-46B3-996F-458CA7F3D3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2218" y="1162239"/>
            <a:ext cx="5376366" cy="3631434"/>
          </a:xfrm>
          <a:prstGeom prst="rect">
            <a:avLst/>
          </a:prstGeom>
        </p:spPr>
      </p:pic>
      <p:sp>
        <p:nvSpPr>
          <p:cNvPr id="358" name="Google Shape;358;p31"/>
          <p:cNvSpPr/>
          <p:nvPr/>
        </p:nvSpPr>
        <p:spPr>
          <a:xfrm>
            <a:off x="3957996" y="1741715"/>
            <a:ext cx="1178700" cy="304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3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クリアのときになるようにブロックをおこう</a:t>
            </a:r>
            <a:endParaRPr>
              <a:latin typeface="Arial"/>
              <a:cs typeface="Arial"/>
            </a:endParaRPr>
          </a:p>
        </p:txBody>
      </p:sp>
      <p:pic>
        <p:nvPicPr>
          <p:cNvPr id="360" name="Google Shape;360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12" y="1109812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31"/>
          <p:cNvSpPr/>
          <p:nvPr/>
        </p:nvSpPr>
        <p:spPr>
          <a:xfrm>
            <a:off x="1254950" y="1330350"/>
            <a:ext cx="2663818" cy="1662000"/>
          </a:xfrm>
          <a:prstGeom prst="wedgeRoundRectCallout">
            <a:avLst>
              <a:gd name="adj1" fmla="val -63771"/>
              <a:gd name="adj2" fmla="val -35474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「ゲームクリア！と</a:t>
            </a:r>
            <a:endParaRPr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chemeClr val="dk2"/>
                </a:solidFill>
              </a:rPr>
              <a:t>２</a:t>
            </a:r>
            <a:r>
              <a:rPr lang="ja-JP" altLang="en-US" sz="1500" b="1" dirty="0">
                <a:solidFill>
                  <a:schemeClr val="dk2"/>
                </a:solidFill>
              </a:rPr>
              <a:t>びょうい</a:t>
            </a:r>
            <a:r>
              <a:rPr lang="ja" sz="1500" b="1" dirty="0">
                <a:solidFill>
                  <a:schemeClr val="dk2"/>
                </a:solidFill>
              </a:rPr>
              <a:t>う」のブロックの</a:t>
            </a:r>
            <a:endParaRPr lang="ja" altLang="en-US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chemeClr val="dk2"/>
                </a:solidFill>
              </a:rPr>
              <a:t>かわりに、「</a:t>
            </a:r>
            <a:r>
              <a:rPr lang="ja" sz="1500" b="1" dirty="0">
                <a:solidFill>
                  <a:schemeClr val="accent5"/>
                </a:solidFill>
              </a:rPr>
              <a:t>Winの</a:t>
            </a:r>
            <a:r>
              <a:rPr lang="ja-JP" altLang="en-US" sz="1500" b="1" dirty="0">
                <a:solidFill>
                  <a:schemeClr val="accent5"/>
                </a:solidFill>
              </a:rPr>
              <a:t>おと</a:t>
            </a:r>
            <a:r>
              <a:rPr lang="ja" sz="1500" b="1" dirty="0">
                <a:solidFill>
                  <a:schemeClr val="accent5"/>
                </a:solidFill>
              </a:rPr>
              <a:t>を</a:t>
            </a:r>
            <a:endParaRPr lang="ja" altLang="en-US" sz="1500" b="1" dirty="0">
              <a:solidFill>
                <a:schemeClr val="accent5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な</a:t>
            </a:r>
            <a:r>
              <a:rPr lang="ja" sz="1500" b="1" dirty="0">
                <a:solidFill>
                  <a:schemeClr val="accent5"/>
                </a:solidFill>
              </a:rPr>
              <a:t>らす</a:t>
            </a:r>
            <a:r>
              <a:rPr lang="ja" sz="1500" b="1" dirty="0">
                <a:solidFill>
                  <a:schemeClr val="dk2"/>
                </a:solidFill>
              </a:rPr>
              <a:t>」をおこう！</a:t>
            </a:r>
            <a:endParaRPr sz="1500" b="1" dirty="0">
              <a:solidFill>
                <a:schemeClr val="dk2"/>
              </a:solidFill>
            </a:endParaRPr>
          </a:p>
        </p:txBody>
      </p:sp>
      <p:cxnSp>
        <p:nvCxnSpPr>
          <p:cNvPr id="362" name="Google Shape;362;p31"/>
          <p:cNvCxnSpPr>
            <a:cxnSpLocks/>
            <a:stCxn id="358" idx="3"/>
          </p:cNvCxnSpPr>
          <p:nvPr/>
        </p:nvCxnSpPr>
        <p:spPr>
          <a:xfrm>
            <a:off x="5136696" y="1893965"/>
            <a:ext cx="697421" cy="731726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364" name="Google Shape;364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3400" y="3205125"/>
            <a:ext cx="970000" cy="9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31"/>
          <p:cNvSpPr/>
          <p:nvPr/>
        </p:nvSpPr>
        <p:spPr>
          <a:xfrm>
            <a:off x="1484949" y="3328225"/>
            <a:ext cx="2561501" cy="1310700"/>
          </a:xfrm>
          <a:prstGeom prst="wedgeRoundRectCallout">
            <a:avLst>
              <a:gd name="adj1" fmla="val -65980"/>
              <a:gd name="adj2" fmla="val -2871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「ゲームクリア！と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２</a:t>
            </a:r>
            <a:r>
              <a:rPr lang="ja-JP" altLang="en-US" sz="1500" b="1" dirty="0">
                <a:solidFill>
                  <a:srgbClr val="5E696C"/>
                </a:solidFill>
              </a:rPr>
              <a:t>びょうい</a:t>
            </a:r>
            <a:r>
              <a:rPr lang="ja" sz="1500" b="1" dirty="0">
                <a:solidFill>
                  <a:srgbClr val="5E696C"/>
                </a:solidFill>
              </a:rPr>
              <a:t>う」のブロックは</a:t>
            </a:r>
            <a:r>
              <a:rPr lang="ja-JP" altLang="en-US" sz="1500" b="1" dirty="0">
                <a:solidFill>
                  <a:srgbClr val="5E696C"/>
                </a:solidFill>
              </a:rPr>
              <a:t>け</a:t>
            </a:r>
            <a:r>
              <a:rPr lang="ja" sz="1500" b="1" dirty="0">
                <a:solidFill>
                  <a:srgbClr val="5E696C"/>
                </a:solidFill>
              </a:rPr>
              <a:t>しちゃおう。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363" name="Google Shape;363;p31"/>
          <p:cNvSpPr/>
          <p:nvPr/>
        </p:nvSpPr>
        <p:spPr>
          <a:xfrm>
            <a:off x="5897832" y="2687850"/>
            <a:ext cx="1025700" cy="22622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31"/>
          <p:cNvSpPr/>
          <p:nvPr/>
        </p:nvSpPr>
        <p:spPr>
          <a:xfrm>
            <a:off x="5896475" y="2413316"/>
            <a:ext cx="1469700" cy="27453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7" name="Google Shape;367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60568" y="2202972"/>
            <a:ext cx="697421" cy="1063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dirty="0">
                <a:latin typeface="Arial"/>
                <a:cs typeface="Arial"/>
              </a:rPr>
              <a:t>してみよう！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78" name="Google Shape;378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800" y="1377700"/>
            <a:ext cx="839100" cy="839100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2"/>
          <p:cNvSpPr/>
          <p:nvPr/>
        </p:nvSpPr>
        <p:spPr>
          <a:xfrm>
            <a:off x="1276150" y="1293800"/>
            <a:ext cx="2421000" cy="2121000"/>
          </a:xfrm>
          <a:prstGeom prst="wedgeRoundRectCallout">
            <a:avLst>
              <a:gd name="adj1" fmla="val -61389"/>
              <a:gd name="adj2" fmla="val -2306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rgbClr val="5E696C"/>
                </a:solidFill>
              </a:rPr>
              <a:t>よし、</a:t>
            </a:r>
            <a:r>
              <a:rPr lang="ja" sz="1500" b="1" dirty="0">
                <a:solidFill>
                  <a:schemeClr val="accent5"/>
                </a:solidFill>
              </a:rPr>
              <a:t>ネズミを３びき</a:t>
            </a:r>
            <a:endParaRPr lang="ja-JP" altLang="en-US" sz="1500" b="1" dirty="0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chemeClr val="accent5"/>
                </a:solidFill>
              </a:rPr>
              <a:t>つかまえたらクリアで</a:t>
            </a:r>
            <a:endParaRPr lang="ja" altLang="en-US" sz="1500" b="1" dirty="0">
              <a:solidFill>
                <a:schemeClr val="accent5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おと</a:t>
            </a:r>
            <a:r>
              <a:rPr lang="ja" sz="1500" b="1" dirty="0">
                <a:solidFill>
                  <a:schemeClr val="accent5"/>
                </a:solidFill>
              </a:rPr>
              <a:t>がなる</a:t>
            </a:r>
            <a:r>
              <a:rPr lang="ja" sz="1500" b="1" dirty="0">
                <a:solidFill>
                  <a:schemeClr val="dk2"/>
                </a:solidFill>
              </a:rPr>
              <a:t>はず</a:t>
            </a:r>
            <a:r>
              <a:rPr lang="ja" sz="1500" b="1" dirty="0">
                <a:solidFill>
                  <a:srgbClr val="5E696C"/>
                </a:solidFill>
              </a:rPr>
              <a:t>...！</a:t>
            </a:r>
            <a:endParaRPr sz="1500" b="1" dirty="0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rgbClr val="5E696C"/>
                </a:solidFill>
              </a:rPr>
              <a:t>って、ならないし～！</a:t>
            </a:r>
            <a:endParaRPr lang="ja" altLang="en-US" sz="1500" b="1" dirty="0">
              <a:solidFill>
                <a:srgbClr val="5E696C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どうして？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9E55DC5-0795-46D9-9C53-397E693D27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0909" y="997829"/>
            <a:ext cx="4829900" cy="367992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12119AE-AC61-4A1F-88B8-886136474F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1448" y="1159164"/>
            <a:ext cx="4253671" cy="3592986"/>
          </a:xfrm>
          <a:prstGeom prst="rect">
            <a:avLst/>
          </a:prstGeom>
        </p:spPr>
      </p:pic>
      <p:sp>
        <p:nvSpPr>
          <p:cNvPr id="387" name="Google Shape;387;p3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100" dirty="0">
                <a:latin typeface="Arial"/>
                <a:cs typeface="Arial"/>
              </a:rPr>
              <a:t>「すべてを</a:t>
            </a:r>
            <a:r>
              <a:rPr lang="ja-JP" altLang="en-US" sz="3100" dirty="0">
                <a:latin typeface="Arial"/>
                <a:cs typeface="Arial"/>
              </a:rPr>
              <a:t>と</a:t>
            </a:r>
            <a:r>
              <a:rPr lang="ja" sz="3100" dirty="0">
                <a:latin typeface="Arial"/>
                <a:cs typeface="Arial"/>
              </a:rPr>
              <a:t>める」で</a:t>
            </a:r>
            <a:r>
              <a:rPr lang="ja-JP" altLang="en-US" sz="3100" dirty="0">
                <a:latin typeface="Arial"/>
                <a:cs typeface="Arial"/>
              </a:rPr>
              <a:t>おと</a:t>
            </a:r>
            <a:r>
              <a:rPr lang="ja" sz="3100" dirty="0">
                <a:latin typeface="Arial"/>
                <a:cs typeface="Arial"/>
              </a:rPr>
              <a:t>もとまるよ</a:t>
            </a:r>
            <a:endParaRPr sz="3100" dirty="0">
              <a:latin typeface="Arial"/>
              <a:cs typeface="Arial"/>
            </a:endParaRPr>
          </a:p>
        </p:txBody>
      </p:sp>
      <p:pic>
        <p:nvPicPr>
          <p:cNvPr id="388" name="Google Shape;388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9848" y="1109802"/>
            <a:ext cx="789900" cy="795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5975" y="3030975"/>
            <a:ext cx="789900" cy="789900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33"/>
          <p:cNvSpPr/>
          <p:nvPr/>
        </p:nvSpPr>
        <p:spPr>
          <a:xfrm>
            <a:off x="1223125" y="1017450"/>
            <a:ext cx="3627000" cy="2013600"/>
          </a:xfrm>
          <a:prstGeom prst="wedgeRoundRectCallout">
            <a:avLst>
              <a:gd name="adj1" fmla="val -58933"/>
              <a:gd name="adj2" fmla="val -35300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Winの</a:t>
            </a:r>
            <a:r>
              <a:rPr lang="ja-JP" altLang="en-US" sz="1500" b="1" dirty="0">
                <a:solidFill>
                  <a:schemeClr val="accent5"/>
                </a:solidFill>
              </a:rPr>
              <a:t>おと</a:t>
            </a:r>
            <a:r>
              <a:rPr lang="ja" sz="1500" b="1" dirty="0">
                <a:solidFill>
                  <a:schemeClr val="accent5"/>
                </a:solidFill>
              </a:rPr>
              <a:t>を</a:t>
            </a:r>
            <a:r>
              <a:rPr lang="ja-JP" altLang="en-US" sz="1500" b="1" dirty="0">
                <a:solidFill>
                  <a:schemeClr val="accent5"/>
                </a:solidFill>
              </a:rPr>
              <a:t>な</a:t>
            </a:r>
            <a:r>
              <a:rPr lang="ja" sz="1500" b="1" dirty="0">
                <a:solidFill>
                  <a:schemeClr val="accent5"/>
                </a:solidFill>
              </a:rPr>
              <a:t>らす</a:t>
            </a:r>
            <a:r>
              <a:rPr lang="ja" sz="1500" b="1" dirty="0">
                <a:solidFill>
                  <a:srgbClr val="5E696C"/>
                </a:solidFill>
              </a:rPr>
              <a:t>」のブロックの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すぐしたに「</a:t>
            </a:r>
            <a:r>
              <a:rPr lang="ja" sz="1500" b="1" dirty="0">
                <a:solidFill>
                  <a:schemeClr val="accent5"/>
                </a:solidFill>
              </a:rPr>
              <a:t>すべて</a:t>
            </a:r>
            <a:r>
              <a:rPr lang="ja-JP" altLang="en-US" sz="1500" b="1" dirty="0">
                <a:solidFill>
                  <a:schemeClr val="accent5"/>
                </a:solidFill>
              </a:rPr>
              <a:t>をと</a:t>
            </a:r>
            <a:r>
              <a:rPr lang="ja" sz="1500" b="1" dirty="0">
                <a:solidFill>
                  <a:schemeClr val="accent5"/>
                </a:solidFill>
              </a:rPr>
              <a:t>める</a:t>
            </a:r>
            <a:r>
              <a:rPr lang="ja" sz="1500" b="1" dirty="0">
                <a:solidFill>
                  <a:srgbClr val="5E696C"/>
                </a:solidFill>
              </a:rPr>
              <a:t>」の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ブロックがあるよね。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ならしたらすぐに「</a:t>
            </a:r>
            <a:r>
              <a:rPr lang="ja" sz="1500" b="1" dirty="0">
                <a:solidFill>
                  <a:schemeClr val="accent5"/>
                </a:solidFill>
              </a:rPr>
              <a:t>すべてが</a:t>
            </a:r>
            <a:r>
              <a:rPr lang="ja-JP" altLang="en-US" sz="1500" b="1" dirty="0">
                <a:solidFill>
                  <a:schemeClr val="accent5"/>
                </a:solidFill>
              </a:rPr>
              <a:t>と</a:t>
            </a:r>
            <a:r>
              <a:rPr lang="ja" sz="1500" b="1" dirty="0">
                <a:solidFill>
                  <a:schemeClr val="accent5"/>
                </a:solidFill>
              </a:rPr>
              <a:t>まる</a:t>
            </a:r>
            <a:r>
              <a:rPr lang="ja" sz="1500" b="1" dirty="0">
                <a:solidFill>
                  <a:srgbClr val="5E696C"/>
                </a:solidFill>
              </a:rPr>
              <a:t>」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ので、</a:t>
            </a:r>
            <a:r>
              <a:rPr lang="ja-JP" altLang="en-US" sz="1500" b="1" dirty="0">
                <a:solidFill>
                  <a:schemeClr val="accent5"/>
                </a:solidFill>
              </a:rPr>
              <a:t>おと</a:t>
            </a:r>
            <a:r>
              <a:rPr lang="ja" sz="1500" b="1" dirty="0">
                <a:solidFill>
                  <a:schemeClr val="accent5"/>
                </a:solidFill>
              </a:rPr>
              <a:t>もとまってしまう</a:t>
            </a:r>
            <a:r>
              <a:rPr lang="ja" sz="1500" b="1" dirty="0">
                <a:solidFill>
                  <a:srgbClr val="5E696C"/>
                </a:solidFill>
              </a:rPr>
              <a:t>んだ。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392" name="Google Shape;392;p33"/>
          <p:cNvSpPr/>
          <p:nvPr/>
        </p:nvSpPr>
        <p:spPr>
          <a:xfrm>
            <a:off x="1202925" y="3078850"/>
            <a:ext cx="3074400" cy="1531200"/>
          </a:xfrm>
          <a:prstGeom prst="wedgeRoundRectCallout">
            <a:avLst>
              <a:gd name="adj1" fmla="val -58095"/>
              <a:gd name="adj2" fmla="val -2597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みみをすましてよ～くきくと、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さいしょのところが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ちょっとだけなってる</a:t>
            </a:r>
            <a:r>
              <a:rPr lang="ja" sz="1500" b="1">
                <a:solidFill>
                  <a:srgbClr val="5E696C"/>
                </a:solidFill>
              </a:rPr>
              <a:t>ね。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でもすぐとまっちゃうんだ...。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393" name="Google Shape;393;p33"/>
          <p:cNvSpPr/>
          <p:nvPr/>
        </p:nvSpPr>
        <p:spPr>
          <a:xfrm>
            <a:off x="4931048" y="3585348"/>
            <a:ext cx="1532700" cy="626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990CD62-1D47-4B92-8462-6E9AA7BA7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364" y="1079949"/>
            <a:ext cx="4929017" cy="2904058"/>
          </a:xfrm>
          <a:prstGeom prst="rect">
            <a:avLst/>
          </a:prstGeom>
        </p:spPr>
      </p:pic>
      <p:sp>
        <p:nvSpPr>
          <p:cNvPr id="406" name="Google Shape;406;p34"/>
          <p:cNvSpPr/>
          <p:nvPr/>
        </p:nvSpPr>
        <p:spPr>
          <a:xfrm>
            <a:off x="6190982" y="3119425"/>
            <a:ext cx="1222500" cy="294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34"/>
          <p:cNvSpPr txBox="1">
            <a:spLocks noGrp="1"/>
          </p:cNvSpPr>
          <p:nvPr>
            <p:ph type="title"/>
          </p:nvPr>
        </p:nvSpPr>
        <p:spPr>
          <a:xfrm>
            <a:off x="0" y="391350"/>
            <a:ext cx="91440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700" dirty="0">
                <a:latin typeface="Arial"/>
                <a:cs typeface="Arial"/>
              </a:rPr>
              <a:t>「</a:t>
            </a:r>
            <a:r>
              <a:rPr lang="ja-JP" altLang="en-US" sz="2700" dirty="0">
                <a:latin typeface="Arial"/>
                <a:cs typeface="Arial"/>
              </a:rPr>
              <a:t>お</a:t>
            </a:r>
            <a:r>
              <a:rPr lang="ja" sz="2700" dirty="0">
                <a:latin typeface="Arial"/>
                <a:cs typeface="Arial"/>
              </a:rPr>
              <a:t>わるまで～の</a:t>
            </a:r>
            <a:r>
              <a:rPr lang="ja-JP" altLang="en-US" sz="2700" dirty="0">
                <a:latin typeface="Arial"/>
                <a:cs typeface="Arial"/>
              </a:rPr>
              <a:t>おと</a:t>
            </a:r>
            <a:r>
              <a:rPr lang="ja" sz="2700" dirty="0">
                <a:latin typeface="Arial"/>
                <a:cs typeface="Arial"/>
              </a:rPr>
              <a:t>を</a:t>
            </a:r>
            <a:r>
              <a:rPr lang="ja-JP" altLang="en-US" sz="2700" dirty="0">
                <a:latin typeface="Arial"/>
                <a:cs typeface="Arial"/>
              </a:rPr>
              <a:t>な</a:t>
            </a:r>
            <a:r>
              <a:rPr lang="ja" sz="2700" dirty="0">
                <a:latin typeface="Arial"/>
                <a:cs typeface="Arial"/>
              </a:rPr>
              <a:t>らす」のブロックにかえよう</a:t>
            </a:r>
            <a:endParaRPr sz="2700" dirty="0">
              <a:latin typeface="Arial"/>
              <a:cs typeface="Arial"/>
            </a:endParaRPr>
          </a:p>
        </p:txBody>
      </p:sp>
      <p:pic>
        <p:nvPicPr>
          <p:cNvPr id="408" name="Google Shape;408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725" y="1322250"/>
            <a:ext cx="822901" cy="828436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4"/>
          <p:cNvSpPr/>
          <p:nvPr/>
        </p:nvSpPr>
        <p:spPr>
          <a:xfrm>
            <a:off x="1064050" y="1017450"/>
            <a:ext cx="3303300" cy="2547000"/>
          </a:xfrm>
          <a:prstGeom prst="wedgeRoundRectCallout">
            <a:avLst>
              <a:gd name="adj1" fmla="val -57536"/>
              <a:gd name="adj2" fmla="val -31858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こんかいのばあいは、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お</a:t>
            </a:r>
            <a:r>
              <a:rPr lang="ja" sz="1500" b="1" dirty="0">
                <a:solidFill>
                  <a:schemeClr val="accent5"/>
                </a:solidFill>
              </a:rPr>
              <a:t>わるまでWinの</a:t>
            </a:r>
            <a:r>
              <a:rPr lang="ja-JP" altLang="en-US" sz="1500" b="1" dirty="0">
                <a:solidFill>
                  <a:schemeClr val="accent5"/>
                </a:solidFill>
              </a:rPr>
              <a:t>おと</a:t>
            </a:r>
            <a:r>
              <a:rPr lang="ja" sz="1500" b="1" dirty="0">
                <a:solidFill>
                  <a:schemeClr val="accent5"/>
                </a:solidFill>
              </a:rPr>
              <a:t>を</a:t>
            </a:r>
            <a:r>
              <a:rPr lang="ja-JP" altLang="en-US" sz="1500" b="1" dirty="0">
                <a:solidFill>
                  <a:schemeClr val="accent5"/>
                </a:solidFill>
              </a:rPr>
              <a:t>な</a:t>
            </a:r>
            <a:r>
              <a:rPr lang="ja" sz="1500" b="1" dirty="0">
                <a:solidFill>
                  <a:schemeClr val="accent5"/>
                </a:solidFill>
              </a:rPr>
              <a:t>らす</a:t>
            </a:r>
            <a:r>
              <a:rPr lang="ja" sz="1500" b="1" dirty="0">
                <a:solidFill>
                  <a:srgbClr val="5E696C"/>
                </a:solidFill>
              </a:rPr>
              <a:t>」をつかうとうまくいくよ。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こっちをつかえば、</a:t>
            </a:r>
            <a:r>
              <a:rPr lang="ja-JP" altLang="en-US" sz="1500" b="1" dirty="0">
                <a:solidFill>
                  <a:schemeClr val="accent5"/>
                </a:solidFill>
              </a:rPr>
              <a:t>おと</a:t>
            </a:r>
            <a:r>
              <a:rPr lang="ja" sz="1500" b="1" dirty="0">
                <a:solidFill>
                  <a:schemeClr val="accent5"/>
                </a:solidFill>
              </a:rPr>
              <a:t>が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さいごまでなってから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つぎのブロックにすすむ</a:t>
            </a:r>
            <a:r>
              <a:rPr lang="ja" sz="1500" b="1" dirty="0">
                <a:solidFill>
                  <a:schemeClr val="dk2"/>
                </a:solidFill>
              </a:rPr>
              <a:t>ように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なるんだ。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410" name="Google Shape;410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9175" y="3564375"/>
            <a:ext cx="822900" cy="822900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34"/>
          <p:cNvSpPr/>
          <p:nvPr/>
        </p:nvSpPr>
        <p:spPr>
          <a:xfrm>
            <a:off x="1256600" y="3866000"/>
            <a:ext cx="1584600" cy="777600"/>
          </a:xfrm>
          <a:prstGeom prst="wedgeRoundRectCallout">
            <a:avLst>
              <a:gd name="adj1" fmla="val -68132"/>
              <a:gd name="adj2" fmla="val -30906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なるほどー。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412" name="Google Shape;412;p34"/>
          <p:cNvSpPr/>
          <p:nvPr/>
        </p:nvSpPr>
        <p:spPr>
          <a:xfrm>
            <a:off x="4460014" y="1517527"/>
            <a:ext cx="1222500" cy="200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3" name="Google Shape;413;p34"/>
          <p:cNvCxnSpPr>
            <a:stCxn id="412" idx="3"/>
            <a:endCxn id="406" idx="1"/>
          </p:cNvCxnSpPr>
          <p:nvPr/>
        </p:nvCxnSpPr>
        <p:spPr>
          <a:xfrm>
            <a:off x="5682514" y="1617727"/>
            <a:ext cx="508468" cy="1648698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414" name="Google Shape;414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96191" y="3266425"/>
            <a:ext cx="1019875" cy="155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145DDD6B-D2EA-4976-8012-2B84DD3B92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0909" y="997829"/>
            <a:ext cx="4829900" cy="3679924"/>
          </a:xfrm>
          <a:prstGeom prst="rect">
            <a:avLst/>
          </a:prstGeom>
        </p:spPr>
      </p:pic>
      <p:sp>
        <p:nvSpPr>
          <p:cNvPr id="427" name="Google Shape;427;p3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dirty="0">
                <a:latin typeface="Arial"/>
                <a:cs typeface="Arial"/>
              </a:rPr>
              <a:t>してみよう！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428" name="Google Shape;428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700" y="2464575"/>
            <a:ext cx="970000" cy="9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Google Shape;429;p35"/>
          <p:cNvSpPr/>
          <p:nvPr/>
        </p:nvSpPr>
        <p:spPr>
          <a:xfrm>
            <a:off x="1741488" y="2579775"/>
            <a:ext cx="2082000" cy="1035300"/>
          </a:xfrm>
          <a:prstGeom prst="wedgeRoundRectCallout">
            <a:avLst>
              <a:gd name="adj1" fmla="val -67162"/>
              <a:gd name="adj2" fmla="val -13552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やったね！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こんどはなったよ！</a:t>
            </a:r>
            <a:endParaRPr b="1">
              <a:solidFill>
                <a:srgbClr val="5E696C"/>
              </a:solidFill>
            </a:endParaRPr>
          </a:p>
        </p:txBody>
      </p:sp>
      <p:sp>
        <p:nvSpPr>
          <p:cNvPr id="430" name="Google Shape;430;p35"/>
          <p:cNvSpPr/>
          <p:nvPr/>
        </p:nvSpPr>
        <p:spPr>
          <a:xfrm>
            <a:off x="7286650" y="1017450"/>
            <a:ext cx="1178700" cy="795900"/>
          </a:xfrm>
          <a:prstGeom prst="wedgeRoundRectCallout">
            <a:avLst>
              <a:gd name="adj1" fmla="val -114938"/>
              <a:gd name="adj2" fmla="val 18183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31" name="Google Shape;431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86214" y="1017450"/>
            <a:ext cx="779986" cy="79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8CA97BE-A006-443B-B47A-E91FD390A1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333" y="1415400"/>
            <a:ext cx="3910155" cy="3171524"/>
          </a:xfrm>
          <a:prstGeom prst="rect">
            <a:avLst/>
          </a:prstGeom>
        </p:spPr>
      </p:pic>
      <p:sp>
        <p:nvSpPr>
          <p:cNvPr id="437" name="Google Shape;437;p3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ネズミをつかまえたときに</a:t>
            </a:r>
            <a:r>
              <a:rPr lang="ja-JP" altLang="en-US" dirty="0">
                <a:latin typeface="Arial"/>
                <a:cs typeface="Arial"/>
              </a:rPr>
              <a:t>おと</a:t>
            </a:r>
            <a:r>
              <a:rPr lang="ja" dirty="0">
                <a:latin typeface="Arial"/>
                <a:cs typeface="Arial"/>
              </a:rPr>
              <a:t>をならそう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438" name="Google Shape;438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5925" y="1378325"/>
            <a:ext cx="970000" cy="9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9512" y="3116837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36"/>
          <p:cNvSpPr/>
          <p:nvPr/>
        </p:nvSpPr>
        <p:spPr>
          <a:xfrm>
            <a:off x="1823225" y="3359825"/>
            <a:ext cx="2157300" cy="949200"/>
          </a:xfrm>
          <a:prstGeom prst="wedgeRoundRectCallout">
            <a:avLst>
              <a:gd name="adj1" fmla="val -58933"/>
              <a:gd name="adj2" fmla="val -35300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OK！やってみよう！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441" name="Google Shape;441;p36"/>
          <p:cNvSpPr/>
          <p:nvPr/>
        </p:nvSpPr>
        <p:spPr>
          <a:xfrm>
            <a:off x="1914350" y="1421875"/>
            <a:ext cx="2657700" cy="1410000"/>
          </a:xfrm>
          <a:prstGeom prst="wedgeRoundRectCallout">
            <a:avLst>
              <a:gd name="adj1" fmla="val -59933"/>
              <a:gd name="adj2" fmla="val -544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つぎは、</a:t>
            </a:r>
            <a:r>
              <a:rPr lang="ja" sz="1500" b="1" dirty="0">
                <a:solidFill>
                  <a:schemeClr val="accent5"/>
                </a:solidFill>
              </a:rPr>
              <a:t>ネズミを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つかまえたときに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おと</a:t>
            </a:r>
            <a:r>
              <a:rPr lang="ja" sz="1500" b="1" dirty="0">
                <a:solidFill>
                  <a:schemeClr val="accent5"/>
                </a:solidFill>
              </a:rPr>
              <a:t>がなるようにしたい</a:t>
            </a:r>
            <a:r>
              <a:rPr lang="ja" sz="1500" b="1" dirty="0">
                <a:solidFill>
                  <a:srgbClr val="5E696C"/>
                </a:solidFill>
              </a:rPr>
              <a:t>な。</a:t>
            </a:r>
            <a:endParaRPr b="1" dirty="0">
              <a:solidFill>
                <a:srgbClr val="5E696C"/>
              </a:solidFill>
            </a:endParaRPr>
          </a:p>
        </p:txBody>
      </p:sp>
      <p:sp>
        <p:nvSpPr>
          <p:cNvPr id="443" name="Google Shape;443;p36"/>
          <p:cNvSpPr/>
          <p:nvPr/>
        </p:nvSpPr>
        <p:spPr>
          <a:xfrm>
            <a:off x="7286650" y="1017450"/>
            <a:ext cx="1178700" cy="795900"/>
          </a:xfrm>
          <a:prstGeom prst="wedgeRoundRectCallout">
            <a:avLst>
              <a:gd name="adj1" fmla="val -114938"/>
              <a:gd name="adj2" fmla="val 18183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44" name="Google Shape;444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86214" y="1017450"/>
            <a:ext cx="779986" cy="79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24621BD-E5D6-496C-B523-D9F841CC58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5868" y="1325417"/>
            <a:ext cx="4852278" cy="3066473"/>
          </a:xfrm>
          <a:prstGeom prst="rect">
            <a:avLst/>
          </a:prstGeom>
        </p:spPr>
      </p:pic>
      <p:sp>
        <p:nvSpPr>
          <p:cNvPr id="451" name="Google Shape;451;p3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もしネコに</a:t>
            </a:r>
            <a:r>
              <a:rPr lang="ja-JP" altLang="en-US" dirty="0">
                <a:latin typeface="Arial"/>
                <a:cs typeface="Arial"/>
              </a:rPr>
              <a:t>ふ</a:t>
            </a:r>
            <a:r>
              <a:rPr lang="ja" dirty="0">
                <a:latin typeface="Arial"/>
                <a:cs typeface="Arial"/>
              </a:rPr>
              <a:t>れたらPopの</a:t>
            </a:r>
            <a:r>
              <a:rPr lang="ja-JP" altLang="en-US" dirty="0">
                <a:latin typeface="Arial"/>
                <a:cs typeface="Arial"/>
              </a:rPr>
              <a:t>おと</a:t>
            </a:r>
            <a:r>
              <a:rPr lang="ja" dirty="0">
                <a:latin typeface="Arial"/>
                <a:cs typeface="Arial"/>
              </a:rPr>
              <a:t>を</a:t>
            </a:r>
            <a:r>
              <a:rPr lang="ja-JP" altLang="en-US" dirty="0">
                <a:latin typeface="Arial"/>
                <a:cs typeface="Arial"/>
              </a:rPr>
              <a:t>だ</a:t>
            </a:r>
            <a:r>
              <a:rPr lang="ja" dirty="0">
                <a:latin typeface="Arial"/>
                <a:cs typeface="Arial"/>
              </a:rPr>
              <a:t>す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452" name="Google Shape;452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36150" y="3731425"/>
            <a:ext cx="970000" cy="9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37"/>
          <p:cNvSpPr/>
          <p:nvPr/>
        </p:nvSpPr>
        <p:spPr>
          <a:xfrm>
            <a:off x="1156650" y="1017450"/>
            <a:ext cx="3361800" cy="2251800"/>
          </a:xfrm>
          <a:prstGeom prst="wedgeRoundRectCallout">
            <a:avLst>
              <a:gd name="adj1" fmla="val -57488"/>
              <a:gd name="adj2" fmla="val -758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ネズミがつかまったら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おと</a:t>
            </a:r>
            <a:r>
              <a:rPr lang="ja" sz="1500" b="1" dirty="0">
                <a:solidFill>
                  <a:srgbClr val="5E696C"/>
                </a:solidFill>
              </a:rPr>
              <a:t>をだすってことは、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ネズミのスクリプトに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ブロックをおけばいい</a:t>
            </a:r>
            <a:r>
              <a:rPr lang="ja" sz="1500" b="1" dirty="0">
                <a:solidFill>
                  <a:srgbClr val="5E696C"/>
                </a:solidFill>
              </a:rPr>
              <a:t>ね。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ネズミのスプライトをえらぼう。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おと</a:t>
            </a:r>
            <a:r>
              <a:rPr lang="ja" sz="1500" b="1" dirty="0">
                <a:solidFill>
                  <a:srgbClr val="5E696C"/>
                </a:solidFill>
              </a:rPr>
              <a:t>はどれにする？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454" name="Google Shape;454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22563" y="1388437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37"/>
          <p:cNvSpPr/>
          <p:nvPr/>
        </p:nvSpPr>
        <p:spPr>
          <a:xfrm>
            <a:off x="1297298" y="3477600"/>
            <a:ext cx="2428200" cy="1332600"/>
          </a:xfrm>
          <a:prstGeom prst="wedgeRoundRectCallout">
            <a:avLst>
              <a:gd name="adj1" fmla="val -58497"/>
              <a:gd name="adj2" fmla="val 938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あ、さいしょからある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Pop</a:t>
            </a:r>
            <a:r>
              <a:rPr lang="ja" sz="1500" b="1" dirty="0">
                <a:solidFill>
                  <a:schemeClr val="dk2"/>
                </a:solidFill>
              </a:rPr>
              <a:t>」って</a:t>
            </a:r>
            <a:r>
              <a:rPr lang="ja-JP" altLang="en-US" sz="1500" b="1" dirty="0">
                <a:solidFill>
                  <a:schemeClr val="dk2"/>
                </a:solidFill>
              </a:rPr>
              <a:t>おと</a:t>
            </a:r>
            <a:r>
              <a:rPr lang="ja" sz="1500" b="1" dirty="0">
                <a:solidFill>
                  <a:schemeClr val="dk2"/>
                </a:solidFill>
              </a:rPr>
              <a:t>が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ちょうどいいかも！</a:t>
            </a:r>
            <a:endParaRPr dirty="0"/>
          </a:p>
        </p:txBody>
      </p:sp>
      <p:sp>
        <p:nvSpPr>
          <p:cNvPr id="457" name="Google Shape;457;p37"/>
          <p:cNvSpPr/>
          <p:nvPr/>
        </p:nvSpPr>
        <p:spPr>
          <a:xfrm>
            <a:off x="4518451" y="2013615"/>
            <a:ext cx="1078786" cy="25853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58" name="Google Shape;458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30713" y="1951682"/>
            <a:ext cx="942850" cy="1438099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37"/>
          <p:cNvSpPr/>
          <p:nvPr/>
        </p:nvSpPr>
        <p:spPr>
          <a:xfrm>
            <a:off x="7286650" y="1017450"/>
            <a:ext cx="1178700" cy="795900"/>
          </a:xfrm>
          <a:prstGeom prst="wedgeRoundRectCallout">
            <a:avLst>
              <a:gd name="adj1" fmla="val -151302"/>
              <a:gd name="adj2" fmla="val 66431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60" name="Google Shape;460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86214" y="1017450"/>
            <a:ext cx="779986" cy="79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E6212A2-93EC-4125-9323-85F2F0E26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6612" y="1214663"/>
            <a:ext cx="2241320" cy="261487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C8F48CF-BE19-435A-8204-61B6329AD0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57" b="1657"/>
          <a:stretch/>
        </p:blipFill>
        <p:spPr>
          <a:xfrm>
            <a:off x="4739107" y="1214663"/>
            <a:ext cx="2167505" cy="2614874"/>
          </a:xfrm>
          <a:prstGeom prst="rect">
            <a:avLst/>
          </a:prstGeom>
        </p:spPr>
      </p:pic>
      <p:sp>
        <p:nvSpPr>
          <p:cNvPr id="471" name="Google Shape;471;p38"/>
          <p:cNvSpPr txBox="1">
            <a:spLocks noGrp="1"/>
          </p:cNvSpPr>
          <p:nvPr>
            <p:ph type="title"/>
          </p:nvPr>
        </p:nvSpPr>
        <p:spPr>
          <a:xfrm>
            <a:off x="6900" y="391350"/>
            <a:ext cx="91371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300" dirty="0">
                <a:latin typeface="Arial"/>
                <a:cs typeface="Arial"/>
              </a:rPr>
              <a:t>「</a:t>
            </a:r>
            <a:r>
              <a:rPr lang="ja-JP" altLang="en-US" sz="2300" dirty="0">
                <a:latin typeface="Arial"/>
                <a:cs typeface="Arial"/>
              </a:rPr>
              <a:t>お</a:t>
            </a:r>
            <a:r>
              <a:rPr lang="ja" sz="2300" dirty="0">
                <a:latin typeface="Arial"/>
                <a:cs typeface="Arial"/>
              </a:rPr>
              <a:t>わるまでPopの</a:t>
            </a:r>
            <a:r>
              <a:rPr lang="ja-JP" altLang="en-US" sz="2300" dirty="0">
                <a:latin typeface="Arial"/>
                <a:cs typeface="Arial"/>
              </a:rPr>
              <a:t>おと</a:t>
            </a:r>
            <a:r>
              <a:rPr lang="ja" sz="2300" dirty="0">
                <a:latin typeface="Arial"/>
                <a:cs typeface="Arial"/>
              </a:rPr>
              <a:t>を</a:t>
            </a:r>
            <a:r>
              <a:rPr lang="ja-JP" altLang="en-US" sz="2300" dirty="0">
                <a:latin typeface="Arial"/>
                <a:cs typeface="Arial"/>
              </a:rPr>
              <a:t>な</a:t>
            </a:r>
            <a:r>
              <a:rPr lang="ja" sz="2300" dirty="0">
                <a:latin typeface="Arial"/>
                <a:cs typeface="Arial"/>
              </a:rPr>
              <a:t>らす」？「Popの</a:t>
            </a:r>
            <a:r>
              <a:rPr lang="ja-JP" altLang="en-US" sz="2300" dirty="0">
                <a:latin typeface="Arial"/>
                <a:cs typeface="Arial"/>
              </a:rPr>
              <a:t>おと</a:t>
            </a:r>
            <a:r>
              <a:rPr lang="ja" sz="2300" dirty="0">
                <a:latin typeface="Arial"/>
                <a:cs typeface="Arial"/>
              </a:rPr>
              <a:t>を</a:t>
            </a:r>
            <a:r>
              <a:rPr lang="ja-JP" altLang="en-US" sz="2300" dirty="0">
                <a:latin typeface="Arial"/>
                <a:cs typeface="Arial"/>
              </a:rPr>
              <a:t>な</a:t>
            </a:r>
            <a:r>
              <a:rPr lang="ja" sz="2300" dirty="0">
                <a:latin typeface="Arial"/>
                <a:cs typeface="Arial"/>
              </a:rPr>
              <a:t>らす」？</a:t>
            </a:r>
            <a:endParaRPr sz="2300" dirty="0">
              <a:latin typeface="Arial"/>
              <a:cs typeface="Arial"/>
            </a:endParaRPr>
          </a:p>
        </p:txBody>
      </p:sp>
      <p:pic>
        <p:nvPicPr>
          <p:cNvPr id="472" name="Google Shape;472;p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00" y="1131775"/>
            <a:ext cx="712350" cy="712350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38"/>
          <p:cNvSpPr/>
          <p:nvPr/>
        </p:nvSpPr>
        <p:spPr>
          <a:xfrm>
            <a:off x="990625" y="869625"/>
            <a:ext cx="3678600" cy="1357500"/>
          </a:xfrm>
          <a:prstGeom prst="wedgeRoundRectCallout">
            <a:avLst>
              <a:gd name="adj1" fmla="val -56799"/>
              <a:gd name="adj2" fmla="val -803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お</a:t>
            </a:r>
            <a:r>
              <a:rPr lang="ja" sz="1500" b="1" dirty="0">
                <a:solidFill>
                  <a:schemeClr val="accent5"/>
                </a:solidFill>
              </a:rPr>
              <a:t>わるまでPopの</a:t>
            </a:r>
            <a:r>
              <a:rPr lang="ja-JP" altLang="en-US" sz="1500" b="1" dirty="0">
                <a:solidFill>
                  <a:schemeClr val="accent5"/>
                </a:solidFill>
              </a:rPr>
              <a:t>おと</a:t>
            </a:r>
            <a:r>
              <a:rPr lang="ja" sz="1500" b="1" dirty="0">
                <a:solidFill>
                  <a:schemeClr val="accent5"/>
                </a:solidFill>
              </a:rPr>
              <a:t>を</a:t>
            </a:r>
            <a:r>
              <a:rPr lang="ja-JP" altLang="en-US" sz="1500" b="1" dirty="0">
                <a:solidFill>
                  <a:schemeClr val="accent5"/>
                </a:solidFill>
              </a:rPr>
              <a:t>な</a:t>
            </a:r>
            <a:r>
              <a:rPr lang="ja" sz="1500" b="1" dirty="0">
                <a:solidFill>
                  <a:schemeClr val="accent5"/>
                </a:solidFill>
              </a:rPr>
              <a:t>らす</a:t>
            </a:r>
            <a:r>
              <a:rPr lang="ja" sz="1500" b="1" dirty="0">
                <a:solidFill>
                  <a:schemeClr val="dk2"/>
                </a:solidFill>
              </a:rPr>
              <a:t>」と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Popの</a:t>
            </a:r>
            <a:r>
              <a:rPr lang="ja-JP" altLang="en-US" sz="1500" b="1" dirty="0">
                <a:solidFill>
                  <a:schemeClr val="accent5"/>
                </a:solidFill>
              </a:rPr>
              <a:t>おと</a:t>
            </a:r>
            <a:r>
              <a:rPr lang="ja" sz="1500" b="1" dirty="0">
                <a:solidFill>
                  <a:schemeClr val="accent5"/>
                </a:solidFill>
              </a:rPr>
              <a:t>を</a:t>
            </a:r>
            <a:r>
              <a:rPr lang="ja-JP" altLang="en-US" sz="1500" b="1" dirty="0">
                <a:solidFill>
                  <a:schemeClr val="accent5"/>
                </a:solidFill>
              </a:rPr>
              <a:t>な</a:t>
            </a:r>
            <a:r>
              <a:rPr lang="ja" sz="1500" b="1" dirty="0">
                <a:solidFill>
                  <a:schemeClr val="accent5"/>
                </a:solidFill>
              </a:rPr>
              <a:t>らす</a:t>
            </a:r>
            <a:r>
              <a:rPr lang="ja" sz="1500" b="1" dirty="0">
                <a:solidFill>
                  <a:schemeClr val="dk2"/>
                </a:solidFill>
              </a:rPr>
              <a:t>」の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どっちをつかえばいいかな？</a:t>
            </a:r>
            <a:endParaRPr dirty="0"/>
          </a:p>
        </p:txBody>
      </p:sp>
      <p:pic>
        <p:nvPicPr>
          <p:cNvPr id="474" name="Google Shape;474;p3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42148" y="3399877"/>
            <a:ext cx="810451" cy="815924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38"/>
          <p:cNvSpPr/>
          <p:nvPr/>
        </p:nvSpPr>
        <p:spPr>
          <a:xfrm>
            <a:off x="4975725" y="2699473"/>
            <a:ext cx="1141200" cy="2316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38"/>
          <p:cNvSpPr/>
          <p:nvPr/>
        </p:nvSpPr>
        <p:spPr>
          <a:xfrm>
            <a:off x="7143230" y="2815273"/>
            <a:ext cx="1141200" cy="2316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" name="Google Shape;484;p38"/>
          <p:cNvSpPr/>
          <p:nvPr/>
        </p:nvSpPr>
        <p:spPr>
          <a:xfrm>
            <a:off x="872925" y="2290725"/>
            <a:ext cx="4102800" cy="2704500"/>
          </a:xfrm>
          <a:prstGeom prst="wedgeRoundRectCallout">
            <a:avLst>
              <a:gd name="adj1" fmla="val -56491"/>
              <a:gd name="adj2" fmla="val -790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Popの</a:t>
            </a:r>
            <a:r>
              <a:rPr lang="ja-JP" altLang="en-US" sz="1500" b="1" dirty="0">
                <a:solidFill>
                  <a:srgbClr val="5E696C"/>
                </a:solidFill>
              </a:rPr>
              <a:t>おと</a:t>
            </a:r>
            <a:r>
              <a:rPr lang="ja" sz="1500" b="1" dirty="0">
                <a:solidFill>
                  <a:srgbClr val="5E696C"/>
                </a:solidFill>
              </a:rPr>
              <a:t>は</a:t>
            </a:r>
            <a:r>
              <a:rPr lang="ja" sz="1500" b="1" dirty="0">
                <a:solidFill>
                  <a:schemeClr val="accent5"/>
                </a:solidFill>
              </a:rPr>
              <a:t>すごくみじかくて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すぐなりおわる</a:t>
            </a:r>
            <a:r>
              <a:rPr lang="ja" sz="1500" b="1" dirty="0">
                <a:solidFill>
                  <a:srgbClr val="5E696C"/>
                </a:solidFill>
              </a:rPr>
              <a:t>から、</a:t>
            </a:r>
            <a:r>
              <a:rPr lang="ja" sz="1500" b="1" dirty="0">
                <a:solidFill>
                  <a:schemeClr val="accent5"/>
                </a:solidFill>
              </a:rPr>
              <a:t>どちらでも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だいじょうぶ</a:t>
            </a:r>
            <a:r>
              <a:rPr lang="ja" sz="1500" b="1" dirty="0">
                <a:solidFill>
                  <a:srgbClr val="5E696C"/>
                </a:solidFill>
              </a:rPr>
              <a:t>そうだね。ながい</a:t>
            </a:r>
            <a:r>
              <a:rPr lang="ja-JP" altLang="en-US" sz="1500" b="1" dirty="0">
                <a:solidFill>
                  <a:srgbClr val="5E696C"/>
                </a:solidFill>
              </a:rPr>
              <a:t>おと</a:t>
            </a:r>
            <a:r>
              <a:rPr lang="ja" sz="1500" b="1" dirty="0">
                <a:solidFill>
                  <a:srgbClr val="5E696C"/>
                </a:solidFill>
              </a:rPr>
              <a:t>のときは「</a:t>
            </a:r>
            <a:r>
              <a:rPr lang="ja-JP" altLang="en-US" sz="1500" b="1" dirty="0">
                <a:solidFill>
                  <a:srgbClr val="5E696C"/>
                </a:solidFill>
              </a:rPr>
              <a:t>お</a:t>
            </a:r>
            <a:r>
              <a:rPr lang="ja" sz="1500" b="1" dirty="0">
                <a:solidFill>
                  <a:srgbClr val="5E696C"/>
                </a:solidFill>
              </a:rPr>
              <a:t>わるまでPopの</a:t>
            </a:r>
            <a:r>
              <a:rPr lang="ja-JP" altLang="en-US" sz="1500" b="1" dirty="0">
                <a:solidFill>
                  <a:srgbClr val="5E696C"/>
                </a:solidFill>
              </a:rPr>
              <a:t>おと</a:t>
            </a:r>
            <a:r>
              <a:rPr lang="ja" sz="1500" b="1" dirty="0">
                <a:solidFill>
                  <a:srgbClr val="5E696C"/>
                </a:solidFill>
              </a:rPr>
              <a:t>を</a:t>
            </a:r>
            <a:r>
              <a:rPr lang="ja-JP" altLang="en-US" sz="1500" b="1" dirty="0">
                <a:solidFill>
                  <a:srgbClr val="5E696C"/>
                </a:solidFill>
              </a:rPr>
              <a:t>な</a:t>
            </a:r>
            <a:r>
              <a:rPr lang="ja" sz="1500" b="1" dirty="0">
                <a:solidFill>
                  <a:srgbClr val="5E696C"/>
                </a:solidFill>
              </a:rPr>
              <a:t>らす」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にしないと、そのさきに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「このスクリプトを</a:t>
            </a:r>
            <a:r>
              <a:rPr lang="ja-JP" altLang="en-US" sz="1500" b="1" dirty="0">
                <a:solidFill>
                  <a:srgbClr val="5E696C"/>
                </a:solidFill>
              </a:rPr>
              <a:t>と</a:t>
            </a:r>
            <a:r>
              <a:rPr lang="ja" sz="1500" b="1" dirty="0">
                <a:solidFill>
                  <a:srgbClr val="5E696C"/>
                </a:solidFill>
              </a:rPr>
              <a:t>める」があるから、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おと</a:t>
            </a:r>
            <a:r>
              <a:rPr lang="ja" sz="1500" b="1" dirty="0">
                <a:solidFill>
                  <a:srgbClr val="5E696C"/>
                </a:solidFill>
              </a:rPr>
              <a:t>がとちゅうでとまっちゃうけどね。</a:t>
            </a:r>
            <a:endParaRPr sz="1500" b="1" dirty="0">
              <a:solidFill>
                <a:srgbClr val="5E696C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474448E-D59E-4935-87DD-BF4659FC52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0494" y="1023350"/>
            <a:ext cx="3338804" cy="3895272"/>
          </a:xfrm>
          <a:prstGeom prst="rect">
            <a:avLst/>
          </a:prstGeom>
        </p:spPr>
      </p:pic>
      <p:sp>
        <p:nvSpPr>
          <p:cNvPr id="501" name="Google Shape;501;p3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「Popの</a:t>
            </a:r>
            <a:r>
              <a:rPr lang="ja-JP" altLang="en-US" dirty="0">
                <a:latin typeface="Arial"/>
                <a:cs typeface="Arial"/>
              </a:rPr>
              <a:t>おと</a:t>
            </a:r>
            <a:r>
              <a:rPr lang="ja" dirty="0">
                <a:latin typeface="Arial"/>
                <a:cs typeface="Arial"/>
              </a:rPr>
              <a:t>を</a:t>
            </a:r>
            <a:r>
              <a:rPr lang="ja-JP" altLang="en-US" dirty="0">
                <a:latin typeface="Arial"/>
                <a:cs typeface="Arial"/>
              </a:rPr>
              <a:t>な</a:t>
            </a:r>
            <a:r>
              <a:rPr lang="ja" dirty="0">
                <a:latin typeface="Arial"/>
                <a:cs typeface="Arial"/>
              </a:rPr>
              <a:t>らす」をおこう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502" name="Google Shape;502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02" y="1540152"/>
            <a:ext cx="810451" cy="815924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39"/>
          <p:cNvSpPr/>
          <p:nvPr/>
        </p:nvSpPr>
        <p:spPr>
          <a:xfrm>
            <a:off x="1114425" y="1474651"/>
            <a:ext cx="2666400" cy="1034700"/>
          </a:xfrm>
          <a:prstGeom prst="wedgeRoundRectCallout">
            <a:avLst>
              <a:gd name="adj1" fmla="val -58972"/>
              <a:gd name="adj2" fmla="val -1041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rgbClr val="5E696C"/>
                </a:solidFill>
              </a:rPr>
              <a:t>とりあえず、「</a:t>
            </a:r>
            <a:r>
              <a:rPr lang="ja" sz="1500" b="1" dirty="0">
                <a:solidFill>
                  <a:schemeClr val="accent5"/>
                </a:solidFill>
              </a:rPr>
              <a:t>Popの</a:t>
            </a:r>
            <a:r>
              <a:rPr lang="ja-JP" altLang="en-US" sz="1500" b="1" dirty="0">
                <a:solidFill>
                  <a:schemeClr val="accent5"/>
                </a:solidFill>
              </a:rPr>
              <a:t>おと</a:t>
            </a:r>
            <a:r>
              <a:rPr lang="ja" sz="1500" b="1" dirty="0">
                <a:solidFill>
                  <a:schemeClr val="accent5"/>
                </a:solidFill>
              </a:rPr>
              <a:t>を</a:t>
            </a:r>
            <a:endParaRPr lang="ja-JP" altLang="en-US" sz="1500" b="1" dirty="0">
              <a:solidFill>
                <a:schemeClr val="accent5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な</a:t>
            </a:r>
            <a:r>
              <a:rPr lang="ja" sz="1500" b="1" dirty="0">
                <a:solidFill>
                  <a:schemeClr val="accent5"/>
                </a:solidFill>
              </a:rPr>
              <a:t>らす</a:t>
            </a:r>
            <a:r>
              <a:rPr lang="ja" sz="1500" b="1" dirty="0">
                <a:solidFill>
                  <a:srgbClr val="5E696C"/>
                </a:solidFill>
              </a:rPr>
              <a:t>」をおこうか。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504" name="Google Shape;504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950" y="3382050"/>
            <a:ext cx="712350" cy="712350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39"/>
          <p:cNvSpPr/>
          <p:nvPr/>
        </p:nvSpPr>
        <p:spPr>
          <a:xfrm>
            <a:off x="1025300" y="3308800"/>
            <a:ext cx="2373900" cy="1205100"/>
          </a:xfrm>
          <a:prstGeom prst="wedgeRoundRectCallout">
            <a:avLst>
              <a:gd name="adj1" fmla="val -58247"/>
              <a:gd name="adj2" fmla="val -126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おっけー！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３びきぜんぶにおけば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いいよね。</a:t>
            </a:r>
            <a:endParaRPr/>
          </a:p>
        </p:txBody>
      </p:sp>
      <p:sp>
        <p:nvSpPr>
          <p:cNvPr id="511" name="Google Shape;511;p39"/>
          <p:cNvSpPr/>
          <p:nvPr/>
        </p:nvSpPr>
        <p:spPr>
          <a:xfrm>
            <a:off x="4692072" y="3382049"/>
            <a:ext cx="1505527" cy="35405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53DC61F-EE09-47C3-88C3-5F9237231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5738" y="1256146"/>
            <a:ext cx="4367987" cy="3340790"/>
          </a:xfrm>
          <a:prstGeom prst="rect">
            <a:avLst/>
          </a:prstGeom>
        </p:spPr>
      </p:pic>
      <p:sp>
        <p:nvSpPr>
          <p:cNvPr id="516" name="Google Shape;516;p4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dirty="0">
                <a:latin typeface="Arial"/>
                <a:cs typeface="Arial"/>
              </a:rPr>
              <a:t>してみよう！</a:t>
            </a:r>
            <a:endParaRPr dirty="0">
              <a:latin typeface="Arial"/>
              <a:cs typeface="Arial"/>
            </a:endParaRPr>
          </a:p>
        </p:txBody>
      </p:sp>
      <p:sp>
        <p:nvSpPr>
          <p:cNvPr id="518" name="Google Shape;518;p40"/>
          <p:cNvSpPr/>
          <p:nvPr/>
        </p:nvSpPr>
        <p:spPr>
          <a:xfrm>
            <a:off x="7286650" y="1017450"/>
            <a:ext cx="1178700" cy="795900"/>
          </a:xfrm>
          <a:prstGeom prst="wedgeRoundRectCallout">
            <a:avLst>
              <a:gd name="adj1" fmla="val -114938"/>
              <a:gd name="adj2" fmla="val 18183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19" name="Google Shape;519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86214" y="1017450"/>
            <a:ext cx="779986" cy="79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2600" y="1514475"/>
            <a:ext cx="712350" cy="712350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40"/>
          <p:cNvSpPr/>
          <p:nvPr/>
        </p:nvSpPr>
        <p:spPr>
          <a:xfrm>
            <a:off x="1422925" y="1325650"/>
            <a:ext cx="2536200" cy="1264500"/>
          </a:xfrm>
          <a:prstGeom prst="wedgeRoundRectCallout">
            <a:avLst>
              <a:gd name="adj1" fmla="val -58247"/>
              <a:gd name="adj2" fmla="val -126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よし、</a:t>
            </a:r>
            <a:r>
              <a:rPr lang="ja-JP" altLang="en-US" sz="1500" b="1" dirty="0">
                <a:solidFill>
                  <a:schemeClr val="dk2"/>
                </a:solidFill>
              </a:rPr>
              <a:t>じっこう</a:t>
            </a:r>
            <a:r>
              <a:rPr lang="ja" sz="1500" b="1" dirty="0">
                <a:solidFill>
                  <a:schemeClr val="dk2"/>
                </a:solidFill>
              </a:rPr>
              <a:t>するね！</a:t>
            </a:r>
            <a:endParaRPr sz="1500" b="1" dirty="0">
              <a:solidFill>
                <a:schemeClr val="dk2"/>
              </a:solidFill>
            </a:endParaRPr>
          </a:p>
          <a:p>
            <a:r>
              <a:rPr lang="ja" sz="1500" b="1" dirty="0">
                <a:solidFill>
                  <a:schemeClr val="dk2"/>
                </a:solidFill>
              </a:rPr>
              <a:t>おお～！つかまえるのが</a:t>
            </a:r>
            <a:endParaRPr lang="ja" altLang="en-US" dirty="0">
              <a:solidFill>
                <a:schemeClr val="dk2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きもちいいぞー！</a:t>
            </a:r>
            <a:endParaRPr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7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このレッスンで</a:t>
            </a:r>
            <a:r>
              <a:rPr lang="ja-JP" altLang="en-US" dirty="0">
                <a:latin typeface="Arial"/>
                <a:cs typeface="Arial"/>
              </a:rPr>
              <a:t>なら</a:t>
            </a:r>
            <a:r>
              <a:rPr lang="ja" dirty="0">
                <a:latin typeface="Arial"/>
                <a:cs typeface="Arial"/>
              </a:rPr>
              <a:t>ったこと</a:t>
            </a:r>
            <a:endParaRPr dirty="0">
              <a:latin typeface="Arial"/>
              <a:cs typeface="Arial"/>
            </a:endParaRPr>
          </a:p>
        </p:txBody>
      </p:sp>
      <p:sp>
        <p:nvSpPr>
          <p:cNvPr id="1058" name="Google Shape;1058;p74"/>
          <p:cNvSpPr txBox="1"/>
          <p:nvPr/>
        </p:nvSpPr>
        <p:spPr>
          <a:xfrm>
            <a:off x="4515025" y="929100"/>
            <a:ext cx="4394400" cy="36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700" b="1" dirty="0">
                <a:solidFill>
                  <a:schemeClr val="dk2"/>
                </a:solidFill>
                <a:ea typeface="Lato"/>
                <a:sym typeface="Lato"/>
              </a:rPr>
              <a:t>おと</a:t>
            </a: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のついか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～を</a:t>
            </a:r>
            <a:r>
              <a:rPr lang="ja-JP" altLang="en-US" sz="1700" b="1" dirty="0">
                <a:solidFill>
                  <a:schemeClr val="dk2"/>
                </a:solidFill>
                <a:ea typeface="Lato"/>
                <a:sym typeface="Lato"/>
              </a:rPr>
              <a:t>な</a:t>
            </a: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らす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700" b="1" dirty="0">
                <a:solidFill>
                  <a:schemeClr val="dk2"/>
                </a:solidFill>
                <a:ea typeface="Lato"/>
                <a:sym typeface="Lato"/>
              </a:rPr>
              <a:t>お</a:t>
            </a: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わるまで～を</a:t>
            </a:r>
            <a:r>
              <a:rPr lang="ja-JP" altLang="en-US" sz="1700" b="1" dirty="0">
                <a:solidFill>
                  <a:schemeClr val="dk2"/>
                </a:solidFill>
                <a:ea typeface="Lato"/>
                <a:sym typeface="Lato"/>
              </a:rPr>
              <a:t>な</a:t>
            </a: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らす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059" name="Google Shape;1059;p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699" y="13815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060" name="Google Shape;1060;p74"/>
          <p:cNvSpPr/>
          <p:nvPr/>
        </p:nvSpPr>
        <p:spPr>
          <a:xfrm>
            <a:off x="1759725" y="1339625"/>
            <a:ext cx="26019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rgbClr val="F6CD4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 dirty="0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べんきょう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したよ！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1255</Words>
  <Application>Microsoft Office PowerPoint</Application>
  <PresentationFormat>画面に合わせる (16:9)</PresentationFormat>
  <Paragraphs>201</Paragraphs>
  <Slides>30</Slides>
  <Notes>30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30</vt:i4>
      </vt:variant>
    </vt:vector>
  </HeadingPairs>
  <TitlesOfParts>
    <vt:vector size="34" baseType="lpstr">
      <vt:lpstr>Arial</vt:lpstr>
      <vt:lpstr>Lato</vt:lpstr>
      <vt:lpstr>Playfair Display</vt:lpstr>
      <vt:lpstr>Coral</vt:lpstr>
      <vt:lpstr>Scratchで ゲームを つくろう！</vt:lpstr>
      <vt:lpstr>とうじょうじんぶつしょうかい</vt:lpstr>
      <vt:lpstr>Scratchをひらいてね</vt:lpstr>
      <vt:lpstr>Scratchをひらがなにしよう</vt:lpstr>
      <vt:lpstr>ほぞんしておいたゲームをひらこう</vt:lpstr>
      <vt:lpstr>ひらいたゲームをじっこうしてみよう</vt:lpstr>
      <vt:lpstr>ゲームをつくろう！ レベル４</vt:lpstr>
      <vt:lpstr>ぜんかいつくったゲームをしんかさせよう！</vt:lpstr>
      <vt:lpstr>おとブロックをつかおう</vt:lpstr>
      <vt:lpstr>おとをならしてみよう</vt:lpstr>
      <vt:lpstr>おとをかえよう</vt:lpstr>
      <vt:lpstr>おとタブをひらいてみよう</vt:lpstr>
      <vt:lpstr>おとをついかしてみよう</vt:lpstr>
      <vt:lpstr>おとがいっぱいあるよ</vt:lpstr>
      <vt:lpstr>ゲームクリアのおとをついかしよう</vt:lpstr>
      <vt:lpstr>Winのおとをついかしよう</vt:lpstr>
      <vt:lpstr>Winのおとがついかされたよ</vt:lpstr>
      <vt:lpstr>Winのおとがえらべるようになっているよ</vt:lpstr>
      <vt:lpstr>おとをつかいたいスプライトをえらんでからついかしてね</vt:lpstr>
      <vt:lpstr>クリアのときになるようにブロックをおこう</vt:lpstr>
      <vt:lpstr>じっこうしてみよう！</vt:lpstr>
      <vt:lpstr>「すべてをとめる」でおともとまるよ</vt:lpstr>
      <vt:lpstr>「おわるまで～のおとをならす」のブロックにかえよう</vt:lpstr>
      <vt:lpstr>じっこうしてみよう！</vt:lpstr>
      <vt:lpstr>ネズミをつかまえたときにおとをならそう</vt:lpstr>
      <vt:lpstr>もしネコにふれたらPopのおとをだす</vt:lpstr>
      <vt:lpstr>「おわるまでPopのおとをならす」？「Popのおとをならす」？</vt:lpstr>
      <vt:lpstr>「Popのおとをならす」をおこう</vt:lpstr>
      <vt:lpstr>じっこうしてみよう！</vt:lpstr>
      <vt:lpstr>このレッスンでならったこと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320</cp:revision>
  <dcterms:modified xsi:type="dcterms:W3CDTF">2022-01-15T00:37:18Z</dcterms:modified>
</cp:coreProperties>
</file>