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30" r:id="rId11"/>
    <p:sldId id="329" r:id="rId12"/>
    <p:sldId id="265" r:id="rId13"/>
    <p:sldId id="266" r:id="rId14"/>
    <p:sldId id="267" r:id="rId15"/>
    <p:sldId id="268" r:id="rId16"/>
    <p:sldId id="269" r:id="rId17"/>
    <p:sldId id="327" r:id="rId18"/>
    <p:sldId id="328" r:id="rId19"/>
    <p:sldId id="270" r:id="rId20"/>
    <p:sldId id="272" r:id="rId21"/>
    <p:sldId id="271" r:id="rId22"/>
    <p:sldId id="273" r:id="rId23"/>
    <p:sldId id="275" r:id="rId24"/>
    <p:sldId id="326" r:id="rId25"/>
    <p:sldId id="276" r:id="rId26"/>
    <p:sldId id="308" r:id="rId27"/>
    <p:sldId id="309" r:id="rId28"/>
    <p:sldId id="310" r:id="rId29"/>
    <p:sldId id="277" r:id="rId30"/>
    <p:sldId id="278" r:id="rId31"/>
    <p:sldId id="279" r:id="rId32"/>
    <p:sldId id="274" r:id="rId33"/>
    <p:sldId id="280" r:id="rId34"/>
    <p:sldId id="325" r:id="rId3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37"/>
      <p:bold r:id="rId38"/>
      <p:italic r:id="rId39"/>
      <p:boldItalic r:id="rId40"/>
    </p:embeddedFon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Playfair Display" panose="00000500000000000000" pitchFamily="2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B059E-E527-414F-B45C-57A6406F9527}" v="13" dt="2021-03-03T09:08:45.729"/>
    <p1510:client id="{4C1DDAF0-7F36-4CBA-8C84-40B55C9A582D}" v="184" dt="2021-03-05T06:25:05.215"/>
    <p1510:client id="{5C357B7A-847D-4C08-B136-12D5F81F49FF}" v="192" dt="2021-02-26T08:46:10.574"/>
    <p1510:client id="{61FD4B55-F766-41A2-8622-553ECE4D73F2}" v="68" dt="2021-03-04T06:16:33.487"/>
    <p1510:client id="{6AC94F03-8455-41B3-BEDF-5D0F278E8806}" v="311" dt="2021-03-05T00:07:22.216"/>
    <p1510:client id="{AEC364EC-F3D0-4BA2-A5F1-F0C7F6E2DFB9}" v="1" dt="2021-03-05T07:53:08.355"/>
    <p1510:client id="{E34B7887-5CAA-49AC-81DB-A7EDE565E3C8}" v="2" dt="2021-02-26T03:26:34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588" y="2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AEC364EC-F3D0-4BA2-A5F1-F0C7F6E2DFB9}"/>
    <pc:docChg chg="modSld">
      <pc:chgData name="Masaki Suzuki" userId="2c4feb2ed34ad1a7" providerId="Windows Live" clId="Web-{AEC364EC-F3D0-4BA2-A5F1-F0C7F6E2DFB9}" dt="2021-03-05T07:53:08.355" v="0" actId="1076"/>
      <pc:docMkLst>
        <pc:docMk/>
      </pc:docMkLst>
      <pc:sldChg chg="modSp">
        <pc:chgData name="Masaki Suzuki" userId="2c4feb2ed34ad1a7" providerId="Windows Live" clId="Web-{AEC364EC-F3D0-4BA2-A5F1-F0C7F6E2DFB9}" dt="2021-03-05T07:53:08.355" v="0" actId="1076"/>
        <pc:sldMkLst>
          <pc:docMk/>
          <pc:sldMk cId="0" sldId="272"/>
        </pc:sldMkLst>
        <pc:spChg chg="mod">
          <ac:chgData name="Masaki Suzuki" userId="2c4feb2ed34ad1a7" providerId="Windows Live" clId="Web-{AEC364EC-F3D0-4BA2-A5F1-F0C7F6E2DFB9}" dt="2021-03-05T07:53:08.355" v="0" actId="1076"/>
          <ac:spMkLst>
            <pc:docMk/>
            <pc:sldMk cId="0" sldId="272"/>
            <ac:spMk id="284" creationId="{00000000-0000-0000-0000-000000000000}"/>
          </ac:spMkLst>
        </pc:spChg>
      </pc:sldChg>
    </pc:docChg>
  </pc:docChgLst>
  <pc:docChgLst>
    <pc:chgData name="ゲスト ユーザー" providerId="Windows Live" clId="Web-{4C1DDAF0-7F36-4CBA-8C84-40B55C9A582D}"/>
    <pc:docChg chg="modSld">
      <pc:chgData name="ゲスト ユーザー" userId="" providerId="Windows Live" clId="Web-{4C1DDAF0-7F36-4CBA-8C84-40B55C9A582D}" dt="2021-03-05T06:25:05.215" v="174" actId="1076"/>
      <pc:docMkLst>
        <pc:docMk/>
      </pc:docMkLst>
      <pc:sldChg chg="modSp">
        <pc:chgData name="ゲスト ユーザー" userId="" providerId="Windows Live" clId="Web-{4C1DDAF0-7F36-4CBA-8C84-40B55C9A582D}" dt="2021-03-05T06:01:19.419" v="2" actId="1076"/>
        <pc:sldMkLst>
          <pc:docMk/>
          <pc:sldMk cId="0" sldId="259"/>
        </pc:sldMkLst>
        <pc:spChg chg="mod">
          <ac:chgData name="ゲスト ユーザー" userId="" providerId="Windows Live" clId="Web-{4C1DDAF0-7F36-4CBA-8C84-40B55C9A582D}" dt="2021-03-05T06:01:19.419" v="2" actId="1076"/>
          <ac:spMkLst>
            <pc:docMk/>
            <pc:sldMk cId="0" sldId="259"/>
            <ac:spMk id="101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03:18.078" v="21" actId="1076"/>
        <pc:sldMkLst>
          <pc:docMk/>
          <pc:sldMk cId="0" sldId="265"/>
        </pc:sldMkLst>
        <pc:spChg chg="mod">
          <ac:chgData name="ゲスト ユーザー" userId="" providerId="Windows Live" clId="Web-{4C1DDAF0-7F36-4CBA-8C84-40B55C9A582D}" dt="2021-03-05T06:02:35.921" v="14" actId="20577"/>
          <ac:spMkLst>
            <pc:docMk/>
            <pc:sldMk cId="0" sldId="265"/>
            <ac:spMk id="17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3:09.218" v="20" actId="1076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2:50.061" v="17" actId="1076"/>
          <ac:spMkLst>
            <pc:docMk/>
            <pc:sldMk cId="0" sldId="265"/>
            <ac:spMk id="178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3:18.078" v="21" actId="1076"/>
          <ac:spMkLst>
            <pc:docMk/>
            <pc:sldMk cId="0" sldId="265"/>
            <ac:spMk id="179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03:01.062" v="18" actId="1076"/>
          <ac:spMkLst>
            <pc:docMk/>
            <pc:sldMk cId="0" sldId="265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4C1DDAF0-7F36-4CBA-8C84-40B55C9A582D}" dt="2021-03-05T06:07:56.912" v="70" actId="1076"/>
        <pc:sldMkLst>
          <pc:docMk/>
          <pc:sldMk cId="0" sldId="270"/>
        </pc:sldMkLst>
        <pc:spChg chg="add del mod">
          <ac:chgData name="ゲスト ユーザー" userId="" providerId="Windows Live" clId="Web-{4C1DDAF0-7F36-4CBA-8C84-40B55C9A582D}" dt="2021-03-05T06:05:08.143" v="28"/>
          <ac:spMkLst>
            <pc:docMk/>
            <pc:sldMk cId="0" sldId="270"/>
            <ac:spMk id="20" creationId="{722993CA-5DBF-4FA0-9E58-902058008181}"/>
          </ac:spMkLst>
        </pc:spChg>
        <pc:spChg chg="add mod">
          <ac:chgData name="ゲスト ユーザー" userId="" providerId="Windows Live" clId="Web-{4C1DDAF0-7F36-4CBA-8C84-40B55C9A582D}" dt="2021-03-05T06:07:53.802" v="69" actId="1076"/>
          <ac:spMkLst>
            <pc:docMk/>
            <pc:sldMk cId="0" sldId="270"/>
            <ac:spMk id="21" creationId="{E069F894-E61D-43A1-9D5C-1E42989EF89C}"/>
          </ac:spMkLst>
        </pc:spChg>
        <pc:spChg chg="add mod">
          <ac:chgData name="ゲスト ユーザー" userId="" providerId="Windows Live" clId="Web-{4C1DDAF0-7F36-4CBA-8C84-40B55C9A582D}" dt="2021-03-05T06:07:56.912" v="70" actId="1076"/>
          <ac:spMkLst>
            <pc:docMk/>
            <pc:sldMk cId="0" sldId="270"/>
            <ac:spMk id="22" creationId="{4CCC678B-410B-4D97-A78D-D58B8ACBF7B2}"/>
          </ac:spMkLst>
        </pc:spChg>
        <pc:spChg chg="add mod">
          <ac:chgData name="ゲスト ユーザー" userId="" providerId="Windows Live" clId="Web-{4C1DDAF0-7F36-4CBA-8C84-40B55C9A582D}" dt="2021-03-05T06:07:32.568" v="65" actId="20577"/>
          <ac:spMkLst>
            <pc:docMk/>
            <pc:sldMk cId="0" sldId="270"/>
            <ac:spMk id="23" creationId="{D31DED79-7C3F-45C0-A987-6BE43E2A0E34}"/>
          </ac:spMkLst>
        </pc:spChg>
        <pc:spChg chg="add mod">
          <ac:chgData name="ゲスト ユーザー" userId="" providerId="Windows Live" clId="Web-{4C1DDAF0-7F36-4CBA-8C84-40B55C9A582D}" dt="2021-03-05T06:07:46.490" v="68" actId="1076"/>
          <ac:spMkLst>
            <pc:docMk/>
            <pc:sldMk cId="0" sldId="270"/>
            <ac:spMk id="24" creationId="{6B4C9891-79F0-4B0B-BEF2-FB8B22C54499}"/>
          </ac:spMkLst>
        </pc:spChg>
        <pc:spChg chg="del">
          <ac:chgData name="ゲスト ユーザー" userId="" providerId="Windows Live" clId="Web-{4C1DDAF0-7F36-4CBA-8C84-40B55C9A582D}" dt="2021-03-05T06:04:30.329" v="24"/>
          <ac:spMkLst>
            <pc:docMk/>
            <pc:sldMk cId="0" sldId="270"/>
            <ac:spMk id="250" creationId="{00000000-0000-0000-0000-000000000000}"/>
          </ac:spMkLst>
        </pc:spChg>
        <pc:spChg chg="del">
          <ac:chgData name="ゲスト ユーザー" userId="" providerId="Windows Live" clId="Web-{4C1DDAF0-7F36-4CBA-8C84-40B55C9A582D}" dt="2021-03-05T06:06:24.175" v="48"/>
          <ac:spMkLst>
            <pc:docMk/>
            <pc:sldMk cId="0" sldId="270"/>
            <ac:spMk id="251" creationId="{00000000-0000-0000-0000-000000000000}"/>
          </ac:spMkLst>
        </pc:spChg>
        <pc:spChg chg="del">
          <ac:chgData name="ゲスト ユーザー" userId="" providerId="Windows Live" clId="Web-{4C1DDAF0-7F36-4CBA-8C84-40B55C9A582D}" dt="2021-03-05T06:07:03.692" v="59"/>
          <ac:spMkLst>
            <pc:docMk/>
            <pc:sldMk cId="0" sldId="270"/>
            <ac:spMk id="252" creationId="{00000000-0000-0000-0000-000000000000}"/>
          </ac:spMkLst>
        </pc:spChg>
        <pc:spChg chg="del">
          <ac:chgData name="ゲスト ユーザー" userId="" providerId="Windows Live" clId="Web-{4C1DDAF0-7F36-4CBA-8C84-40B55C9A582D}" dt="2021-03-05T06:07:39.130" v="66"/>
          <ac:spMkLst>
            <pc:docMk/>
            <pc:sldMk cId="0" sldId="270"/>
            <ac:spMk id="253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08:18.178" v="72" actId="1076"/>
        <pc:sldMkLst>
          <pc:docMk/>
          <pc:sldMk cId="0" sldId="272"/>
        </pc:sldMkLst>
        <pc:spChg chg="mod">
          <ac:chgData name="ゲスト ユーザー" userId="" providerId="Windows Live" clId="Web-{4C1DDAF0-7F36-4CBA-8C84-40B55C9A582D}" dt="2021-03-05T06:08:18.178" v="72" actId="1076"/>
          <ac:spMkLst>
            <pc:docMk/>
            <pc:sldMk cId="0" sldId="272"/>
            <ac:spMk id="288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1:59.698" v="73" actId="1076"/>
        <pc:sldMkLst>
          <pc:docMk/>
          <pc:sldMk cId="0" sldId="275"/>
        </pc:sldMkLst>
        <pc:spChg chg="mod">
          <ac:chgData name="ゲスト ユーザー" userId="" providerId="Windows Live" clId="Web-{4C1DDAF0-7F36-4CBA-8C84-40B55C9A582D}" dt="2021-03-05T06:11:59.698" v="73" actId="1076"/>
          <ac:spMkLst>
            <pc:docMk/>
            <pc:sldMk cId="0" sldId="275"/>
            <ac:spMk id="326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2:19.746" v="74" actId="1076"/>
        <pc:sldMkLst>
          <pc:docMk/>
          <pc:sldMk cId="0" sldId="279"/>
        </pc:sldMkLst>
        <pc:spChg chg="mod">
          <ac:chgData name="ゲスト ユーザー" userId="" providerId="Windows Live" clId="Web-{4C1DDAF0-7F36-4CBA-8C84-40B55C9A582D}" dt="2021-03-05T06:12:19.746" v="74" actId="1076"/>
          <ac:spMkLst>
            <pc:docMk/>
            <pc:sldMk cId="0" sldId="279"/>
            <ac:spMk id="384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2:57.106" v="77" actId="20577"/>
        <pc:sldMkLst>
          <pc:docMk/>
          <pc:sldMk cId="0" sldId="280"/>
        </pc:sldMkLst>
        <pc:spChg chg="mod">
          <ac:chgData name="ゲスト ユーザー" userId="" providerId="Windows Live" clId="Web-{4C1DDAF0-7F36-4CBA-8C84-40B55C9A582D}" dt="2021-03-05T06:12:57.106" v="77" actId="20577"/>
          <ac:spMkLst>
            <pc:docMk/>
            <pc:sldMk cId="0" sldId="280"/>
            <ac:spMk id="397" creationId="{00000000-0000-0000-0000-000000000000}"/>
          </ac:spMkLst>
        </pc:spChg>
        <pc:picChg chg="mod">
          <ac:chgData name="ゲスト ユーザー" userId="" providerId="Windows Live" clId="Web-{4C1DDAF0-7F36-4CBA-8C84-40B55C9A582D}" dt="2021-03-05T06:12:48.637" v="76" actId="1076"/>
          <ac:picMkLst>
            <pc:docMk/>
            <pc:sldMk cId="0" sldId="280"/>
            <ac:picMk id="398" creationId="{00000000-0000-0000-0000-000000000000}"/>
          </ac:picMkLst>
        </pc:picChg>
      </pc:sldChg>
      <pc:sldChg chg="modSp">
        <pc:chgData name="ゲスト ユーザー" userId="" providerId="Windows Live" clId="Web-{4C1DDAF0-7F36-4CBA-8C84-40B55C9A582D}" dt="2021-03-05T06:14:15.311" v="87" actId="14100"/>
        <pc:sldMkLst>
          <pc:docMk/>
          <pc:sldMk cId="0" sldId="287"/>
        </pc:sldMkLst>
        <pc:spChg chg="mod">
          <ac:chgData name="ゲスト ユーザー" userId="" providerId="Windows Live" clId="Web-{4C1DDAF0-7F36-4CBA-8C84-40B55C9A582D}" dt="2021-03-05T06:14:08.201" v="85" actId="1076"/>
          <ac:spMkLst>
            <pc:docMk/>
            <pc:sldMk cId="0" sldId="287"/>
            <ac:spMk id="490" creationId="{00000000-0000-0000-0000-000000000000}"/>
          </ac:spMkLst>
        </pc:spChg>
        <pc:picChg chg="mod">
          <ac:chgData name="ゲスト ユーザー" userId="" providerId="Windows Live" clId="Web-{4C1DDAF0-7F36-4CBA-8C84-40B55C9A582D}" dt="2021-03-05T06:14:15.311" v="87" actId="14100"/>
          <ac:picMkLst>
            <pc:docMk/>
            <pc:sldMk cId="0" sldId="287"/>
            <ac:picMk id="486" creationId="{00000000-0000-0000-0000-000000000000}"/>
          </ac:picMkLst>
        </pc:picChg>
      </pc:sldChg>
      <pc:sldChg chg="modSp">
        <pc:chgData name="ゲスト ユーザー" userId="" providerId="Windows Live" clId="Web-{4C1DDAF0-7F36-4CBA-8C84-40B55C9A582D}" dt="2021-03-05T06:14:53.468" v="89" actId="1076"/>
        <pc:sldMkLst>
          <pc:docMk/>
          <pc:sldMk cId="0" sldId="289"/>
        </pc:sldMkLst>
        <pc:spChg chg="mod">
          <ac:chgData name="ゲスト ユーザー" userId="" providerId="Windows Live" clId="Web-{4C1DDAF0-7F36-4CBA-8C84-40B55C9A582D}" dt="2021-03-05T06:14:53.468" v="89" actId="1076"/>
          <ac:spMkLst>
            <pc:docMk/>
            <pc:sldMk cId="0" sldId="289"/>
            <ac:spMk id="519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4:37.061" v="88" actId="1076"/>
          <ac:spMkLst>
            <pc:docMk/>
            <pc:sldMk cId="0" sldId="289"/>
            <ac:spMk id="520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5:23.031" v="92" actId="1076"/>
        <pc:sldMkLst>
          <pc:docMk/>
          <pc:sldMk cId="0" sldId="292"/>
        </pc:sldMkLst>
        <pc:spChg chg="mod">
          <ac:chgData name="ゲスト ユーザー" userId="" providerId="Windows Live" clId="Web-{4C1DDAF0-7F36-4CBA-8C84-40B55C9A582D}" dt="2021-03-05T06:15:23.031" v="92" actId="1076"/>
          <ac:spMkLst>
            <pc:docMk/>
            <pc:sldMk cId="0" sldId="292"/>
            <ac:spMk id="573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6:20.376" v="97" actId="1076"/>
        <pc:sldMkLst>
          <pc:docMk/>
          <pc:sldMk cId="0" sldId="294"/>
        </pc:sldMkLst>
        <pc:spChg chg="mod">
          <ac:chgData name="ゲスト ユーザー" userId="" providerId="Windows Live" clId="Web-{4C1DDAF0-7F36-4CBA-8C84-40B55C9A582D}" dt="2021-03-05T06:15:46.469" v="93" actId="1076"/>
          <ac:spMkLst>
            <pc:docMk/>
            <pc:sldMk cId="0" sldId="294"/>
            <ac:spMk id="60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5:53.219" v="94" actId="1076"/>
          <ac:spMkLst>
            <pc:docMk/>
            <pc:sldMk cId="0" sldId="294"/>
            <ac:spMk id="606" creationId="{00000000-0000-0000-0000-000000000000}"/>
          </ac:spMkLst>
        </pc:spChg>
        <pc:cxnChg chg="mod">
          <ac:chgData name="ゲスト ユーザー" userId="" providerId="Windows Live" clId="Web-{4C1DDAF0-7F36-4CBA-8C84-40B55C9A582D}" dt="2021-03-05T06:16:20.376" v="97" actId="1076"/>
          <ac:cxnSpMkLst>
            <pc:docMk/>
            <pc:sldMk cId="0" sldId="294"/>
            <ac:cxnSpMk id="601" creationId="{00000000-0000-0000-0000-000000000000}"/>
          </ac:cxnSpMkLst>
        </pc:cxnChg>
      </pc:sldChg>
      <pc:sldChg chg="modSp">
        <pc:chgData name="ゲスト ユーザー" userId="" providerId="Windows Live" clId="Web-{4C1DDAF0-7F36-4CBA-8C84-40B55C9A582D}" dt="2021-03-05T06:17:04.111" v="101" actId="1076"/>
        <pc:sldMkLst>
          <pc:docMk/>
          <pc:sldMk cId="0" sldId="298"/>
        </pc:sldMkLst>
        <pc:spChg chg="mod">
          <ac:chgData name="ゲスト ユーザー" userId="" providerId="Windows Live" clId="Web-{4C1DDAF0-7F36-4CBA-8C84-40B55C9A582D}" dt="2021-03-05T06:16:59.314" v="100" actId="20577"/>
          <ac:spMkLst>
            <pc:docMk/>
            <pc:sldMk cId="0" sldId="298"/>
            <ac:spMk id="672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7:04.111" v="101" actId="1076"/>
          <ac:spMkLst>
            <pc:docMk/>
            <pc:sldMk cId="0" sldId="298"/>
            <ac:spMk id="674" creationId="{00000000-0000-0000-0000-000000000000}"/>
          </ac:spMkLst>
        </pc:spChg>
        <pc:picChg chg="mod">
          <ac:chgData name="ゲスト ユーザー" userId="" providerId="Windows Live" clId="Web-{4C1DDAF0-7F36-4CBA-8C84-40B55C9A582D}" dt="2021-03-05T06:16:46.673" v="99" actId="1076"/>
          <ac:picMkLst>
            <pc:docMk/>
            <pc:sldMk cId="0" sldId="298"/>
            <ac:picMk id="671" creationId="{00000000-0000-0000-0000-000000000000}"/>
          </ac:picMkLst>
        </pc:picChg>
      </pc:sldChg>
      <pc:sldChg chg="modSp">
        <pc:chgData name="ゲスト ユーザー" userId="" providerId="Windows Live" clId="Web-{4C1DDAF0-7F36-4CBA-8C84-40B55C9A582D}" dt="2021-03-05T06:17:22.049" v="103" actId="1076"/>
        <pc:sldMkLst>
          <pc:docMk/>
          <pc:sldMk cId="0" sldId="299"/>
        </pc:sldMkLst>
        <pc:spChg chg="mod">
          <ac:chgData name="ゲスト ユーザー" userId="" providerId="Windows Live" clId="Web-{4C1DDAF0-7F36-4CBA-8C84-40B55C9A582D}" dt="2021-03-05T06:17:17.408" v="102" actId="20577"/>
          <ac:spMkLst>
            <pc:docMk/>
            <pc:sldMk cId="0" sldId="299"/>
            <ac:spMk id="68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7:22.049" v="103" actId="1076"/>
          <ac:spMkLst>
            <pc:docMk/>
            <pc:sldMk cId="0" sldId="299"/>
            <ac:spMk id="688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7:39.081" v="105" actId="1076"/>
        <pc:sldMkLst>
          <pc:docMk/>
          <pc:sldMk cId="0" sldId="302"/>
        </pc:sldMkLst>
        <pc:spChg chg="mod">
          <ac:chgData name="ゲスト ユーザー" userId="" providerId="Windows Live" clId="Web-{4C1DDAF0-7F36-4CBA-8C84-40B55C9A582D}" dt="2021-03-05T06:17:36.065" v="104" actId="1076"/>
          <ac:spMkLst>
            <pc:docMk/>
            <pc:sldMk cId="0" sldId="302"/>
            <ac:spMk id="73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7:39.081" v="105" actId="1076"/>
          <ac:spMkLst>
            <pc:docMk/>
            <pc:sldMk cId="0" sldId="302"/>
            <ac:spMk id="735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7:49.909" v="106" actId="1076"/>
        <pc:sldMkLst>
          <pc:docMk/>
          <pc:sldMk cId="0" sldId="303"/>
        </pc:sldMkLst>
        <pc:spChg chg="mod">
          <ac:chgData name="ゲスト ユーザー" userId="" providerId="Windows Live" clId="Web-{4C1DDAF0-7F36-4CBA-8C84-40B55C9A582D}" dt="2021-03-05T06:17:49.909" v="106" actId="1076"/>
          <ac:spMkLst>
            <pc:docMk/>
            <pc:sldMk cId="0" sldId="303"/>
            <ac:spMk id="754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8:13.675" v="109" actId="1076"/>
        <pc:sldMkLst>
          <pc:docMk/>
          <pc:sldMk cId="0" sldId="305"/>
        </pc:sldMkLst>
        <pc:spChg chg="mod">
          <ac:chgData name="ゲスト ユーザー" userId="" providerId="Windows Live" clId="Web-{4C1DDAF0-7F36-4CBA-8C84-40B55C9A582D}" dt="2021-03-05T06:18:08.644" v="108" actId="20577"/>
          <ac:spMkLst>
            <pc:docMk/>
            <pc:sldMk cId="0" sldId="305"/>
            <ac:spMk id="779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8:07.144" v="107" actId="1076"/>
          <ac:spMkLst>
            <pc:docMk/>
            <pc:sldMk cId="0" sldId="305"/>
            <ac:spMk id="785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8:13.675" v="109" actId="1076"/>
          <ac:spMkLst>
            <pc:docMk/>
            <pc:sldMk cId="0" sldId="305"/>
            <ac:spMk id="786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8:42.894" v="112" actId="1076"/>
        <pc:sldMkLst>
          <pc:docMk/>
          <pc:sldMk cId="0" sldId="308"/>
        </pc:sldMkLst>
        <pc:spChg chg="mod">
          <ac:chgData name="ゲスト ユーザー" userId="" providerId="Windows Live" clId="Web-{4C1DDAF0-7F36-4CBA-8C84-40B55C9A582D}" dt="2021-03-05T06:18:35.458" v="110" actId="1076"/>
          <ac:spMkLst>
            <pc:docMk/>
            <pc:sldMk cId="0" sldId="308"/>
            <ac:spMk id="83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8:42.894" v="112" actId="1076"/>
          <ac:spMkLst>
            <pc:docMk/>
            <pc:sldMk cId="0" sldId="308"/>
            <ac:spMk id="838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9:27.442" v="115" actId="1076"/>
        <pc:sldMkLst>
          <pc:docMk/>
          <pc:sldMk cId="0" sldId="309"/>
        </pc:sldMkLst>
        <pc:spChg chg="mod">
          <ac:chgData name="ゲスト ユーザー" userId="" providerId="Windows Live" clId="Web-{4C1DDAF0-7F36-4CBA-8C84-40B55C9A582D}" dt="2021-03-05T06:18:52.848" v="113" actId="20577"/>
          <ac:spMkLst>
            <pc:docMk/>
            <pc:sldMk cId="0" sldId="309"/>
            <ac:spMk id="850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27.442" v="115" actId="1076"/>
          <ac:spMkLst>
            <pc:docMk/>
            <pc:sldMk cId="0" sldId="309"/>
            <ac:spMk id="85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10.207" v="114" actId="1076"/>
          <ac:spMkLst>
            <pc:docMk/>
            <pc:sldMk cId="0" sldId="309"/>
            <ac:spMk id="852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9:40.630" v="117" actId="1076"/>
        <pc:sldMkLst>
          <pc:docMk/>
          <pc:sldMk cId="0" sldId="310"/>
        </pc:sldMkLst>
        <pc:spChg chg="mod">
          <ac:chgData name="ゲスト ユーザー" userId="" providerId="Windows Live" clId="Web-{4C1DDAF0-7F36-4CBA-8C84-40B55C9A582D}" dt="2021-03-05T06:19:40.630" v="117" actId="1076"/>
          <ac:spMkLst>
            <pc:docMk/>
            <pc:sldMk cId="0" sldId="310"/>
            <ac:spMk id="872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37.755" v="116" actId="1076"/>
          <ac:spMkLst>
            <pc:docMk/>
            <pc:sldMk cId="0" sldId="310"/>
            <ac:spMk id="873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19:51.005" v="119" actId="1076"/>
        <pc:sldMkLst>
          <pc:docMk/>
          <pc:sldMk cId="0" sldId="311"/>
        </pc:sldMkLst>
        <pc:spChg chg="mod">
          <ac:chgData name="ゲスト ユーザー" userId="" providerId="Windows Live" clId="Web-{4C1DDAF0-7F36-4CBA-8C84-40B55C9A582D}" dt="2021-03-05T06:19:51.005" v="119" actId="1076"/>
          <ac:spMkLst>
            <pc:docMk/>
            <pc:sldMk cId="0" sldId="311"/>
            <ac:spMk id="89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48.333" v="118" actId="1076"/>
          <ac:spMkLst>
            <pc:docMk/>
            <pc:sldMk cId="0" sldId="311"/>
            <ac:spMk id="894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0:21.787" v="123" actId="1076"/>
        <pc:sldMkLst>
          <pc:docMk/>
          <pc:sldMk cId="0" sldId="312"/>
        </pc:sldMkLst>
        <pc:spChg chg="mod">
          <ac:chgData name="ゲスト ユーザー" userId="" providerId="Windows Live" clId="Web-{4C1DDAF0-7F36-4CBA-8C84-40B55C9A582D}" dt="2021-03-05T06:20:01.599" v="121" actId="20577"/>
          <ac:spMkLst>
            <pc:docMk/>
            <pc:sldMk cId="0" sldId="312"/>
            <ac:spMk id="90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19:58.474" v="120" actId="1076"/>
          <ac:spMkLst>
            <pc:docMk/>
            <pc:sldMk cId="0" sldId="312"/>
            <ac:spMk id="92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0:21.787" v="123" actId="1076"/>
          <ac:spMkLst>
            <pc:docMk/>
            <pc:sldMk cId="0" sldId="312"/>
            <ac:spMk id="922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0:46.897" v="125" actId="1076"/>
        <pc:sldMkLst>
          <pc:docMk/>
          <pc:sldMk cId="0" sldId="314"/>
        </pc:sldMkLst>
        <pc:spChg chg="mod">
          <ac:chgData name="ゲスト ユーザー" userId="" providerId="Windows Live" clId="Web-{4C1DDAF0-7F36-4CBA-8C84-40B55C9A582D}" dt="2021-03-05T06:20:43.178" v="124" actId="1076"/>
          <ac:spMkLst>
            <pc:docMk/>
            <pc:sldMk cId="0" sldId="314"/>
            <ac:spMk id="948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0:46.897" v="125" actId="1076"/>
          <ac:spMkLst>
            <pc:docMk/>
            <pc:sldMk cId="0" sldId="314"/>
            <ac:spMk id="949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1:05.726" v="127" actId="1076"/>
        <pc:sldMkLst>
          <pc:docMk/>
          <pc:sldMk cId="0" sldId="316"/>
        </pc:sldMkLst>
        <pc:spChg chg="mod">
          <ac:chgData name="ゲスト ユーザー" userId="" providerId="Windows Live" clId="Web-{4C1DDAF0-7F36-4CBA-8C84-40B55C9A582D}" dt="2021-03-05T06:20:59.913" v="126" actId="1076"/>
          <ac:spMkLst>
            <pc:docMk/>
            <pc:sldMk cId="0" sldId="316"/>
            <ac:spMk id="980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05.726" v="127" actId="1076"/>
          <ac:spMkLst>
            <pc:docMk/>
            <pc:sldMk cId="0" sldId="316"/>
            <ac:spMk id="981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1:18.226" v="129" actId="1076"/>
        <pc:sldMkLst>
          <pc:docMk/>
          <pc:sldMk cId="0" sldId="317"/>
        </pc:sldMkLst>
        <pc:spChg chg="mod">
          <ac:chgData name="ゲスト ユーザー" userId="" providerId="Windows Live" clId="Web-{4C1DDAF0-7F36-4CBA-8C84-40B55C9A582D}" dt="2021-03-05T06:21:14.835" v="128" actId="20577"/>
          <ac:spMkLst>
            <pc:docMk/>
            <pc:sldMk cId="0" sldId="317"/>
            <ac:spMk id="996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18.226" v="129" actId="1076"/>
          <ac:spMkLst>
            <pc:docMk/>
            <pc:sldMk cId="0" sldId="317"/>
            <ac:spMk id="1001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1:58.805" v="136" actId="1076"/>
        <pc:sldMkLst>
          <pc:docMk/>
          <pc:sldMk cId="0" sldId="318"/>
        </pc:sldMkLst>
        <pc:spChg chg="mod">
          <ac:chgData name="ゲスト ユーザー" userId="" providerId="Windows Live" clId="Web-{4C1DDAF0-7F36-4CBA-8C84-40B55C9A582D}" dt="2021-03-05T06:21:41.773" v="134" actId="20577"/>
          <ac:spMkLst>
            <pc:docMk/>
            <pc:sldMk cId="0" sldId="318"/>
            <ac:spMk id="101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58.805" v="136" actId="1076"/>
          <ac:spMkLst>
            <pc:docMk/>
            <pc:sldMk cId="0" sldId="318"/>
            <ac:spMk id="1014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1:53.024" v="135" actId="1076"/>
          <ac:spMkLst>
            <pc:docMk/>
            <pc:sldMk cId="0" sldId="318"/>
            <ac:spMk id="1016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2:51.306" v="143" actId="1076"/>
        <pc:sldMkLst>
          <pc:docMk/>
          <pc:sldMk cId="0" sldId="320"/>
        </pc:sldMkLst>
        <pc:spChg chg="mod">
          <ac:chgData name="ゲスト ユーザー" userId="" providerId="Windows Live" clId="Web-{4C1DDAF0-7F36-4CBA-8C84-40B55C9A582D}" dt="2021-03-05T06:22:23.555" v="138" actId="1076"/>
          <ac:spMkLst>
            <pc:docMk/>
            <pc:sldMk cId="0" sldId="320"/>
            <ac:spMk id="104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36.384" v="140" actId="1076"/>
          <ac:spMkLst>
            <pc:docMk/>
            <pc:sldMk cId="0" sldId="320"/>
            <ac:spMk id="1045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48.165" v="142" actId="1076"/>
          <ac:spMkLst>
            <pc:docMk/>
            <pc:sldMk cId="0" sldId="320"/>
            <ac:spMk id="1046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44.181" v="141" actId="1076"/>
          <ac:spMkLst>
            <pc:docMk/>
            <pc:sldMk cId="0" sldId="320"/>
            <ac:spMk id="104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51.306" v="143" actId="1076"/>
          <ac:spMkLst>
            <pc:docMk/>
            <pc:sldMk cId="0" sldId="320"/>
            <ac:spMk id="1048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2:33.306" v="139" actId="1076"/>
          <ac:spMkLst>
            <pc:docMk/>
            <pc:sldMk cId="0" sldId="320"/>
            <ac:spMk id="1049" creationId="{00000000-0000-0000-0000-000000000000}"/>
          </ac:spMkLst>
        </pc:spChg>
      </pc:sldChg>
      <pc:sldChg chg="modSp">
        <pc:chgData name="ゲスト ユーザー" userId="" providerId="Windows Live" clId="Web-{4C1DDAF0-7F36-4CBA-8C84-40B55C9A582D}" dt="2021-03-05T06:23:31.494" v="154" actId="20577"/>
        <pc:sldMkLst>
          <pc:docMk/>
          <pc:sldMk cId="0" sldId="322"/>
        </pc:sldMkLst>
        <pc:spChg chg="mod">
          <ac:chgData name="ゲスト ユーザー" userId="" providerId="Windows Live" clId="Web-{4C1DDAF0-7F36-4CBA-8C84-40B55C9A582D}" dt="2021-03-05T06:23:31.494" v="154" actId="20577"/>
          <ac:spMkLst>
            <pc:docMk/>
            <pc:sldMk cId="0" sldId="322"/>
            <ac:spMk id="1076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3:07.463" v="144" actId="1076"/>
          <ac:spMkLst>
            <pc:docMk/>
            <pc:sldMk cId="0" sldId="322"/>
            <ac:spMk id="1077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3:10.619" v="145" actId="1076"/>
          <ac:spMkLst>
            <pc:docMk/>
            <pc:sldMk cId="0" sldId="322"/>
            <ac:spMk id="1083" creationId="{00000000-0000-0000-0000-000000000000}"/>
          </ac:spMkLst>
        </pc:spChg>
      </pc:sldChg>
      <pc:sldChg chg="addSp modSp">
        <pc:chgData name="ゲスト ユーザー" userId="" providerId="Windows Live" clId="Web-{4C1DDAF0-7F36-4CBA-8C84-40B55C9A582D}" dt="2021-03-05T06:24:38.261" v="170" actId="1076"/>
        <pc:sldMkLst>
          <pc:docMk/>
          <pc:sldMk cId="0" sldId="323"/>
        </pc:sldMkLst>
        <pc:spChg chg="add mod">
          <ac:chgData name="ゲスト ユーザー" userId="" providerId="Windows Live" clId="Web-{4C1DDAF0-7F36-4CBA-8C84-40B55C9A582D}" dt="2021-03-05T06:23:59.854" v="156" actId="1076"/>
          <ac:spMkLst>
            <pc:docMk/>
            <pc:sldMk cId="0" sldId="323"/>
            <ac:spMk id="2" creationId="{539B8111-8444-4901-AA2B-2C35B7586441}"/>
          </ac:spMkLst>
        </pc:spChg>
        <pc:spChg chg="add mod">
          <ac:chgData name="ゲスト ユーザー" userId="" providerId="Windows Live" clId="Web-{4C1DDAF0-7F36-4CBA-8C84-40B55C9A582D}" dt="2021-03-05T06:24:38.261" v="170" actId="1076"/>
          <ac:spMkLst>
            <pc:docMk/>
            <pc:sldMk cId="0" sldId="323"/>
            <ac:spMk id="13" creationId="{9928BDBD-EEF9-4C57-A8A9-0BB4CE64D0E5}"/>
          </ac:spMkLst>
        </pc:spChg>
      </pc:sldChg>
      <pc:sldChg chg="modSp">
        <pc:chgData name="ゲスト ユーザー" userId="" providerId="Windows Live" clId="Web-{4C1DDAF0-7F36-4CBA-8C84-40B55C9A582D}" dt="2021-03-05T06:25:05.215" v="174" actId="1076"/>
        <pc:sldMkLst>
          <pc:docMk/>
          <pc:sldMk cId="0" sldId="324"/>
        </pc:sldMkLst>
        <pc:spChg chg="mod">
          <ac:chgData name="ゲスト ユーザー" userId="" providerId="Windows Live" clId="Web-{4C1DDAF0-7F36-4CBA-8C84-40B55C9A582D}" dt="2021-03-05T06:24:47.043" v="171" actId="20577"/>
          <ac:spMkLst>
            <pc:docMk/>
            <pc:sldMk cId="0" sldId="324"/>
            <ac:spMk id="1103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4:57.871" v="173" actId="20577"/>
          <ac:spMkLst>
            <pc:docMk/>
            <pc:sldMk cId="0" sldId="324"/>
            <ac:spMk id="1105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4:52.793" v="172" actId="1076"/>
          <ac:spMkLst>
            <pc:docMk/>
            <pc:sldMk cId="0" sldId="324"/>
            <ac:spMk id="1111" creationId="{00000000-0000-0000-0000-000000000000}"/>
          </ac:spMkLst>
        </pc:spChg>
        <pc:spChg chg="mod">
          <ac:chgData name="ゲスト ユーザー" userId="" providerId="Windows Live" clId="Web-{4C1DDAF0-7F36-4CBA-8C84-40B55C9A582D}" dt="2021-03-05T06:25:05.215" v="174" actId="1076"/>
          <ac:spMkLst>
            <pc:docMk/>
            <pc:sldMk cId="0" sldId="324"/>
            <ac:spMk id="1112" creationId="{00000000-0000-0000-0000-000000000000}"/>
          </ac:spMkLst>
        </pc:spChg>
      </pc:sldChg>
    </pc:docChg>
  </pc:docChgLst>
  <pc:docChgLst>
    <pc:chgData name="Masaki Suzuki" userId="2c4feb2ed34ad1a7" providerId="Windows Live" clId="Web-{6AC94F03-8455-41B3-BEDF-5D0F278E8806}"/>
    <pc:docChg chg="modSld">
      <pc:chgData name="Masaki Suzuki" userId="2c4feb2ed34ad1a7" providerId="Windows Live" clId="Web-{6AC94F03-8455-41B3-BEDF-5D0F278E8806}" dt="2021-03-05T00:07:22.216" v="310" actId="14100"/>
      <pc:docMkLst>
        <pc:docMk/>
      </pc:docMkLst>
      <pc:sldChg chg="modSp">
        <pc:chgData name="Masaki Suzuki" userId="2c4feb2ed34ad1a7" providerId="Windows Live" clId="Web-{6AC94F03-8455-41B3-BEDF-5D0F278E8806}" dt="2021-03-05T00:07:22.216" v="310" actId="14100"/>
        <pc:sldMkLst>
          <pc:docMk/>
          <pc:sldMk cId="0" sldId="256"/>
        </pc:sldMkLst>
        <pc:spChg chg="mod">
          <ac:chgData name="Masaki Suzuki" userId="2c4feb2ed34ad1a7" providerId="Windows Live" clId="Web-{6AC94F03-8455-41B3-BEDF-5D0F278E8806}" dt="2021-03-04T23:50:14.113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13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7:22.216" v="310" actId="14100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29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29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29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45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14.145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29.114" v="18"/>
        <pc:sldMkLst>
          <pc:docMk/>
          <pc:sldMk cId="0" sldId="257"/>
        </pc:sldMkLst>
        <pc:spChg chg="mod">
          <ac:chgData name="Masaki Suzuki" userId="2c4feb2ed34ad1a7" providerId="Windows Live" clId="Web-{6AC94F03-8455-41B3-BEDF-5D0F278E8806}" dt="2021-03-04T23:50:29.098" v="17"/>
          <ac:spMkLst>
            <pc:docMk/>
            <pc:sldMk cId="0" sldId="257"/>
            <ac:spMk id="6" creationId="{FDAC80AF-1538-459B-A1A5-D82613DA841B}"/>
          </ac:spMkLst>
        </pc:spChg>
        <pc:spChg chg="mod">
          <ac:chgData name="Masaki Suzuki" userId="2c4feb2ed34ad1a7" providerId="Windows Live" clId="Web-{6AC94F03-8455-41B3-BEDF-5D0F278E8806}" dt="2021-03-04T23:50:29.114" v="18"/>
          <ac:spMkLst>
            <pc:docMk/>
            <pc:sldMk cId="0" sldId="257"/>
            <ac:spMk id="7" creationId="{DA56B82C-CBAC-4318-8F0A-C28317C3E945}"/>
          </ac:spMkLst>
        </pc:spChg>
        <pc:spChg chg="mod">
          <ac:chgData name="Masaki Suzuki" userId="2c4feb2ed34ad1a7" providerId="Windows Live" clId="Web-{6AC94F03-8455-41B3-BEDF-5D0F278E8806}" dt="2021-03-04T23:50:29.004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20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36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51" v="11"/>
          <ac:spMkLst>
            <pc:docMk/>
            <pc:sldMk cId="0" sldId="257"/>
            <ac:spMk id="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51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67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83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83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29.098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33.973" v="20"/>
        <pc:sldMkLst>
          <pc:docMk/>
          <pc:sldMk cId="0" sldId="258"/>
        </pc:sldMkLst>
        <pc:spChg chg="mod">
          <ac:chgData name="Masaki Suzuki" userId="2c4feb2ed34ad1a7" providerId="Windows Live" clId="Web-{6AC94F03-8455-41B3-BEDF-5D0F278E8806}" dt="2021-03-04T23:50:33.973" v="19"/>
          <ac:spMkLst>
            <pc:docMk/>
            <pc:sldMk cId="0" sldId="258"/>
            <ac:spMk id="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33.973" v="20"/>
          <ac:spMkLst>
            <pc:docMk/>
            <pc:sldMk cId="0" sldId="258"/>
            <ac:spMk id="9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41.067" v="26"/>
        <pc:sldMkLst>
          <pc:docMk/>
          <pc:sldMk cId="0" sldId="259"/>
        </pc:sldMkLst>
        <pc:spChg chg="mod">
          <ac:chgData name="Masaki Suzuki" userId="2c4feb2ed34ad1a7" providerId="Windows Live" clId="Web-{6AC94F03-8455-41B3-BEDF-5D0F278E8806}" dt="2021-03-04T23:50:41.020" v="21"/>
          <ac:spMkLst>
            <pc:docMk/>
            <pc:sldMk cId="0" sldId="259"/>
            <ac:spMk id="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36" v="22"/>
          <ac:spMkLst>
            <pc:docMk/>
            <pc:sldMk cId="0" sldId="259"/>
            <ac:spMk id="9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52" v="23"/>
          <ac:spMkLst>
            <pc:docMk/>
            <pc:sldMk cId="0" sldId="259"/>
            <ac:spMk id="1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52" v="24"/>
          <ac:spMkLst>
            <pc:docMk/>
            <pc:sldMk cId="0" sldId="259"/>
            <ac:spMk id="10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67" v="25"/>
          <ac:spMkLst>
            <pc:docMk/>
            <pc:sldMk cId="0" sldId="259"/>
            <ac:spMk id="10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1.067" v="26"/>
          <ac:spMkLst>
            <pc:docMk/>
            <pc:sldMk cId="0" sldId="259"/>
            <ac:spMk id="10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47.364" v="37"/>
        <pc:sldMkLst>
          <pc:docMk/>
          <pc:sldMk cId="0" sldId="260"/>
        </pc:sldMkLst>
        <pc:spChg chg="mod">
          <ac:chgData name="Masaki Suzuki" userId="2c4feb2ed34ad1a7" providerId="Windows Live" clId="Web-{6AC94F03-8455-41B3-BEDF-5D0F278E8806}" dt="2021-03-04T23:50:47.270" v="27"/>
          <ac:spMkLst>
            <pc:docMk/>
            <pc:sldMk cId="0" sldId="260"/>
            <ac:spMk id="1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286" v="28"/>
          <ac:spMkLst>
            <pc:docMk/>
            <pc:sldMk cId="0" sldId="260"/>
            <ac:spMk id="11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286" v="29"/>
          <ac:spMkLst>
            <pc:docMk/>
            <pc:sldMk cId="0" sldId="260"/>
            <ac:spMk id="11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02" v="30"/>
          <ac:spMkLst>
            <pc:docMk/>
            <pc:sldMk cId="0" sldId="260"/>
            <ac:spMk id="11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17" v="31"/>
          <ac:spMkLst>
            <pc:docMk/>
            <pc:sldMk cId="0" sldId="260"/>
            <ac:spMk id="11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17" v="32"/>
          <ac:spMkLst>
            <pc:docMk/>
            <pc:sldMk cId="0" sldId="260"/>
            <ac:spMk id="11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33" v="33"/>
          <ac:spMkLst>
            <pc:docMk/>
            <pc:sldMk cId="0" sldId="260"/>
            <ac:spMk id="11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49" v="34"/>
          <ac:spMkLst>
            <pc:docMk/>
            <pc:sldMk cId="0" sldId="260"/>
            <ac:spMk id="1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49" v="35"/>
          <ac:spMkLst>
            <pc:docMk/>
            <pc:sldMk cId="0" sldId="260"/>
            <ac:spMk id="1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64" v="36"/>
          <ac:spMkLst>
            <pc:docMk/>
            <pc:sldMk cId="0" sldId="260"/>
            <ac:spMk id="1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47.364" v="37"/>
          <ac:spMkLst>
            <pc:docMk/>
            <pc:sldMk cId="0" sldId="260"/>
            <ac:spMk id="12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52.786" v="39"/>
        <pc:sldMkLst>
          <pc:docMk/>
          <pc:sldMk cId="0" sldId="261"/>
        </pc:sldMkLst>
        <pc:spChg chg="mod">
          <ac:chgData name="Masaki Suzuki" userId="2c4feb2ed34ad1a7" providerId="Windows Live" clId="Web-{6AC94F03-8455-41B3-BEDF-5D0F278E8806}" dt="2021-03-04T23:50:52.786" v="38"/>
          <ac:spMkLst>
            <pc:docMk/>
            <pc:sldMk cId="0" sldId="261"/>
            <ac:spMk id="1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2.786" v="39"/>
          <ac:spMkLst>
            <pc:docMk/>
            <pc:sldMk cId="0" sldId="261"/>
            <ac:spMk id="12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0:58.599" v="43"/>
        <pc:sldMkLst>
          <pc:docMk/>
          <pc:sldMk cId="0" sldId="262"/>
        </pc:sldMkLst>
        <pc:spChg chg="mod">
          <ac:chgData name="Masaki Suzuki" userId="2c4feb2ed34ad1a7" providerId="Windows Live" clId="Web-{6AC94F03-8455-41B3-BEDF-5D0F278E8806}" dt="2021-03-04T23:50:58.583" v="40"/>
          <ac:spMkLst>
            <pc:docMk/>
            <pc:sldMk cId="0" sldId="262"/>
            <ac:spMk id="1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8.583" v="41"/>
          <ac:spMkLst>
            <pc:docMk/>
            <pc:sldMk cId="0" sldId="262"/>
            <ac:spMk id="13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8.599" v="42"/>
          <ac:spMkLst>
            <pc:docMk/>
            <pc:sldMk cId="0" sldId="262"/>
            <ac:spMk id="1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0:58.599" v="43"/>
          <ac:spMkLst>
            <pc:docMk/>
            <pc:sldMk cId="0" sldId="262"/>
            <ac:spMk id="13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05.615" v="49"/>
        <pc:sldMkLst>
          <pc:docMk/>
          <pc:sldMk cId="0" sldId="263"/>
        </pc:sldMkLst>
        <pc:spChg chg="mod">
          <ac:chgData name="Masaki Suzuki" userId="2c4feb2ed34ad1a7" providerId="Windows Live" clId="Web-{6AC94F03-8455-41B3-BEDF-5D0F278E8806}" dt="2021-03-04T23:51:05.568" v="44"/>
          <ac:spMkLst>
            <pc:docMk/>
            <pc:sldMk cId="0" sldId="263"/>
            <ac:spMk id="1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83" v="45"/>
          <ac:spMkLst>
            <pc:docMk/>
            <pc:sldMk cId="0" sldId="263"/>
            <ac:spMk id="14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83" v="46"/>
          <ac:spMkLst>
            <pc:docMk/>
            <pc:sldMk cId="0" sldId="263"/>
            <ac:spMk id="15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99" v="47"/>
          <ac:spMkLst>
            <pc:docMk/>
            <pc:sldMk cId="0" sldId="263"/>
            <ac:spMk id="15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599" v="48"/>
          <ac:spMkLst>
            <pc:docMk/>
            <pc:sldMk cId="0" sldId="263"/>
            <ac:spMk id="15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05.615" v="49"/>
          <ac:spMkLst>
            <pc:docMk/>
            <pc:sldMk cId="0" sldId="263"/>
            <ac:spMk id="15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12.240" v="54"/>
        <pc:sldMkLst>
          <pc:docMk/>
          <pc:sldMk cId="0" sldId="264"/>
        </pc:sldMkLst>
        <pc:spChg chg="mod">
          <ac:chgData name="Masaki Suzuki" userId="2c4feb2ed34ad1a7" providerId="Windows Live" clId="Web-{6AC94F03-8455-41B3-BEDF-5D0F278E8806}" dt="2021-03-04T23:51:12.193" v="50"/>
          <ac:spMkLst>
            <pc:docMk/>
            <pc:sldMk cId="0" sldId="264"/>
            <ac:spMk id="15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193" v="51"/>
          <ac:spMkLst>
            <pc:docMk/>
            <pc:sldMk cId="0" sldId="264"/>
            <ac:spMk id="1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209" v="52"/>
          <ac:spMkLst>
            <pc:docMk/>
            <pc:sldMk cId="0" sldId="264"/>
            <ac:spMk id="16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224" v="53"/>
          <ac:spMkLst>
            <pc:docMk/>
            <pc:sldMk cId="0" sldId="264"/>
            <ac:spMk id="16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2.240" v="54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19.912" v="60"/>
        <pc:sldMkLst>
          <pc:docMk/>
          <pc:sldMk cId="0" sldId="265"/>
        </pc:sldMkLst>
        <pc:spChg chg="mod">
          <ac:chgData name="Masaki Suzuki" userId="2c4feb2ed34ad1a7" providerId="Windows Live" clId="Web-{6AC94F03-8455-41B3-BEDF-5D0F278E8806}" dt="2021-03-04T23:51:19.865" v="55"/>
          <ac:spMkLst>
            <pc:docMk/>
            <pc:sldMk cId="0" sldId="265"/>
            <ac:spMk id="17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81" v="56"/>
          <ac:spMkLst>
            <pc:docMk/>
            <pc:sldMk cId="0" sldId="265"/>
            <ac:spMk id="17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81" v="5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96" v="58"/>
          <ac:spMkLst>
            <pc:docMk/>
            <pc:sldMk cId="0" sldId="265"/>
            <ac:spMk id="1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896" v="59"/>
          <ac:spMkLst>
            <pc:docMk/>
            <pc:sldMk cId="0" sldId="265"/>
            <ac:spMk id="1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19.912" v="60"/>
          <ac:spMkLst>
            <pc:docMk/>
            <pc:sldMk cId="0" sldId="265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24.740" v="62"/>
        <pc:sldMkLst>
          <pc:docMk/>
          <pc:sldMk cId="0" sldId="266"/>
        </pc:sldMkLst>
        <pc:spChg chg="mod">
          <ac:chgData name="Masaki Suzuki" userId="2c4feb2ed34ad1a7" providerId="Windows Live" clId="Web-{6AC94F03-8455-41B3-BEDF-5D0F278E8806}" dt="2021-03-04T23:51:24.740" v="61"/>
          <ac:spMkLst>
            <pc:docMk/>
            <pc:sldMk cId="0" sldId="266"/>
            <ac:spMk id="1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24.740" v="62"/>
          <ac:spMkLst>
            <pc:docMk/>
            <pc:sldMk cId="0" sldId="266"/>
            <ac:spMk id="19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40.647" v="65"/>
        <pc:sldMkLst>
          <pc:docMk/>
          <pc:sldMk cId="0" sldId="269"/>
        </pc:sldMkLst>
        <pc:spChg chg="mod">
          <ac:chgData name="Masaki Suzuki" userId="2c4feb2ed34ad1a7" providerId="Windows Live" clId="Web-{6AC94F03-8455-41B3-BEDF-5D0F278E8806}" dt="2021-03-04T23:51:40.631" v="63"/>
          <ac:spMkLst>
            <pc:docMk/>
            <pc:sldMk cId="0" sldId="269"/>
            <ac:spMk id="2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0.647" v="64"/>
          <ac:spMkLst>
            <pc:docMk/>
            <pc:sldMk cId="0" sldId="269"/>
            <ac:spMk id="23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0.647" v="65"/>
          <ac:spMkLst>
            <pc:docMk/>
            <pc:sldMk cId="0" sldId="269"/>
            <ac:spMk id="23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46.663" v="70"/>
        <pc:sldMkLst>
          <pc:docMk/>
          <pc:sldMk cId="0" sldId="270"/>
        </pc:sldMkLst>
        <pc:spChg chg="mod">
          <ac:chgData name="Masaki Suzuki" userId="2c4feb2ed34ad1a7" providerId="Windows Live" clId="Web-{6AC94F03-8455-41B3-BEDF-5D0F278E8806}" dt="2021-03-04T23:51:46.616" v="66"/>
          <ac:spMkLst>
            <pc:docMk/>
            <pc:sldMk cId="0" sldId="270"/>
            <ac:spMk id="23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31" v="67"/>
          <ac:spMkLst>
            <pc:docMk/>
            <pc:sldMk cId="0" sldId="270"/>
            <ac:spMk id="23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47" v="68"/>
          <ac:spMkLst>
            <pc:docMk/>
            <pc:sldMk cId="0" sldId="270"/>
            <ac:spMk id="24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47" v="69"/>
          <ac:spMkLst>
            <pc:docMk/>
            <pc:sldMk cId="0" sldId="270"/>
            <ac:spMk id="24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46.663" v="70"/>
          <ac:spMkLst>
            <pc:docMk/>
            <pc:sldMk cId="0" sldId="270"/>
            <ac:spMk id="25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50.928" v="72"/>
        <pc:sldMkLst>
          <pc:docMk/>
          <pc:sldMk cId="0" sldId="271"/>
        </pc:sldMkLst>
        <pc:spChg chg="mod">
          <ac:chgData name="Masaki Suzuki" userId="2c4feb2ed34ad1a7" providerId="Windows Live" clId="Web-{6AC94F03-8455-41B3-BEDF-5D0F278E8806}" dt="2021-03-04T23:51:50.913" v="71"/>
          <ac:spMkLst>
            <pc:docMk/>
            <pc:sldMk cId="0" sldId="271"/>
            <ac:spMk id="25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0.928" v="72"/>
          <ac:spMkLst>
            <pc:docMk/>
            <pc:sldMk cId="0" sldId="271"/>
            <ac:spMk id="26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1:56.600" v="78"/>
        <pc:sldMkLst>
          <pc:docMk/>
          <pc:sldMk cId="0" sldId="272"/>
        </pc:sldMkLst>
        <pc:spChg chg="mod">
          <ac:chgData name="Masaki Suzuki" userId="2c4feb2ed34ad1a7" providerId="Windows Live" clId="Web-{6AC94F03-8455-41B3-BEDF-5D0F278E8806}" dt="2021-03-04T23:51:56.553" v="73"/>
          <ac:spMkLst>
            <pc:docMk/>
            <pc:sldMk cId="0" sldId="272"/>
            <ac:spMk id="27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569" v="74"/>
          <ac:spMkLst>
            <pc:docMk/>
            <pc:sldMk cId="0" sldId="272"/>
            <ac:spMk id="28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569" v="75"/>
          <ac:spMkLst>
            <pc:docMk/>
            <pc:sldMk cId="0" sldId="272"/>
            <ac:spMk id="28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585" v="76"/>
          <ac:spMkLst>
            <pc:docMk/>
            <pc:sldMk cId="0" sldId="272"/>
            <ac:spMk id="28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600" v="77"/>
          <ac:spMkLst>
            <pc:docMk/>
            <pc:sldMk cId="0" sldId="272"/>
            <ac:spMk id="28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1:56.600" v="78"/>
          <ac:spMkLst>
            <pc:docMk/>
            <pc:sldMk cId="0" sldId="272"/>
            <ac:spMk id="28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2:01.460" v="79"/>
        <pc:sldMkLst>
          <pc:docMk/>
          <pc:sldMk cId="0" sldId="273"/>
        </pc:sldMkLst>
        <pc:spChg chg="mod">
          <ac:chgData name="Masaki Suzuki" userId="2c4feb2ed34ad1a7" providerId="Windows Live" clId="Web-{6AC94F03-8455-41B3-BEDF-5D0F278E8806}" dt="2021-03-04T23:52:01.460" v="79"/>
          <ac:spMkLst>
            <pc:docMk/>
            <pc:sldMk cId="0" sldId="273"/>
            <ac:spMk id="29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2:09.085" v="86"/>
        <pc:sldMkLst>
          <pc:docMk/>
          <pc:sldMk cId="0" sldId="274"/>
        </pc:sldMkLst>
        <pc:spChg chg="mod">
          <ac:chgData name="Masaki Suzuki" userId="2c4feb2ed34ad1a7" providerId="Windows Live" clId="Web-{6AC94F03-8455-41B3-BEDF-5D0F278E8806}" dt="2021-03-04T23:52:09.022" v="80"/>
          <ac:spMkLst>
            <pc:docMk/>
            <pc:sldMk cId="0" sldId="274"/>
            <ac:spMk id="29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38" v="81"/>
          <ac:spMkLst>
            <pc:docMk/>
            <pc:sldMk cId="0" sldId="274"/>
            <ac:spMk id="30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54" v="82"/>
          <ac:spMkLst>
            <pc:docMk/>
            <pc:sldMk cId="0" sldId="274"/>
            <ac:spMk id="3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54" v="83"/>
          <ac:spMkLst>
            <pc:docMk/>
            <pc:sldMk cId="0" sldId="274"/>
            <ac:spMk id="30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69" v="84"/>
          <ac:spMkLst>
            <pc:docMk/>
            <pc:sldMk cId="0" sldId="274"/>
            <ac:spMk id="3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85" v="85"/>
          <ac:spMkLst>
            <pc:docMk/>
            <pc:sldMk cId="0" sldId="274"/>
            <ac:spMk id="31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09.085" v="86"/>
          <ac:spMkLst>
            <pc:docMk/>
            <pc:sldMk cId="0" sldId="274"/>
            <ac:spMk id="311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2:15.273" v="90"/>
        <pc:sldMkLst>
          <pc:docMk/>
          <pc:sldMk cId="0" sldId="275"/>
        </pc:sldMkLst>
        <pc:spChg chg="mod">
          <ac:chgData name="Masaki Suzuki" userId="2c4feb2ed34ad1a7" providerId="Windows Live" clId="Web-{6AC94F03-8455-41B3-BEDF-5D0F278E8806}" dt="2021-03-04T23:52:15.257" v="87"/>
          <ac:spMkLst>
            <pc:docMk/>
            <pc:sldMk cId="0" sldId="275"/>
            <ac:spMk id="31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15.273" v="88"/>
          <ac:spMkLst>
            <pc:docMk/>
            <pc:sldMk cId="0" sldId="275"/>
            <ac:spMk id="32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15.273" v="89"/>
          <ac:spMkLst>
            <pc:docMk/>
            <pc:sldMk cId="0" sldId="275"/>
            <ac:spMk id="32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2:15.273" v="90"/>
          <ac:spMkLst>
            <pc:docMk/>
            <pc:sldMk cId="0" sldId="275"/>
            <ac:spMk id="32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6:51.842" v="99" actId="1076"/>
        <pc:sldMkLst>
          <pc:docMk/>
          <pc:sldMk cId="0" sldId="276"/>
        </pc:sldMkLst>
        <pc:spChg chg="mod">
          <ac:chgData name="Masaki Suzuki" userId="2c4feb2ed34ad1a7" providerId="Windows Live" clId="Web-{6AC94F03-8455-41B3-BEDF-5D0F278E8806}" dt="2021-03-04T23:56:51.826" v="97" actId="1076"/>
          <ac:spMkLst>
            <pc:docMk/>
            <pc:sldMk cId="0" sldId="276"/>
            <ac:spMk id="33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6:51.811" v="95" actId="1076"/>
          <ac:spMkLst>
            <pc:docMk/>
            <pc:sldMk cId="0" sldId="276"/>
            <ac:spMk id="3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6:51.842" v="98" actId="1076"/>
          <ac:spMkLst>
            <pc:docMk/>
            <pc:sldMk cId="0" sldId="276"/>
            <ac:spMk id="33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6:51.842" v="99" actId="1076"/>
          <ac:spMkLst>
            <pc:docMk/>
            <pc:sldMk cId="0" sldId="276"/>
            <ac:spMk id="340" creationId="{00000000-0000-0000-0000-000000000000}"/>
          </ac:spMkLst>
        </pc:spChg>
        <pc:grpChg chg="mod">
          <ac:chgData name="Masaki Suzuki" userId="2c4feb2ed34ad1a7" providerId="Windows Live" clId="Web-{6AC94F03-8455-41B3-BEDF-5D0F278E8806}" dt="2021-03-04T23:56:51.795" v="94" actId="1076"/>
          <ac:grpSpMkLst>
            <pc:docMk/>
            <pc:sldMk cId="0" sldId="276"/>
            <ac:grpSpMk id="332" creationId="{00000000-0000-0000-0000-000000000000}"/>
          </ac:grpSpMkLst>
        </pc:grpChg>
        <pc:picChg chg="mod">
          <ac:chgData name="Masaki Suzuki" userId="2c4feb2ed34ad1a7" providerId="Windows Live" clId="Web-{6AC94F03-8455-41B3-BEDF-5D0F278E8806}" dt="2021-03-04T23:56:51.826" v="96" actId="1076"/>
          <ac:picMkLst>
            <pc:docMk/>
            <pc:sldMk cId="0" sldId="276"/>
            <ac:picMk id="338" creationId="{00000000-0000-0000-0000-000000000000}"/>
          </ac:picMkLst>
        </pc:picChg>
      </pc:sldChg>
      <pc:sldChg chg="modSp">
        <pc:chgData name="Masaki Suzuki" userId="2c4feb2ed34ad1a7" providerId="Windows Live" clId="Web-{6AC94F03-8455-41B3-BEDF-5D0F278E8806}" dt="2021-03-04T23:58:31.485" v="102"/>
        <pc:sldMkLst>
          <pc:docMk/>
          <pc:sldMk cId="0" sldId="277"/>
        </pc:sldMkLst>
        <pc:spChg chg="mod">
          <ac:chgData name="Masaki Suzuki" userId="2c4feb2ed34ad1a7" providerId="Windows Live" clId="Web-{6AC94F03-8455-41B3-BEDF-5D0F278E8806}" dt="2021-03-04T23:58:31.469" v="100"/>
          <ac:spMkLst>
            <pc:docMk/>
            <pc:sldMk cId="0" sldId="277"/>
            <ac:spMk id="34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1.485" v="101"/>
          <ac:spMkLst>
            <pc:docMk/>
            <pc:sldMk cId="0" sldId="277"/>
            <ac:spMk id="35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1.485" v="102"/>
          <ac:spMkLst>
            <pc:docMk/>
            <pc:sldMk cId="0" sldId="277"/>
            <ac:spMk id="35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37.141" v="107"/>
        <pc:sldMkLst>
          <pc:docMk/>
          <pc:sldMk cId="0" sldId="278"/>
        </pc:sldMkLst>
        <pc:spChg chg="mod">
          <ac:chgData name="Masaki Suzuki" userId="2c4feb2ed34ad1a7" providerId="Windows Live" clId="Web-{6AC94F03-8455-41B3-BEDF-5D0F278E8806}" dt="2021-03-04T23:58:37.110" v="103"/>
          <ac:spMkLst>
            <pc:docMk/>
            <pc:sldMk cId="0" sldId="278"/>
            <ac:spMk id="35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26" v="104"/>
          <ac:spMkLst>
            <pc:docMk/>
            <pc:sldMk cId="0" sldId="278"/>
            <ac:spMk id="36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26" v="105"/>
          <ac:spMkLst>
            <pc:docMk/>
            <pc:sldMk cId="0" sldId="278"/>
            <ac:spMk id="36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41" v="106"/>
          <ac:spMkLst>
            <pc:docMk/>
            <pc:sldMk cId="0" sldId="278"/>
            <ac:spMk id="36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37.141" v="107"/>
          <ac:spMkLst>
            <pc:docMk/>
            <pc:sldMk cId="0" sldId="278"/>
            <ac:spMk id="36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46.798" v="110"/>
        <pc:sldMkLst>
          <pc:docMk/>
          <pc:sldMk cId="0" sldId="279"/>
        </pc:sldMkLst>
        <pc:spChg chg="mod">
          <ac:chgData name="Masaki Suzuki" userId="2c4feb2ed34ad1a7" providerId="Windows Live" clId="Web-{6AC94F03-8455-41B3-BEDF-5D0F278E8806}" dt="2021-03-04T23:58:46.782" v="108"/>
          <ac:spMkLst>
            <pc:docMk/>
            <pc:sldMk cId="0" sldId="279"/>
            <ac:spMk id="37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46.798" v="109"/>
          <ac:spMkLst>
            <pc:docMk/>
            <pc:sldMk cId="0" sldId="279"/>
            <ac:spMk id="38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46.798" v="110"/>
          <ac:spMkLst>
            <pc:docMk/>
            <pc:sldMk cId="0" sldId="279"/>
            <ac:spMk id="38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54.188" v="115"/>
        <pc:sldMkLst>
          <pc:docMk/>
          <pc:sldMk cId="0" sldId="280"/>
        </pc:sldMkLst>
        <pc:spChg chg="mod">
          <ac:chgData name="Masaki Suzuki" userId="2c4feb2ed34ad1a7" providerId="Windows Live" clId="Web-{6AC94F03-8455-41B3-BEDF-5D0F278E8806}" dt="2021-03-04T23:58:54.142" v="111"/>
          <ac:spMkLst>
            <pc:docMk/>
            <pc:sldMk cId="0" sldId="280"/>
            <ac:spMk id="3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57" v="112"/>
          <ac:spMkLst>
            <pc:docMk/>
            <pc:sldMk cId="0" sldId="280"/>
            <ac:spMk id="4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73" v="113"/>
          <ac:spMkLst>
            <pc:docMk/>
            <pc:sldMk cId="0" sldId="280"/>
            <ac:spMk id="40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73" v="114"/>
          <ac:spMkLst>
            <pc:docMk/>
            <pc:sldMk cId="0" sldId="280"/>
            <ac:spMk id="40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4.188" v="115"/>
          <ac:spMkLst>
            <pc:docMk/>
            <pc:sldMk cId="0" sldId="280"/>
            <ac:spMk id="40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8:59.345" v="117"/>
        <pc:sldMkLst>
          <pc:docMk/>
          <pc:sldMk cId="0" sldId="281"/>
        </pc:sldMkLst>
        <pc:spChg chg="mod">
          <ac:chgData name="Masaki Suzuki" userId="2c4feb2ed34ad1a7" providerId="Windows Live" clId="Web-{6AC94F03-8455-41B3-BEDF-5D0F278E8806}" dt="2021-03-04T23:58:59.345" v="116"/>
          <ac:spMkLst>
            <pc:docMk/>
            <pc:sldMk cId="0" sldId="281"/>
            <ac:spMk id="4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8:59.345" v="117"/>
          <ac:spMkLst>
            <pc:docMk/>
            <pc:sldMk cId="0" sldId="281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09.158" v="119"/>
        <pc:sldMkLst>
          <pc:docMk/>
          <pc:sldMk cId="0" sldId="282"/>
        </pc:sldMkLst>
        <pc:spChg chg="mod">
          <ac:chgData name="Masaki Suzuki" userId="2c4feb2ed34ad1a7" providerId="Windows Live" clId="Web-{6AC94F03-8455-41B3-BEDF-5D0F278E8806}" dt="2021-03-04T23:59:09.142" v="118"/>
          <ac:spMkLst>
            <pc:docMk/>
            <pc:sldMk cId="0" sldId="282"/>
            <ac:spMk id="41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09.158" v="119"/>
          <ac:spMkLst>
            <pc:docMk/>
            <pc:sldMk cId="0" sldId="282"/>
            <ac:spMk id="41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19.517" v="124"/>
        <pc:sldMkLst>
          <pc:docMk/>
          <pc:sldMk cId="0" sldId="283"/>
        </pc:sldMkLst>
        <pc:spChg chg="mod">
          <ac:chgData name="Masaki Suzuki" userId="2c4feb2ed34ad1a7" providerId="Windows Live" clId="Web-{6AC94F03-8455-41B3-BEDF-5D0F278E8806}" dt="2021-03-04T23:59:19.470" v="120"/>
          <ac:spMkLst>
            <pc:docMk/>
            <pc:sldMk cId="0" sldId="283"/>
            <ac:spMk id="42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486" v="121"/>
          <ac:spMkLst>
            <pc:docMk/>
            <pc:sldMk cId="0" sldId="283"/>
            <ac:spMk id="43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502" v="122"/>
          <ac:spMkLst>
            <pc:docMk/>
            <pc:sldMk cId="0" sldId="283"/>
            <ac:spMk id="43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502" v="123"/>
          <ac:spMkLst>
            <pc:docMk/>
            <pc:sldMk cId="0" sldId="283"/>
            <ac:spMk id="4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19.517" v="124"/>
          <ac:spMkLst>
            <pc:docMk/>
            <pc:sldMk cId="0" sldId="283"/>
            <ac:spMk id="43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30.986" v="126"/>
        <pc:sldMkLst>
          <pc:docMk/>
          <pc:sldMk cId="0" sldId="284"/>
        </pc:sldMkLst>
        <pc:spChg chg="mod">
          <ac:chgData name="Masaki Suzuki" userId="2c4feb2ed34ad1a7" providerId="Windows Live" clId="Web-{6AC94F03-8455-41B3-BEDF-5D0F278E8806}" dt="2021-03-04T23:59:30.986" v="125"/>
          <ac:spMkLst>
            <pc:docMk/>
            <pc:sldMk cId="0" sldId="284"/>
            <ac:spMk id="44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0.986" v="126"/>
          <ac:spMkLst>
            <pc:docMk/>
            <pc:sldMk cId="0" sldId="284"/>
            <ac:spMk id="44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37.049" v="130"/>
        <pc:sldMkLst>
          <pc:docMk/>
          <pc:sldMk cId="0" sldId="285"/>
        </pc:sldMkLst>
        <pc:spChg chg="mod">
          <ac:chgData name="Masaki Suzuki" userId="2c4feb2ed34ad1a7" providerId="Windows Live" clId="Web-{6AC94F03-8455-41B3-BEDF-5D0F278E8806}" dt="2021-03-04T23:59:37.033" v="127"/>
          <ac:spMkLst>
            <pc:docMk/>
            <pc:sldMk cId="0" sldId="285"/>
            <ac:spMk id="4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7.033" v="128"/>
          <ac:spMkLst>
            <pc:docMk/>
            <pc:sldMk cId="0" sldId="285"/>
            <ac:spMk id="46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7.049" v="129"/>
          <ac:spMkLst>
            <pc:docMk/>
            <pc:sldMk cId="0" sldId="285"/>
            <ac:spMk id="46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37.049" v="130"/>
          <ac:spMkLst>
            <pc:docMk/>
            <pc:sldMk cId="0" sldId="285"/>
            <ac:spMk id="46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43.783" v="132"/>
        <pc:sldMkLst>
          <pc:docMk/>
          <pc:sldMk cId="0" sldId="286"/>
        </pc:sldMkLst>
        <pc:spChg chg="mod">
          <ac:chgData name="Masaki Suzuki" userId="2c4feb2ed34ad1a7" providerId="Windows Live" clId="Web-{6AC94F03-8455-41B3-BEDF-5D0F278E8806}" dt="2021-03-04T23:59:43.783" v="131"/>
          <ac:spMkLst>
            <pc:docMk/>
            <pc:sldMk cId="0" sldId="286"/>
            <ac:spMk id="47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43.783" v="132"/>
          <ac:spMkLst>
            <pc:docMk/>
            <pc:sldMk cId="0" sldId="286"/>
            <ac:spMk id="47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4T23:59:49.471" v="134"/>
        <pc:sldMkLst>
          <pc:docMk/>
          <pc:sldMk cId="0" sldId="287"/>
        </pc:sldMkLst>
        <pc:spChg chg="mod">
          <ac:chgData name="Masaki Suzuki" userId="2c4feb2ed34ad1a7" providerId="Windows Live" clId="Web-{6AC94F03-8455-41B3-BEDF-5D0F278E8806}" dt="2021-03-04T23:59:49.455" v="133"/>
          <ac:spMkLst>
            <pc:docMk/>
            <pc:sldMk cId="0" sldId="287"/>
            <ac:spMk id="48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4T23:59:49.471" v="134"/>
          <ac:spMkLst>
            <pc:docMk/>
            <pc:sldMk cId="0" sldId="287"/>
            <ac:spMk id="49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09.675" v="138"/>
        <pc:sldMkLst>
          <pc:docMk/>
          <pc:sldMk cId="0" sldId="289"/>
        </pc:sldMkLst>
        <pc:spChg chg="mod">
          <ac:chgData name="Masaki Suzuki" userId="2c4feb2ed34ad1a7" providerId="Windows Live" clId="Web-{6AC94F03-8455-41B3-BEDF-5D0F278E8806}" dt="2021-03-05T00:00:09.643" v="135"/>
          <ac:spMkLst>
            <pc:docMk/>
            <pc:sldMk cId="0" sldId="289"/>
            <ac:spMk id="5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09.659" v="136"/>
          <ac:spMkLst>
            <pc:docMk/>
            <pc:sldMk cId="0" sldId="289"/>
            <ac:spMk id="5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09.659" v="137"/>
          <ac:spMkLst>
            <pc:docMk/>
            <pc:sldMk cId="0" sldId="289"/>
            <ac:spMk id="5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09.675" v="138"/>
          <ac:spMkLst>
            <pc:docMk/>
            <pc:sldMk cId="0" sldId="289"/>
            <ac:spMk id="521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18.128" v="142"/>
        <pc:sldMkLst>
          <pc:docMk/>
          <pc:sldMk cId="0" sldId="290"/>
        </pc:sldMkLst>
        <pc:spChg chg="mod">
          <ac:chgData name="Masaki Suzuki" userId="2c4feb2ed34ad1a7" providerId="Windows Live" clId="Web-{6AC94F03-8455-41B3-BEDF-5D0F278E8806}" dt="2021-03-05T00:00:18.097" v="139"/>
          <ac:spMkLst>
            <pc:docMk/>
            <pc:sldMk cId="0" sldId="290"/>
            <ac:spMk id="52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18.097" v="140"/>
          <ac:spMkLst>
            <pc:docMk/>
            <pc:sldMk cId="0" sldId="290"/>
            <ac:spMk id="5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18.112" v="141"/>
          <ac:spMkLst>
            <pc:docMk/>
            <pc:sldMk cId="0" sldId="290"/>
            <ac:spMk id="53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18.128" v="142"/>
          <ac:spMkLst>
            <pc:docMk/>
            <pc:sldMk cId="0" sldId="290"/>
            <ac:spMk id="53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44.113" v="146"/>
        <pc:sldMkLst>
          <pc:docMk/>
          <pc:sldMk cId="0" sldId="291"/>
        </pc:sldMkLst>
        <pc:spChg chg="mod">
          <ac:chgData name="Masaki Suzuki" userId="2c4feb2ed34ad1a7" providerId="Windows Live" clId="Web-{6AC94F03-8455-41B3-BEDF-5D0F278E8806}" dt="2021-03-05T00:00:44.097" v="143"/>
          <ac:spMkLst>
            <pc:docMk/>
            <pc:sldMk cId="0" sldId="291"/>
            <ac:spMk id="5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44.097" v="144"/>
          <ac:spMkLst>
            <pc:docMk/>
            <pc:sldMk cId="0" sldId="291"/>
            <ac:spMk id="55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44.113" v="145"/>
          <ac:spMkLst>
            <pc:docMk/>
            <pc:sldMk cId="0" sldId="291"/>
            <ac:spMk id="5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44.113" v="146"/>
          <ac:spMkLst>
            <pc:docMk/>
            <pc:sldMk cId="0" sldId="291"/>
            <ac:spMk id="55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50.348" v="151"/>
        <pc:sldMkLst>
          <pc:docMk/>
          <pc:sldMk cId="0" sldId="292"/>
        </pc:sldMkLst>
        <pc:spChg chg="mod">
          <ac:chgData name="Masaki Suzuki" userId="2c4feb2ed34ad1a7" providerId="Windows Live" clId="Web-{6AC94F03-8455-41B3-BEDF-5D0F278E8806}" dt="2021-03-05T00:00:50.316" v="147"/>
          <ac:spMkLst>
            <pc:docMk/>
            <pc:sldMk cId="0" sldId="292"/>
            <ac:spMk id="5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16" v="148"/>
          <ac:spMkLst>
            <pc:docMk/>
            <pc:sldMk cId="0" sldId="292"/>
            <ac:spMk id="57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32" v="149"/>
          <ac:spMkLst>
            <pc:docMk/>
            <pc:sldMk cId="0" sldId="292"/>
            <ac:spMk id="57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32" v="150"/>
          <ac:spMkLst>
            <pc:docMk/>
            <pc:sldMk cId="0" sldId="292"/>
            <ac:spMk id="57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0.348" v="151"/>
          <ac:spMkLst>
            <pc:docMk/>
            <pc:sldMk cId="0" sldId="292"/>
            <ac:spMk id="57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0:56.098" v="156"/>
        <pc:sldMkLst>
          <pc:docMk/>
          <pc:sldMk cId="0" sldId="293"/>
        </pc:sldMkLst>
        <pc:spChg chg="mod">
          <ac:chgData name="Masaki Suzuki" userId="2c4feb2ed34ad1a7" providerId="Windows Live" clId="Web-{6AC94F03-8455-41B3-BEDF-5D0F278E8806}" dt="2021-03-05T00:00:56.051" v="152"/>
          <ac:spMkLst>
            <pc:docMk/>
            <pc:sldMk cId="0" sldId="293"/>
            <ac:spMk id="5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66" v="153"/>
          <ac:spMkLst>
            <pc:docMk/>
            <pc:sldMk cId="0" sldId="293"/>
            <ac:spMk id="58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82" v="154"/>
          <ac:spMkLst>
            <pc:docMk/>
            <pc:sldMk cId="0" sldId="293"/>
            <ac:spMk id="58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82" v="155"/>
          <ac:spMkLst>
            <pc:docMk/>
            <pc:sldMk cId="0" sldId="293"/>
            <ac:spMk id="58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0:56.098" v="156"/>
          <ac:spMkLst>
            <pc:docMk/>
            <pc:sldMk cId="0" sldId="293"/>
            <ac:spMk id="59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1:04.254" v="161"/>
        <pc:sldMkLst>
          <pc:docMk/>
          <pc:sldMk cId="0" sldId="294"/>
        </pc:sldMkLst>
        <pc:spChg chg="mod">
          <ac:chgData name="Masaki Suzuki" userId="2c4feb2ed34ad1a7" providerId="Windows Live" clId="Web-{6AC94F03-8455-41B3-BEDF-5D0F278E8806}" dt="2021-03-05T00:01:04.223" v="157"/>
          <ac:spMkLst>
            <pc:docMk/>
            <pc:sldMk cId="0" sldId="294"/>
            <ac:spMk id="5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23" v="158"/>
          <ac:spMkLst>
            <pc:docMk/>
            <pc:sldMk cId="0" sldId="294"/>
            <ac:spMk id="60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38" v="159"/>
          <ac:spMkLst>
            <pc:docMk/>
            <pc:sldMk cId="0" sldId="294"/>
            <ac:spMk id="60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38" v="160"/>
          <ac:spMkLst>
            <pc:docMk/>
            <pc:sldMk cId="0" sldId="294"/>
            <ac:spMk id="60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04.254" v="161"/>
          <ac:spMkLst>
            <pc:docMk/>
            <pc:sldMk cId="0" sldId="294"/>
            <ac:spMk id="607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1:11.114" v="164"/>
        <pc:sldMkLst>
          <pc:docMk/>
          <pc:sldMk cId="0" sldId="295"/>
        </pc:sldMkLst>
        <pc:spChg chg="mod">
          <ac:chgData name="Masaki Suzuki" userId="2c4feb2ed34ad1a7" providerId="Windows Live" clId="Web-{6AC94F03-8455-41B3-BEDF-5D0F278E8806}" dt="2021-03-05T00:01:11.082" v="162"/>
          <ac:spMkLst>
            <pc:docMk/>
            <pc:sldMk cId="0" sldId="295"/>
            <ac:spMk id="61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11.098" v="163"/>
          <ac:spMkLst>
            <pc:docMk/>
            <pc:sldMk cId="0" sldId="295"/>
            <ac:spMk id="6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11.114" v="164"/>
          <ac:spMkLst>
            <pc:docMk/>
            <pc:sldMk cId="0" sldId="295"/>
            <ac:spMk id="62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1:25.989" v="166"/>
        <pc:sldMkLst>
          <pc:docMk/>
          <pc:sldMk cId="0" sldId="297"/>
        </pc:sldMkLst>
        <pc:spChg chg="mod">
          <ac:chgData name="Masaki Suzuki" userId="2c4feb2ed34ad1a7" providerId="Windows Live" clId="Web-{6AC94F03-8455-41B3-BEDF-5D0F278E8806}" dt="2021-03-05T00:01:25.989" v="165"/>
          <ac:spMkLst>
            <pc:docMk/>
            <pc:sldMk cId="0" sldId="297"/>
            <ac:spMk id="65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1:25.989" v="166"/>
          <ac:spMkLst>
            <pc:docMk/>
            <pc:sldMk cId="0" sldId="297"/>
            <ac:spMk id="66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2:54.132" v="168"/>
        <pc:sldMkLst>
          <pc:docMk/>
          <pc:sldMk cId="0" sldId="298"/>
        </pc:sldMkLst>
        <pc:spChg chg="mod">
          <ac:chgData name="Masaki Suzuki" userId="2c4feb2ed34ad1a7" providerId="Windows Live" clId="Web-{6AC94F03-8455-41B3-BEDF-5D0F278E8806}" dt="2021-03-05T00:02:54.116" v="167"/>
          <ac:spMkLst>
            <pc:docMk/>
            <pc:sldMk cId="0" sldId="298"/>
            <ac:spMk id="6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2:54.132" v="168"/>
          <ac:spMkLst>
            <pc:docMk/>
            <pc:sldMk cId="0" sldId="298"/>
            <ac:spMk id="67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3:40.883" v="172"/>
        <pc:sldMkLst>
          <pc:docMk/>
          <pc:sldMk cId="0" sldId="299"/>
        </pc:sldMkLst>
        <pc:spChg chg="mod">
          <ac:chgData name="Masaki Suzuki" userId="2c4feb2ed34ad1a7" providerId="Windows Live" clId="Web-{6AC94F03-8455-41B3-BEDF-5D0F278E8806}" dt="2021-03-05T00:03:40.867" v="169"/>
          <ac:spMkLst>
            <pc:docMk/>
            <pc:sldMk cId="0" sldId="299"/>
            <ac:spMk id="6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0.867" v="170"/>
          <ac:spMkLst>
            <pc:docMk/>
            <pc:sldMk cId="0" sldId="299"/>
            <ac:spMk id="68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0.883" v="171"/>
          <ac:spMkLst>
            <pc:docMk/>
            <pc:sldMk cId="0" sldId="299"/>
            <ac:spMk id="68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0.883" v="172"/>
          <ac:spMkLst>
            <pc:docMk/>
            <pc:sldMk cId="0" sldId="299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3:46.586" v="174"/>
        <pc:sldMkLst>
          <pc:docMk/>
          <pc:sldMk cId="0" sldId="300"/>
        </pc:sldMkLst>
        <pc:spChg chg="mod">
          <ac:chgData name="Masaki Suzuki" userId="2c4feb2ed34ad1a7" providerId="Windows Live" clId="Web-{6AC94F03-8455-41B3-BEDF-5D0F278E8806}" dt="2021-03-05T00:03:46.586" v="173"/>
          <ac:spMkLst>
            <pc:docMk/>
            <pc:sldMk cId="0" sldId="300"/>
            <ac:spMk id="69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46.586" v="174"/>
          <ac:spMkLst>
            <pc:docMk/>
            <pc:sldMk cId="0" sldId="300"/>
            <ac:spMk id="707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3:56.430" v="177"/>
        <pc:sldMkLst>
          <pc:docMk/>
          <pc:sldMk cId="0" sldId="302"/>
        </pc:sldMkLst>
        <pc:spChg chg="mod">
          <ac:chgData name="Masaki Suzuki" userId="2c4feb2ed34ad1a7" providerId="Windows Live" clId="Web-{6AC94F03-8455-41B3-BEDF-5D0F278E8806}" dt="2021-03-05T00:03:56.430" v="175"/>
          <ac:spMkLst>
            <pc:docMk/>
            <pc:sldMk cId="0" sldId="302"/>
            <ac:spMk id="7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56.430" v="176"/>
          <ac:spMkLst>
            <pc:docMk/>
            <pc:sldMk cId="0" sldId="302"/>
            <ac:spMk id="7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3:56.430" v="177"/>
          <ac:spMkLst>
            <pc:docMk/>
            <pc:sldMk cId="0" sldId="302"/>
            <ac:spMk id="73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02.290" v="184"/>
        <pc:sldMkLst>
          <pc:docMk/>
          <pc:sldMk cId="0" sldId="303"/>
        </pc:sldMkLst>
        <pc:spChg chg="mod">
          <ac:chgData name="Masaki Suzuki" userId="2c4feb2ed34ad1a7" providerId="Windows Live" clId="Web-{6AC94F03-8455-41B3-BEDF-5D0F278E8806}" dt="2021-03-05T00:04:02.227" v="178"/>
          <ac:spMkLst>
            <pc:docMk/>
            <pc:sldMk cId="0" sldId="303"/>
            <ac:spMk id="74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27" v="179"/>
          <ac:spMkLst>
            <pc:docMk/>
            <pc:sldMk cId="0" sldId="303"/>
            <ac:spMk id="75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43" v="180"/>
          <ac:spMkLst>
            <pc:docMk/>
            <pc:sldMk cId="0" sldId="303"/>
            <ac:spMk id="75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58" v="181"/>
          <ac:spMkLst>
            <pc:docMk/>
            <pc:sldMk cId="0" sldId="303"/>
            <ac:spMk id="75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58" v="182"/>
          <ac:spMkLst>
            <pc:docMk/>
            <pc:sldMk cId="0" sldId="303"/>
            <ac:spMk id="75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74" v="183"/>
          <ac:spMkLst>
            <pc:docMk/>
            <pc:sldMk cId="0" sldId="303"/>
            <ac:spMk id="7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2.290" v="184"/>
          <ac:spMkLst>
            <pc:docMk/>
            <pc:sldMk cId="0" sldId="303"/>
            <ac:spMk id="75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08.134" v="189"/>
        <pc:sldMkLst>
          <pc:docMk/>
          <pc:sldMk cId="0" sldId="304"/>
        </pc:sldMkLst>
        <pc:spChg chg="mod">
          <ac:chgData name="Masaki Suzuki" userId="2c4feb2ed34ad1a7" providerId="Windows Live" clId="Web-{6AC94F03-8455-41B3-BEDF-5D0F278E8806}" dt="2021-03-05T00:04:08.102" v="185"/>
          <ac:spMkLst>
            <pc:docMk/>
            <pc:sldMk cId="0" sldId="304"/>
            <ac:spMk id="76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02" v="186"/>
          <ac:spMkLst>
            <pc:docMk/>
            <pc:sldMk cId="0" sldId="304"/>
            <ac:spMk id="7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18" v="187"/>
          <ac:spMkLst>
            <pc:docMk/>
            <pc:sldMk cId="0" sldId="304"/>
            <ac:spMk id="76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34" v="188"/>
          <ac:spMkLst>
            <pc:docMk/>
            <pc:sldMk cId="0" sldId="304"/>
            <ac:spMk id="77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08.134" v="189"/>
          <ac:spMkLst>
            <pc:docMk/>
            <pc:sldMk cId="0" sldId="304"/>
            <ac:spMk id="771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12.743" v="194"/>
        <pc:sldMkLst>
          <pc:docMk/>
          <pc:sldMk cId="0" sldId="305"/>
        </pc:sldMkLst>
        <pc:spChg chg="mod">
          <ac:chgData name="Masaki Suzuki" userId="2c4feb2ed34ad1a7" providerId="Windows Live" clId="Web-{6AC94F03-8455-41B3-BEDF-5D0F278E8806}" dt="2021-03-05T00:04:12.712" v="190"/>
          <ac:spMkLst>
            <pc:docMk/>
            <pc:sldMk cId="0" sldId="305"/>
            <ac:spMk id="77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12" v="191"/>
          <ac:spMkLst>
            <pc:docMk/>
            <pc:sldMk cId="0" sldId="305"/>
            <ac:spMk id="78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27" v="192"/>
          <ac:spMkLst>
            <pc:docMk/>
            <pc:sldMk cId="0" sldId="305"/>
            <ac:spMk id="78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43" v="193"/>
          <ac:spMkLst>
            <pc:docMk/>
            <pc:sldMk cId="0" sldId="305"/>
            <ac:spMk id="78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2.743" v="194"/>
          <ac:spMkLst>
            <pc:docMk/>
            <pc:sldMk cId="0" sldId="305"/>
            <ac:spMk id="78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19.774" v="198"/>
        <pc:sldMkLst>
          <pc:docMk/>
          <pc:sldMk cId="0" sldId="306"/>
        </pc:sldMkLst>
        <pc:spChg chg="mod">
          <ac:chgData name="Masaki Suzuki" userId="2c4feb2ed34ad1a7" providerId="Windows Live" clId="Web-{6AC94F03-8455-41B3-BEDF-5D0F278E8806}" dt="2021-03-05T00:04:19.743" v="195"/>
          <ac:spMkLst>
            <pc:docMk/>
            <pc:sldMk cId="0" sldId="306"/>
            <ac:spMk id="79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9.759" v="196"/>
          <ac:spMkLst>
            <pc:docMk/>
            <pc:sldMk cId="0" sldId="306"/>
            <ac:spMk id="79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9.759" v="197"/>
          <ac:spMkLst>
            <pc:docMk/>
            <pc:sldMk cId="0" sldId="306"/>
            <ac:spMk id="79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19.774" v="198"/>
          <ac:spMkLst>
            <pc:docMk/>
            <pc:sldMk cId="0" sldId="306"/>
            <ac:spMk id="800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26.493" v="203"/>
        <pc:sldMkLst>
          <pc:docMk/>
          <pc:sldMk cId="0" sldId="307"/>
        </pc:sldMkLst>
        <pc:spChg chg="mod">
          <ac:chgData name="Masaki Suzuki" userId="2c4feb2ed34ad1a7" providerId="Windows Live" clId="Web-{6AC94F03-8455-41B3-BEDF-5D0F278E8806}" dt="2021-03-05T00:04:26.462" v="199"/>
          <ac:spMkLst>
            <pc:docMk/>
            <pc:sldMk cId="0" sldId="307"/>
            <ac:spMk id="80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62" v="200"/>
          <ac:spMkLst>
            <pc:docMk/>
            <pc:sldMk cId="0" sldId="307"/>
            <ac:spMk id="8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78" v="201"/>
          <ac:spMkLst>
            <pc:docMk/>
            <pc:sldMk cId="0" sldId="307"/>
            <ac:spMk id="8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78" v="202"/>
          <ac:spMkLst>
            <pc:docMk/>
            <pc:sldMk cId="0" sldId="307"/>
            <ac:spMk id="8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26.493" v="203"/>
          <ac:spMkLst>
            <pc:docMk/>
            <pc:sldMk cId="0" sldId="307"/>
            <ac:spMk id="82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32.603" v="208"/>
        <pc:sldMkLst>
          <pc:docMk/>
          <pc:sldMk cId="0" sldId="308"/>
        </pc:sldMkLst>
        <pc:spChg chg="mod">
          <ac:chgData name="Masaki Suzuki" userId="2c4feb2ed34ad1a7" providerId="Windows Live" clId="Web-{6AC94F03-8455-41B3-BEDF-5D0F278E8806}" dt="2021-03-05T00:04:32.572" v="204"/>
          <ac:spMkLst>
            <pc:docMk/>
            <pc:sldMk cId="0" sldId="308"/>
            <ac:spMk id="8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587" v="205"/>
          <ac:spMkLst>
            <pc:docMk/>
            <pc:sldMk cId="0" sldId="308"/>
            <ac:spMk id="83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587" v="206"/>
          <ac:spMkLst>
            <pc:docMk/>
            <pc:sldMk cId="0" sldId="308"/>
            <ac:spMk id="83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603" v="207"/>
          <ac:spMkLst>
            <pc:docMk/>
            <pc:sldMk cId="0" sldId="308"/>
            <ac:spMk id="83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2.603" v="208"/>
          <ac:spMkLst>
            <pc:docMk/>
            <pc:sldMk cId="0" sldId="308"/>
            <ac:spMk id="83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38.056" v="211"/>
        <pc:sldMkLst>
          <pc:docMk/>
          <pc:sldMk cId="0" sldId="309"/>
        </pc:sldMkLst>
        <pc:spChg chg="mod">
          <ac:chgData name="Masaki Suzuki" userId="2c4feb2ed34ad1a7" providerId="Windows Live" clId="Web-{6AC94F03-8455-41B3-BEDF-5D0F278E8806}" dt="2021-03-05T00:04:38.041" v="209"/>
          <ac:spMkLst>
            <pc:docMk/>
            <pc:sldMk cId="0" sldId="309"/>
            <ac:spMk id="8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8.041" v="210"/>
          <ac:spMkLst>
            <pc:docMk/>
            <pc:sldMk cId="0" sldId="309"/>
            <ac:spMk id="85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38.056" v="211"/>
          <ac:spMkLst>
            <pc:docMk/>
            <pc:sldMk cId="0" sldId="309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43.572" v="219"/>
        <pc:sldMkLst>
          <pc:docMk/>
          <pc:sldMk cId="0" sldId="310"/>
        </pc:sldMkLst>
        <pc:spChg chg="mod">
          <ac:chgData name="Masaki Suzuki" userId="2c4feb2ed34ad1a7" providerId="Windows Live" clId="Web-{6AC94F03-8455-41B3-BEDF-5D0F278E8806}" dt="2021-03-05T00:04:43.494" v="212"/>
          <ac:spMkLst>
            <pc:docMk/>
            <pc:sldMk cId="0" sldId="310"/>
            <ac:spMk id="85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09" v="213"/>
          <ac:spMkLst>
            <pc:docMk/>
            <pc:sldMk cId="0" sldId="310"/>
            <ac:spMk id="86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25" v="214"/>
          <ac:spMkLst>
            <pc:docMk/>
            <pc:sldMk cId="0" sldId="310"/>
            <ac:spMk id="8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25" v="215"/>
          <ac:spMkLst>
            <pc:docMk/>
            <pc:sldMk cId="0" sldId="310"/>
            <ac:spMk id="86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41" v="216"/>
          <ac:spMkLst>
            <pc:docMk/>
            <pc:sldMk cId="0" sldId="310"/>
            <ac:spMk id="87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56" v="217"/>
          <ac:spMkLst>
            <pc:docMk/>
            <pc:sldMk cId="0" sldId="310"/>
            <ac:spMk id="87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56" v="218"/>
          <ac:spMkLst>
            <pc:docMk/>
            <pc:sldMk cId="0" sldId="310"/>
            <ac:spMk id="87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3.572" v="219"/>
          <ac:spMkLst>
            <pc:docMk/>
            <pc:sldMk cId="0" sldId="310"/>
            <ac:spMk id="87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48.431" v="225"/>
        <pc:sldMkLst>
          <pc:docMk/>
          <pc:sldMk cId="0" sldId="311"/>
        </pc:sldMkLst>
        <pc:spChg chg="mod">
          <ac:chgData name="Masaki Suzuki" userId="2c4feb2ed34ad1a7" providerId="Windows Live" clId="Web-{6AC94F03-8455-41B3-BEDF-5D0F278E8806}" dt="2021-03-05T00:04:48.385" v="220"/>
          <ac:spMkLst>
            <pc:docMk/>
            <pc:sldMk cId="0" sldId="311"/>
            <ac:spMk id="8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00" v="221"/>
          <ac:spMkLst>
            <pc:docMk/>
            <pc:sldMk cId="0" sldId="311"/>
            <ac:spMk id="89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16" v="222"/>
          <ac:spMkLst>
            <pc:docMk/>
            <pc:sldMk cId="0" sldId="311"/>
            <ac:spMk id="89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16" v="223"/>
          <ac:spMkLst>
            <pc:docMk/>
            <pc:sldMk cId="0" sldId="311"/>
            <ac:spMk id="89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31" v="224"/>
          <ac:spMkLst>
            <pc:docMk/>
            <pc:sldMk cId="0" sldId="311"/>
            <ac:spMk id="8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48.431" v="225"/>
          <ac:spMkLst>
            <pc:docMk/>
            <pc:sldMk cId="0" sldId="311"/>
            <ac:spMk id="89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54.728" v="231"/>
        <pc:sldMkLst>
          <pc:docMk/>
          <pc:sldMk cId="0" sldId="312"/>
        </pc:sldMkLst>
        <pc:spChg chg="mod">
          <ac:chgData name="Masaki Suzuki" userId="2c4feb2ed34ad1a7" providerId="Windows Live" clId="Web-{6AC94F03-8455-41B3-BEDF-5D0F278E8806}" dt="2021-03-05T00:04:54.666" v="226"/>
          <ac:spMkLst>
            <pc:docMk/>
            <pc:sldMk cId="0" sldId="312"/>
            <ac:spMk id="90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682" v="227"/>
          <ac:spMkLst>
            <pc:docMk/>
            <pc:sldMk cId="0" sldId="312"/>
            <ac:spMk id="9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697" v="228"/>
          <ac:spMkLst>
            <pc:docMk/>
            <pc:sldMk cId="0" sldId="312"/>
            <ac:spMk id="9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697" v="229"/>
          <ac:spMkLst>
            <pc:docMk/>
            <pc:sldMk cId="0" sldId="312"/>
            <ac:spMk id="9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713" v="230"/>
          <ac:spMkLst>
            <pc:docMk/>
            <pc:sldMk cId="0" sldId="312"/>
            <ac:spMk id="92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4.728" v="231"/>
          <ac:spMkLst>
            <pc:docMk/>
            <pc:sldMk cId="0" sldId="312"/>
            <ac:spMk id="92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4:59.338" v="234"/>
        <pc:sldMkLst>
          <pc:docMk/>
          <pc:sldMk cId="0" sldId="313"/>
        </pc:sldMkLst>
        <pc:spChg chg="mod">
          <ac:chgData name="Masaki Suzuki" userId="2c4feb2ed34ad1a7" providerId="Windows Live" clId="Web-{6AC94F03-8455-41B3-BEDF-5D0F278E8806}" dt="2021-03-05T00:04:59.322" v="232"/>
          <ac:spMkLst>
            <pc:docMk/>
            <pc:sldMk cId="0" sldId="313"/>
            <ac:spMk id="92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9.338" v="233"/>
          <ac:spMkLst>
            <pc:docMk/>
            <pc:sldMk cId="0" sldId="313"/>
            <ac:spMk id="93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4:59.338" v="234"/>
          <ac:spMkLst>
            <pc:docMk/>
            <pc:sldMk cId="0" sldId="313"/>
            <ac:spMk id="935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05.276" v="238"/>
        <pc:sldMkLst>
          <pc:docMk/>
          <pc:sldMk cId="0" sldId="314"/>
        </pc:sldMkLst>
        <pc:spChg chg="mod">
          <ac:chgData name="Masaki Suzuki" userId="2c4feb2ed34ad1a7" providerId="Windows Live" clId="Web-{6AC94F03-8455-41B3-BEDF-5D0F278E8806}" dt="2021-03-05T00:05:05.260" v="235"/>
          <ac:spMkLst>
            <pc:docMk/>
            <pc:sldMk cId="0" sldId="314"/>
            <ac:spMk id="94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05.260" v="236"/>
          <ac:spMkLst>
            <pc:docMk/>
            <pc:sldMk cId="0" sldId="314"/>
            <ac:spMk id="94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05.276" v="237"/>
          <ac:spMkLst>
            <pc:docMk/>
            <pc:sldMk cId="0" sldId="314"/>
            <ac:spMk id="94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05.276" v="238"/>
          <ac:spMkLst>
            <pc:docMk/>
            <pc:sldMk cId="0" sldId="314"/>
            <ac:spMk id="94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11.307" v="240"/>
        <pc:sldMkLst>
          <pc:docMk/>
          <pc:sldMk cId="0" sldId="315"/>
        </pc:sldMkLst>
        <pc:spChg chg="mod">
          <ac:chgData name="Masaki Suzuki" userId="2c4feb2ed34ad1a7" providerId="Windows Live" clId="Web-{6AC94F03-8455-41B3-BEDF-5D0F278E8806}" dt="2021-03-05T00:05:11.291" v="239"/>
          <ac:spMkLst>
            <pc:docMk/>
            <pc:sldMk cId="0" sldId="315"/>
            <ac:spMk id="95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1.307" v="240"/>
          <ac:spMkLst>
            <pc:docMk/>
            <pc:sldMk cId="0" sldId="315"/>
            <ac:spMk id="96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16.588" v="249"/>
        <pc:sldMkLst>
          <pc:docMk/>
          <pc:sldMk cId="0" sldId="316"/>
        </pc:sldMkLst>
        <pc:spChg chg="mod">
          <ac:chgData name="Masaki Suzuki" userId="2c4feb2ed34ad1a7" providerId="Windows Live" clId="Web-{6AC94F03-8455-41B3-BEDF-5D0F278E8806}" dt="2021-03-05T00:05:16.479" v="241"/>
          <ac:spMkLst>
            <pc:docMk/>
            <pc:sldMk cId="0" sldId="316"/>
            <ac:spMk id="96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495" v="242"/>
          <ac:spMkLst>
            <pc:docMk/>
            <pc:sldMk cId="0" sldId="316"/>
            <ac:spMk id="97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10" v="243"/>
          <ac:spMkLst>
            <pc:docMk/>
            <pc:sldMk cId="0" sldId="316"/>
            <ac:spMk id="97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10" v="244"/>
          <ac:spMkLst>
            <pc:docMk/>
            <pc:sldMk cId="0" sldId="316"/>
            <ac:spMk id="9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26" v="245"/>
          <ac:spMkLst>
            <pc:docMk/>
            <pc:sldMk cId="0" sldId="316"/>
            <ac:spMk id="9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41" v="246"/>
          <ac:spMkLst>
            <pc:docMk/>
            <pc:sldMk cId="0" sldId="316"/>
            <ac:spMk id="98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57" v="247"/>
          <ac:spMkLst>
            <pc:docMk/>
            <pc:sldMk cId="0" sldId="316"/>
            <ac:spMk id="98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73" v="248"/>
          <ac:spMkLst>
            <pc:docMk/>
            <pc:sldMk cId="0" sldId="316"/>
            <ac:spMk id="98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16.588" v="249"/>
          <ac:spMkLst>
            <pc:docMk/>
            <pc:sldMk cId="0" sldId="316"/>
            <ac:spMk id="98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28.729" v="256"/>
        <pc:sldMkLst>
          <pc:docMk/>
          <pc:sldMk cId="0" sldId="317"/>
        </pc:sldMkLst>
        <pc:spChg chg="mod">
          <ac:chgData name="Masaki Suzuki" userId="2c4feb2ed34ad1a7" providerId="Windows Live" clId="Web-{6AC94F03-8455-41B3-BEDF-5D0F278E8806}" dt="2021-03-05T00:05:28.651" v="250"/>
          <ac:spMkLst>
            <pc:docMk/>
            <pc:sldMk cId="0" sldId="317"/>
            <ac:spMk id="98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67" v="251"/>
          <ac:spMkLst>
            <pc:docMk/>
            <pc:sldMk cId="0" sldId="317"/>
            <ac:spMk id="99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82" v="252"/>
          <ac:spMkLst>
            <pc:docMk/>
            <pc:sldMk cId="0" sldId="317"/>
            <ac:spMk id="99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98" v="253"/>
          <ac:spMkLst>
            <pc:docMk/>
            <pc:sldMk cId="0" sldId="317"/>
            <ac:spMk id="99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698" v="254"/>
          <ac:spMkLst>
            <pc:docMk/>
            <pc:sldMk cId="0" sldId="317"/>
            <ac:spMk id="100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714" v="255"/>
          <ac:spMkLst>
            <pc:docMk/>
            <pc:sldMk cId="0" sldId="317"/>
            <ac:spMk id="10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28.729" v="256"/>
          <ac:spMkLst>
            <pc:docMk/>
            <pc:sldMk cId="0" sldId="317"/>
            <ac:spMk id="1002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42.370" v="261"/>
        <pc:sldMkLst>
          <pc:docMk/>
          <pc:sldMk cId="0" sldId="318"/>
        </pc:sldMkLst>
        <pc:spChg chg="mod">
          <ac:chgData name="Masaki Suzuki" userId="2c4feb2ed34ad1a7" providerId="Windows Live" clId="Web-{6AC94F03-8455-41B3-BEDF-5D0F278E8806}" dt="2021-03-05T00:05:42.339" v="257"/>
          <ac:spMkLst>
            <pc:docMk/>
            <pc:sldMk cId="0" sldId="318"/>
            <ac:spMk id="10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39" v="258"/>
          <ac:spMkLst>
            <pc:docMk/>
            <pc:sldMk cId="0" sldId="318"/>
            <ac:spMk id="101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55" v="259"/>
          <ac:spMkLst>
            <pc:docMk/>
            <pc:sldMk cId="0" sldId="318"/>
            <ac:spMk id="101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55" v="260"/>
          <ac:spMkLst>
            <pc:docMk/>
            <pc:sldMk cId="0" sldId="318"/>
            <ac:spMk id="101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42.370" v="261"/>
          <ac:spMkLst>
            <pc:docMk/>
            <pc:sldMk cId="0" sldId="318"/>
            <ac:spMk id="101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50.495" v="263"/>
        <pc:sldMkLst>
          <pc:docMk/>
          <pc:sldMk cId="0" sldId="319"/>
        </pc:sldMkLst>
        <pc:spChg chg="mod">
          <ac:chgData name="Masaki Suzuki" userId="2c4feb2ed34ad1a7" providerId="Windows Live" clId="Web-{6AC94F03-8455-41B3-BEDF-5D0F278E8806}" dt="2021-03-05T00:05:50.495" v="262"/>
          <ac:spMkLst>
            <pc:docMk/>
            <pc:sldMk cId="0" sldId="319"/>
            <ac:spMk id="102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0.495" v="263"/>
          <ac:spMkLst>
            <pc:docMk/>
            <pc:sldMk cId="0" sldId="319"/>
            <ac:spMk id="1028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5:55.542" v="272"/>
        <pc:sldMkLst>
          <pc:docMk/>
          <pc:sldMk cId="0" sldId="320"/>
        </pc:sldMkLst>
        <pc:spChg chg="mod">
          <ac:chgData name="Masaki Suzuki" userId="2c4feb2ed34ad1a7" providerId="Windows Live" clId="Web-{6AC94F03-8455-41B3-BEDF-5D0F278E8806}" dt="2021-03-05T00:05:55.449" v="264"/>
          <ac:spMkLst>
            <pc:docMk/>
            <pc:sldMk cId="0" sldId="320"/>
            <ac:spMk id="103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64" v="265"/>
          <ac:spMkLst>
            <pc:docMk/>
            <pc:sldMk cId="0" sldId="320"/>
            <ac:spMk id="104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80" v="266"/>
          <ac:spMkLst>
            <pc:docMk/>
            <pc:sldMk cId="0" sldId="320"/>
            <ac:spMk id="104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80" v="267"/>
          <ac:spMkLst>
            <pc:docMk/>
            <pc:sldMk cId="0" sldId="320"/>
            <ac:spMk id="104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496" v="268"/>
          <ac:spMkLst>
            <pc:docMk/>
            <pc:sldMk cId="0" sldId="320"/>
            <ac:spMk id="104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11" v="269"/>
          <ac:spMkLst>
            <pc:docMk/>
            <pc:sldMk cId="0" sldId="320"/>
            <ac:spMk id="104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11" v="270"/>
          <ac:spMkLst>
            <pc:docMk/>
            <pc:sldMk cId="0" sldId="320"/>
            <ac:spMk id="104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27" v="271"/>
          <ac:spMkLst>
            <pc:docMk/>
            <pc:sldMk cId="0" sldId="320"/>
            <ac:spMk id="104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5:55.542" v="272"/>
          <ac:spMkLst>
            <pc:docMk/>
            <pc:sldMk cId="0" sldId="320"/>
            <ac:spMk id="1049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00.449" v="276"/>
        <pc:sldMkLst>
          <pc:docMk/>
          <pc:sldMk cId="0" sldId="321"/>
        </pc:sldMkLst>
        <pc:spChg chg="mod">
          <ac:chgData name="Masaki Suzuki" userId="2c4feb2ed34ad1a7" providerId="Windows Live" clId="Web-{6AC94F03-8455-41B3-BEDF-5D0F278E8806}" dt="2021-03-05T00:06:00.433" v="273"/>
          <ac:spMkLst>
            <pc:docMk/>
            <pc:sldMk cId="0" sldId="321"/>
            <ac:spMk id="105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0.433" v="274"/>
          <ac:spMkLst>
            <pc:docMk/>
            <pc:sldMk cId="0" sldId="321"/>
            <ac:spMk id="106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0.449" v="275"/>
          <ac:spMkLst>
            <pc:docMk/>
            <pc:sldMk cId="0" sldId="321"/>
            <ac:spMk id="106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0.449" v="276"/>
          <ac:spMkLst>
            <pc:docMk/>
            <pc:sldMk cId="0" sldId="321"/>
            <ac:spMk id="106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05.246" v="284"/>
        <pc:sldMkLst>
          <pc:docMk/>
          <pc:sldMk cId="0" sldId="322"/>
        </pc:sldMkLst>
        <pc:spChg chg="mod">
          <ac:chgData name="Masaki Suzuki" userId="2c4feb2ed34ad1a7" providerId="Windows Live" clId="Web-{6AC94F03-8455-41B3-BEDF-5D0F278E8806}" dt="2021-03-05T00:06:05.168" v="277"/>
          <ac:spMkLst>
            <pc:docMk/>
            <pc:sldMk cId="0" sldId="322"/>
            <ac:spMk id="106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183" v="278"/>
          <ac:spMkLst>
            <pc:docMk/>
            <pc:sldMk cId="0" sldId="322"/>
            <ac:spMk id="107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199" v="279"/>
          <ac:spMkLst>
            <pc:docMk/>
            <pc:sldMk cId="0" sldId="322"/>
            <ac:spMk id="107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199" v="280"/>
          <ac:spMkLst>
            <pc:docMk/>
            <pc:sldMk cId="0" sldId="322"/>
            <ac:spMk id="107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15" v="281"/>
          <ac:spMkLst>
            <pc:docMk/>
            <pc:sldMk cId="0" sldId="322"/>
            <ac:spMk id="108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30" v="282"/>
          <ac:spMkLst>
            <pc:docMk/>
            <pc:sldMk cId="0" sldId="322"/>
            <ac:spMk id="108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30" v="283"/>
          <ac:spMkLst>
            <pc:docMk/>
            <pc:sldMk cId="0" sldId="322"/>
            <ac:spMk id="108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05.246" v="284"/>
          <ac:spMkLst>
            <pc:docMk/>
            <pc:sldMk cId="0" sldId="322"/>
            <ac:spMk id="1083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11.308" v="288"/>
        <pc:sldMkLst>
          <pc:docMk/>
          <pc:sldMk cId="0" sldId="323"/>
        </pc:sldMkLst>
        <pc:spChg chg="mod">
          <ac:chgData name="Masaki Suzuki" userId="2c4feb2ed34ad1a7" providerId="Windows Live" clId="Web-{6AC94F03-8455-41B3-BEDF-5D0F278E8806}" dt="2021-03-05T00:06:11.262" v="285"/>
          <ac:spMkLst>
            <pc:docMk/>
            <pc:sldMk cId="0" sldId="323"/>
            <ac:spMk id="108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1.293" v="286"/>
          <ac:spMkLst>
            <pc:docMk/>
            <pc:sldMk cId="0" sldId="323"/>
            <ac:spMk id="109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1.308" v="287"/>
          <ac:spMkLst>
            <pc:docMk/>
            <pc:sldMk cId="0" sldId="323"/>
            <ac:spMk id="109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1.308" v="288"/>
          <ac:spMkLst>
            <pc:docMk/>
            <pc:sldMk cId="0" sldId="323"/>
            <ac:spMk id="1096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17.012" v="294"/>
        <pc:sldMkLst>
          <pc:docMk/>
          <pc:sldMk cId="0" sldId="324"/>
        </pc:sldMkLst>
        <pc:spChg chg="mod">
          <ac:chgData name="Masaki Suzuki" userId="2c4feb2ed34ad1a7" providerId="Windows Live" clId="Web-{6AC94F03-8455-41B3-BEDF-5D0F278E8806}" dt="2021-03-05T00:06:16.965" v="289"/>
          <ac:spMkLst>
            <pc:docMk/>
            <pc:sldMk cId="0" sldId="324"/>
            <ac:spMk id="110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6.980" v="290"/>
          <ac:spMkLst>
            <pc:docMk/>
            <pc:sldMk cId="0" sldId="324"/>
            <ac:spMk id="110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6.996" v="291"/>
          <ac:spMkLst>
            <pc:docMk/>
            <pc:sldMk cId="0" sldId="324"/>
            <ac:spMk id="111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6.996" v="292"/>
          <ac:spMkLst>
            <pc:docMk/>
            <pc:sldMk cId="0" sldId="324"/>
            <ac:spMk id="111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7.012" v="293"/>
          <ac:spMkLst>
            <pc:docMk/>
            <pc:sldMk cId="0" sldId="324"/>
            <ac:spMk id="111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17.012" v="294"/>
          <ac:spMkLst>
            <pc:docMk/>
            <pc:sldMk cId="0" sldId="324"/>
            <ac:spMk id="1114" creationId="{00000000-0000-0000-0000-000000000000}"/>
          </ac:spMkLst>
        </pc:spChg>
      </pc:sldChg>
      <pc:sldChg chg="modSp">
        <pc:chgData name="Masaki Suzuki" userId="2c4feb2ed34ad1a7" providerId="Windows Live" clId="Web-{6AC94F03-8455-41B3-BEDF-5D0F278E8806}" dt="2021-03-05T00:06:21.965" v="308"/>
        <pc:sldMkLst>
          <pc:docMk/>
          <pc:sldMk cId="0" sldId="325"/>
        </pc:sldMkLst>
        <pc:spChg chg="mod">
          <ac:chgData name="Masaki Suzuki" userId="2c4feb2ed34ad1a7" providerId="Windows Live" clId="Web-{6AC94F03-8455-41B3-BEDF-5D0F278E8806}" dt="2021-03-05T00:06:21.746" v="295"/>
          <ac:spMkLst>
            <pc:docMk/>
            <pc:sldMk cId="0" sldId="325"/>
            <ac:spMk id="111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62" v="296"/>
          <ac:spMkLst>
            <pc:docMk/>
            <pc:sldMk cId="0" sldId="325"/>
            <ac:spMk id="112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77" v="297"/>
          <ac:spMkLst>
            <pc:docMk/>
            <pc:sldMk cId="0" sldId="325"/>
            <ac:spMk id="112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93" v="298"/>
          <ac:spMkLst>
            <pc:docMk/>
            <pc:sldMk cId="0" sldId="325"/>
            <ac:spMk id="1124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793" v="299"/>
          <ac:spMkLst>
            <pc:docMk/>
            <pc:sldMk cId="0" sldId="325"/>
            <ac:spMk id="1125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824" v="300"/>
          <ac:spMkLst>
            <pc:docMk/>
            <pc:sldMk cId="0" sldId="325"/>
            <ac:spMk id="1126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856" v="301"/>
          <ac:spMkLst>
            <pc:docMk/>
            <pc:sldMk cId="0" sldId="325"/>
            <ac:spMk id="1127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887" v="302"/>
          <ac:spMkLst>
            <pc:docMk/>
            <pc:sldMk cId="0" sldId="325"/>
            <ac:spMk id="1128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02" v="303"/>
          <ac:spMkLst>
            <pc:docMk/>
            <pc:sldMk cId="0" sldId="325"/>
            <ac:spMk id="1129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18" v="304"/>
          <ac:spMkLst>
            <pc:docMk/>
            <pc:sldMk cId="0" sldId="325"/>
            <ac:spMk id="1130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18" v="305"/>
          <ac:spMkLst>
            <pc:docMk/>
            <pc:sldMk cId="0" sldId="325"/>
            <ac:spMk id="1131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34" v="306"/>
          <ac:spMkLst>
            <pc:docMk/>
            <pc:sldMk cId="0" sldId="325"/>
            <ac:spMk id="1132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49" v="307"/>
          <ac:spMkLst>
            <pc:docMk/>
            <pc:sldMk cId="0" sldId="325"/>
            <ac:spMk id="1133" creationId="{00000000-0000-0000-0000-000000000000}"/>
          </ac:spMkLst>
        </pc:spChg>
        <pc:spChg chg="mod">
          <ac:chgData name="Masaki Suzuki" userId="2c4feb2ed34ad1a7" providerId="Windows Live" clId="Web-{6AC94F03-8455-41B3-BEDF-5D0F278E8806}" dt="2021-03-05T00:06:21.965" v="308"/>
          <ac:spMkLst>
            <pc:docMk/>
            <pc:sldMk cId="0" sldId="325"/>
            <ac:spMk id="1134" creationId="{00000000-0000-0000-0000-000000000000}"/>
          </ac:spMkLst>
        </pc:spChg>
      </pc:sldChg>
    </pc:docChg>
  </pc:docChgLst>
  <pc:docChgLst>
    <pc:chgData name="ゲスト ユーザー" providerId="Windows Live" clId="Web-{5C357B7A-847D-4C08-B136-12D5F81F49FF}"/>
    <pc:docChg chg="modSld">
      <pc:chgData name="ゲスト ユーザー" userId="" providerId="Windows Live" clId="Web-{5C357B7A-847D-4C08-B136-12D5F81F49FF}" dt="2021-02-26T08:46:10.574" v="191" actId="1076"/>
      <pc:docMkLst>
        <pc:docMk/>
      </pc:docMkLst>
      <pc:sldChg chg="modSp">
        <pc:chgData name="ゲスト ユーザー" userId="" providerId="Windows Live" clId="Web-{5C357B7A-847D-4C08-B136-12D5F81F49FF}" dt="2021-02-26T08:22:37.199" v="2" actId="1076"/>
        <pc:sldMkLst>
          <pc:docMk/>
          <pc:sldMk cId="0" sldId="256"/>
        </pc:sldMkLst>
        <pc:spChg chg="mod">
          <ac:chgData name="ゲスト ユーザー" userId="" providerId="Windows Live" clId="Web-{5C357B7A-847D-4C08-B136-12D5F81F49FF}" dt="2021-02-26T08:22:32.340" v="1" actId="1076"/>
          <ac:spMkLst>
            <pc:docMk/>
            <pc:sldMk cId="0" sldId="256"/>
            <ac:spMk id="6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2:22.777" v="0" actId="107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2:37.199" v="2" actId="1076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2:46.246" v="3" actId="1076"/>
        <pc:sldMkLst>
          <pc:docMk/>
          <pc:sldMk cId="0" sldId="257"/>
        </pc:sldMkLst>
        <pc:spChg chg="mod">
          <ac:chgData name="ゲスト ユーザー" userId="" providerId="Windows Live" clId="Web-{5C357B7A-847D-4C08-B136-12D5F81F49FF}" dt="2021-02-26T08:22:46.246" v="3" actId="1076"/>
          <ac:spMkLst>
            <pc:docMk/>
            <pc:sldMk cId="0" sldId="257"/>
            <ac:spMk id="8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6:23.233" v="35" actId="1076"/>
        <pc:sldMkLst>
          <pc:docMk/>
          <pc:sldMk cId="0" sldId="259"/>
        </pc:sldMkLst>
        <pc:spChg chg="mod">
          <ac:chgData name="ゲスト ユーザー" userId="" providerId="Windows Live" clId="Web-{5C357B7A-847D-4C08-B136-12D5F81F49FF}" dt="2021-02-26T08:26:11.858" v="33" actId="14100"/>
          <ac:spMkLst>
            <pc:docMk/>
            <pc:sldMk cId="0" sldId="259"/>
            <ac:spMk id="9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6:23.217" v="34" actId="1076"/>
          <ac:spMkLst>
            <pc:docMk/>
            <pc:sldMk cId="0" sldId="259"/>
            <ac:spMk id="10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6:23.233" v="35" actId="1076"/>
          <ac:spMkLst>
            <pc:docMk/>
            <pc:sldMk cId="0" sldId="259"/>
            <ac:spMk id="10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6:43.796" v="38" actId="20577"/>
        <pc:sldMkLst>
          <pc:docMk/>
          <pc:sldMk cId="0" sldId="260"/>
        </pc:sldMkLst>
        <pc:spChg chg="mod">
          <ac:chgData name="ゲスト ユーザー" userId="" providerId="Windows Live" clId="Web-{5C357B7A-847D-4C08-B136-12D5F81F49FF}" dt="2021-02-26T08:26:43.796" v="38" actId="20577"/>
          <ac:spMkLst>
            <pc:docMk/>
            <pc:sldMk cId="0" sldId="260"/>
            <ac:spMk id="11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27.403" v="9" actId="1076"/>
          <ac:spMkLst>
            <pc:docMk/>
            <pc:sldMk cId="0" sldId="260"/>
            <ac:spMk id="11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27.418" v="10" actId="1076"/>
          <ac:spMkLst>
            <pc:docMk/>
            <pc:sldMk cId="0" sldId="260"/>
            <ac:spMk id="11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27.434" v="11" actId="1076"/>
          <ac:spMkLst>
            <pc:docMk/>
            <pc:sldMk cId="0" sldId="260"/>
            <ac:spMk id="11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6:32.592" v="36" actId="1076"/>
          <ac:spMkLst>
            <pc:docMk/>
            <pc:sldMk cId="0" sldId="260"/>
            <ac:spMk id="11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3:37.575" v="12" actId="1076"/>
          <ac:spMkLst>
            <pc:docMk/>
            <pc:sldMk cId="0" sldId="260"/>
            <ac:spMk id="12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4:13.935" v="15" actId="1076"/>
        <pc:sldMkLst>
          <pc:docMk/>
          <pc:sldMk cId="0" sldId="264"/>
        </pc:sldMkLst>
        <pc:spChg chg="mod">
          <ac:chgData name="ゲスト ユーザー" userId="" providerId="Windows Live" clId="Web-{5C357B7A-847D-4C08-B136-12D5F81F49FF}" dt="2021-02-26T08:24:01.059" v="14" actId="1076"/>
          <ac:spMkLst>
            <pc:docMk/>
            <pc:sldMk cId="0" sldId="264"/>
            <ac:spMk id="16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13.935" v="15" actId="1076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4:40.294" v="23" actId="1076"/>
        <pc:sldMkLst>
          <pc:docMk/>
          <pc:sldMk cId="0" sldId="265"/>
        </pc:sldMkLst>
        <pc:spChg chg="mod">
          <ac:chgData name="ゲスト ユーザー" userId="" providerId="Windows Live" clId="Web-{5C357B7A-847D-4C08-B136-12D5F81F49FF}" dt="2021-02-26T08:24:40.279" v="21" actId="1076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40.279" v="22" actId="1076"/>
          <ac:spMkLst>
            <pc:docMk/>
            <pc:sldMk cId="0" sldId="265"/>
            <ac:spMk id="1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27.669" v="17" actId="1076"/>
          <ac:spMkLst>
            <pc:docMk/>
            <pc:sldMk cId="0" sldId="265"/>
            <ac:spMk id="17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4:40.294" v="23" actId="1076"/>
          <ac:spMkLst>
            <pc:docMk/>
            <pc:sldMk cId="0" sldId="265"/>
            <ac:spMk id="18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4:53.904" v="25" actId="1076"/>
        <pc:sldMkLst>
          <pc:docMk/>
          <pc:sldMk cId="0" sldId="266"/>
        </pc:sldMkLst>
        <pc:spChg chg="mod">
          <ac:chgData name="ゲスト ユーザー" userId="" providerId="Windows Live" clId="Web-{5C357B7A-847D-4C08-B136-12D5F81F49FF}" dt="2021-02-26T08:24:53.904" v="25" actId="1076"/>
          <ac:spMkLst>
            <pc:docMk/>
            <pc:sldMk cId="0" sldId="266"/>
            <ac:spMk id="19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7:03.233" v="39" actId="20577"/>
        <pc:sldMkLst>
          <pc:docMk/>
          <pc:sldMk cId="0" sldId="267"/>
        </pc:sldMkLst>
        <pc:spChg chg="mod">
          <ac:chgData name="ゲスト ユーザー" userId="" providerId="Windows Live" clId="Web-{5C357B7A-847D-4C08-B136-12D5F81F49FF}" dt="2021-02-26T08:27:03.233" v="39" actId="20577"/>
          <ac:spMkLst>
            <pc:docMk/>
            <pc:sldMk cId="0" sldId="267"/>
            <ac:spMk id="20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7:43.499" v="42" actId="14100"/>
        <pc:sldMkLst>
          <pc:docMk/>
          <pc:sldMk cId="0" sldId="269"/>
        </pc:sldMkLst>
        <pc:spChg chg="mod">
          <ac:chgData name="ゲスト ユーザー" userId="" providerId="Windows Live" clId="Web-{5C357B7A-847D-4C08-B136-12D5F81F49FF}" dt="2021-02-26T08:27:43.499" v="42" actId="14100"/>
          <ac:spMkLst>
            <pc:docMk/>
            <pc:sldMk cId="0" sldId="269"/>
            <ac:spMk id="22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7:28.937" v="40" actId="1076"/>
          <ac:spMkLst>
            <pc:docMk/>
            <pc:sldMk cId="0" sldId="269"/>
            <ac:spMk id="23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7:37.109" v="41" actId="1076"/>
          <ac:spMkLst>
            <pc:docMk/>
            <pc:sldMk cId="0" sldId="269"/>
            <ac:spMk id="23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8:14.219" v="47" actId="1076"/>
        <pc:sldMkLst>
          <pc:docMk/>
          <pc:sldMk cId="0" sldId="270"/>
        </pc:sldMkLst>
        <pc:spChg chg="mod">
          <ac:chgData name="ゲスト ユーザー" userId="" providerId="Windows Live" clId="Web-{5C357B7A-847D-4C08-B136-12D5F81F49FF}" dt="2021-02-26T08:27:58.484" v="44" actId="1076"/>
          <ac:spMkLst>
            <pc:docMk/>
            <pc:sldMk cId="0" sldId="270"/>
            <ac:spMk id="25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03.187" v="45" actId="1076"/>
          <ac:spMkLst>
            <pc:docMk/>
            <pc:sldMk cId="0" sldId="270"/>
            <ac:spMk id="25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09.406" v="46" actId="1076"/>
          <ac:spMkLst>
            <pc:docMk/>
            <pc:sldMk cId="0" sldId="270"/>
            <ac:spMk id="25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7:53.203" v="43" actId="1076"/>
          <ac:spMkLst>
            <pc:docMk/>
            <pc:sldMk cId="0" sldId="270"/>
            <ac:spMk id="2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14.219" v="47" actId="1076"/>
          <ac:spMkLst>
            <pc:docMk/>
            <pc:sldMk cId="0" sldId="270"/>
            <ac:spMk id="25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29:29.704" v="60" actId="1076"/>
        <pc:sldMkLst>
          <pc:docMk/>
          <pc:sldMk cId="0" sldId="272"/>
        </pc:sldMkLst>
        <pc:spChg chg="mod">
          <ac:chgData name="ゲスト ユーザー" userId="" providerId="Windows Live" clId="Web-{5C357B7A-847D-4C08-B136-12D5F81F49FF}" dt="2021-02-26T08:28:51.110" v="52" actId="14100"/>
          <ac:spMkLst>
            <pc:docMk/>
            <pc:sldMk cId="0" sldId="272"/>
            <ac:spMk id="28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51.125" v="53" actId="14100"/>
          <ac:spMkLst>
            <pc:docMk/>
            <pc:sldMk cId="0" sldId="272"/>
            <ac:spMk id="28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55.250" v="54" actId="1076"/>
          <ac:spMkLst>
            <pc:docMk/>
            <pc:sldMk cId="0" sldId="272"/>
            <ac:spMk id="28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8:59.906" v="55" actId="1076"/>
          <ac:spMkLst>
            <pc:docMk/>
            <pc:sldMk cId="0" sldId="272"/>
            <ac:spMk id="28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07.985" v="57" actId="1076"/>
          <ac:spMkLst>
            <pc:docMk/>
            <pc:sldMk cId="0" sldId="272"/>
            <ac:spMk id="28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13.657" v="58" actId="1076"/>
          <ac:spMkLst>
            <pc:docMk/>
            <pc:sldMk cId="0" sldId="272"/>
            <ac:spMk id="28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29.688" v="59" actId="1076"/>
          <ac:spMkLst>
            <pc:docMk/>
            <pc:sldMk cId="0" sldId="272"/>
            <ac:spMk id="28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29.704" v="60" actId="1076"/>
          <ac:spMkLst>
            <pc:docMk/>
            <pc:sldMk cId="0" sldId="272"/>
            <ac:spMk id="289" creationId="{00000000-0000-0000-0000-000000000000}"/>
          </ac:spMkLst>
        </pc:spChg>
        <pc:picChg chg="mod">
          <ac:chgData name="ゲスト ユーザー" userId="" providerId="Windows Live" clId="Web-{5C357B7A-847D-4C08-B136-12D5F81F49FF}" dt="2021-02-26T08:28:45.422" v="50" actId="1076"/>
          <ac:picMkLst>
            <pc:docMk/>
            <pc:sldMk cId="0" sldId="272"/>
            <ac:picMk id="279" creationId="{00000000-0000-0000-0000-000000000000}"/>
          </ac:picMkLst>
        </pc:picChg>
        <pc:picChg chg="mod">
          <ac:chgData name="ゲスト ユーザー" userId="" providerId="Windows Live" clId="Web-{5C357B7A-847D-4C08-B136-12D5F81F49FF}" dt="2021-02-26T08:28:45.438" v="51" actId="1076"/>
          <ac:picMkLst>
            <pc:docMk/>
            <pc:sldMk cId="0" sldId="272"/>
            <ac:picMk id="280" creationId="{00000000-0000-0000-0000-000000000000}"/>
          </ac:picMkLst>
        </pc:picChg>
      </pc:sldChg>
      <pc:sldChg chg="modSp">
        <pc:chgData name="ゲスト ユーザー" userId="" providerId="Windows Live" clId="Web-{5C357B7A-847D-4C08-B136-12D5F81F49FF}" dt="2021-02-26T08:30:11.767" v="65" actId="1076"/>
        <pc:sldMkLst>
          <pc:docMk/>
          <pc:sldMk cId="0" sldId="274"/>
        </pc:sldMkLst>
        <pc:spChg chg="mod">
          <ac:chgData name="ゲスト ユーザー" userId="" providerId="Windows Live" clId="Web-{5C357B7A-847D-4C08-B136-12D5F81F49FF}" dt="2021-02-26T08:30:03.267" v="63" actId="20577"/>
          <ac:spMkLst>
            <pc:docMk/>
            <pc:sldMk cId="0" sldId="274"/>
            <ac:spMk id="30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52.282" v="62" actId="1076"/>
          <ac:spMkLst>
            <pc:docMk/>
            <pc:sldMk cId="0" sldId="274"/>
            <ac:spMk id="30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07.595" v="64" actId="1076"/>
          <ac:spMkLst>
            <pc:docMk/>
            <pc:sldMk cId="0" sldId="274"/>
            <ac:spMk id="30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29:48.220" v="61" actId="1076"/>
          <ac:spMkLst>
            <pc:docMk/>
            <pc:sldMk cId="0" sldId="274"/>
            <ac:spMk id="31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11.767" v="65" actId="1076"/>
          <ac:spMkLst>
            <pc:docMk/>
            <pc:sldMk cId="0" sldId="274"/>
            <ac:spMk id="31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0:22.736" v="67" actId="1076"/>
        <pc:sldMkLst>
          <pc:docMk/>
          <pc:sldMk cId="0" sldId="275"/>
        </pc:sldMkLst>
        <pc:spChg chg="mod">
          <ac:chgData name="ゲスト ユーザー" userId="" providerId="Windows Live" clId="Web-{5C357B7A-847D-4C08-B136-12D5F81F49FF}" dt="2021-02-26T08:30:22.720" v="66" actId="1076"/>
          <ac:spMkLst>
            <pc:docMk/>
            <pc:sldMk cId="0" sldId="275"/>
            <ac:spMk id="32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22.736" v="67" actId="1076"/>
          <ac:spMkLst>
            <pc:docMk/>
            <pc:sldMk cId="0" sldId="275"/>
            <ac:spMk id="32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0:33.126" v="69" actId="1076"/>
        <pc:sldMkLst>
          <pc:docMk/>
          <pc:sldMk cId="0" sldId="276"/>
        </pc:sldMkLst>
        <pc:spChg chg="mod">
          <ac:chgData name="ゲスト ユーザー" userId="" providerId="Windows Live" clId="Web-{5C357B7A-847D-4C08-B136-12D5F81F49FF}" dt="2021-02-26T08:30:29.454" v="68" actId="1076"/>
          <ac:spMkLst>
            <pc:docMk/>
            <pc:sldMk cId="0" sldId="276"/>
            <ac:spMk id="33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33.126" v="69" actId="1076"/>
          <ac:spMkLst>
            <pc:docMk/>
            <pc:sldMk cId="0" sldId="276"/>
            <ac:spMk id="34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0:48.080" v="71" actId="1076"/>
        <pc:sldMkLst>
          <pc:docMk/>
          <pc:sldMk cId="0" sldId="277"/>
        </pc:sldMkLst>
        <pc:spChg chg="mod">
          <ac:chgData name="ゲスト ユーザー" userId="" providerId="Windows Live" clId="Web-{5C357B7A-847D-4C08-B136-12D5F81F49FF}" dt="2021-02-26T08:30:48.080" v="71" actId="1076"/>
          <ac:spMkLst>
            <pc:docMk/>
            <pc:sldMk cId="0" sldId="277"/>
            <ac:spMk id="3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0:44.283" v="70" actId="1076"/>
          <ac:spMkLst>
            <pc:docMk/>
            <pc:sldMk cId="0" sldId="277"/>
            <ac:spMk id="35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1:34.299" v="76" actId="1076"/>
        <pc:sldMkLst>
          <pc:docMk/>
          <pc:sldMk cId="0" sldId="278"/>
        </pc:sldMkLst>
        <pc:spChg chg="mod">
          <ac:chgData name="ゲスト ユーザー" userId="" providerId="Windows Live" clId="Web-{5C357B7A-847D-4C08-B136-12D5F81F49FF}" dt="2021-02-26T08:31:08.377" v="72" actId="20577"/>
          <ac:spMkLst>
            <pc:docMk/>
            <pc:sldMk cId="0" sldId="278"/>
            <ac:spMk id="36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25.877" v="75" actId="1076"/>
          <ac:spMkLst>
            <pc:docMk/>
            <pc:sldMk cId="0" sldId="278"/>
            <ac:spMk id="36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34.299" v="76" actId="1076"/>
          <ac:spMkLst>
            <pc:docMk/>
            <pc:sldMk cId="0" sldId="278"/>
            <ac:spMk id="36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21.627" v="74" actId="1076"/>
          <ac:spMkLst>
            <pc:docMk/>
            <pc:sldMk cId="0" sldId="278"/>
            <ac:spMk id="368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11.784" v="82" actId="1076"/>
        <pc:sldMkLst>
          <pc:docMk/>
          <pc:sldMk cId="0" sldId="283"/>
        </pc:sldMkLst>
        <pc:spChg chg="mod">
          <ac:chgData name="ゲスト ユーザー" userId="" providerId="Windows Live" clId="Web-{5C357B7A-847D-4C08-B136-12D5F81F49FF}" dt="2021-02-26T08:31:49.174" v="77" actId="20577"/>
          <ac:spMkLst>
            <pc:docMk/>
            <pc:sldMk cId="0" sldId="283"/>
            <ac:spMk id="43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59.518" v="79" actId="20577"/>
          <ac:spMkLst>
            <pc:docMk/>
            <pc:sldMk cId="0" sldId="283"/>
            <ac:spMk id="43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07.284" v="81" actId="1076"/>
          <ac:spMkLst>
            <pc:docMk/>
            <pc:sldMk cId="0" sldId="283"/>
            <ac:spMk id="43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11.784" v="82" actId="1076"/>
          <ac:spMkLst>
            <pc:docMk/>
            <pc:sldMk cId="0" sldId="283"/>
            <ac:spMk id="43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1:52.174" v="78" actId="1076"/>
          <ac:spMkLst>
            <pc:docMk/>
            <pc:sldMk cId="0" sldId="283"/>
            <ac:spMk id="43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19.831" v="83" actId="1076"/>
        <pc:sldMkLst>
          <pc:docMk/>
          <pc:sldMk cId="0" sldId="284"/>
        </pc:sldMkLst>
        <pc:spChg chg="mod">
          <ac:chgData name="ゲスト ユーザー" userId="" providerId="Windows Live" clId="Web-{5C357B7A-847D-4C08-B136-12D5F81F49FF}" dt="2021-02-26T08:32:19.831" v="83" actId="1076"/>
          <ac:spMkLst>
            <pc:docMk/>
            <pc:sldMk cId="0" sldId="284"/>
            <ac:spMk id="44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32.862" v="86" actId="1076"/>
        <pc:sldMkLst>
          <pc:docMk/>
          <pc:sldMk cId="0" sldId="285"/>
        </pc:sldMkLst>
        <pc:spChg chg="mod">
          <ac:chgData name="ゲスト ユーザー" userId="" providerId="Windows Live" clId="Web-{5C357B7A-847D-4C08-B136-12D5F81F49FF}" dt="2021-02-26T08:32:32.862" v="86" actId="1076"/>
          <ac:spMkLst>
            <pc:docMk/>
            <pc:sldMk cId="0" sldId="285"/>
            <ac:spMk id="46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28.768" v="84" actId="1076"/>
          <ac:spMkLst>
            <pc:docMk/>
            <pc:sldMk cId="0" sldId="285"/>
            <ac:spMk id="46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28.784" v="85" actId="1076"/>
          <ac:spMkLst>
            <pc:docMk/>
            <pc:sldMk cId="0" sldId="285"/>
            <ac:spMk id="46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2:44.065" v="88" actId="1076"/>
        <pc:sldMkLst>
          <pc:docMk/>
          <pc:sldMk cId="0" sldId="286"/>
        </pc:sldMkLst>
        <pc:spChg chg="mod">
          <ac:chgData name="ゲスト ユーザー" userId="" providerId="Windows Live" clId="Web-{5C357B7A-847D-4C08-B136-12D5F81F49FF}" dt="2021-02-26T08:32:40.550" v="87" actId="20577"/>
          <ac:spMkLst>
            <pc:docMk/>
            <pc:sldMk cId="0" sldId="286"/>
            <ac:spMk id="4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2:44.065" v="88" actId="1076"/>
          <ac:spMkLst>
            <pc:docMk/>
            <pc:sldMk cId="0" sldId="286"/>
            <ac:spMk id="47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3:23.800" v="94" actId="1076"/>
        <pc:sldMkLst>
          <pc:docMk/>
          <pc:sldMk cId="0" sldId="289"/>
        </pc:sldMkLst>
        <pc:spChg chg="mod">
          <ac:chgData name="ゲスト ユーザー" userId="" providerId="Windows Live" clId="Web-{5C357B7A-847D-4C08-B136-12D5F81F49FF}" dt="2021-02-26T08:33:07.269" v="91" actId="20577"/>
          <ac:spMkLst>
            <pc:docMk/>
            <pc:sldMk cId="0" sldId="289"/>
            <ac:spMk id="51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3:17.738" v="93" actId="1076"/>
          <ac:spMkLst>
            <pc:docMk/>
            <pc:sldMk cId="0" sldId="289"/>
            <ac:spMk id="51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3:23.800" v="94" actId="1076"/>
          <ac:spMkLst>
            <pc:docMk/>
            <pc:sldMk cId="0" sldId="289"/>
            <ac:spMk id="52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3:11.253" v="92" actId="1076"/>
          <ac:spMkLst>
            <pc:docMk/>
            <pc:sldMk cId="0" sldId="289"/>
            <ac:spMk id="52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4:26.848" v="100" actId="1076"/>
        <pc:sldMkLst>
          <pc:docMk/>
          <pc:sldMk cId="0" sldId="291"/>
        </pc:sldMkLst>
        <pc:spChg chg="mod">
          <ac:chgData name="ゲスト ユーザー" userId="" providerId="Windows Live" clId="Web-{5C357B7A-847D-4C08-B136-12D5F81F49FF}" dt="2021-02-26T08:34:14.332" v="97" actId="20577"/>
          <ac:spMkLst>
            <pc:docMk/>
            <pc:sldMk cId="0" sldId="291"/>
            <ac:spMk id="54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05.816" v="95" actId="1076"/>
          <ac:spMkLst>
            <pc:docMk/>
            <pc:sldMk cId="0" sldId="291"/>
            <ac:spMk id="5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26.848" v="100" actId="1076"/>
          <ac:spMkLst>
            <pc:docMk/>
            <pc:sldMk cId="0" sldId="291"/>
            <ac:spMk id="55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22.269" v="99" actId="1076"/>
          <ac:spMkLst>
            <pc:docMk/>
            <pc:sldMk cId="0" sldId="291"/>
            <ac:spMk id="55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4:43.660" v="103" actId="1076"/>
        <pc:sldMkLst>
          <pc:docMk/>
          <pc:sldMk cId="0" sldId="292"/>
        </pc:sldMkLst>
        <pc:spChg chg="mod">
          <ac:chgData name="ゲスト ユーザー" userId="" providerId="Windows Live" clId="Web-{5C357B7A-847D-4C08-B136-12D5F81F49FF}" dt="2021-02-26T08:34:36.785" v="101" actId="20577"/>
          <ac:spMkLst>
            <pc:docMk/>
            <pc:sldMk cId="0" sldId="292"/>
            <ac:spMk id="56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41.301" v="102" actId="1076"/>
          <ac:spMkLst>
            <pc:docMk/>
            <pc:sldMk cId="0" sldId="292"/>
            <ac:spMk id="57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4:43.660" v="103" actId="1076"/>
          <ac:spMkLst>
            <pc:docMk/>
            <pc:sldMk cId="0" sldId="292"/>
            <ac:spMk id="57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5:40.786" v="106" actId="1076"/>
        <pc:sldMkLst>
          <pc:docMk/>
          <pc:sldMk cId="0" sldId="293"/>
        </pc:sldMkLst>
        <pc:spChg chg="mod">
          <ac:chgData name="ゲスト ユーザー" userId="" providerId="Windows Live" clId="Web-{5C357B7A-847D-4C08-B136-12D5F81F49FF}" dt="2021-02-26T08:35:40.786" v="106" actId="1076"/>
          <ac:spMkLst>
            <pc:docMk/>
            <pc:sldMk cId="0" sldId="293"/>
            <ac:spMk id="58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5:35.427" v="105" actId="1076"/>
          <ac:spMkLst>
            <pc:docMk/>
            <pc:sldMk cId="0" sldId="293"/>
            <ac:spMk id="58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5:31.005" v="104" actId="1076"/>
          <ac:spMkLst>
            <pc:docMk/>
            <pc:sldMk cId="0" sldId="293"/>
            <ac:spMk id="58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6:07.802" v="110" actId="1076"/>
        <pc:sldMkLst>
          <pc:docMk/>
          <pc:sldMk cId="0" sldId="294"/>
        </pc:sldMkLst>
        <pc:spChg chg="mod">
          <ac:chgData name="ゲスト ユーザー" userId="" providerId="Windows Live" clId="Web-{5C357B7A-847D-4C08-B136-12D5F81F49FF}" dt="2021-02-26T08:35:55.661" v="107" actId="20577"/>
          <ac:spMkLst>
            <pc:docMk/>
            <pc:sldMk cId="0" sldId="294"/>
            <ac:spMk id="60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6:07.786" v="109" actId="1076"/>
          <ac:spMkLst>
            <pc:docMk/>
            <pc:sldMk cId="0" sldId="294"/>
            <ac:spMk id="60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6:07.802" v="110" actId="1076"/>
          <ac:spMkLst>
            <pc:docMk/>
            <pc:sldMk cId="0" sldId="294"/>
            <ac:spMk id="60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6:00.567" v="108" actId="1076"/>
          <ac:spMkLst>
            <pc:docMk/>
            <pc:sldMk cId="0" sldId="294"/>
            <ac:spMk id="607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6:23.771" v="111" actId="1076"/>
        <pc:sldMkLst>
          <pc:docMk/>
          <pc:sldMk cId="0" sldId="296"/>
        </pc:sldMkLst>
        <pc:spChg chg="mod">
          <ac:chgData name="ゲスト ユーザー" userId="" providerId="Windows Live" clId="Web-{5C357B7A-847D-4C08-B136-12D5F81F49FF}" dt="2021-02-26T08:36:23.771" v="111" actId="1076"/>
          <ac:spMkLst>
            <pc:docMk/>
            <pc:sldMk cId="0" sldId="296"/>
            <ac:spMk id="64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6:47.193" v="113" actId="1076"/>
        <pc:sldMkLst>
          <pc:docMk/>
          <pc:sldMk cId="0" sldId="297"/>
        </pc:sldMkLst>
        <pc:spChg chg="mod">
          <ac:chgData name="ゲスト ユーザー" userId="" providerId="Windows Live" clId="Web-{5C357B7A-847D-4C08-B136-12D5F81F49FF}" dt="2021-02-26T08:36:47.193" v="113" actId="1076"/>
          <ac:spMkLst>
            <pc:docMk/>
            <pc:sldMk cId="0" sldId="297"/>
            <ac:spMk id="66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7:15.678" v="114" actId="1076"/>
        <pc:sldMkLst>
          <pc:docMk/>
          <pc:sldMk cId="0" sldId="298"/>
        </pc:sldMkLst>
        <pc:spChg chg="mod">
          <ac:chgData name="ゲスト ユーザー" userId="" providerId="Windows Live" clId="Web-{5C357B7A-847D-4C08-B136-12D5F81F49FF}" dt="2021-02-26T08:37:15.678" v="114" actId="1076"/>
          <ac:spMkLst>
            <pc:docMk/>
            <pc:sldMk cId="0" sldId="298"/>
            <ac:spMk id="674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7:31.115" v="117" actId="1076"/>
        <pc:sldMkLst>
          <pc:docMk/>
          <pc:sldMk cId="0" sldId="299"/>
        </pc:sldMkLst>
        <pc:spChg chg="mod">
          <ac:chgData name="ゲスト ユーザー" userId="" providerId="Windows Live" clId="Web-{5C357B7A-847D-4C08-B136-12D5F81F49FF}" dt="2021-02-26T08:37:31.115" v="117" actId="1076"/>
          <ac:spMkLst>
            <pc:docMk/>
            <pc:sldMk cId="0" sldId="299"/>
            <ac:spMk id="68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7:28.022" v="116" actId="1076"/>
          <ac:spMkLst>
            <pc:docMk/>
            <pc:sldMk cId="0" sldId="299"/>
            <ac:spMk id="68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7:22.975" v="115" actId="1076"/>
          <ac:spMkLst>
            <pc:docMk/>
            <pc:sldMk cId="0" sldId="299"/>
            <ac:spMk id="688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7:46.709" v="119" actId="1076"/>
        <pc:sldMkLst>
          <pc:docMk/>
          <pc:sldMk cId="0" sldId="302"/>
        </pc:sldMkLst>
        <pc:spChg chg="mod">
          <ac:chgData name="ゲスト ユーザー" userId="" providerId="Windows Live" clId="Web-{5C357B7A-847D-4C08-B136-12D5F81F49FF}" dt="2021-02-26T08:37:46.709" v="118" actId="1076"/>
          <ac:spMkLst>
            <pc:docMk/>
            <pc:sldMk cId="0" sldId="302"/>
            <ac:spMk id="73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7:46.709" v="119" actId="1076"/>
          <ac:spMkLst>
            <pc:docMk/>
            <pc:sldMk cId="0" sldId="302"/>
            <ac:spMk id="73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8:12.803" v="124" actId="1076"/>
        <pc:sldMkLst>
          <pc:docMk/>
          <pc:sldMk cId="0" sldId="303"/>
        </pc:sldMkLst>
        <pc:spChg chg="mod">
          <ac:chgData name="ゲスト ユーザー" userId="" providerId="Windows Live" clId="Web-{5C357B7A-847D-4C08-B136-12D5F81F49FF}" dt="2021-02-26T08:37:59.756" v="121" actId="1076"/>
          <ac:spMkLst>
            <pc:docMk/>
            <pc:sldMk cId="0" sldId="303"/>
            <ac:spMk id="75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12.803" v="124" actId="1076"/>
          <ac:spMkLst>
            <pc:docMk/>
            <pc:sldMk cId="0" sldId="303"/>
            <ac:spMk id="75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01.397" v="122" actId="1076"/>
          <ac:spMkLst>
            <pc:docMk/>
            <pc:sldMk cId="0" sldId="303"/>
            <ac:spMk id="75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07.053" v="123" actId="1076"/>
          <ac:spMkLst>
            <pc:docMk/>
            <pc:sldMk cId="0" sldId="303"/>
            <ac:spMk id="75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8:29.241" v="128" actId="1076"/>
        <pc:sldMkLst>
          <pc:docMk/>
          <pc:sldMk cId="0" sldId="304"/>
        </pc:sldMkLst>
        <pc:spChg chg="mod">
          <ac:chgData name="ゲスト ユーザー" userId="" providerId="Windows Live" clId="Web-{5C357B7A-847D-4C08-B136-12D5F81F49FF}" dt="2021-02-26T08:38:22.647" v="125" actId="1076"/>
          <ac:spMkLst>
            <pc:docMk/>
            <pc:sldMk cId="0" sldId="304"/>
            <ac:spMk id="76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22.663" v="126" actId="1076"/>
          <ac:spMkLst>
            <pc:docMk/>
            <pc:sldMk cId="0" sldId="304"/>
            <ac:spMk id="76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29.225" v="127" actId="1076"/>
          <ac:spMkLst>
            <pc:docMk/>
            <pc:sldMk cId="0" sldId="304"/>
            <ac:spMk id="77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29.241" v="128" actId="1076"/>
          <ac:spMkLst>
            <pc:docMk/>
            <pc:sldMk cId="0" sldId="304"/>
            <ac:spMk id="77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38:45.351" v="131" actId="1076"/>
        <pc:sldMkLst>
          <pc:docMk/>
          <pc:sldMk cId="0" sldId="305"/>
        </pc:sldMkLst>
        <pc:spChg chg="mod">
          <ac:chgData name="ゲスト ユーザー" userId="" providerId="Windows Live" clId="Web-{5C357B7A-847D-4C08-B136-12D5F81F49FF}" dt="2021-02-26T08:38:38.350" v="129" actId="1076"/>
          <ac:spMkLst>
            <pc:docMk/>
            <pc:sldMk cId="0" sldId="305"/>
            <ac:spMk id="78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38.366" v="130" actId="1076"/>
          <ac:spMkLst>
            <pc:docMk/>
            <pc:sldMk cId="0" sldId="305"/>
            <ac:spMk id="78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38:45.351" v="131" actId="1076"/>
          <ac:spMkLst>
            <pc:docMk/>
            <pc:sldMk cId="0" sldId="305"/>
            <ac:spMk id="78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20.852" v="135" actId="1076"/>
        <pc:sldMkLst>
          <pc:docMk/>
          <pc:sldMk cId="0" sldId="306"/>
        </pc:sldMkLst>
        <pc:spChg chg="mod">
          <ac:chgData name="ゲスト ユーザー" userId="" providerId="Windows Live" clId="Web-{5C357B7A-847D-4C08-B136-12D5F81F49FF}" dt="2021-02-26T08:41:17.821" v="132" actId="1076"/>
          <ac:spMkLst>
            <pc:docMk/>
            <pc:sldMk cId="0" sldId="306"/>
            <ac:spMk id="79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17.837" v="133" actId="1076"/>
          <ac:spMkLst>
            <pc:docMk/>
            <pc:sldMk cId="0" sldId="306"/>
            <ac:spMk id="79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20.852" v="135" actId="1076"/>
          <ac:spMkLst>
            <pc:docMk/>
            <pc:sldMk cId="0" sldId="306"/>
            <ac:spMk id="80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30.852" v="136" actId="1076"/>
        <pc:sldMkLst>
          <pc:docMk/>
          <pc:sldMk cId="0" sldId="308"/>
        </pc:sldMkLst>
        <pc:spChg chg="mod">
          <ac:chgData name="ゲスト ユーザー" userId="" providerId="Windows Live" clId="Web-{5C357B7A-847D-4C08-B136-12D5F81F49FF}" dt="2021-02-26T08:41:30.852" v="136" actId="1076"/>
          <ac:spMkLst>
            <pc:docMk/>
            <pc:sldMk cId="0" sldId="308"/>
            <ac:spMk id="837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37.243" v="137" actId="1076"/>
        <pc:sldMkLst>
          <pc:docMk/>
          <pc:sldMk cId="0" sldId="309"/>
        </pc:sldMkLst>
        <pc:spChg chg="mod">
          <ac:chgData name="ゲスト ユーザー" userId="" providerId="Windows Live" clId="Web-{5C357B7A-847D-4C08-B136-12D5F81F49FF}" dt="2021-02-26T08:41:37.243" v="137" actId="1076"/>
          <ac:spMkLst>
            <pc:docMk/>
            <pc:sldMk cId="0" sldId="309"/>
            <ac:spMk id="85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1:55.071" v="142" actId="1076"/>
        <pc:sldMkLst>
          <pc:docMk/>
          <pc:sldMk cId="0" sldId="310"/>
        </pc:sldMkLst>
        <pc:spChg chg="mod">
          <ac:chgData name="ゲスト ユーザー" userId="" providerId="Windows Live" clId="Web-{5C357B7A-847D-4C08-B136-12D5F81F49FF}" dt="2021-02-26T08:41:42.446" v="138" actId="1076"/>
          <ac:spMkLst>
            <pc:docMk/>
            <pc:sldMk cId="0" sldId="310"/>
            <ac:spMk id="86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55.071" v="142" actId="1076"/>
          <ac:spMkLst>
            <pc:docMk/>
            <pc:sldMk cId="0" sldId="310"/>
            <ac:spMk id="86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46.087" v="139" actId="1076"/>
          <ac:spMkLst>
            <pc:docMk/>
            <pc:sldMk cId="0" sldId="310"/>
            <ac:spMk id="87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1:52.290" v="141" actId="1076"/>
          <ac:spMkLst>
            <pc:docMk/>
            <pc:sldMk cId="0" sldId="310"/>
            <ac:spMk id="871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14.759" v="146" actId="1076"/>
        <pc:sldMkLst>
          <pc:docMk/>
          <pc:sldMk cId="0" sldId="311"/>
        </pc:sldMkLst>
        <pc:spChg chg="mod">
          <ac:chgData name="ゲスト ユーザー" userId="" providerId="Windows Live" clId="Web-{5C357B7A-847D-4C08-B136-12D5F81F49FF}" dt="2021-02-26T08:42:14.759" v="146" actId="1076"/>
          <ac:spMkLst>
            <pc:docMk/>
            <pc:sldMk cId="0" sldId="311"/>
            <ac:spMk id="893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03.400" v="143" actId="1076"/>
          <ac:spMkLst>
            <pc:docMk/>
            <pc:sldMk cId="0" sldId="311"/>
            <ac:spMk id="89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08.775" v="144" actId="1076"/>
          <ac:spMkLst>
            <pc:docMk/>
            <pc:sldMk cId="0" sldId="311"/>
            <ac:spMk id="89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11.619" v="145" actId="1076"/>
          <ac:spMkLst>
            <pc:docMk/>
            <pc:sldMk cId="0" sldId="311"/>
            <ac:spMk id="89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27.994" v="149" actId="1076"/>
        <pc:sldMkLst>
          <pc:docMk/>
          <pc:sldMk cId="0" sldId="312"/>
        </pc:sldMkLst>
        <pc:spChg chg="mod">
          <ac:chgData name="ゲスト ユーザー" userId="" providerId="Windows Live" clId="Web-{5C357B7A-847D-4C08-B136-12D5F81F49FF}" dt="2021-02-26T08:42:20.744" v="147" actId="1076"/>
          <ac:spMkLst>
            <pc:docMk/>
            <pc:sldMk cId="0" sldId="312"/>
            <ac:spMk id="92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25.212" v="148" actId="1076"/>
          <ac:spMkLst>
            <pc:docMk/>
            <pc:sldMk cId="0" sldId="312"/>
            <ac:spMk id="92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27.994" v="149" actId="1076"/>
          <ac:spMkLst>
            <pc:docMk/>
            <pc:sldMk cId="0" sldId="312"/>
            <ac:spMk id="92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33.697" v="150" actId="1076"/>
        <pc:sldMkLst>
          <pc:docMk/>
          <pc:sldMk cId="0" sldId="313"/>
        </pc:sldMkLst>
        <pc:spChg chg="mod">
          <ac:chgData name="ゲスト ユーザー" userId="" providerId="Windows Live" clId="Web-{5C357B7A-847D-4C08-B136-12D5F81F49FF}" dt="2021-02-26T08:42:33.697" v="150" actId="1076"/>
          <ac:spMkLst>
            <pc:docMk/>
            <pc:sldMk cId="0" sldId="313"/>
            <ac:spMk id="935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44.744" v="152" actId="1076"/>
        <pc:sldMkLst>
          <pc:docMk/>
          <pc:sldMk cId="0" sldId="314"/>
        </pc:sldMkLst>
        <pc:spChg chg="mod">
          <ac:chgData name="ゲスト ユーザー" userId="" providerId="Windows Live" clId="Web-{5C357B7A-847D-4C08-B136-12D5F81F49FF}" dt="2021-02-26T08:42:44.744" v="152" actId="1076"/>
          <ac:spMkLst>
            <pc:docMk/>
            <pc:sldMk cId="0" sldId="314"/>
            <ac:spMk id="94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40.244" v="151" actId="1076"/>
          <ac:spMkLst>
            <pc:docMk/>
            <pc:sldMk cId="0" sldId="314"/>
            <ac:spMk id="94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2:48.931" v="153" actId="1076"/>
        <pc:sldMkLst>
          <pc:docMk/>
          <pc:sldMk cId="0" sldId="315"/>
        </pc:sldMkLst>
        <pc:spChg chg="mod">
          <ac:chgData name="ゲスト ユーザー" userId="" providerId="Windows Live" clId="Web-{5C357B7A-847D-4C08-B136-12D5F81F49FF}" dt="2021-02-26T08:42:48.931" v="153" actId="1076"/>
          <ac:spMkLst>
            <pc:docMk/>
            <pc:sldMk cId="0" sldId="315"/>
            <ac:spMk id="96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3:06.213" v="157" actId="1076"/>
        <pc:sldMkLst>
          <pc:docMk/>
          <pc:sldMk cId="0" sldId="316"/>
        </pc:sldMkLst>
        <pc:spChg chg="mod">
          <ac:chgData name="ゲスト ユーザー" userId="" providerId="Windows Live" clId="Web-{5C357B7A-847D-4C08-B136-12D5F81F49FF}" dt="2021-02-26T08:42:54.588" v="154" actId="1076"/>
          <ac:spMkLst>
            <pc:docMk/>
            <pc:sldMk cId="0" sldId="316"/>
            <ac:spMk id="97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06.213" v="157" actId="1076"/>
          <ac:spMkLst>
            <pc:docMk/>
            <pc:sldMk cId="0" sldId="316"/>
            <ac:spMk id="9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01.619" v="156" actId="1076"/>
          <ac:spMkLst>
            <pc:docMk/>
            <pc:sldMk cId="0" sldId="316"/>
            <ac:spMk id="97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2:57.900" v="155" actId="1076"/>
          <ac:spMkLst>
            <pc:docMk/>
            <pc:sldMk cId="0" sldId="316"/>
            <ac:spMk id="980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3:32.119" v="162" actId="1076"/>
        <pc:sldMkLst>
          <pc:docMk/>
          <pc:sldMk cId="0" sldId="317"/>
        </pc:sldMkLst>
        <pc:spChg chg="mod">
          <ac:chgData name="ゲスト ユーザー" userId="" providerId="Windows Live" clId="Web-{5C357B7A-847D-4C08-B136-12D5F81F49FF}" dt="2021-02-26T08:43:32.119" v="162" actId="1076"/>
          <ac:spMkLst>
            <pc:docMk/>
            <pc:sldMk cId="0" sldId="317"/>
            <ac:spMk id="99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22.604" v="158" actId="1076"/>
          <ac:spMkLst>
            <pc:docMk/>
            <pc:sldMk cId="0" sldId="317"/>
            <ac:spMk id="100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29.182" v="161" actId="1076"/>
          <ac:spMkLst>
            <pc:docMk/>
            <pc:sldMk cId="0" sldId="317"/>
            <ac:spMk id="100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22.635" v="160" actId="1076"/>
          <ac:spMkLst>
            <pc:docMk/>
            <pc:sldMk cId="0" sldId="317"/>
            <ac:spMk id="100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3:46.995" v="165" actId="1076"/>
        <pc:sldMkLst>
          <pc:docMk/>
          <pc:sldMk cId="0" sldId="318"/>
        </pc:sldMkLst>
        <pc:spChg chg="mod">
          <ac:chgData name="ゲスト ユーザー" userId="" providerId="Windows Live" clId="Web-{5C357B7A-847D-4C08-B136-12D5F81F49FF}" dt="2021-02-26T08:43:39.619" v="163" actId="1076"/>
          <ac:spMkLst>
            <pc:docMk/>
            <pc:sldMk cId="0" sldId="318"/>
            <ac:spMk id="101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42.213" v="164" actId="1076"/>
          <ac:spMkLst>
            <pc:docMk/>
            <pc:sldMk cId="0" sldId="318"/>
            <ac:spMk id="101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3:46.995" v="165" actId="1076"/>
          <ac:spMkLst>
            <pc:docMk/>
            <pc:sldMk cId="0" sldId="318"/>
            <ac:spMk id="101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4:18.870" v="171" actId="1076"/>
        <pc:sldMkLst>
          <pc:docMk/>
          <pc:sldMk cId="0" sldId="320"/>
        </pc:sldMkLst>
        <pc:spChg chg="mod">
          <ac:chgData name="ゲスト ユーザー" userId="" providerId="Windows Live" clId="Web-{5C357B7A-847D-4C08-B136-12D5F81F49FF}" dt="2021-02-26T08:44:03.463" v="166" actId="1076"/>
          <ac:spMkLst>
            <pc:docMk/>
            <pc:sldMk cId="0" sldId="320"/>
            <ac:spMk id="104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07" v="167" actId="1076"/>
          <ac:spMkLst>
            <pc:docMk/>
            <pc:sldMk cId="0" sldId="320"/>
            <ac:spMk id="104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23" v="168" actId="1076"/>
          <ac:spMkLst>
            <pc:docMk/>
            <pc:sldMk cId="0" sldId="320"/>
            <ac:spMk id="1046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39" v="169" actId="1076"/>
          <ac:spMkLst>
            <pc:docMk/>
            <pc:sldMk cId="0" sldId="320"/>
            <ac:spMk id="104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54" v="170" actId="1076"/>
          <ac:spMkLst>
            <pc:docMk/>
            <pc:sldMk cId="0" sldId="320"/>
            <ac:spMk id="104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18.870" v="171" actId="1076"/>
          <ac:spMkLst>
            <pc:docMk/>
            <pc:sldMk cId="0" sldId="320"/>
            <ac:spMk id="1049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4:44.480" v="174" actId="1076"/>
        <pc:sldMkLst>
          <pc:docMk/>
          <pc:sldMk cId="0" sldId="321"/>
        </pc:sldMkLst>
        <pc:spChg chg="mod">
          <ac:chgData name="ゲスト ユーザー" userId="" providerId="Windows Live" clId="Web-{5C357B7A-847D-4C08-B136-12D5F81F49FF}" dt="2021-02-26T08:44:42.073" v="173" actId="1076"/>
          <ac:spMkLst>
            <pc:docMk/>
            <pc:sldMk cId="0" sldId="321"/>
            <ac:spMk id="106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44.480" v="174" actId="1076"/>
          <ac:spMkLst>
            <pc:docMk/>
            <pc:sldMk cId="0" sldId="321"/>
            <ac:spMk id="106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4:33.323" v="172" actId="1076"/>
          <ac:spMkLst>
            <pc:docMk/>
            <pc:sldMk cId="0" sldId="321"/>
            <ac:spMk id="106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5:18.949" v="183" actId="1076"/>
        <pc:sldMkLst>
          <pc:docMk/>
          <pc:sldMk cId="0" sldId="322"/>
        </pc:sldMkLst>
        <pc:spChg chg="mod">
          <ac:chgData name="ゲスト ユーザー" userId="" providerId="Windows Live" clId="Web-{5C357B7A-847D-4C08-B136-12D5F81F49FF}" dt="2021-02-26T08:44:49.495" v="175" actId="1076"/>
          <ac:spMkLst>
            <pc:docMk/>
            <pc:sldMk cId="0" sldId="322"/>
            <ac:spMk id="1077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07.245" v="179" actId="1076"/>
          <ac:spMkLst>
            <pc:docMk/>
            <pc:sldMk cId="0" sldId="322"/>
            <ac:spMk id="1078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04.277" v="178" actId="1076"/>
          <ac:spMkLst>
            <pc:docMk/>
            <pc:sldMk cId="0" sldId="322"/>
            <ac:spMk id="1079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10.527" v="180" actId="1076"/>
          <ac:spMkLst>
            <pc:docMk/>
            <pc:sldMk cId="0" sldId="322"/>
            <ac:spMk id="1080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15.855" v="182" actId="1076"/>
          <ac:spMkLst>
            <pc:docMk/>
            <pc:sldMk cId="0" sldId="322"/>
            <ac:spMk id="108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18.949" v="183" actId="1076"/>
          <ac:spMkLst>
            <pc:docMk/>
            <pc:sldMk cId="0" sldId="322"/>
            <ac:spMk id="1082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5:37.324" v="186" actId="1076"/>
        <pc:sldMkLst>
          <pc:docMk/>
          <pc:sldMk cId="0" sldId="323"/>
        </pc:sldMkLst>
        <pc:spChg chg="mod">
          <ac:chgData name="ゲスト ユーザー" userId="" providerId="Windows Live" clId="Web-{5C357B7A-847D-4C08-B136-12D5F81F49FF}" dt="2021-02-26T08:45:25.527" v="184" actId="1076"/>
          <ac:spMkLst>
            <pc:docMk/>
            <pc:sldMk cId="0" sldId="323"/>
            <ac:spMk id="109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28.105" v="185" actId="1076"/>
          <ac:spMkLst>
            <pc:docMk/>
            <pc:sldMk cId="0" sldId="323"/>
            <ac:spMk id="1095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37.324" v="186" actId="1076"/>
          <ac:spMkLst>
            <pc:docMk/>
            <pc:sldMk cId="0" sldId="323"/>
            <ac:spMk id="1096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5:53.637" v="189" actId="1076"/>
        <pc:sldMkLst>
          <pc:docMk/>
          <pc:sldMk cId="0" sldId="324"/>
        </pc:sldMkLst>
        <pc:spChg chg="mod">
          <ac:chgData name="ゲスト ユーザー" userId="" providerId="Windows Live" clId="Web-{5C357B7A-847D-4C08-B136-12D5F81F49FF}" dt="2021-02-26T08:45:46.418" v="187" actId="1076"/>
          <ac:spMkLst>
            <pc:docMk/>
            <pc:sldMk cId="0" sldId="324"/>
            <ac:spMk id="1111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49.762" v="188" actId="1076"/>
          <ac:spMkLst>
            <pc:docMk/>
            <pc:sldMk cId="0" sldId="324"/>
            <ac:spMk id="1112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5:53.637" v="189" actId="1076"/>
          <ac:spMkLst>
            <pc:docMk/>
            <pc:sldMk cId="0" sldId="324"/>
            <ac:spMk id="1113" creationId="{00000000-0000-0000-0000-000000000000}"/>
          </ac:spMkLst>
        </pc:spChg>
      </pc:sldChg>
      <pc:sldChg chg="modSp">
        <pc:chgData name="ゲスト ユーザー" userId="" providerId="Windows Live" clId="Web-{5C357B7A-847D-4C08-B136-12D5F81F49FF}" dt="2021-02-26T08:46:10.574" v="191" actId="1076"/>
        <pc:sldMkLst>
          <pc:docMk/>
          <pc:sldMk cId="0" sldId="325"/>
        </pc:sldMkLst>
        <pc:spChg chg="mod">
          <ac:chgData name="ゲスト ユーザー" userId="" providerId="Windows Live" clId="Web-{5C357B7A-847D-4C08-B136-12D5F81F49FF}" dt="2021-02-26T08:46:10.574" v="191" actId="1076"/>
          <ac:spMkLst>
            <pc:docMk/>
            <pc:sldMk cId="0" sldId="325"/>
            <ac:spMk id="1124" creationId="{00000000-0000-0000-0000-000000000000}"/>
          </ac:spMkLst>
        </pc:spChg>
        <pc:spChg chg="mod">
          <ac:chgData name="ゲスト ユーザー" userId="" providerId="Windows Live" clId="Web-{5C357B7A-847D-4C08-B136-12D5F81F49FF}" dt="2021-02-26T08:46:06.121" v="190" actId="1076"/>
          <ac:spMkLst>
            <pc:docMk/>
            <pc:sldMk cId="0" sldId="325"/>
            <ac:spMk id="1125" creationId="{00000000-0000-0000-0000-000000000000}"/>
          </ac:spMkLst>
        </pc:spChg>
      </pc:sldChg>
    </pc:docChg>
  </pc:docChgLst>
  <pc:docChgLst>
    <pc:chgData name="ゲスト ユーザー" providerId="Windows Live" clId="Web-{0DDB059E-E527-414F-B45C-57A6406F9527}"/>
    <pc:docChg chg="modSld">
      <pc:chgData name="ゲスト ユーザー" userId="" providerId="Windows Live" clId="Web-{0DDB059E-E527-414F-B45C-57A6406F9527}" dt="2021-03-03T09:08:45.729" v="12" actId="1076"/>
      <pc:docMkLst>
        <pc:docMk/>
      </pc:docMkLst>
      <pc:sldChg chg="modSp">
        <pc:chgData name="ゲスト ユーザー" userId="" providerId="Windows Live" clId="Web-{0DDB059E-E527-414F-B45C-57A6406F9527}" dt="2021-03-03T09:04:49.772" v="0" actId="1076"/>
        <pc:sldMkLst>
          <pc:docMk/>
          <pc:sldMk cId="0" sldId="280"/>
        </pc:sldMkLst>
        <pc:spChg chg="mod">
          <ac:chgData name="ゲスト ユーザー" userId="" providerId="Windows Live" clId="Web-{0DDB059E-E527-414F-B45C-57A6406F9527}" dt="2021-03-03T09:04:49.772" v="0" actId="1076"/>
          <ac:spMkLst>
            <pc:docMk/>
            <pc:sldMk cId="0" sldId="280"/>
            <ac:spMk id="404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5:47.554" v="6" actId="1076"/>
        <pc:sldMkLst>
          <pc:docMk/>
          <pc:sldMk cId="0" sldId="290"/>
        </pc:sldMkLst>
        <pc:spChg chg="mod">
          <ac:chgData name="ゲスト ユーザー" userId="" providerId="Windows Live" clId="Web-{0DDB059E-E527-414F-B45C-57A6406F9527}" dt="2021-03-03T09:05:33.851" v="3" actId="1076"/>
          <ac:spMkLst>
            <pc:docMk/>
            <pc:sldMk cId="0" sldId="290"/>
            <ac:spMk id="537" creationId="{00000000-0000-0000-0000-000000000000}"/>
          </ac:spMkLst>
        </pc:spChg>
        <pc:spChg chg="mod">
          <ac:chgData name="ゲスト ユーザー" userId="" providerId="Windows Live" clId="Web-{0DDB059E-E527-414F-B45C-57A6406F9527}" dt="2021-03-03T09:05:47.554" v="6" actId="1076"/>
          <ac:spMkLst>
            <pc:docMk/>
            <pc:sldMk cId="0" sldId="290"/>
            <ac:spMk id="538" creationId="{00000000-0000-0000-0000-000000000000}"/>
          </ac:spMkLst>
        </pc:spChg>
        <pc:spChg chg="mod">
          <ac:chgData name="ゲスト ユーザー" userId="" providerId="Windows Live" clId="Web-{0DDB059E-E527-414F-B45C-57A6406F9527}" dt="2021-03-03T09:05:40.835" v="4" actId="1076"/>
          <ac:spMkLst>
            <pc:docMk/>
            <pc:sldMk cId="0" sldId="290"/>
            <ac:spMk id="539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6:11.648" v="7" actId="1076"/>
        <pc:sldMkLst>
          <pc:docMk/>
          <pc:sldMk cId="0" sldId="295"/>
        </pc:sldMkLst>
        <pc:spChg chg="mod">
          <ac:chgData name="ゲスト ユーザー" userId="" providerId="Windows Live" clId="Web-{0DDB059E-E527-414F-B45C-57A6406F9527}" dt="2021-03-03T09:06:11.648" v="7" actId="1076"/>
          <ac:spMkLst>
            <pc:docMk/>
            <pc:sldMk cId="0" sldId="295"/>
            <ac:spMk id="622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6:46.571" v="8" actId="1076"/>
        <pc:sldMkLst>
          <pc:docMk/>
          <pc:sldMk cId="0" sldId="307"/>
        </pc:sldMkLst>
        <pc:spChg chg="mod">
          <ac:chgData name="ゲスト ユーザー" userId="" providerId="Windows Live" clId="Web-{0DDB059E-E527-414F-B45C-57A6406F9527}" dt="2021-03-03T09:06:46.571" v="8" actId="1076"/>
          <ac:spMkLst>
            <pc:docMk/>
            <pc:sldMk cId="0" sldId="307"/>
            <ac:spMk id="822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7:00.852" v="10" actId="1076"/>
        <pc:sldMkLst>
          <pc:docMk/>
          <pc:sldMk cId="0" sldId="308"/>
        </pc:sldMkLst>
        <pc:spChg chg="mod">
          <ac:chgData name="ゲスト ユーザー" userId="" providerId="Windows Live" clId="Web-{0DDB059E-E527-414F-B45C-57A6406F9527}" dt="2021-03-03T09:06:55.774" v="9" actId="1076"/>
          <ac:spMkLst>
            <pc:docMk/>
            <pc:sldMk cId="0" sldId="308"/>
            <ac:spMk id="836" creationId="{00000000-0000-0000-0000-000000000000}"/>
          </ac:spMkLst>
        </pc:spChg>
        <pc:spChg chg="mod">
          <ac:chgData name="ゲスト ユーザー" userId="" providerId="Windows Live" clId="Web-{0DDB059E-E527-414F-B45C-57A6406F9527}" dt="2021-03-03T09:07:00.852" v="10" actId="1076"/>
          <ac:spMkLst>
            <pc:docMk/>
            <pc:sldMk cId="0" sldId="308"/>
            <ac:spMk id="838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8:32.213" v="11" actId="1076"/>
        <pc:sldMkLst>
          <pc:docMk/>
          <pc:sldMk cId="0" sldId="314"/>
        </pc:sldMkLst>
        <pc:spChg chg="mod">
          <ac:chgData name="ゲスト ユーザー" userId="" providerId="Windows Live" clId="Web-{0DDB059E-E527-414F-B45C-57A6406F9527}" dt="2021-03-03T09:08:32.213" v="11" actId="1076"/>
          <ac:spMkLst>
            <pc:docMk/>
            <pc:sldMk cId="0" sldId="314"/>
            <ac:spMk id="948" creationId="{00000000-0000-0000-0000-000000000000}"/>
          </ac:spMkLst>
        </pc:spChg>
      </pc:sldChg>
      <pc:sldChg chg="modSp">
        <pc:chgData name="ゲスト ユーザー" userId="" providerId="Windows Live" clId="Web-{0DDB059E-E527-414F-B45C-57A6406F9527}" dt="2021-03-03T09:08:45.729" v="12" actId="1076"/>
        <pc:sldMkLst>
          <pc:docMk/>
          <pc:sldMk cId="0" sldId="317"/>
        </pc:sldMkLst>
        <pc:spChg chg="mod">
          <ac:chgData name="ゲスト ユーザー" userId="" providerId="Windows Live" clId="Web-{0DDB059E-E527-414F-B45C-57A6406F9527}" dt="2021-03-03T09:08:45.729" v="12" actId="1076"/>
          <ac:spMkLst>
            <pc:docMk/>
            <pc:sldMk cId="0" sldId="317"/>
            <ac:spMk id="1000" creationId="{00000000-0000-0000-0000-000000000000}"/>
          </ac:spMkLst>
        </pc:spChg>
      </pc:sldChg>
    </pc:docChg>
  </pc:docChgLst>
  <pc:docChgLst>
    <pc:chgData name="ゲスト ユーザー" providerId="Windows Live" clId="Web-{61FD4B55-F766-41A2-8622-553ECE4D73F2}"/>
    <pc:docChg chg="modSld">
      <pc:chgData name="ゲスト ユーザー" userId="" providerId="Windows Live" clId="Web-{61FD4B55-F766-41A2-8622-553ECE4D73F2}" dt="2021-03-04T06:16:33.487" v="52" actId="20577"/>
      <pc:docMkLst>
        <pc:docMk/>
      </pc:docMkLst>
      <pc:sldChg chg="addSp delSp modSp">
        <pc:chgData name="ゲスト ユーザー" userId="" providerId="Windows Live" clId="Web-{61FD4B55-F766-41A2-8622-553ECE4D73F2}" dt="2021-03-04T06:02:35.829" v="38" actId="1076"/>
        <pc:sldMkLst>
          <pc:docMk/>
          <pc:sldMk cId="0" sldId="257"/>
        </pc:sldMkLst>
        <pc:spChg chg="add del mod">
          <ac:chgData name="ゲスト ユーザー" userId="" providerId="Windows Live" clId="Web-{61FD4B55-F766-41A2-8622-553ECE4D73F2}" dt="2021-03-04T06:02:17.704" v="32"/>
          <ac:spMkLst>
            <pc:docMk/>
            <pc:sldMk cId="0" sldId="257"/>
            <ac:spMk id="2" creationId="{93925248-7FB7-4B1A-8CAF-70911519E301}"/>
          </ac:spMkLst>
        </pc:spChg>
        <pc:spChg chg="add del">
          <ac:chgData name="ゲスト ユーザー" userId="" providerId="Windows Live" clId="Web-{61FD4B55-F766-41A2-8622-553ECE4D73F2}" dt="2021-03-04T06:00:40.283" v="22"/>
          <ac:spMkLst>
            <pc:docMk/>
            <pc:sldMk cId="0" sldId="257"/>
            <ac:spMk id="3" creationId="{09C8F55D-C7DC-4DCF-93BA-A9297FBDC10B}"/>
          </ac:spMkLst>
        </pc:spChg>
        <pc:spChg chg="add del">
          <ac:chgData name="ゲスト ユーザー" userId="" providerId="Windows Live" clId="Web-{61FD4B55-F766-41A2-8622-553ECE4D73F2}" dt="2021-03-04T06:00:38.314" v="21"/>
          <ac:spMkLst>
            <pc:docMk/>
            <pc:sldMk cId="0" sldId="257"/>
            <ac:spMk id="4" creationId="{78907F1B-8613-43E6-A1F1-34582B718684}"/>
          </ac:spMkLst>
        </pc:spChg>
        <pc:spChg chg="add del mod">
          <ac:chgData name="ゲスト ユーザー" userId="" providerId="Windows Live" clId="Web-{61FD4B55-F766-41A2-8622-553ECE4D73F2}" dt="2021-03-04T05:59:57.580" v="5"/>
          <ac:spMkLst>
            <pc:docMk/>
            <pc:sldMk cId="0" sldId="257"/>
            <ac:spMk id="5" creationId="{7975EA91-BFC1-4DFB-BB74-56D61AB97041}"/>
          </ac:spMkLst>
        </pc:spChg>
        <pc:spChg chg="add mod">
          <ac:chgData name="ゲスト ユーザー" userId="" providerId="Windows Live" clId="Web-{61FD4B55-F766-41A2-8622-553ECE4D73F2}" dt="2021-03-04T06:02:30.689" v="37" actId="1076"/>
          <ac:spMkLst>
            <pc:docMk/>
            <pc:sldMk cId="0" sldId="257"/>
            <ac:spMk id="6" creationId="{FDAC80AF-1538-459B-A1A5-D82613DA841B}"/>
          </ac:spMkLst>
        </pc:spChg>
        <pc:spChg chg="add mod">
          <ac:chgData name="ゲスト ユーザー" userId="" providerId="Windows Live" clId="Web-{61FD4B55-F766-41A2-8622-553ECE4D73F2}" dt="2021-03-04T06:02:35.829" v="38" actId="1076"/>
          <ac:spMkLst>
            <pc:docMk/>
            <pc:sldMk cId="0" sldId="257"/>
            <ac:spMk id="7" creationId="{DA56B82C-CBAC-4318-8F0A-C28317C3E945}"/>
          </ac:spMkLst>
        </pc:spChg>
        <pc:spChg chg="add del mod">
          <ac:chgData name="ゲスト ユーザー" userId="" providerId="Windows Live" clId="Web-{61FD4B55-F766-41A2-8622-553ECE4D73F2}" dt="2021-03-04T06:02:21.454" v="34"/>
          <ac:spMkLst>
            <pc:docMk/>
            <pc:sldMk cId="0" sldId="257"/>
            <ac:spMk id="20" creationId="{0CA18E02-3957-4132-8F5F-640B2DB2FC9E}"/>
          </ac:spMkLst>
        </pc:spChg>
      </pc:sldChg>
      <pc:sldChg chg="modSp">
        <pc:chgData name="ゲスト ユーザー" userId="" providerId="Windows Live" clId="Web-{61FD4B55-F766-41A2-8622-553ECE4D73F2}" dt="2021-03-04T06:02:47.767" v="39" actId="1076"/>
        <pc:sldMkLst>
          <pc:docMk/>
          <pc:sldMk cId="0" sldId="260"/>
        </pc:sldMkLst>
        <pc:spChg chg="mod">
          <ac:chgData name="ゲスト ユーザー" userId="" providerId="Windows Live" clId="Web-{61FD4B55-F766-41A2-8622-553ECE4D73F2}" dt="2021-03-04T06:02:47.767" v="39" actId="1076"/>
          <ac:spMkLst>
            <pc:docMk/>
            <pc:sldMk cId="0" sldId="260"/>
            <ac:spMk id="120" creationId="{00000000-0000-0000-0000-000000000000}"/>
          </ac:spMkLst>
        </pc:spChg>
      </pc:sldChg>
      <pc:sldChg chg="modSp">
        <pc:chgData name="ゲスト ユーザー" userId="" providerId="Windows Live" clId="Web-{61FD4B55-F766-41A2-8622-553ECE4D73F2}" dt="2021-03-04T06:02:04.329" v="31" actId="1076"/>
        <pc:sldMkLst>
          <pc:docMk/>
          <pc:sldMk cId="0" sldId="263"/>
        </pc:sldMkLst>
        <pc:spChg chg="mod">
          <ac:chgData name="ゲスト ユーザー" userId="" providerId="Windows Live" clId="Web-{61FD4B55-F766-41A2-8622-553ECE4D73F2}" dt="2021-03-04T06:01:58.673" v="30" actId="1076"/>
          <ac:spMkLst>
            <pc:docMk/>
            <pc:sldMk cId="0" sldId="263"/>
            <ac:spMk id="152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02:04.329" v="31" actId="1076"/>
          <ac:spMkLst>
            <pc:docMk/>
            <pc:sldMk cId="0" sldId="263"/>
            <ac:spMk id="153" creationId="{00000000-0000-0000-0000-000000000000}"/>
          </ac:spMkLst>
        </pc:spChg>
      </pc:sldChg>
      <pc:sldChg chg="modSp">
        <pc:chgData name="ゲスト ユーザー" userId="" providerId="Windows Live" clId="Web-{61FD4B55-F766-41A2-8622-553ECE4D73F2}" dt="2021-03-04T06:03:04.251" v="40" actId="1076"/>
        <pc:sldMkLst>
          <pc:docMk/>
          <pc:sldMk cId="0" sldId="265"/>
        </pc:sldMkLst>
        <pc:spChg chg="mod">
          <ac:chgData name="ゲスト ユーザー" userId="" providerId="Windows Live" clId="Web-{61FD4B55-F766-41A2-8622-553ECE4D73F2}" dt="2021-03-04T06:03:04.251" v="40" actId="1076"/>
          <ac:spMkLst>
            <pc:docMk/>
            <pc:sldMk cId="0" sldId="265"/>
            <ac:spMk id="177" creationId="{00000000-0000-0000-0000-000000000000}"/>
          </ac:spMkLst>
        </pc:spChg>
      </pc:sldChg>
      <pc:sldChg chg="addSp delSp modSp">
        <pc:chgData name="ゲスト ユーザー" userId="" providerId="Windows Live" clId="Web-{61FD4B55-F766-41A2-8622-553ECE4D73F2}" dt="2021-03-04T06:10:02.625" v="49" actId="1076"/>
        <pc:sldMkLst>
          <pc:docMk/>
          <pc:sldMk cId="0" sldId="270"/>
        </pc:sldMkLst>
        <pc:spChg chg="add del">
          <ac:chgData name="ゲスト ユーザー" userId="" providerId="Windows Live" clId="Web-{61FD4B55-F766-41A2-8622-553ECE4D73F2}" dt="2021-03-04T06:03:54.360" v="43"/>
          <ac:spMkLst>
            <pc:docMk/>
            <pc:sldMk cId="0" sldId="270"/>
            <ac:spMk id="20" creationId="{E7580004-843C-4479-BFD3-441CF2E8A393}"/>
          </ac:spMkLst>
        </pc:spChg>
        <pc:spChg chg="mod">
          <ac:chgData name="ゲスト ユーザー" userId="" providerId="Windows Live" clId="Web-{61FD4B55-F766-41A2-8622-553ECE4D73F2}" dt="2021-03-04T06:10:02.625" v="49" actId="1076"/>
          <ac:spMkLst>
            <pc:docMk/>
            <pc:sldMk cId="0" sldId="270"/>
            <ac:spMk id="252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03:38.626" v="41" actId="1076"/>
          <ac:spMkLst>
            <pc:docMk/>
            <pc:sldMk cId="0" sldId="270"/>
            <ac:spMk id="253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04:05.860" v="44" actId="20577"/>
          <ac:spMkLst>
            <pc:docMk/>
            <pc:sldMk cId="0" sldId="270"/>
            <ac:spMk id="254" creationId="{00000000-0000-0000-0000-000000000000}"/>
          </ac:spMkLst>
        </pc:spChg>
      </pc:sldChg>
      <pc:sldChg chg="modSp">
        <pc:chgData name="ゲスト ユーザー" userId="" providerId="Windows Live" clId="Web-{61FD4B55-F766-41A2-8622-553ECE4D73F2}" dt="2021-03-04T06:16:33.487" v="52" actId="20577"/>
        <pc:sldMkLst>
          <pc:docMk/>
          <pc:sldMk cId="0" sldId="272"/>
        </pc:sldMkLst>
        <pc:spChg chg="mod">
          <ac:chgData name="ゲスト ユーザー" userId="" providerId="Windows Live" clId="Web-{61FD4B55-F766-41A2-8622-553ECE4D73F2}" dt="2021-03-04T06:06:05.657" v="48" actId="14100"/>
          <ac:spMkLst>
            <pc:docMk/>
            <pc:sldMk cId="0" sldId="272"/>
            <ac:spMk id="284" creationId="{00000000-0000-0000-0000-000000000000}"/>
          </ac:spMkLst>
        </pc:spChg>
        <pc:spChg chg="mod">
          <ac:chgData name="ゲスト ユーザー" userId="" providerId="Windows Live" clId="Web-{61FD4B55-F766-41A2-8622-553ECE4D73F2}" dt="2021-03-04T06:16:33.487" v="52" actId="20577"/>
          <ac:spMkLst>
            <pc:docMk/>
            <pc:sldMk cId="0" sldId="272"/>
            <ac:spMk id="289" creationId="{00000000-0000-0000-0000-000000000000}"/>
          </ac:spMkLst>
        </pc:spChg>
      </pc:sldChg>
    </pc:docChg>
  </pc:docChgLst>
  <pc:docChgLst>
    <pc:chgData name="ゲスト ユーザー" providerId="Windows Live" clId="Web-{E34B7887-5CAA-49AC-81DB-A7EDE565E3C8}"/>
    <pc:docChg chg="modSld">
      <pc:chgData name="ゲスト ユーザー" userId="" providerId="Windows Live" clId="Web-{E34B7887-5CAA-49AC-81DB-A7EDE565E3C8}" dt="2021-02-26T03:26:34.424" v="1" actId="1076"/>
      <pc:docMkLst>
        <pc:docMk/>
      </pc:docMkLst>
      <pc:sldChg chg="modSp">
        <pc:chgData name="ゲスト ユーザー" userId="" providerId="Windows Live" clId="Web-{E34B7887-5CAA-49AC-81DB-A7EDE565E3C8}" dt="2021-02-26T03:26:34.424" v="1" actId="1076"/>
        <pc:sldMkLst>
          <pc:docMk/>
          <pc:sldMk cId="0" sldId="260"/>
        </pc:sldMkLst>
        <pc:spChg chg="mod">
          <ac:chgData name="ゲスト ユーザー" userId="" providerId="Windows Live" clId="Web-{E34B7887-5CAA-49AC-81DB-A7EDE565E3C8}" dt="2021-02-26T03:26:34.424" v="1" actId="1076"/>
          <ac:spMkLst>
            <pc:docMk/>
            <pc:sldMk cId="0" sldId="260"/>
            <ac:spMk id="121" creationId="{00000000-0000-0000-0000-000000000000}"/>
          </ac:spMkLst>
        </pc:spChg>
        <pc:spChg chg="mod">
          <ac:chgData name="ゲスト ユーザー" userId="" providerId="Windows Live" clId="Web-{E34B7887-5CAA-49AC-81DB-A7EDE565E3C8}" dt="2021-02-26T03:24:23.300" v="0" actId="1076"/>
          <ac:spMkLst>
            <pc:docMk/>
            <pc:sldMk cId="0" sldId="260"/>
            <ac:spMk id="1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824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0143a12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c0143a12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4978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0067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c0143a12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c0143a12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18188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5" name="Google Shape;825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5" name="Google Shape;85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ratch.mit.edu/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Scratchをやるのは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はじ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めてだよ。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ってなんだろう</a:t>
            </a:r>
            <a:r>
              <a:rPr lang="ja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1590836" y="1714150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311700" y="2569603"/>
            <a:ext cx="3960911" cy="1579022"/>
          </a:xfrm>
          <a:prstGeom prst="wedgeRoundRectCallout">
            <a:avLst>
              <a:gd name="adj1" fmla="val 34801"/>
              <a:gd name="adj2" fmla="val 619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  <a:buSzPts val="1800"/>
            </a:pP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Scratch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は、いろいろな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き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ブロック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endParaRPr lang="ja-JP" altLang="en-US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spcAft>
                <a:spcPts val="1600"/>
              </a:spcAft>
              <a:buSzPts val="1800"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く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み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あ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わせて、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ゲーム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や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アニメーション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endParaRPr lang="ja" altLang="en-US" sz="1500" b="1" dirty="0">
              <a:solidFill>
                <a:schemeClr val="dk2"/>
              </a:solidFill>
              <a:ea typeface="Lato"/>
            </a:endParaRPr>
          </a:p>
          <a:p>
            <a:pPr marL="0" marR="0" lvl="0" indent="0" algn="l">
              <a:spcBef>
                <a:spcPts val="0"/>
              </a:spcBef>
              <a:spcAft>
                <a:spcPts val="1600"/>
              </a:spcAft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つくれる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ツールだよ。</a:t>
            </a:r>
            <a:endParaRPr sz="1500" b="1" i="0" u="none" strike="noStrike" cap="none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Scratchって？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1875" y="1722925"/>
            <a:ext cx="4101302" cy="2176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5650" y="3899600"/>
            <a:ext cx="810275" cy="81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1389462"/>
            <a:ext cx="810275" cy="81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/>
          <p:nvPr/>
        </p:nvSpPr>
        <p:spPr>
          <a:xfrm>
            <a:off x="1301175" y="1362425"/>
            <a:ext cx="3441000" cy="810300"/>
          </a:xfrm>
          <a:prstGeom prst="wedgeRoundRectCallout">
            <a:avLst>
              <a:gd name="adj1" fmla="val -56672"/>
              <a:gd name="adj2" fmla="val -2355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ってどんなものなの？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1347100" y="1438950"/>
            <a:ext cx="110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355089" y="2529739"/>
            <a:ext cx="110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3488875" y="213975"/>
            <a:ext cx="157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1444117" y="1298382"/>
            <a:ext cx="3244500" cy="1702730"/>
          </a:xfrm>
          <a:prstGeom prst="wedgeRectCallout">
            <a:avLst>
              <a:gd name="adj1" fmla="val -57556"/>
              <a:gd name="adj2" fmla="val 37285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せかいじゅう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のたくさん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こども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や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おとな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がScracthで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ったゲームを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だ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していて、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だれでも</a:t>
            </a:r>
            <a:endParaRPr lang="en-US" altLang="ja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じゆう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に</a:t>
            </a:r>
            <a:r>
              <a:rPr lang="ja" sz="1500" b="1" dirty="0">
                <a:solidFill>
                  <a:schemeClr val="accent5"/>
                </a:solidFill>
                <a:ea typeface="Lato"/>
                <a:sym typeface="Lato"/>
              </a:rPr>
              <a:t>あそ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ぶことができる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よ！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311700" y="4675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せかいじゅう</a:t>
            </a:r>
            <a:r>
              <a:rPr lang="ja" dirty="0">
                <a:latin typeface="Arial"/>
                <a:cs typeface="Arial"/>
              </a:rPr>
              <a:t>のみんなにあそんでもらえるよ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000" y="2345700"/>
            <a:ext cx="810275" cy="81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6575" y="1343338"/>
            <a:ext cx="4175001" cy="2456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1075" y="3800175"/>
            <a:ext cx="1018351" cy="10183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/>
          <p:nvPr/>
        </p:nvSpPr>
        <p:spPr>
          <a:xfrm>
            <a:off x="1048275" y="3252025"/>
            <a:ext cx="3689500" cy="1222993"/>
          </a:xfrm>
          <a:prstGeom prst="wedgeRoundRectCallout">
            <a:avLst>
              <a:gd name="adj1" fmla="val 66107"/>
              <a:gd name="adj2" fmla="val 3379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じゃあ、ボクが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ったゲームも、</a:t>
            </a:r>
            <a:endParaRPr lang="en-US" altLang="ja"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  <a:buSzPts val="1600"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せかいじゅう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ひとに</a:t>
            </a:r>
            <a:endParaRPr lang="en-US" altLang="ja-JP"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  <a:buSzPts val="1600"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あそ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んでもらえるかもしれないんだね！</a:t>
            </a:r>
            <a:endParaRPr lang="ja-JP" altLang="en-US" sz="900" b="0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2245942" y="1688187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Scratchをやってみよう</a:t>
            </a:r>
            <a:endParaRPr>
              <a:latin typeface="Arial"/>
              <a:cs typeface="Arial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1901250" y="1714150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9525" y="1244850"/>
            <a:ext cx="4521550" cy="340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Scratchをひらいてみよう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1585500" y="1017450"/>
            <a:ext cx="5973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ea typeface="Lato"/>
              <a:sym typeface="Lato"/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7675" y="187850"/>
            <a:ext cx="1343125" cy="13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>
            <a:hlinkClick r:id="rId5"/>
          </p:cNvPr>
          <p:cNvSpPr/>
          <p:nvPr/>
        </p:nvSpPr>
        <p:spPr>
          <a:xfrm>
            <a:off x="5880900" y="2158425"/>
            <a:ext cx="2951400" cy="1343100"/>
          </a:xfrm>
          <a:prstGeom prst="wedgeRoundRectCallout">
            <a:avLst>
              <a:gd name="adj1" fmla="val 24600"/>
              <a:gd name="adj2" fmla="val -955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ここをクリック！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sng" strike="noStrike" cap="none" dirty="0">
                <a:solidFill>
                  <a:schemeClr val="accent5"/>
                </a:solidFill>
                <a:ea typeface="Lato"/>
                <a:sym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lang="ja-JP" altLang="en-US"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2422075" y="213975"/>
            <a:ext cx="157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「作る」を</a:t>
            </a:r>
            <a:r>
              <a:rPr lang="ja-JP" altLang="en-US" dirty="0">
                <a:latin typeface="Arial"/>
                <a:cs typeface="Arial"/>
              </a:rPr>
              <a:t>ひだり</a:t>
            </a:r>
            <a:r>
              <a:rPr lang="ja" dirty="0">
                <a:latin typeface="Arial"/>
                <a:cs typeface="Arial"/>
              </a:rPr>
              <a:t>クリック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0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6796775" y="2319750"/>
            <a:ext cx="2250300" cy="9204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 txBox="1"/>
          <p:nvPr/>
        </p:nvSpPr>
        <p:spPr>
          <a:xfrm>
            <a:off x="2495821" y="244927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6957834" y="2276125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これがゲームを</a:t>
            </a:r>
            <a:r>
              <a:rPr lang="ja-JP" altLang="en-US" dirty="0">
                <a:latin typeface="Arial"/>
                <a:cs typeface="Arial"/>
              </a:rPr>
              <a:t>つくるがめん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4571999" y="1028850"/>
            <a:ext cx="2793525" cy="472800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こんな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になったかな？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62" name="Google Shape;162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4275" y="1596425"/>
            <a:ext cx="7075450" cy="338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4C8143-3F18-4479-B9DD-1AAC7C854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059" y="1624500"/>
            <a:ext cx="6645088" cy="3277851"/>
          </a:xfrm>
          <a:prstGeom prst="rect">
            <a:avLst/>
          </a:prstGeom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ひらがなになったかな？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561425" y="1028850"/>
            <a:ext cx="5804100" cy="472800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こんな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になったかな？チュートリアルは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いま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じ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てね。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5071753" y="2425712"/>
            <a:ext cx="1564573" cy="763800"/>
          </a:xfrm>
          <a:prstGeom prst="wedgeRoundRectCallout">
            <a:avLst>
              <a:gd name="adj1" fmla="val -43616"/>
              <a:gd name="adj2" fmla="val 6002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クリックで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じる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2D11C84-EA38-431C-BA57-9E55620ABC6E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1" name="Google Shape;163;p21">
            <a:extLst>
              <a:ext uri="{FF2B5EF4-FFF2-40B4-BE49-F238E27FC236}">
                <a16:creationId xmlns:a16="http://schemas.microsoft.com/office/drawing/2014/main" id="{2D4A4D2A-5436-4479-BDCA-612AE9C631F0}"/>
              </a:ext>
            </a:extLst>
          </p:cNvPr>
          <p:cNvSpPr/>
          <p:nvPr/>
        </p:nvSpPr>
        <p:spPr>
          <a:xfrm>
            <a:off x="4721353" y="3220198"/>
            <a:ext cx="350400" cy="405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164;p21">
            <a:extLst>
              <a:ext uri="{FF2B5EF4-FFF2-40B4-BE49-F238E27FC236}">
                <a16:creationId xmlns:a16="http://schemas.microsoft.com/office/drawing/2014/main" id="{85AF503E-D6BF-413F-9997-46FBE4E4BE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71753" y="3346232"/>
            <a:ext cx="608250" cy="9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720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43EF91-99A2-4523-B3DE-C3AC1F243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54" y="1032758"/>
            <a:ext cx="8364428" cy="2926350"/>
          </a:xfrm>
          <a:prstGeom prst="rect">
            <a:avLst/>
          </a:prstGeom>
        </p:spPr>
      </p:pic>
      <p:sp>
        <p:nvSpPr>
          <p:cNvPr id="16" name="Google Shape;187;p23">
            <a:extLst>
              <a:ext uri="{FF2B5EF4-FFF2-40B4-BE49-F238E27FC236}">
                <a16:creationId xmlns:a16="http://schemas.microsoft.com/office/drawing/2014/main" id="{03D456F2-1D0E-4CDF-85E1-8AC5F4F52CEC}"/>
              </a:ext>
            </a:extLst>
          </p:cNvPr>
          <p:cNvSpPr/>
          <p:nvPr/>
        </p:nvSpPr>
        <p:spPr>
          <a:xfrm>
            <a:off x="2051675" y="1032758"/>
            <a:ext cx="824400" cy="199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447964" y="1527034"/>
            <a:ext cx="2732149" cy="1482232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en-US" altLang="ja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" altLang="en-US" sz="1500" b="1" dirty="0">
                <a:solidFill>
                  <a:schemeClr val="dk2"/>
                </a:solidFill>
                <a:sym typeface="Lato"/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  <a:sym typeface="Lato"/>
              </a:rPr>
              <a:t>つかいかたを</a:t>
            </a:r>
            <a:endParaRPr lang="en-US" altLang="ja-JP" sz="1500" b="1" dirty="0">
              <a:solidFill>
                <a:schemeClr val="dk2"/>
              </a:solidFill>
              <a:sym typeface="Lato"/>
            </a:endParaRPr>
          </a:p>
          <a:p>
            <a:pPr>
              <a:lnSpc>
                <a:spcPct val="150000"/>
              </a:lnSpc>
              <a:buSzPts val="1600"/>
            </a:pPr>
            <a:r>
              <a:rPr lang="ja-JP" altLang="en-US" sz="1500" b="1" dirty="0">
                <a:solidFill>
                  <a:schemeClr val="dk2"/>
                </a:solidFill>
                <a:sym typeface="Lato"/>
              </a:rPr>
              <a:t>おしえてくれるどうがだよ！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  <a:buSzPts val="1600"/>
            </a:pPr>
            <a:r>
              <a:rPr lang="ja-JP" altLang="en-US" sz="1500" b="1" dirty="0">
                <a:solidFill>
                  <a:schemeClr val="dk2"/>
                </a:solidFill>
                <a:sym typeface="Lato"/>
              </a:rPr>
              <a:t>あとでみてみよう！</a:t>
            </a:r>
            <a:endParaRPr lang="ja-JP" altLang="en-US" sz="1500" b="1" dirty="0">
              <a:solidFill>
                <a:schemeClr val="dk2"/>
              </a:solidFill>
            </a:endParaRPr>
          </a:p>
        </p:txBody>
      </p:sp>
      <p:sp>
        <p:nvSpPr>
          <p:cNvPr id="175" name="Google Shape;175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チュートリアルって</a:t>
            </a:r>
            <a:r>
              <a:rPr lang="ja-JP" altLang="en-US" dirty="0">
                <a:latin typeface="Arial"/>
                <a:cs typeface="Arial"/>
              </a:rPr>
              <a:t>なんだろう</a:t>
            </a:r>
            <a:r>
              <a:rPr lang="ja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1095" y="3318290"/>
            <a:ext cx="1377749" cy="1377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/>
        </p:nvSpPr>
        <p:spPr>
          <a:xfrm>
            <a:off x="511514" y="1593739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188;p23">
            <a:extLst>
              <a:ext uri="{FF2B5EF4-FFF2-40B4-BE49-F238E27FC236}">
                <a16:creationId xmlns:a16="http://schemas.microsoft.com/office/drawing/2014/main" id="{0F0292C5-8BDB-4236-B1F7-40E1BAF42638}"/>
              </a:ext>
            </a:extLst>
          </p:cNvPr>
          <p:cNvSpPr/>
          <p:nvPr/>
        </p:nvSpPr>
        <p:spPr>
          <a:xfrm>
            <a:off x="3330302" y="1199700"/>
            <a:ext cx="2105297" cy="906900"/>
          </a:xfrm>
          <a:prstGeom prst="wedgeRoundRectCallout">
            <a:avLst>
              <a:gd name="adj1" fmla="val -75522"/>
              <a:gd name="adj2" fmla="val -4841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チュートリアルを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みたくなったら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ここを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36CB87B-115B-41E1-9EC7-87FF0A4D6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19" y="1370258"/>
            <a:ext cx="8899236" cy="3031302"/>
          </a:xfrm>
          <a:prstGeom prst="rect">
            <a:avLst/>
          </a:prstGeom>
        </p:spPr>
      </p:pic>
      <p:sp>
        <p:nvSpPr>
          <p:cNvPr id="189" name="Google Shape;189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こんな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でゲームをつくるよ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745" y="564025"/>
            <a:ext cx="906850" cy="9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/>
          <p:nvPr/>
        </p:nvSpPr>
        <p:spPr>
          <a:xfrm>
            <a:off x="809950" y="2170375"/>
            <a:ext cx="1347000" cy="1301100"/>
          </a:xfrm>
          <a:prstGeom prst="round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ここは</a:t>
            </a:r>
            <a:endParaRPr lang="en-US" altLang="ja"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1"/>
                </a:solidFill>
              </a:rPr>
              <a:t>パレット</a:t>
            </a:r>
            <a:r>
              <a:rPr lang="ja-JP" altLang="en-US" sz="1500" b="1" dirty="0">
                <a:solidFill>
                  <a:schemeClr val="accent1"/>
                </a:solidFill>
              </a:rPr>
              <a:t>」</a:t>
            </a:r>
            <a:endParaRPr lang="en-US" altLang="ja-JP" sz="1500" b="1" dirty="0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だよ！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3"/>
          <p:cNvSpPr/>
          <p:nvPr/>
        </p:nvSpPr>
        <p:spPr>
          <a:xfrm>
            <a:off x="2708150" y="2277525"/>
            <a:ext cx="2571600" cy="1102200"/>
          </a:xfrm>
          <a:prstGeom prst="round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ここは</a:t>
            </a:r>
            <a:endParaRPr lang="en-US" altLang="ja-JP"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1"/>
                </a:solidFill>
              </a:rPr>
              <a:t>「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endParaRPr lang="en-US" altLang="ja-JP"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だよ！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3"/>
          <p:cNvSpPr/>
          <p:nvPr/>
        </p:nvSpPr>
        <p:spPr>
          <a:xfrm>
            <a:off x="5898043" y="3000375"/>
            <a:ext cx="2656709" cy="489900"/>
          </a:xfrm>
          <a:prstGeom prst="round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ここは「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ステージ</a:t>
            </a:r>
            <a:r>
              <a:rPr lang="ja-JP" altLang="en-US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」だよ！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60;p21">
            <a:extLst>
              <a:ext uri="{FF2B5EF4-FFF2-40B4-BE49-F238E27FC236}">
                <a16:creationId xmlns:a16="http://schemas.microsoft.com/office/drawing/2014/main" id="{19051A56-4A0A-4B2A-AAF8-A1F5E3291E63}"/>
              </a:ext>
            </a:extLst>
          </p:cNvPr>
          <p:cNvSpPr/>
          <p:nvPr/>
        </p:nvSpPr>
        <p:spPr>
          <a:xfrm>
            <a:off x="1624569" y="1028850"/>
            <a:ext cx="4697722" cy="472800"/>
          </a:xfrm>
          <a:prstGeom prst="wedgeRoundRectCallout">
            <a:avLst>
              <a:gd name="adj1" fmla="val -59343"/>
              <a:gd name="adj2" fmla="val -364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それぞれのエリアについては、あとで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おし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えるね！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/>
              <a:t>スプライト</a:t>
            </a:r>
            <a:r>
              <a:rPr lang="ja-JP" altLang="en-US" dirty="0"/>
              <a:t>とあそぼう！</a:t>
            </a:r>
            <a:endParaRPr dirty="0"/>
          </a:p>
        </p:txBody>
      </p:sp>
      <p:pic>
        <p:nvPicPr>
          <p:cNvPr id="200" name="Google Shape;20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5675" y="1017450"/>
            <a:ext cx="3520911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325" y="3404068"/>
            <a:ext cx="995700" cy="9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52750" y="1378112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/>
          <p:nvPr/>
        </p:nvSpPr>
        <p:spPr>
          <a:xfrm>
            <a:off x="1768378" y="3575316"/>
            <a:ext cx="2121545" cy="824452"/>
          </a:xfrm>
          <a:prstGeom prst="wedgeRoundRectCallout">
            <a:avLst>
              <a:gd name="adj1" fmla="val -67052"/>
              <a:gd name="adj2" fmla="val -751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600"/>
            </a:pPr>
            <a:r>
              <a:rPr lang="ja-JP" altLang="en-US" sz="1500" b="1" dirty="0">
                <a:solidFill>
                  <a:schemeClr val="dk2"/>
                </a:solidFill>
              </a:rPr>
              <a:t>わーい！よろしくね！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04" name="Google Shape;204;p24"/>
          <p:cNvSpPr/>
          <p:nvPr/>
        </p:nvSpPr>
        <p:spPr>
          <a:xfrm>
            <a:off x="260225" y="1194825"/>
            <a:ext cx="2633100" cy="1248388"/>
          </a:xfrm>
          <a:prstGeom prst="wedgeRoundRectCallout">
            <a:avLst>
              <a:gd name="adj1" fmla="val 64465"/>
              <a:gd name="adj2" fmla="val 465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ステージエリアにいるのは、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でいっしょにあそぶ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スプライト</a:t>
            </a:r>
            <a:r>
              <a:rPr lang="ja-JP" altLang="en-US" sz="1500" b="1" dirty="0">
                <a:solidFill>
                  <a:schemeClr val="dk2"/>
                </a:solidFill>
              </a:rPr>
              <a:t>だよ！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" name="Google Shape;180;p22">
            <a:extLst>
              <a:ext uri="{FF2B5EF4-FFF2-40B4-BE49-F238E27FC236}">
                <a16:creationId xmlns:a16="http://schemas.microsoft.com/office/drawing/2014/main" id="{1932D9C1-0CDE-48C3-8B64-3F1950E03329}"/>
              </a:ext>
            </a:extLst>
          </p:cNvPr>
          <p:cNvSpPr txBox="1"/>
          <p:nvPr/>
        </p:nvSpPr>
        <p:spPr>
          <a:xfrm>
            <a:off x="311700" y="1529881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204;p24">
            <a:extLst>
              <a:ext uri="{FF2B5EF4-FFF2-40B4-BE49-F238E27FC236}">
                <a16:creationId xmlns:a16="http://schemas.microsoft.com/office/drawing/2014/main" id="{FCBE153D-241D-4D0B-8362-D48539AC2F57}"/>
              </a:ext>
            </a:extLst>
          </p:cNvPr>
          <p:cNvSpPr/>
          <p:nvPr/>
        </p:nvSpPr>
        <p:spPr>
          <a:xfrm>
            <a:off x="4687455" y="2443213"/>
            <a:ext cx="1914203" cy="960855"/>
          </a:xfrm>
          <a:prstGeom prst="wedgeRoundRectCallout">
            <a:avLst>
              <a:gd name="adj1" fmla="val 64263"/>
              <a:gd name="adj2" fmla="val -28677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ステージエリアは、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ぼくがうごいて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あそぶところだよ！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8F36106-0D6C-4B5E-8A1E-94DD56C88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5" b="11991"/>
          <a:stretch/>
        </p:blipFill>
        <p:spPr>
          <a:xfrm>
            <a:off x="4641377" y="1452672"/>
            <a:ext cx="4407635" cy="2703692"/>
          </a:xfrm>
          <a:prstGeom prst="rect">
            <a:avLst/>
          </a:prstGeom>
        </p:spPr>
      </p:pic>
      <p:sp>
        <p:nvSpPr>
          <p:cNvPr id="209" name="Google Shape;209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ブロック</a:t>
            </a:r>
            <a:r>
              <a:rPr lang="ja-JP" altLang="en-US" dirty="0"/>
              <a:t>でスプライトをうごかすよ！</a:t>
            </a:r>
            <a:endParaRPr dirty="0"/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00" y="1121750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/>
          <p:nvPr/>
        </p:nvSpPr>
        <p:spPr>
          <a:xfrm>
            <a:off x="1837125" y="1121750"/>
            <a:ext cx="2665500" cy="1027322"/>
          </a:xfrm>
          <a:prstGeom prst="wedgeRoundRectCallout">
            <a:avLst>
              <a:gd name="adj1" fmla="val -58608"/>
              <a:gd name="adj2" fmla="val -238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" sz="1500" b="1" dirty="0">
                <a:solidFill>
                  <a:schemeClr val="accent5"/>
                </a:solidFill>
              </a:rPr>
              <a:t>パレット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</a:t>
            </a: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ブロック</a:t>
            </a:r>
            <a:r>
              <a:rPr lang="ja" sz="1500" b="1" dirty="0">
                <a:solidFill>
                  <a:schemeClr val="dk2"/>
                </a:solidFill>
              </a:rPr>
              <a:t>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あるね</a:t>
            </a:r>
            <a:r>
              <a:rPr lang="ja-JP" altLang="en-US" sz="1500" b="1" dirty="0">
                <a:solidFill>
                  <a:schemeClr val="dk2"/>
                </a:solidFill>
              </a:rPr>
              <a:t>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212" name="Google Shape;2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1478" y="2291151"/>
            <a:ext cx="1111122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/>
          <p:nvPr/>
        </p:nvSpPr>
        <p:spPr>
          <a:xfrm>
            <a:off x="1403926" y="2569472"/>
            <a:ext cx="1817273" cy="717206"/>
          </a:xfrm>
          <a:prstGeom prst="wedgeRoundRectCallout">
            <a:avLst>
              <a:gd name="adj1" fmla="val 55945"/>
              <a:gd name="adj2" fmla="val -828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あかせんのなかに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たくさんあるね！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29;p26">
            <a:extLst>
              <a:ext uri="{FF2B5EF4-FFF2-40B4-BE49-F238E27FC236}">
                <a16:creationId xmlns:a16="http://schemas.microsoft.com/office/drawing/2014/main" id="{ED963045-F2A0-46E5-9354-4636BD0603B2}"/>
              </a:ext>
            </a:extLst>
          </p:cNvPr>
          <p:cNvSpPr/>
          <p:nvPr/>
        </p:nvSpPr>
        <p:spPr>
          <a:xfrm>
            <a:off x="4922960" y="1625601"/>
            <a:ext cx="1408568" cy="253076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210;p25">
            <a:extLst>
              <a:ext uri="{FF2B5EF4-FFF2-40B4-BE49-F238E27FC236}">
                <a16:creationId xmlns:a16="http://schemas.microsoft.com/office/drawing/2014/main" id="{0D1C3754-3F4A-4300-81A1-16CAD5DEA4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00" y="3687049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11;p25">
            <a:extLst>
              <a:ext uri="{FF2B5EF4-FFF2-40B4-BE49-F238E27FC236}">
                <a16:creationId xmlns:a16="http://schemas.microsoft.com/office/drawing/2014/main" id="{C5466946-7F30-4489-A5C9-445A1727CD11}"/>
              </a:ext>
            </a:extLst>
          </p:cNvPr>
          <p:cNvSpPr/>
          <p:nvPr/>
        </p:nvSpPr>
        <p:spPr>
          <a:xfrm>
            <a:off x="1837125" y="3687049"/>
            <a:ext cx="2665500" cy="1027322"/>
          </a:xfrm>
          <a:prstGeom prst="wedgeRoundRectCallout">
            <a:avLst>
              <a:gd name="adj1" fmla="val -58608"/>
              <a:gd name="adj2" fmla="val -238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この</a:t>
            </a: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ブロック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スプライトをどううごかすか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きめるんだ！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A9E023-F5F3-479B-B002-C134D344A6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87"/>
          <a:stretch/>
        </p:blipFill>
        <p:spPr>
          <a:xfrm>
            <a:off x="3649171" y="1500200"/>
            <a:ext cx="2979195" cy="2432692"/>
          </a:xfrm>
          <a:prstGeom prst="rect">
            <a:avLst/>
          </a:prstGeom>
        </p:spPr>
      </p:pic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11700" y="409486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ブロックをクリックしてみよう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700" y="1338250"/>
            <a:ext cx="766076" cy="76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69050" y="3925300"/>
            <a:ext cx="766074" cy="766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/>
          <p:nvPr/>
        </p:nvSpPr>
        <p:spPr>
          <a:xfrm>
            <a:off x="1078250" y="1169849"/>
            <a:ext cx="2533194" cy="2134987"/>
          </a:xfrm>
          <a:prstGeom prst="wedgeRoundRectCallout">
            <a:avLst>
              <a:gd name="adj1" fmla="val -55795"/>
              <a:gd name="adj2" fmla="val -20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ブロックをクリック</a:t>
            </a:r>
            <a:r>
              <a:rPr lang="ja" sz="1500" b="1" dirty="0">
                <a:solidFill>
                  <a:schemeClr val="dk2"/>
                </a:solidFill>
              </a:rPr>
              <a:t>すると、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きをためすことができるよ。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ほ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かす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」という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150001" y="3564742"/>
            <a:ext cx="2540100" cy="1270500"/>
          </a:xfrm>
          <a:prstGeom prst="wedgeRoundRectCallout">
            <a:avLst>
              <a:gd name="adj1" fmla="val 55582"/>
              <a:gd name="adj2" fmla="val 12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クリックする</a:t>
            </a:r>
            <a:r>
              <a:rPr lang="ja-JP" altLang="en-US" sz="1500" b="1" dirty="0">
                <a:solidFill>
                  <a:schemeClr val="dk2"/>
                </a:solidFill>
              </a:rPr>
              <a:t>となんかいも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うご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くね</a:t>
            </a:r>
            <a:r>
              <a:rPr lang="ja-JP" altLang="en-US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28370" y="2571600"/>
            <a:ext cx="2365625" cy="17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04972" y="2880686"/>
            <a:ext cx="889027" cy="111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6"/>
          <p:cNvCxnSpPr/>
          <p:nvPr/>
        </p:nvCxnSpPr>
        <p:spPr>
          <a:xfrm>
            <a:off x="7654025" y="3459625"/>
            <a:ext cx="336900" cy="1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9" name="Google Shape;229;p26"/>
          <p:cNvSpPr/>
          <p:nvPr/>
        </p:nvSpPr>
        <p:spPr>
          <a:xfrm>
            <a:off x="4275636" y="2434300"/>
            <a:ext cx="1352100" cy="446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58810" y="2648600"/>
            <a:ext cx="696249" cy="10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FED9A94-82A1-48D7-825A-EA0696347E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43" r="31645"/>
          <a:stretch/>
        </p:blipFill>
        <p:spPr>
          <a:xfrm>
            <a:off x="4093852" y="3043964"/>
            <a:ext cx="1887371" cy="160917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C5CDDFD-058C-4715-AD70-119456B737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45" r="30467"/>
          <a:stretch/>
        </p:blipFill>
        <p:spPr>
          <a:xfrm>
            <a:off x="4142156" y="1076609"/>
            <a:ext cx="1823438" cy="1609170"/>
          </a:xfrm>
          <a:prstGeom prst="rect">
            <a:avLst/>
          </a:prstGeom>
        </p:spPr>
      </p:pic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チャレンジ！ほすうをかえてみよう！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700" y="1338250"/>
            <a:ext cx="766076" cy="76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9050" y="3564742"/>
            <a:ext cx="766074" cy="766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/>
          <p:nvPr/>
        </p:nvSpPr>
        <p:spPr>
          <a:xfrm>
            <a:off x="1078250" y="1169849"/>
            <a:ext cx="2542216" cy="2134987"/>
          </a:xfrm>
          <a:prstGeom prst="wedgeRoundRectCallout">
            <a:avLst>
              <a:gd name="adj1" fmla="val -55795"/>
              <a:gd name="adj2" fmla="val -20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altLang="ja" sz="1500" b="1" dirty="0">
                <a:solidFill>
                  <a:schemeClr val="dk2"/>
                </a:solidFill>
              </a:rPr>
              <a:t>10</a:t>
            </a:r>
            <a:r>
              <a:rPr lang="ja-JP" altLang="en-US" sz="1500" b="1" dirty="0">
                <a:solidFill>
                  <a:schemeClr val="dk2"/>
                </a:solidFill>
              </a:rPr>
              <a:t>ほを、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ほや</a:t>
            </a:r>
            <a:r>
              <a:rPr lang="en-US" altLang="ja-JP" sz="1500" b="1" dirty="0">
                <a:solidFill>
                  <a:schemeClr val="dk2"/>
                </a:solidFill>
              </a:rPr>
              <a:t>50</a:t>
            </a:r>
            <a:r>
              <a:rPr lang="ja-JP" altLang="en-US" sz="1500" b="1" dirty="0">
                <a:solidFill>
                  <a:schemeClr val="dk2"/>
                </a:solidFill>
              </a:rPr>
              <a:t>ほに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かえるとどうなるかな？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ja-JP" altLang="en-US" sz="1500" b="1" dirty="0">
                <a:solidFill>
                  <a:schemeClr val="dk2"/>
                </a:solidFill>
              </a:rPr>
              <a:t>ほ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クリックして、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キーボードの「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」や「</a:t>
            </a:r>
            <a:r>
              <a:rPr lang="en-US" altLang="ja-JP" sz="1500" b="1" dirty="0">
                <a:solidFill>
                  <a:schemeClr val="dk2"/>
                </a:solidFill>
              </a:rPr>
              <a:t>50</a:t>
            </a:r>
            <a:r>
              <a:rPr lang="ja-JP" altLang="en-US" sz="1500" b="1" dirty="0">
                <a:solidFill>
                  <a:schemeClr val="dk2"/>
                </a:solidFill>
              </a:rPr>
              <a:t>」をいれてみよう！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/>
          <p:nvPr/>
        </p:nvSpPr>
        <p:spPr>
          <a:xfrm>
            <a:off x="135312" y="3564742"/>
            <a:ext cx="2404788" cy="935384"/>
          </a:xfrm>
          <a:prstGeom prst="wedgeRoundRectCallout">
            <a:avLst>
              <a:gd name="adj1" fmla="val 55582"/>
              <a:gd name="adj2" fmla="val 12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スプライトのうご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きが</a:t>
            </a: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さっきとかわった！？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15174" y="1493712"/>
            <a:ext cx="889027" cy="111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6"/>
          <p:cNvCxnSpPr>
            <a:cxnSpLocks/>
            <a:stCxn id="36" idx="3"/>
            <a:endCxn id="225" idx="1"/>
          </p:cNvCxnSpPr>
          <p:nvPr/>
        </p:nvCxnSpPr>
        <p:spPr>
          <a:xfrm>
            <a:off x="7347355" y="2050025"/>
            <a:ext cx="16781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" name="Google Shape;229;p26">
            <a:extLst>
              <a:ext uri="{FF2B5EF4-FFF2-40B4-BE49-F238E27FC236}">
                <a16:creationId xmlns:a16="http://schemas.microsoft.com/office/drawing/2014/main" id="{82B50249-710D-407B-95CF-BC2216D6F294}"/>
              </a:ext>
            </a:extLst>
          </p:cNvPr>
          <p:cNvSpPr/>
          <p:nvPr/>
        </p:nvSpPr>
        <p:spPr>
          <a:xfrm>
            <a:off x="4732357" y="1434794"/>
            <a:ext cx="1204281" cy="446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229;p26">
            <a:extLst>
              <a:ext uri="{FF2B5EF4-FFF2-40B4-BE49-F238E27FC236}">
                <a16:creationId xmlns:a16="http://schemas.microsoft.com/office/drawing/2014/main" id="{61302EFA-A945-4A37-B0FA-09A7437E1466}"/>
              </a:ext>
            </a:extLst>
          </p:cNvPr>
          <p:cNvSpPr/>
          <p:nvPr/>
        </p:nvSpPr>
        <p:spPr>
          <a:xfrm>
            <a:off x="4732357" y="3357488"/>
            <a:ext cx="1204281" cy="446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225;p26">
            <a:extLst>
              <a:ext uri="{FF2B5EF4-FFF2-40B4-BE49-F238E27FC236}">
                <a16:creationId xmlns:a16="http://schemas.microsoft.com/office/drawing/2014/main" id="{FD572CEB-BE48-433C-B64F-B823F618E18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8328" y="1493712"/>
            <a:ext cx="889027" cy="111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25;p26">
            <a:extLst>
              <a:ext uri="{FF2B5EF4-FFF2-40B4-BE49-F238E27FC236}">
                <a16:creationId xmlns:a16="http://schemas.microsoft.com/office/drawing/2014/main" id="{B5D0F0FC-F8A8-45FD-9A17-4D9E4A75C21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11418" y="3443195"/>
            <a:ext cx="889027" cy="111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" name="Google Shape;226;p26">
            <a:extLst>
              <a:ext uri="{FF2B5EF4-FFF2-40B4-BE49-F238E27FC236}">
                <a16:creationId xmlns:a16="http://schemas.microsoft.com/office/drawing/2014/main" id="{722DD1DA-DDDA-4F19-B069-6FCE81AEA5AC}"/>
              </a:ext>
            </a:extLst>
          </p:cNvPr>
          <p:cNvCxnSpPr>
            <a:cxnSpLocks/>
            <a:stCxn id="42" idx="3"/>
            <a:endCxn id="40" idx="1"/>
          </p:cNvCxnSpPr>
          <p:nvPr/>
        </p:nvCxnSpPr>
        <p:spPr>
          <a:xfrm>
            <a:off x="7347355" y="3999508"/>
            <a:ext cx="864063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2" name="Google Shape;225;p26">
            <a:extLst>
              <a:ext uri="{FF2B5EF4-FFF2-40B4-BE49-F238E27FC236}">
                <a16:creationId xmlns:a16="http://schemas.microsoft.com/office/drawing/2014/main" id="{B61D2AB4-242F-4AB1-B074-BA45812EC3A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8328" y="3443195"/>
            <a:ext cx="889027" cy="1112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08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もしスプライトがうごかなかったら</a:t>
            </a:r>
            <a:r>
              <a:rPr lang="en-US" altLang="ja-JP" dirty="0">
                <a:latin typeface="Arial"/>
                <a:cs typeface="Arial"/>
              </a:rPr>
              <a:t>…</a:t>
            </a:r>
            <a:r>
              <a:rPr lang="ja-JP" altLang="en-US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38605C76-8384-41A0-8E59-AC9CB02FF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325"/>
          <a:stretch/>
        </p:blipFill>
        <p:spPr>
          <a:xfrm>
            <a:off x="709715" y="3725864"/>
            <a:ext cx="6893190" cy="1086260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D60A437-B4D5-463F-9E61-91B3F6A11699}"/>
              </a:ext>
            </a:extLst>
          </p:cNvPr>
          <p:cNvGrpSpPr/>
          <p:nvPr/>
        </p:nvGrpSpPr>
        <p:grpSpPr>
          <a:xfrm>
            <a:off x="5074440" y="2295412"/>
            <a:ext cx="504498" cy="511906"/>
            <a:chOff x="4414345" y="876366"/>
            <a:chExt cx="504498" cy="511906"/>
          </a:xfrm>
        </p:grpSpPr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0D0350DD-DCD2-4407-AFF9-8CAF23A62B27}"/>
                </a:ext>
              </a:extLst>
            </p:cNvPr>
            <p:cNvCxnSpPr/>
            <p:nvPr/>
          </p:nvCxnSpPr>
          <p:spPr>
            <a:xfrm>
              <a:off x="4414346" y="876366"/>
              <a:ext cx="504497" cy="511906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id="{D0A6A5FC-8A9F-4390-B53B-E5A09B393C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4345" y="897158"/>
              <a:ext cx="504497" cy="470322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</p:grpSp>
      <p:sp>
        <p:nvSpPr>
          <p:cNvPr id="55" name="テキスト ボックス 21">
            <a:extLst>
              <a:ext uri="{FF2B5EF4-FFF2-40B4-BE49-F238E27FC236}">
                <a16:creationId xmlns:a16="http://schemas.microsoft.com/office/drawing/2014/main" id="{61A6522D-6EF6-4961-AF34-13E525BE483C}"/>
              </a:ext>
            </a:extLst>
          </p:cNvPr>
          <p:cNvSpPr txBox="1"/>
          <p:nvPr/>
        </p:nvSpPr>
        <p:spPr>
          <a:xfrm>
            <a:off x="2253673" y="3513883"/>
            <a:ext cx="6493163" cy="1086259"/>
          </a:xfrm>
          <a:prstGeom prst="rect">
            <a:avLst/>
          </a:prstGeom>
          <a:solidFill>
            <a:sysClr val="window" lastClr="FFFFFF"/>
          </a:solidFill>
          <a:ln w="12700">
            <a:solidFill>
              <a:srgbClr val="0C596D"/>
            </a:solidFill>
          </a:ln>
        </p:spPr>
        <p:txBody>
          <a:bodyPr wrap="square" rtlCol="0">
            <a:spAutoFit/>
          </a:bodyPr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がめんのみぎしたに「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A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」とでていればだいじょうぶだよ！</a:t>
            </a:r>
            <a:endParaRPr lang="en-US" altLang="ja-JP" sz="1500" b="1" dirty="0">
              <a:solidFill>
                <a:schemeClr val="dk2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キーボードのひだりうえ「はんかく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/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ぜんかく（半角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/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全角）」をおしてきりかえよう！</a:t>
            </a:r>
            <a:endParaRPr lang="en-US" altLang="ja-JP" sz="1500" b="1" dirty="0">
              <a:solidFill>
                <a:schemeClr val="dk2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（みぎしたが「あ」だとぜんかくだからきをつけてね！）</a:t>
            </a:r>
          </a:p>
        </p:txBody>
      </p:sp>
      <p:sp>
        <p:nvSpPr>
          <p:cNvPr id="56" name="テキスト ボックス 22">
            <a:extLst>
              <a:ext uri="{FF2B5EF4-FFF2-40B4-BE49-F238E27FC236}">
                <a16:creationId xmlns:a16="http://schemas.microsoft.com/office/drawing/2014/main" id="{56CC307A-2A90-4C2F-874D-CD41C747E51A}"/>
              </a:ext>
            </a:extLst>
          </p:cNvPr>
          <p:cNvSpPr txBox="1"/>
          <p:nvPr/>
        </p:nvSpPr>
        <p:spPr>
          <a:xfrm>
            <a:off x="5672165" y="2022152"/>
            <a:ext cx="31277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はんかくの</a:t>
            </a:r>
            <a:r>
              <a:rPr lang="en-US" altLang="ja-JP" sz="1500" b="1" dirty="0">
                <a:solidFill>
                  <a:schemeClr val="dk2"/>
                </a:solidFill>
                <a:latin typeface="Arial"/>
                <a:cs typeface="Arial"/>
              </a:rPr>
              <a:t>”5”</a:t>
            </a: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（すうじがほそいよ！）</a:t>
            </a:r>
          </a:p>
        </p:txBody>
      </p:sp>
      <p:sp>
        <p:nvSpPr>
          <p:cNvPr id="57" name="テキスト ボックス 23">
            <a:extLst>
              <a:ext uri="{FF2B5EF4-FFF2-40B4-BE49-F238E27FC236}">
                <a16:creationId xmlns:a16="http://schemas.microsoft.com/office/drawing/2014/main" id="{60484DFB-452C-474F-978D-340F8633347A}"/>
              </a:ext>
            </a:extLst>
          </p:cNvPr>
          <p:cNvSpPr txBox="1"/>
          <p:nvPr/>
        </p:nvSpPr>
        <p:spPr>
          <a:xfrm>
            <a:off x="5676974" y="3190718"/>
            <a:ext cx="31229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500" b="1" dirty="0">
                <a:solidFill>
                  <a:schemeClr val="dk2"/>
                </a:solidFill>
                <a:latin typeface="Arial"/>
                <a:cs typeface="Arial"/>
              </a:rPr>
              <a:t>ぜんかくの“５“（すうじがふといよ！）</a:t>
            </a:r>
            <a:endParaRPr lang="en-US" altLang="ja-JP" sz="1500" b="1" dirty="0">
              <a:solidFill>
                <a:schemeClr val="dk2"/>
              </a:solidFill>
              <a:latin typeface="Arial"/>
              <a:cs typeface="Arial"/>
            </a:endParaRPr>
          </a:p>
        </p:txBody>
      </p:sp>
      <p:sp>
        <p:nvSpPr>
          <p:cNvPr id="63" name="Google Shape;229;p26">
            <a:extLst>
              <a:ext uri="{FF2B5EF4-FFF2-40B4-BE49-F238E27FC236}">
                <a16:creationId xmlns:a16="http://schemas.microsoft.com/office/drawing/2014/main" id="{2E84E86E-9EC2-4A1B-997A-988556411017}"/>
              </a:ext>
            </a:extLst>
          </p:cNvPr>
          <p:cNvSpPr/>
          <p:nvPr/>
        </p:nvSpPr>
        <p:spPr>
          <a:xfrm>
            <a:off x="709716" y="4016939"/>
            <a:ext cx="449448" cy="40919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256B6C64-1C54-48F3-BDB6-636C691A8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201" y="4627290"/>
            <a:ext cx="3898900" cy="368300"/>
          </a:xfrm>
          <a:prstGeom prst="rect">
            <a:avLst/>
          </a:prstGeom>
        </p:spPr>
      </p:pic>
      <p:sp>
        <p:nvSpPr>
          <p:cNvPr id="67" name="Google Shape;229;p26">
            <a:extLst>
              <a:ext uri="{FF2B5EF4-FFF2-40B4-BE49-F238E27FC236}">
                <a16:creationId xmlns:a16="http://schemas.microsoft.com/office/drawing/2014/main" id="{8303C813-5CD1-45F3-A69D-05A265D7D6B6}"/>
              </a:ext>
            </a:extLst>
          </p:cNvPr>
          <p:cNvSpPr/>
          <p:nvPr/>
        </p:nvSpPr>
        <p:spPr>
          <a:xfrm>
            <a:off x="7303355" y="4647738"/>
            <a:ext cx="455189" cy="33347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19F30DBD-B006-4B3C-98A9-6E77986BD600}"/>
              </a:ext>
            </a:extLst>
          </p:cNvPr>
          <p:cNvSpPr/>
          <p:nvPr/>
        </p:nvSpPr>
        <p:spPr>
          <a:xfrm>
            <a:off x="5095463" y="1118796"/>
            <a:ext cx="483475" cy="489651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>
            <a:defPPr rtl="0">
              <a:defRPr lang="ja-jp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0" name="Google Shape;222;p26">
            <a:extLst>
              <a:ext uri="{FF2B5EF4-FFF2-40B4-BE49-F238E27FC236}">
                <a16:creationId xmlns:a16="http://schemas.microsoft.com/office/drawing/2014/main" id="{B38D4795-3F05-4701-8D9A-53A467CAAC7F}"/>
              </a:ext>
            </a:extLst>
          </p:cNvPr>
          <p:cNvSpPr/>
          <p:nvPr/>
        </p:nvSpPr>
        <p:spPr>
          <a:xfrm>
            <a:off x="1679556" y="1420970"/>
            <a:ext cx="3146444" cy="1650121"/>
          </a:xfrm>
          <a:prstGeom prst="wedgeRoundRectCallout">
            <a:avLst>
              <a:gd name="adj1" fmla="val -55795"/>
              <a:gd name="adj2" fmla="val -20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ClrTx/>
            </a:pPr>
            <a:r>
              <a:rPr lang="en-US" altLang="ja-JP" sz="1500" b="1" kern="1200" dirty="0">
                <a:solidFill>
                  <a:schemeClr val="dk2"/>
                </a:solidFill>
                <a:ea typeface="+mn-ea"/>
              </a:rPr>
              <a:t>Scratch</a:t>
            </a: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のスプライトは「はんかく」の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  <a:p>
            <a:pPr>
              <a:lnSpc>
                <a:spcPct val="150000"/>
              </a:lnSpc>
              <a:buClrTx/>
            </a:pP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すうじでしうごけないんだ！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  <a:p>
            <a:pPr>
              <a:lnSpc>
                <a:spcPct val="150000"/>
              </a:lnSpc>
              <a:buClrTx/>
            </a:pP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みわけるのはむずかしいけど、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  <a:p>
            <a:pPr>
              <a:lnSpc>
                <a:spcPct val="150000"/>
              </a:lnSpc>
              <a:buClrTx/>
            </a:pPr>
            <a:r>
              <a:rPr lang="ja-JP" altLang="en-US" sz="1500" b="1" kern="1200" dirty="0">
                <a:solidFill>
                  <a:schemeClr val="dk2"/>
                </a:solidFill>
                <a:ea typeface="+mn-ea"/>
              </a:rPr>
              <a:t>かくにんしてみよう！</a:t>
            </a:r>
            <a:endParaRPr lang="en-US" altLang="ja-JP" sz="1500" b="1" kern="1200" dirty="0">
              <a:solidFill>
                <a:schemeClr val="dk2"/>
              </a:solidFill>
              <a:ea typeface="+mn-ea"/>
            </a:endParaRPr>
          </a:p>
        </p:txBody>
      </p:sp>
      <p:pic>
        <p:nvPicPr>
          <p:cNvPr id="71" name="Google Shape;210;p25">
            <a:extLst>
              <a:ext uri="{FF2B5EF4-FFF2-40B4-BE49-F238E27FC236}">
                <a16:creationId xmlns:a16="http://schemas.microsoft.com/office/drawing/2014/main" id="{461DCFC0-77D4-431D-A26D-C6C4A70F302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5700" y="1489601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180;p22">
            <a:extLst>
              <a:ext uri="{FF2B5EF4-FFF2-40B4-BE49-F238E27FC236}">
                <a16:creationId xmlns:a16="http://schemas.microsoft.com/office/drawing/2014/main" id="{57D60DB0-2847-4DBD-A4B6-DA06E8FDB0CB}"/>
              </a:ext>
            </a:extLst>
          </p:cNvPr>
          <p:cNvSpPr txBox="1"/>
          <p:nvPr/>
        </p:nvSpPr>
        <p:spPr>
          <a:xfrm>
            <a:off x="1788496" y="1420970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6" name="Google Shape;180;p22">
            <a:extLst>
              <a:ext uri="{FF2B5EF4-FFF2-40B4-BE49-F238E27FC236}">
                <a16:creationId xmlns:a16="http://schemas.microsoft.com/office/drawing/2014/main" id="{3BE56CAD-6BC1-483E-A70C-115F36670C92}"/>
              </a:ext>
            </a:extLst>
          </p:cNvPr>
          <p:cNvSpPr txBox="1"/>
          <p:nvPr/>
        </p:nvSpPr>
        <p:spPr>
          <a:xfrm>
            <a:off x="6160970" y="3787633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ぜんかく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" name="Google Shape;180;p22">
            <a:extLst>
              <a:ext uri="{FF2B5EF4-FFF2-40B4-BE49-F238E27FC236}">
                <a16:creationId xmlns:a16="http://schemas.microsoft.com/office/drawing/2014/main" id="{E57C4049-FAD6-4310-9B88-33565CCA8C72}"/>
              </a:ext>
            </a:extLst>
          </p:cNvPr>
          <p:cNvSpPr txBox="1"/>
          <p:nvPr/>
        </p:nvSpPr>
        <p:spPr>
          <a:xfrm>
            <a:off x="5670153" y="3787633"/>
            <a:ext cx="806921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はんかく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8A50BB8E-7110-4B18-BB03-DCF4A2F735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801" t="35961" r="33595" b="41974"/>
          <a:stretch/>
        </p:blipFill>
        <p:spPr>
          <a:xfrm>
            <a:off x="5816072" y="1092464"/>
            <a:ext cx="2630581" cy="9707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40D190B-396F-4750-96A8-E698703990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6072" y="2276844"/>
            <a:ext cx="2630581" cy="97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15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9040" y="1069806"/>
            <a:ext cx="3525950" cy="292729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</a:t>
            </a:r>
            <a:r>
              <a:rPr lang="ja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もと</a:t>
            </a:r>
            <a:r>
              <a:rPr lang="ja" dirty="0">
                <a:latin typeface="Arial"/>
                <a:cs typeface="Arial"/>
              </a:rPr>
              <a:t>の</a:t>
            </a:r>
            <a:r>
              <a:rPr lang="ja-JP" altLang="en-US" dirty="0">
                <a:latin typeface="Arial"/>
                <a:cs typeface="Arial"/>
              </a:rPr>
              <a:t>いち</a:t>
            </a:r>
            <a:r>
              <a:rPr lang="ja" dirty="0">
                <a:latin typeface="Arial"/>
                <a:cs typeface="Arial"/>
              </a:rPr>
              <a:t>に</a:t>
            </a:r>
            <a:r>
              <a:rPr lang="ja-JP" altLang="en-US" dirty="0">
                <a:latin typeface="Arial"/>
                <a:cs typeface="Arial"/>
              </a:rPr>
              <a:t>もど</a:t>
            </a:r>
            <a:r>
              <a:rPr lang="ja" dirty="0">
                <a:latin typeface="Arial"/>
                <a:cs typeface="Arial"/>
              </a:rPr>
              <a:t>すには？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40" name="Google Shape;24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825" y="1170853"/>
            <a:ext cx="903325" cy="9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7"/>
          <p:cNvSpPr/>
          <p:nvPr/>
        </p:nvSpPr>
        <p:spPr>
          <a:xfrm>
            <a:off x="1806675" y="1170903"/>
            <a:ext cx="2562600" cy="1062000"/>
          </a:xfrm>
          <a:prstGeom prst="wedgeRoundRectCallout">
            <a:avLst>
              <a:gd name="adj1" fmla="val -61362"/>
              <a:gd name="adj2" fmla="val -1629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あれ？なんども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クリックしていたら、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がステージからいなくなっちゃったよ。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8675" y="4002315"/>
            <a:ext cx="903325" cy="90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7"/>
          <p:cNvSpPr/>
          <p:nvPr/>
        </p:nvSpPr>
        <p:spPr>
          <a:xfrm>
            <a:off x="133926" y="3866378"/>
            <a:ext cx="3482109" cy="963453"/>
          </a:xfrm>
          <a:prstGeom prst="wedgeRoundRectCallout">
            <a:avLst>
              <a:gd name="adj1" fmla="val 54422"/>
              <a:gd name="adj2" fmla="val 2700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いまスプライトにしたことは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ドラッグ＆ドロップ」</a:t>
            </a:r>
            <a:r>
              <a:rPr lang="ja-JP" altLang="en-US" sz="1500" b="1" dirty="0">
                <a:solidFill>
                  <a:schemeClr val="dk2"/>
                </a:solidFill>
              </a:rPr>
              <a:t>っていうよ！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にほんどだと、つかんではなすだね！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44" name="Google Shape;244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38679" y="2013285"/>
            <a:ext cx="1027575" cy="11169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27"/>
          <p:cNvGrpSpPr/>
          <p:nvPr/>
        </p:nvGrpSpPr>
        <p:grpSpPr>
          <a:xfrm>
            <a:off x="7385587" y="2450850"/>
            <a:ext cx="1400400" cy="1062000"/>
            <a:chOff x="7340444" y="1479125"/>
            <a:chExt cx="1400400" cy="1062000"/>
          </a:xfrm>
        </p:grpSpPr>
        <p:cxnSp>
          <p:nvCxnSpPr>
            <p:cNvPr id="246" name="Google Shape;246;p27"/>
            <p:cNvCxnSpPr/>
            <p:nvPr/>
          </p:nvCxnSpPr>
          <p:spPr>
            <a:xfrm rot="10800000">
              <a:off x="7340444" y="1719274"/>
              <a:ext cx="1400400" cy="1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247" name="Google Shape;247;p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30874" y="1479125"/>
              <a:ext cx="696249" cy="106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04;p24">
            <a:extLst>
              <a:ext uri="{FF2B5EF4-FFF2-40B4-BE49-F238E27FC236}">
                <a16:creationId xmlns:a16="http://schemas.microsoft.com/office/drawing/2014/main" id="{F82F8D6A-0B60-4C13-ADBD-D3BD0F5C5A0A}"/>
              </a:ext>
            </a:extLst>
          </p:cNvPr>
          <p:cNvSpPr/>
          <p:nvPr/>
        </p:nvSpPr>
        <p:spPr>
          <a:xfrm>
            <a:off x="3111156" y="2307257"/>
            <a:ext cx="3427523" cy="1415529"/>
          </a:xfrm>
          <a:prstGeom prst="wedgeRoundRectCallout">
            <a:avLst>
              <a:gd name="adj1" fmla="val 53942"/>
              <a:gd name="adj2" fmla="val 6568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ぼくをひだりクリックしたまま、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マウスをうごかすとぼくもうごくよ！ぼくをもどしたいばしょでクリックをやめてね！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A14DA5-EC1E-4D79-BE2A-70D6D03C7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175" y="1212282"/>
            <a:ext cx="3218837" cy="3609100"/>
          </a:xfrm>
          <a:prstGeom prst="rect">
            <a:avLst/>
          </a:prstGeom>
        </p:spPr>
      </p:pic>
      <p:sp>
        <p:nvSpPr>
          <p:cNvPr id="275" name="Google Shape;275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ブロックはカテゴリにわかれているよ</a:t>
            </a:r>
            <a:endParaRPr>
              <a:latin typeface="Arial"/>
              <a:cs typeface="Arial"/>
            </a:endParaRPr>
          </a:p>
        </p:txBody>
      </p:sp>
      <p:sp>
        <p:nvSpPr>
          <p:cNvPr id="277" name="Google Shape;277;p29"/>
          <p:cNvSpPr/>
          <p:nvPr/>
        </p:nvSpPr>
        <p:spPr>
          <a:xfrm>
            <a:off x="6711982" y="1481550"/>
            <a:ext cx="1006500" cy="712800"/>
          </a:xfrm>
          <a:prstGeom prst="wedgeRoundRectCallout">
            <a:avLst>
              <a:gd name="adj1" fmla="val -197487"/>
              <a:gd name="adj2" fmla="val 2318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9" y="1267700"/>
            <a:ext cx="861675" cy="86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874" y="3464925"/>
            <a:ext cx="712801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/>
          <p:nvPr/>
        </p:nvSpPr>
        <p:spPr>
          <a:xfrm>
            <a:off x="1095511" y="1174050"/>
            <a:ext cx="3259433" cy="1327800"/>
          </a:xfrm>
          <a:prstGeom prst="wedgeRoundRectCallout">
            <a:avLst>
              <a:gd name="adj1" fmla="val -58259"/>
              <a:gd name="adj2" fmla="val -1315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ブロックは、「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た目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」などのカテゴリに</a:t>
            </a:r>
            <a:r>
              <a:rPr lang="ja-JP" altLang="en-US" sz="1500" b="1" dirty="0">
                <a:solidFill>
                  <a:schemeClr val="dk2"/>
                </a:solidFill>
              </a:rPr>
              <a:t>いろべつ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かれているよ。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29"/>
          <p:cNvSpPr/>
          <p:nvPr/>
        </p:nvSpPr>
        <p:spPr>
          <a:xfrm>
            <a:off x="1098988" y="3157425"/>
            <a:ext cx="3201992" cy="1327800"/>
          </a:xfrm>
          <a:prstGeom prst="wedgeRoundRectCallout">
            <a:avLst>
              <a:gd name="adj1" fmla="val -62903"/>
              <a:gd name="adj2" fmla="val -857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カテゴリ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めい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すると、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そのカテゴリのブロックの</a:t>
            </a:r>
            <a:endParaRPr lang="en-US" altLang="ja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ある</a:t>
            </a:r>
            <a:r>
              <a:rPr lang="ja" sz="1500" b="1" dirty="0">
                <a:solidFill>
                  <a:schemeClr val="accent5"/>
                </a:solidFill>
              </a:rPr>
              <a:t>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にとべるんだね。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07E9D19-1B50-4818-B336-C094B6F98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2068" y="1560946"/>
            <a:ext cx="855429" cy="592220"/>
          </a:xfrm>
          <a:prstGeom prst="rect">
            <a:avLst/>
          </a:prstGeom>
        </p:spPr>
      </p:pic>
      <p:pic>
        <p:nvPicPr>
          <p:cNvPr id="23" name="Google Shape;283;p29">
            <a:extLst>
              <a:ext uri="{FF2B5EF4-FFF2-40B4-BE49-F238E27FC236}">
                <a16:creationId xmlns:a16="http://schemas.microsoft.com/office/drawing/2014/main" id="{BD3B64E8-DAC2-4732-8DBB-62D3B3BA592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49182" y="1872925"/>
            <a:ext cx="712800" cy="1087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08FCAC-E7FC-417A-93DE-7971F98C5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31" y="1393165"/>
            <a:ext cx="8000669" cy="2445049"/>
          </a:xfrm>
          <a:prstGeom prst="rect">
            <a:avLst/>
          </a:prstGeom>
        </p:spPr>
      </p:pic>
      <p:sp>
        <p:nvSpPr>
          <p:cNvPr id="259" name="Google Shape;259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ほかのブロックもためしてみよう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64" name="Google Shape;26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2276" y="3933030"/>
            <a:ext cx="1004725" cy="1004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5509607" y="3702655"/>
            <a:ext cx="1761667" cy="1235100"/>
          </a:xfrm>
          <a:prstGeom prst="wedgeRoundRectCallout">
            <a:avLst>
              <a:gd name="adj1" fmla="val 66407"/>
              <a:gd name="adj2" fmla="val -101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みんなのがめんの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>
              <a:lnSpc>
                <a:spcPct val="150000"/>
              </a:lnSpc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しゃべったかな？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66" name="Google Shape;26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5657" y="4052306"/>
            <a:ext cx="885449" cy="88544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8"/>
          <p:cNvSpPr/>
          <p:nvPr/>
        </p:nvSpPr>
        <p:spPr>
          <a:xfrm>
            <a:off x="2078182" y="3115332"/>
            <a:ext cx="3310744" cy="1822423"/>
          </a:xfrm>
          <a:prstGeom prst="wedgeRoundRectCallout">
            <a:avLst>
              <a:gd name="adj1" fmla="val -58316"/>
              <a:gd name="adj2" fmla="val 1962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「みため」をひだりクリックして、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「こんにちはと</a:t>
            </a:r>
            <a:r>
              <a:rPr lang="en-US" altLang="ja-JP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びょういう」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ブロックをひだりクリックすると</a:t>
            </a:r>
            <a:r>
              <a:rPr lang="en-US" altLang="ja-JP" sz="1500" b="1" dirty="0">
                <a:solidFill>
                  <a:schemeClr val="dk2"/>
                </a:solidFill>
              </a:rPr>
              <a:t>...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あ、がめんのスプライトがしゃべった！！</a:t>
            </a:r>
          </a:p>
        </p:txBody>
      </p:sp>
      <p:sp>
        <p:nvSpPr>
          <p:cNvPr id="268" name="Google Shape;268;p28"/>
          <p:cNvSpPr/>
          <p:nvPr/>
        </p:nvSpPr>
        <p:spPr>
          <a:xfrm>
            <a:off x="2945887" y="1775273"/>
            <a:ext cx="1693945" cy="626100"/>
          </a:xfrm>
          <a:prstGeom prst="wedgeRoundRectCallout">
            <a:avLst>
              <a:gd name="adj1" fmla="val -76226"/>
              <a:gd name="adj2" fmla="val -22277"/>
              <a:gd name="adj3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②ひだり</a:t>
            </a: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63;p28">
            <a:extLst>
              <a:ext uri="{FF2B5EF4-FFF2-40B4-BE49-F238E27FC236}">
                <a16:creationId xmlns:a16="http://schemas.microsoft.com/office/drawing/2014/main" id="{8AC358F2-0406-4AAB-A0B7-68E95DB70526}"/>
              </a:ext>
            </a:extLst>
          </p:cNvPr>
          <p:cNvSpPr/>
          <p:nvPr/>
        </p:nvSpPr>
        <p:spPr>
          <a:xfrm>
            <a:off x="831631" y="1928701"/>
            <a:ext cx="340992" cy="35962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269;p28">
            <a:extLst>
              <a:ext uri="{FF2B5EF4-FFF2-40B4-BE49-F238E27FC236}">
                <a16:creationId xmlns:a16="http://schemas.microsoft.com/office/drawing/2014/main" id="{A00BE174-3580-4CCB-B8D8-3CBB6CA8C3F3}"/>
              </a:ext>
            </a:extLst>
          </p:cNvPr>
          <p:cNvSpPr txBox="1"/>
          <p:nvPr/>
        </p:nvSpPr>
        <p:spPr>
          <a:xfrm>
            <a:off x="1024489" y="2401490"/>
            <a:ext cx="5511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" name="Google Shape;268;p28">
            <a:extLst>
              <a:ext uri="{FF2B5EF4-FFF2-40B4-BE49-F238E27FC236}">
                <a16:creationId xmlns:a16="http://schemas.microsoft.com/office/drawing/2014/main" id="{862B1A8E-4671-4E30-9E81-60AA043D0141}"/>
              </a:ext>
            </a:extLst>
          </p:cNvPr>
          <p:cNvSpPr/>
          <p:nvPr/>
        </p:nvSpPr>
        <p:spPr>
          <a:xfrm>
            <a:off x="688109" y="2406139"/>
            <a:ext cx="1663078" cy="626100"/>
          </a:xfrm>
          <a:prstGeom prst="wedgeRoundRectCallout">
            <a:avLst>
              <a:gd name="adj1" fmla="val -27065"/>
              <a:gd name="adj2" fmla="val -63954"/>
              <a:gd name="adj3" fmla="val 0"/>
            </a:avLst>
          </a:prstGeom>
          <a:solidFill>
            <a:schemeClr val="bg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①</a:t>
            </a:r>
            <a:r>
              <a:rPr lang="ja-JP" altLang="en-US" b="1" dirty="0">
                <a:solidFill>
                  <a:schemeClr val="dk2"/>
                </a:solidFill>
              </a:rPr>
              <a:t>ひだり</a:t>
            </a:r>
            <a:r>
              <a:rPr lang="ja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262;p28">
            <a:extLst>
              <a:ext uri="{FF2B5EF4-FFF2-40B4-BE49-F238E27FC236}">
                <a16:creationId xmlns:a16="http://schemas.microsoft.com/office/drawing/2014/main" id="{73EC41C4-8E8F-4A58-9ECD-8BBC840EBB3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05656" y="2032200"/>
            <a:ext cx="732625" cy="111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0"/>
          <p:cNvSpPr txBox="1">
            <a:spLocks noGrp="1"/>
          </p:cNvSpPr>
          <p:nvPr>
            <p:ph type="title"/>
          </p:nvPr>
        </p:nvSpPr>
        <p:spPr>
          <a:xfrm>
            <a:off x="171648" y="1423875"/>
            <a:ext cx="8800705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dirty="0">
                <a:latin typeface="Arial"/>
                <a:cs typeface="Arial"/>
              </a:rPr>
              <a:t>スプライトであそんでみよう！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B2C296-8DF9-4432-8001-E0263C8A2B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31"/>
          <a:stretch/>
        </p:blipFill>
        <p:spPr>
          <a:xfrm>
            <a:off x="755991" y="1490872"/>
            <a:ext cx="8076309" cy="2390817"/>
          </a:xfrm>
          <a:prstGeom prst="rect">
            <a:avLst/>
          </a:prstGeom>
        </p:spPr>
      </p:pic>
      <p:sp>
        <p:nvSpPr>
          <p:cNvPr id="316" name="Google Shape;316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あそぶじゅんびをしよう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319" name="Google Shape;319;p32"/>
          <p:cNvCxnSpPr>
            <a:cxnSpLocks/>
            <a:stCxn id="320" idx="3"/>
          </p:cNvCxnSpPr>
          <p:nvPr/>
        </p:nvCxnSpPr>
        <p:spPr>
          <a:xfrm>
            <a:off x="1929009" y="2112408"/>
            <a:ext cx="1392600" cy="16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21" name="Google Shape;32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8150" y="1921009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2"/>
          <p:cNvSpPr/>
          <p:nvPr/>
        </p:nvSpPr>
        <p:spPr>
          <a:xfrm>
            <a:off x="1120809" y="1921008"/>
            <a:ext cx="8082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321;p32">
            <a:extLst>
              <a:ext uri="{FF2B5EF4-FFF2-40B4-BE49-F238E27FC236}">
                <a16:creationId xmlns:a16="http://schemas.microsoft.com/office/drawing/2014/main" id="{6F21F39F-3421-4997-BE72-BD7374B8C3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3456" y="3070025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2"/>
          <p:cNvSpPr/>
          <p:nvPr/>
        </p:nvSpPr>
        <p:spPr>
          <a:xfrm>
            <a:off x="2946022" y="3070025"/>
            <a:ext cx="3251955" cy="1568400"/>
          </a:xfrm>
          <a:prstGeom prst="wedgeRoundRectCallout">
            <a:avLst>
              <a:gd name="adj1" fmla="val 55262"/>
              <a:gd name="adj2" fmla="val 222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イベントカテゴリの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  <a:highlight>
                  <a:schemeClr val="accent4"/>
                </a:highlight>
              </a:rPr>
              <a:t>みどり</a:t>
            </a:r>
            <a:r>
              <a:rPr lang="ja" sz="1500" b="1" i="0" u="none" strike="noStrike" cap="none" dirty="0">
                <a:solidFill>
                  <a:schemeClr val="accent5"/>
                </a:solidFill>
                <a:highlight>
                  <a:schemeClr val="accent4"/>
                </a:highlight>
                <a:latin typeface="Arial"/>
                <a:ea typeface="Arial"/>
                <a:cs typeface="Arial"/>
                <a:sym typeface="Arial"/>
              </a:rPr>
              <a:t>のはたが</a:t>
            </a:r>
            <a:r>
              <a:rPr lang="ja-JP" altLang="en-US" sz="1500" b="1" dirty="0">
                <a:solidFill>
                  <a:schemeClr val="accent5"/>
                </a:solidFill>
                <a:highlight>
                  <a:schemeClr val="accent4"/>
                </a:highlight>
              </a:rPr>
              <a:t>おさ</a:t>
            </a:r>
            <a:r>
              <a:rPr lang="ja" sz="1500" b="1" i="0" u="none" strike="noStrike" cap="none" dirty="0">
                <a:solidFill>
                  <a:schemeClr val="accent5"/>
                </a:solidFill>
                <a:highlight>
                  <a:schemeClr val="accent4"/>
                </a:highlight>
                <a:latin typeface="Arial"/>
                <a:ea typeface="Arial"/>
                <a:cs typeface="Arial"/>
                <a:sym typeface="Arial"/>
              </a:rPr>
              <a:t>れたとき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1500" y="378545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20;p32">
            <a:extLst>
              <a:ext uri="{FF2B5EF4-FFF2-40B4-BE49-F238E27FC236}">
                <a16:creationId xmlns:a16="http://schemas.microsoft.com/office/drawing/2014/main" id="{FAE34322-FD04-4F6B-8852-2A00751BA25E}"/>
              </a:ext>
            </a:extLst>
          </p:cNvPr>
          <p:cNvSpPr/>
          <p:nvPr/>
        </p:nvSpPr>
        <p:spPr>
          <a:xfrm>
            <a:off x="716709" y="2635765"/>
            <a:ext cx="404100" cy="341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8F03B15-50EB-435F-A686-D4ABFEBFC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047" y="1474034"/>
            <a:ext cx="4175596" cy="1703275"/>
          </a:xfrm>
          <a:prstGeom prst="rect">
            <a:avLst/>
          </a:prstGeom>
        </p:spPr>
      </p:pic>
      <p:sp>
        <p:nvSpPr>
          <p:cNvPr id="209" name="Google Shape;209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スクリプトエリア</a:t>
            </a:r>
            <a:r>
              <a:rPr lang="ja-JP" altLang="en-US" dirty="0"/>
              <a:t>ってなんだろう？</a:t>
            </a:r>
            <a:endParaRPr dirty="0"/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700" y="1121750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/>
          <p:nvPr/>
        </p:nvSpPr>
        <p:spPr>
          <a:xfrm>
            <a:off x="1837124" y="1121750"/>
            <a:ext cx="2881825" cy="1968600"/>
          </a:xfrm>
          <a:prstGeom prst="wedgeRoundRectCallout">
            <a:avLst>
              <a:gd name="adj1" fmla="val -58608"/>
              <a:gd name="adj2" fmla="val -2388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スクリプトエリア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たくさんのブロックを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くみあわせれるばしょなんだ！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スプライトにいろんなうごを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させれるようになるよ！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12" name="Google Shape;21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825" y="3335050"/>
            <a:ext cx="1065101" cy="106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5"/>
          <p:cNvSpPr/>
          <p:nvPr/>
        </p:nvSpPr>
        <p:spPr>
          <a:xfrm>
            <a:off x="1947500" y="3428729"/>
            <a:ext cx="2555100" cy="877741"/>
          </a:xfrm>
          <a:prstGeom prst="wedgeRoundRectCallout">
            <a:avLst>
              <a:gd name="adj1" fmla="val -60204"/>
              <a:gd name="adj2" fmla="val -31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よ～し、やってみよう！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63;p28">
            <a:extLst>
              <a:ext uri="{FF2B5EF4-FFF2-40B4-BE49-F238E27FC236}">
                <a16:creationId xmlns:a16="http://schemas.microsoft.com/office/drawing/2014/main" id="{A163839D-DD8A-439E-9A48-9829ED06D988}"/>
              </a:ext>
            </a:extLst>
          </p:cNvPr>
          <p:cNvSpPr/>
          <p:nvPr/>
        </p:nvSpPr>
        <p:spPr>
          <a:xfrm>
            <a:off x="7389229" y="2225074"/>
            <a:ext cx="1137621" cy="6933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233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3103762-4CB0-483B-A95B-F490645AE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04" y="1470137"/>
            <a:ext cx="6421188" cy="236633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ブロックをつなげてみよう</a:t>
            </a:r>
            <a:endParaRPr>
              <a:latin typeface="Arial"/>
              <a:cs typeface="Arial"/>
            </a:endParaRPr>
          </a:p>
        </p:txBody>
      </p:sp>
      <p:cxnSp>
        <p:nvCxnSpPr>
          <p:cNvPr id="334" name="Google Shape;334;p33"/>
          <p:cNvCxnSpPr>
            <a:cxnSpLocks/>
          </p:cNvCxnSpPr>
          <p:nvPr/>
        </p:nvCxnSpPr>
        <p:spPr>
          <a:xfrm>
            <a:off x="2110508" y="2205155"/>
            <a:ext cx="1542474" cy="59692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36" name="Google Shape;336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5945" y="2195638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3"/>
          <p:cNvSpPr/>
          <p:nvPr/>
        </p:nvSpPr>
        <p:spPr>
          <a:xfrm>
            <a:off x="1102204" y="2049859"/>
            <a:ext cx="1008304" cy="2915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3"/>
          <p:cNvSpPr/>
          <p:nvPr/>
        </p:nvSpPr>
        <p:spPr>
          <a:xfrm>
            <a:off x="3736362" y="3021728"/>
            <a:ext cx="3138000" cy="1846258"/>
          </a:xfrm>
          <a:prstGeom prst="wedgeRoundRectCallout">
            <a:avLst>
              <a:gd name="adj1" fmla="val 58836"/>
              <a:gd name="adj2" fmla="val 1824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うごきカテゴリの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ほうご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かす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」のブロックを、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さっき</a:t>
            </a:r>
            <a:r>
              <a:rPr lang="ja" sz="1500" b="1" dirty="0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いたブロックの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くっつけて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ね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7251" y="3821911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0;p32">
            <a:extLst>
              <a:ext uri="{FF2B5EF4-FFF2-40B4-BE49-F238E27FC236}">
                <a16:creationId xmlns:a16="http://schemas.microsoft.com/office/drawing/2014/main" id="{4B3D5740-5B20-4081-B675-5AD0DC57AB03}"/>
              </a:ext>
            </a:extLst>
          </p:cNvPr>
          <p:cNvSpPr/>
          <p:nvPr/>
        </p:nvSpPr>
        <p:spPr>
          <a:xfrm>
            <a:off x="655204" y="1789837"/>
            <a:ext cx="404100" cy="341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336;p33">
            <a:extLst>
              <a:ext uri="{FF2B5EF4-FFF2-40B4-BE49-F238E27FC236}">
                <a16:creationId xmlns:a16="http://schemas.microsoft.com/office/drawing/2014/main" id="{CF5F19B9-4BBD-4E7E-87D2-D273D89CE88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096" y="2186701"/>
            <a:ext cx="685800" cy="1046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9D7B87C-ECBC-4402-8ECC-99BB42CF7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822" y="1183640"/>
            <a:ext cx="5145409" cy="1801440"/>
          </a:xfrm>
          <a:prstGeom prst="rect">
            <a:avLst/>
          </a:prstGeom>
        </p:spPr>
      </p:pic>
      <p:sp>
        <p:nvSpPr>
          <p:cNvPr id="827" name="Google Shape;827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おいたブロックを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そう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29" name="Google Shape;829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8" y="2817572"/>
            <a:ext cx="888550" cy="88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48" y="108597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5"/>
          <p:cNvSpPr/>
          <p:nvPr/>
        </p:nvSpPr>
        <p:spPr>
          <a:xfrm>
            <a:off x="1086575" y="992350"/>
            <a:ext cx="1956900" cy="1314000"/>
          </a:xfrm>
          <a:prstGeom prst="wedgeRoundRectCallout">
            <a:avLst>
              <a:gd name="adj1" fmla="val -65505"/>
              <a:gd name="adj2" fmla="val -1277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あ、ちがうブロックをおいちゃった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65"/>
          <p:cNvSpPr/>
          <p:nvPr/>
        </p:nvSpPr>
        <p:spPr>
          <a:xfrm>
            <a:off x="1086575" y="2459925"/>
            <a:ext cx="2029800" cy="1314000"/>
          </a:xfrm>
          <a:prstGeom prst="wedgeRoundRectCallout">
            <a:avLst>
              <a:gd name="adj1" fmla="val -61966"/>
              <a:gd name="adj2" fmla="val 127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よし、いらない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け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しかたをおしえるね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65"/>
          <p:cNvSpPr/>
          <p:nvPr/>
        </p:nvSpPr>
        <p:spPr>
          <a:xfrm>
            <a:off x="6569084" y="2466274"/>
            <a:ext cx="1040756" cy="444565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65"/>
          <p:cNvSpPr/>
          <p:nvPr/>
        </p:nvSpPr>
        <p:spPr>
          <a:xfrm>
            <a:off x="6845753" y="3068797"/>
            <a:ext cx="1211672" cy="753300"/>
          </a:xfrm>
          <a:prstGeom prst="wedgeRoundRectCallout">
            <a:avLst>
              <a:gd name="adj1" fmla="val -21117"/>
              <a:gd name="adj2" fmla="val -6411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7504E0C-BC5A-4905-8BBE-E9F6A47F2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5" y="1467434"/>
            <a:ext cx="5501205" cy="1926006"/>
          </a:xfrm>
          <a:prstGeom prst="rect">
            <a:avLst/>
          </a:prstGeom>
        </p:spPr>
      </p:pic>
      <p:sp>
        <p:nvSpPr>
          <p:cNvPr id="844" name="Google Shape;844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ブロックの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しかた１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845" name="Google Shape;845;p66"/>
          <p:cNvCxnSpPr>
            <a:cxnSpLocks/>
            <a:stCxn id="849" idx="1"/>
          </p:cNvCxnSpPr>
          <p:nvPr/>
        </p:nvCxnSpPr>
        <p:spPr>
          <a:xfrm flipH="1" flipV="1">
            <a:off x="3169109" y="2839112"/>
            <a:ext cx="762901" cy="20471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846" name="Google Shape;846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4400" y="3726300"/>
            <a:ext cx="1126350" cy="11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67373" y="3162190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66"/>
          <p:cNvSpPr/>
          <p:nvPr/>
        </p:nvSpPr>
        <p:spPr>
          <a:xfrm>
            <a:off x="3932010" y="2839112"/>
            <a:ext cx="1300389" cy="409437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66"/>
          <p:cNvSpPr/>
          <p:nvPr/>
        </p:nvSpPr>
        <p:spPr>
          <a:xfrm>
            <a:off x="6436325" y="1894950"/>
            <a:ext cx="2707800" cy="1353600"/>
          </a:xfrm>
          <a:prstGeom prst="wedgeRoundRectCallout">
            <a:avLst>
              <a:gd name="adj1" fmla="val 21831"/>
              <a:gd name="adj2" fmla="val 802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</a:t>
            </a:r>
            <a:r>
              <a:rPr lang="ja" sz="1500" b="1" dirty="0">
                <a:solidFill>
                  <a:schemeClr val="accent5"/>
                </a:solidFill>
              </a:rPr>
              <a:t>パレット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すると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せるよ</a:t>
            </a:r>
            <a:r>
              <a:rPr lang="ja" sz="15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17650CC-9504-48CE-8C62-02DDA858A1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053"/>
          <a:stretch/>
        </p:blipFill>
        <p:spPr>
          <a:xfrm>
            <a:off x="2127879" y="2506482"/>
            <a:ext cx="1041230" cy="44499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84F55E5-B601-4878-9EED-655260491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5" y="892648"/>
            <a:ext cx="7056795" cy="3358204"/>
          </a:xfrm>
          <a:prstGeom prst="rect">
            <a:avLst/>
          </a:prstGeom>
        </p:spPr>
      </p:pic>
      <p:sp>
        <p:nvSpPr>
          <p:cNvPr id="857" name="Google Shape;857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ブロックの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しかた２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58" name="Google Shape;85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3191" y="3097608"/>
            <a:ext cx="1132775" cy="113277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5765218" y="1171275"/>
            <a:ext cx="3240000" cy="1653300"/>
          </a:xfrm>
          <a:prstGeom prst="wedgeRoundRectCallout">
            <a:avLst>
              <a:gd name="adj1" fmla="val 22009"/>
              <a:gd name="adj2" fmla="val 645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いらないブロックを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ブロックを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さくじょ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しても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すことができるよ。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67"/>
          <p:cNvSpPr/>
          <p:nvPr/>
        </p:nvSpPr>
        <p:spPr>
          <a:xfrm>
            <a:off x="4053840" y="2449125"/>
            <a:ext cx="1089736" cy="37545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67"/>
          <p:cNvSpPr/>
          <p:nvPr/>
        </p:nvSpPr>
        <p:spPr>
          <a:xfrm>
            <a:off x="4815086" y="3164487"/>
            <a:ext cx="2286753" cy="279837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5218" y="3444324"/>
            <a:ext cx="688250" cy="104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67"/>
          <p:cNvSpPr/>
          <p:nvPr/>
        </p:nvSpPr>
        <p:spPr>
          <a:xfrm>
            <a:off x="3293628" y="1572376"/>
            <a:ext cx="1890900" cy="626100"/>
          </a:xfrm>
          <a:prstGeom prst="wedgeRoundRectCallout">
            <a:avLst>
              <a:gd name="adj1" fmla="val 20293"/>
              <a:gd name="adj2" fmla="val 7767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１、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みぎ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67"/>
          <p:cNvSpPr/>
          <p:nvPr/>
        </p:nvSpPr>
        <p:spPr>
          <a:xfrm>
            <a:off x="3446675" y="3444325"/>
            <a:ext cx="2015630" cy="626100"/>
          </a:xfrm>
          <a:prstGeom prst="wedgeRoundRectCallout">
            <a:avLst>
              <a:gd name="adj1" fmla="val 57588"/>
              <a:gd name="adj2" fmla="val -2282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２、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6" name="Google Shape;866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6879" y="1477350"/>
            <a:ext cx="628696" cy="95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53B8DC4-4966-4642-9E77-EC0A17C3E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224640"/>
            <a:ext cx="8361617" cy="2509139"/>
          </a:xfrm>
          <a:prstGeom prst="rect">
            <a:avLst/>
          </a:prstGeom>
        </p:spPr>
      </p:pic>
      <p:sp>
        <p:nvSpPr>
          <p:cNvPr id="345" name="Google Shape;345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さらにブロックをつなげてみよう</a:t>
            </a:r>
            <a:endParaRPr>
              <a:latin typeface="Arial"/>
              <a:cs typeface="Arial"/>
            </a:endParaRPr>
          </a:p>
        </p:txBody>
      </p:sp>
      <p:cxnSp>
        <p:nvCxnSpPr>
          <p:cNvPr id="348" name="Google Shape;348;p34"/>
          <p:cNvCxnSpPr>
            <a:cxnSpLocks/>
            <a:stCxn id="349" idx="3"/>
          </p:cNvCxnSpPr>
          <p:nvPr/>
        </p:nvCxnSpPr>
        <p:spPr>
          <a:xfrm>
            <a:off x="2108375" y="1803498"/>
            <a:ext cx="731970" cy="69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9" name="Google Shape;349;p34"/>
          <p:cNvSpPr/>
          <p:nvPr/>
        </p:nvSpPr>
        <p:spPr>
          <a:xfrm>
            <a:off x="749375" y="1645098"/>
            <a:ext cx="1359000" cy="31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2814" y="2117924"/>
            <a:ext cx="595075" cy="90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0450" y="3820147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4"/>
          <p:cNvSpPr/>
          <p:nvPr/>
        </p:nvSpPr>
        <p:spPr>
          <a:xfrm>
            <a:off x="2947431" y="3219361"/>
            <a:ext cx="3767592" cy="1674225"/>
          </a:xfrm>
          <a:prstGeom prst="wedgeRoundRectCallout">
            <a:avLst>
              <a:gd name="adj1" fmla="val 61226"/>
              <a:gd name="adj2" fmla="val 179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こんどは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</a:t>
            </a:r>
            <a:r>
              <a:rPr lang="ja-JP" altLang="en-US" sz="1500" b="1" dirty="0">
                <a:solidFill>
                  <a:schemeClr val="dk2"/>
                </a:solidFill>
              </a:rPr>
              <a:t>ためカテゴリの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こんにちは！と2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びょうい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」のブロックを、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さっき</a:t>
            </a:r>
            <a:r>
              <a:rPr lang="ja" sz="1500" b="1" dirty="0">
                <a:solidFill>
                  <a:schemeClr val="accent5"/>
                </a:solidFill>
              </a:rPr>
              <a:t>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いたブロックの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した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くっつけて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ね。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20;p32">
            <a:extLst>
              <a:ext uri="{FF2B5EF4-FFF2-40B4-BE49-F238E27FC236}">
                <a16:creationId xmlns:a16="http://schemas.microsoft.com/office/drawing/2014/main" id="{FA641FDE-ECBA-49F7-954C-750A73D922DC}"/>
              </a:ext>
            </a:extLst>
          </p:cNvPr>
          <p:cNvSpPr/>
          <p:nvPr/>
        </p:nvSpPr>
        <p:spPr>
          <a:xfrm>
            <a:off x="311700" y="1773412"/>
            <a:ext cx="404100" cy="341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350;p34">
            <a:extLst>
              <a:ext uri="{FF2B5EF4-FFF2-40B4-BE49-F238E27FC236}">
                <a16:creationId xmlns:a16="http://schemas.microsoft.com/office/drawing/2014/main" id="{7D63B3BE-119F-4801-818C-366D5A4F6D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837" y="2200822"/>
            <a:ext cx="595075" cy="90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529A6115-D7B1-4E6C-B714-185AA54B2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0" y="1224640"/>
            <a:ext cx="8361617" cy="2509139"/>
          </a:xfrm>
          <a:prstGeom prst="rect">
            <a:avLst/>
          </a:prstGeom>
        </p:spPr>
      </p:pic>
      <p:sp>
        <p:nvSpPr>
          <p:cNvPr id="359" name="Google Shape;359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スプライトは</a:t>
            </a:r>
            <a:r>
              <a:rPr lang="ja" dirty="0">
                <a:latin typeface="Arial"/>
                <a:cs typeface="Arial"/>
              </a:rPr>
              <a:t>どんな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きをする</a:t>
            </a:r>
            <a:r>
              <a:rPr lang="ja-JP" altLang="en-US" dirty="0">
                <a:latin typeface="Arial"/>
                <a:cs typeface="Arial"/>
              </a:rPr>
              <a:t>かな</a:t>
            </a:r>
            <a:r>
              <a:rPr lang="ja" dirty="0">
                <a:latin typeface="Arial"/>
                <a:cs typeface="Arial"/>
              </a:rPr>
              <a:t>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61" name="Google Shape;36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89125" y="3551450"/>
            <a:ext cx="995025" cy="9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3475" y="3551450"/>
            <a:ext cx="79602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5"/>
          <p:cNvSpPr/>
          <p:nvPr/>
        </p:nvSpPr>
        <p:spPr>
          <a:xfrm>
            <a:off x="311700" y="3291275"/>
            <a:ext cx="2189100" cy="995100"/>
          </a:xfrm>
          <a:prstGeom prst="wedgeRoundRectCallout">
            <a:avLst>
              <a:gd name="adj1" fmla="val 60934"/>
              <a:gd name="adj2" fmla="val 176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できたかな？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さあ、どんな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をすると</a:t>
            </a:r>
            <a:r>
              <a:rPr lang="ja" sz="1500" b="1" dirty="0">
                <a:solidFill>
                  <a:schemeClr val="dk2"/>
                </a:solidFill>
              </a:rPr>
              <a:t>おも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5"/>
          <p:cNvSpPr/>
          <p:nvPr/>
        </p:nvSpPr>
        <p:spPr>
          <a:xfrm>
            <a:off x="3872475" y="3291275"/>
            <a:ext cx="3350325" cy="995100"/>
          </a:xfrm>
          <a:prstGeom prst="wedgeRoundRectCallout">
            <a:avLst>
              <a:gd name="adj1" fmla="val 55642"/>
              <a:gd name="adj2" fmla="val 183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う、う～ん</a:t>
            </a:r>
            <a:r>
              <a:rPr lang="en-US" altLang="ja-JP" sz="1500" b="1" dirty="0">
                <a:solidFill>
                  <a:schemeClr val="dk2"/>
                </a:solidFill>
              </a:rPr>
              <a:t>...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みんなもいっしょにかんがえよう！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752FD8-2FBD-4C7E-82EC-462588FB7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" y="1279017"/>
            <a:ext cx="8315960" cy="2503590"/>
          </a:xfrm>
          <a:prstGeom prst="rect">
            <a:avLst/>
          </a:prstGeom>
        </p:spPr>
      </p:pic>
      <p:sp>
        <p:nvSpPr>
          <p:cNvPr id="373" name="Google Shape;373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みどり</a:t>
            </a:r>
            <a:r>
              <a:rPr lang="ja" dirty="0">
                <a:latin typeface="Arial"/>
                <a:cs typeface="Arial"/>
              </a:rPr>
              <a:t>のはたを</a:t>
            </a:r>
            <a:r>
              <a:rPr lang="ja-JP" altLang="en-US" dirty="0">
                <a:latin typeface="Arial"/>
                <a:cs typeface="Arial"/>
              </a:rPr>
              <a:t>クリックしてみよう！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76" name="Google Shape;376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3662" y="1613255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6"/>
          <p:cNvSpPr/>
          <p:nvPr/>
        </p:nvSpPr>
        <p:spPr>
          <a:xfrm>
            <a:off x="5708705" y="1281148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3250" y="4129188"/>
            <a:ext cx="796025" cy="79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95074" y="3903550"/>
            <a:ext cx="79602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6"/>
          <p:cNvSpPr/>
          <p:nvPr/>
        </p:nvSpPr>
        <p:spPr>
          <a:xfrm>
            <a:off x="2566800" y="3418250"/>
            <a:ext cx="1535700" cy="795900"/>
          </a:xfrm>
          <a:prstGeom prst="wedgeRoundRectCallout">
            <a:avLst>
              <a:gd name="adj1" fmla="val -60440"/>
              <a:gd name="adj2" fmla="val 4944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さぁこたえは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6"/>
          <p:cNvSpPr/>
          <p:nvPr/>
        </p:nvSpPr>
        <p:spPr>
          <a:xfrm>
            <a:off x="4588600" y="4044175"/>
            <a:ext cx="1535700" cy="795900"/>
          </a:xfrm>
          <a:prstGeom prst="wedgeRoundRectCallout">
            <a:avLst>
              <a:gd name="adj1" fmla="val 103177"/>
              <a:gd name="adj2" fmla="val 308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いた！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しゃべった！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6"/>
          <p:cNvSpPr/>
          <p:nvPr/>
        </p:nvSpPr>
        <p:spPr>
          <a:xfrm>
            <a:off x="6193854" y="1061848"/>
            <a:ext cx="1351332" cy="520800"/>
          </a:xfrm>
          <a:prstGeom prst="wedgeRoundRectCallout">
            <a:avLst>
              <a:gd name="adj1" fmla="val -61941"/>
              <a:gd name="adj2" fmla="val 2753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A15BD21-BB6C-4BCC-99CB-B55A89B4E9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772" r="319"/>
          <a:stretch/>
        </p:blipFill>
        <p:spPr>
          <a:xfrm>
            <a:off x="5166149" y="1943947"/>
            <a:ext cx="3429239" cy="2911331"/>
          </a:xfrm>
          <a:prstGeom prst="rect">
            <a:avLst/>
          </a:prstGeom>
        </p:spPr>
      </p:pic>
      <p:sp>
        <p:nvSpPr>
          <p:cNvPr id="299" name="Google Shape;299;p31"/>
          <p:cNvSpPr txBox="1">
            <a:spLocks noGrp="1"/>
          </p:cNvSpPr>
          <p:nvPr>
            <p:ph type="title"/>
          </p:nvPr>
        </p:nvSpPr>
        <p:spPr>
          <a:xfrm>
            <a:off x="311699" y="391350"/>
            <a:ext cx="8795167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あそびはじめるボタン</a:t>
            </a:r>
            <a:r>
              <a:rPr lang="ja" dirty="0">
                <a:latin typeface="Arial"/>
                <a:cs typeface="Arial"/>
              </a:rPr>
              <a:t>は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みどり</a:t>
            </a:r>
            <a:r>
              <a:rPr lang="ja" dirty="0">
                <a:latin typeface="Arial"/>
                <a:cs typeface="Arial"/>
              </a:rPr>
              <a:t>のはた」だ</a:t>
            </a:r>
            <a:r>
              <a:rPr lang="ja-JP" altLang="en-US" dirty="0">
                <a:latin typeface="Arial"/>
                <a:cs typeface="Arial"/>
              </a:rPr>
              <a:t>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01" name="Google Shape;301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875" y="272002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1"/>
          <p:cNvSpPr/>
          <p:nvPr/>
        </p:nvSpPr>
        <p:spPr>
          <a:xfrm>
            <a:off x="5166149" y="1954650"/>
            <a:ext cx="312300" cy="237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1"/>
          <p:cNvSpPr/>
          <p:nvPr/>
        </p:nvSpPr>
        <p:spPr>
          <a:xfrm>
            <a:off x="1271900" y="2047875"/>
            <a:ext cx="3655700" cy="2264968"/>
          </a:xfrm>
          <a:prstGeom prst="wedgeRoundRectCallout">
            <a:avLst>
              <a:gd name="adj1" fmla="val -52714"/>
              <a:gd name="adj2" fmla="val 62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ステージの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うえの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みどりいろ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のはた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おしたね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これは</a:t>
            </a: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ボタン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Scratchのゲームや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アニメーションは、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これを</a:t>
            </a:r>
            <a:r>
              <a:rPr lang="ja" sz="1500" b="1" dirty="0">
                <a:solidFill>
                  <a:schemeClr val="dk2"/>
                </a:solidFill>
              </a:rPr>
              <a:t>おした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ら</a:t>
            </a:r>
            <a:r>
              <a:rPr lang="ja" sz="1500" b="1" dirty="0">
                <a:solidFill>
                  <a:schemeClr val="dk2"/>
                </a:solidFill>
              </a:rPr>
              <a:t>はじまる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ように</a:t>
            </a:r>
            <a:r>
              <a:rPr lang="ja" sz="1500" b="1" dirty="0">
                <a:solidFill>
                  <a:schemeClr val="dk2"/>
                </a:solidFill>
              </a:rPr>
              <a:t>つく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るよ。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1"/>
          <p:cNvSpPr/>
          <p:nvPr/>
        </p:nvSpPr>
        <p:spPr>
          <a:xfrm>
            <a:off x="5715519" y="1723570"/>
            <a:ext cx="1541100" cy="1400400"/>
          </a:xfrm>
          <a:prstGeom prst="wedgeRoundRectCallout">
            <a:avLst>
              <a:gd name="adj1" fmla="val -59923"/>
              <a:gd name="adj2" fmla="val -2145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7653" y="1949170"/>
            <a:ext cx="850325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797D8DF-31BB-4BC5-9029-761D0AEA7C11}"/>
              </a:ext>
            </a:extLst>
          </p:cNvPr>
          <p:cNvSpPr txBox="1"/>
          <p:nvPr/>
        </p:nvSpPr>
        <p:spPr>
          <a:xfrm>
            <a:off x="1271900" y="3067813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だいがめん</a:t>
            </a:r>
            <a:r>
              <a:rPr lang="ja" dirty="0">
                <a:latin typeface="Arial"/>
                <a:cs typeface="Arial"/>
              </a:rPr>
              <a:t>でプレイするには？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90" name="Google Shape;390;p37"/>
          <p:cNvPicPr preferRelativeResize="0"/>
          <p:nvPr/>
        </p:nvPicPr>
        <p:blipFill rotWithShape="1">
          <a:blip r:embed="rId3">
            <a:alphaModFix/>
          </a:blip>
          <a:srcRect l="28176"/>
          <a:stretch/>
        </p:blipFill>
        <p:spPr>
          <a:xfrm>
            <a:off x="1569720" y="1643675"/>
            <a:ext cx="2374656" cy="261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2324" y="1306575"/>
            <a:ext cx="4030426" cy="310820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7"/>
          <p:cNvSpPr/>
          <p:nvPr/>
        </p:nvSpPr>
        <p:spPr>
          <a:xfrm>
            <a:off x="3671217" y="1809808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24237" y="1955624"/>
            <a:ext cx="595075" cy="90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3824" y="3688900"/>
            <a:ext cx="1117474" cy="111747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7"/>
          <p:cNvSpPr/>
          <p:nvPr/>
        </p:nvSpPr>
        <p:spPr>
          <a:xfrm>
            <a:off x="8380309" y="1291376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" name="Google Shape;396;p37"/>
          <p:cNvGrpSpPr/>
          <p:nvPr/>
        </p:nvGrpSpPr>
        <p:grpSpPr>
          <a:xfrm>
            <a:off x="4619312" y="3520175"/>
            <a:ext cx="2529989" cy="1285800"/>
            <a:chOff x="4619312" y="3520175"/>
            <a:chExt cx="2529989" cy="1285800"/>
          </a:xfrm>
        </p:grpSpPr>
        <p:sp>
          <p:nvSpPr>
            <p:cNvPr id="397" name="Google Shape;397;p37"/>
            <p:cNvSpPr/>
            <p:nvPr/>
          </p:nvSpPr>
          <p:spPr>
            <a:xfrm>
              <a:off x="4619312" y="3520175"/>
              <a:ext cx="2529989" cy="1285800"/>
            </a:xfrm>
            <a:prstGeom prst="wedgeRoundRectCallout">
              <a:avLst>
                <a:gd name="adj1" fmla="val 59351"/>
                <a:gd name="adj2" fmla="val 5955"/>
                <a:gd name="adj3" fmla="val 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buSzPts val="1400"/>
              </a:pPr>
              <a:r>
                <a:rPr lang="ja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　　　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を</a:t>
              </a:r>
              <a:r>
                <a:rPr lang="ja-JP" altLang="en-US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ひだり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クリックすると、</a:t>
              </a:r>
              <a:r>
                <a:rPr lang="ja-JP" altLang="en-US" sz="1500" b="1" dirty="0">
                  <a:solidFill>
                    <a:schemeClr val="accent5"/>
                  </a:solidFill>
                </a:rPr>
                <a:t>だいがめん</a:t>
              </a:r>
              <a:r>
                <a:rPr lang="ja" sz="1500" b="1" i="0" u="none" strike="noStrike" cap="none" dirty="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でプレイ</a:t>
              </a:r>
              <a:endParaRPr lang="ja-JP" altLang="en-US" sz="1500" b="1" dirty="0">
                <a:solidFill>
                  <a:schemeClr val="accent5"/>
                </a:solidFill>
              </a:endParaRPr>
            </a:p>
            <a:p>
              <a:pPr marL="0" marR="0" lvl="0" indent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Arial"/>
                <a:buNone/>
              </a:pPr>
              <a:r>
                <a:rPr lang="ja" sz="1500" b="1" i="0" u="none" strike="noStrike" cap="none" dirty="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できる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ようになるよ。</a:t>
              </a: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98" name="Google Shape;398;p3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801266" y="3605086"/>
              <a:ext cx="401032" cy="3927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9" name="Google Shape;399;p37"/>
          <p:cNvSpPr/>
          <p:nvPr/>
        </p:nvSpPr>
        <p:spPr>
          <a:xfrm>
            <a:off x="6035963" y="1017425"/>
            <a:ext cx="2077214" cy="727800"/>
          </a:xfrm>
          <a:prstGeom prst="wedgeRoundRectCallout">
            <a:avLst>
              <a:gd name="adj1" fmla="val 56801"/>
              <a:gd name="adj2" fmla="val 1977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もと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に</a:t>
            </a:r>
            <a:r>
              <a:rPr lang="ja" sz="1500" b="1" dirty="0">
                <a:solidFill>
                  <a:schemeClr val="dk2"/>
                </a:solidFill>
              </a:rPr>
              <a:t>もど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すにはここを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クリック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400" name="Google Shape;400;p37"/>
          <p:cNvSpPr/>
          <p:nvPr/>
        </p:nvSpPr>
        <p:spPr>
          <a:xfrm>
            <a:off x="4087250" y="2969750"/>
            <a:ext cx="595200" cy="301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や</a:t>
            </a:r>
            <a:r>
              <a:rPr lang="ja" dirty="0">
                <a:latin typeface="Arial"/>
                <a:cs typeface="Arial"/>
              </a:rPr>
              <a:t>ったこと</a:t>
            </a:r>
            <a:r>
              <a:rPr lang="ja-JP" altLang="en-US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5129644" y="1388438"/>
            <a:ext cx="4167600" cy="43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のはじめかた</a:t>
            </a:r>
            <a:endParaRPr lang="en-US" altLang="ja-JP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ja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ほうご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かす</a:t>
            </a:r>
            <a:endParaRPr sz="12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みどり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のはたが</a:t>
            </a:r>
            <a:r>
              <a:rPr lang="ja-JP" altLang="en-US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お</a:t>
            </a:r>
            <a:r>
              <a:rPr lang="ja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されたとき</a:t>
            </a:r>
            <a:endParaRPr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～と～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う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やったね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125;p82">
            <a:extLst>
              <a:ext uri="{FF2B5EF4-FFF2-40B4-BE49-F238E27FC236}">
                <a16:creationId xmlns:a16="http://schemas.microsoft.com/office/drawing/2014/main" id="{1B23D2C1-61D0-4BB3-BA89-A049C63D827D}"/>
              </a:ext>
            </a:extLst>
          </p:cNvPr>
          <p:cNvSpPr txBox="1"/>
          <p:nvPr/>
        </p:nvSpPr>
        <p:spPr>
          <a:xfrm>
            <a:off x="5094884" y="126660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1152</Words>
  <Application>Microsoft Office PowerPoint</Application>
  <PresentationFormat>画面に合わせる (16:9)</PresentationFormat>
  <Paragraphs>216</Paragraphs>
  <Slides>34</Slides>
  <Notes>34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9" baseType="lpstr">
      <vt:lpstr>Playfair Display</vt:lpstr>
      <vt:lpstr>Century Gothic</vt:lpstr>
      <vt:lpstr>Lato</vt:lpstr>
      <vt:lpstr>Arial</vt:lpstr>
      <vt:lpstr>Coral</vt:lpstr>
      <vt:lpstr>Scratchで ゲームを つくろう！</vt:lpstr>
      <vt:lpstr>とうじょうじんぶつしょうかい</vt:lpstr>
      <vt:lpstr>Scratchってなんだろう？</vt:lpstr>
      <vt:lpstr>Scratchって？ </vt:lpstr>
      <vt:lpstr>せかいじゅうのみんなにあそんでもらえるよ</vt:lpstr>
      <vt:lpstr>Scratchをやってみよう</vt:lpstr>
      <vt:lpstr>Scratchをひらいてみよう </vt:lpstr>
      <vt:lpstr>「作る」をひだりクリック </vt:lpstr>
      <vt:lpstr>これがゲームをつくるがめんだよ</vt:lpstr>
      <vt:lpstr>Scratchをひらがなにしよう</vt:lpstr>
      <vt:lpstr>ひらがなになったかな？</vt:lpstr>
      <vt:lpstr>チュートリアルってなんだろう？</vt:lpstr>
      <vt:lpstr>こんながめんでゲームをつくるよ</vt:lpstr>
      <vt:lpstr>スプライトとあそぼう！</vt:lpstr>
      <vt:lpstr>ブロックでスプライトをうごかすよ！</vt:lpstr>
      <vt:lpstr>ブロックをクリックしてみよう</vt:lpstr>
      <vt:lpstr>チャレンジ！ほすうをかえてみよう！</vt:lpstr>
      <vt:lpstr>もしスプライトがうごかなかったら…？</vt:lpstr>
      <vt:lpstr>スプライトをもとのいちにもどすには？</vt:lpstr>
      <vt:lpstr>ブロックはカテゴリにわかれているよ</vt:lpstr>
      <vt:lpstr>ほかのブロックもためしてみよう</vt:lpstr>
      <vt:lpstr>スプライトであそんでみよう！</vt:lpstr>
      <vt:lpstr>あそぶじゅんびをしよう！</vt:lpstr>
      <vt:lpstr>スクリプトエリアってなんだろう？</vt:lpstr>
      <vt:lpstr>ブロックをつなげてみよう</vt:lpstr>
      <vt:lpstr>おいたブロックをけそう</vt:lpstr>
      <vt:lpstr>ブロックのけしかた１</vt:lpstr>
      <vt:lpstr>ブロックのけしかた２</vt:lpstr>
      <vt:lpstr>さらにブロックをつなげてみよう</vt:lpstr>
      <vt:lpstr>スプライトはどんなうごきをするかな？</vt:lpstr>
      <vt:lpstr>みどりのはたをクリックしてみよう！</vt:lpstr>
      <vt:lpstr>ゲームをあそびはじめるボタンは 「みどりのはた」だね</vt:lpstr>
      <vt:lpstr>だいがめんでプレイするには？</vt:lpstr>
      <vt:lpstr>このレッスンでやったこと！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106</cp:revision>
  <dcterms:modified xsi:type="dcterms:W3CDTF">2021-11-28T02:44:47Z</dcterms:modified>
</cp:coreProperties>
</file>