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12"/>
  </p:notesMasterIdLst>
  <p:sldIdLst>
    <p:sldId id="454" r:id="rId2"/>
    <p:sldId id="450" r:id="rId3"/>
    <p:sldId id="441" r:id="rId4"/>
    <p:sldId id="442" r:id="rId5"/>
    <p:sldId id="443" r:id="rId6"/>
    <p:sldId id="426" r:id="rId7"/>
    <p:sldId id="427" r:id="rId8"/>
    <p:sldId id="428" r:id="rId9"/>
    <p:sldId id="429" r:id="rId10"/>
    <p:sldId id="449" r:id="rId11"/>
  </p:sldIdLst>
  <p:sldSz cx="9144000" cy="5143500" type="screen16x9"/>
  <p:notesSz cx="6858000" cy="9144000"/>
  <p:embeddedFontLst>
    <p:embeddedFont>
      <p:font typeface="Lato" panose="020F0502020204030203" pitchFamily="34" charset="0"/>
      <p:regular r:id="rId13"/>
      <p:bold r:id="rId14"/>
      <p:italic r:id="rId15"/>
      <p:boldItalic r:id="rId16"/>
    </p:embeddedFont>
    <p:embeddedFont>
      <p:font typeface="Playfair Display" panose="00000500000000000000" pitchFamily="2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434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4AF7D0-997D-40A5-BA0A-0895B91A5E9F}" v="1637" dt="2021-06-14T02:48:13.118"/>
    <p1510:client id="{0626D020-6624-4C5F-A31B-994B9731DF14}" v="485" dt="2021-03-16T00:10:16.061"/>
    <p1510:client id="{0B38D1EE-D90D-492C-B880-490F6264F58C}" v="1010" dt="2021-05-21T22:21:00.394"/>
    <p1510:client id="{0D9CA6A4-EA55-46F6-9B5C-F8F74A1936FF}" v="1811" dt="2021-04-21T06:44:11.465"/>
    <p1510:client id="{1193C2C8-0C29-465E-86BA-C85B6E568B0A}" v="7" dt="2021-03-04T08:59:38.029"/>
    <p1510:client id="{11DF4DF2-F865-4301-9921-D1F7D5F6FF10}" v="197" dt="2021-03-26T00:19:25.225"/>
    <p1510:client id="{11E96D5D-749C-46EA-8BB0-BBAE6DBAAF58}" v="1582" dt="2021-03-29T01:55:25.686"/>
    <p1510:client id="{13F5437A-5C71-41A2-81CA-D426B34E848F}" v="430" dt="2021-03-15T04:27:04.833"/>
    <p1510:client id="{17F1056E-8F52-43D5-8B90-1FF83CCF0E4E}" v="967" dt="2021-04-01T02:20:39.085"/>
    <p1510:client id="{1A6A0F04-A9EA-40E3-9E3E-E1836731E81B}" v="1149" dt="2021-03-23T09:41:01.852"/>
    <p1510:client id="{1AD72DD7-2014-4842-9A4A-0127F950F0CF}" v="1852" dt="2021-03-24T05:10:37.110"/>
    <p1510:client id="{1CCFEE7C-3653-4B85-98DE-BA450BD80D99}" v="419" dt="2021-03-30T08:38:52.291"/>
    <p1510:client id="{1FDA89EA-1AEC-4B8A-A395-F1B09F637660}" v="1199" dt="2021-04-03T09:17:29.393"/>
    <p1510:client id="{2092D406-A5CC-404A-91E7-078423295496}" v="775" dt="2021-05-15T02:20:31.292"/>
    <p1510:client id="{234675A6-6A0C-4471-9EF9-ECC4A6973C74}" v="139" dt="2021-05-16T06:18:55.643"/>
    <p1510:client id="{243EE00F-D0E7-4D5B-98AD-1975EFF93084}" v="121" dt="2021-05-12T00:09:22.501"/>
    <p1510:client id="{249A1F45-DA51-4229-B7B4-93CBCCDE7245}" v="10" dt="2021-05-27T23:11:17.804"/>
    <p1510:client id="{39A5D0CC-2F00-4631-89CF-F9003B13E553}" v="1157" dt="2021-05-15T05:42:46.965"/>
    <p1510:client id="{3BA5E854-92C1-416E-BB42-B9A9D71FCD4E}" v="366" dt="2021-03-28T08:37:04.018"/>
    <p1510:client id="{41017BE7-1881-4FCC-8889-E1B42BE19DFB}" v="155" dt="2021-05-22T03:36:17.276"/>
    <p1510:client id="{43DE736F-2044-40EC-87FA-B329473C6E79}" v="624" dt="2021-06-04T05:42:02.871"/>
    <p1510:client id="{464193E5-026D-4322-8956-3C556BE078FC}" v="41" dt="2021-04-13T23:25:55.604"/>
    <p1510:client id="{4F0E8FFB-6EDB-460F-B17E-A5BBCD3D6AFE}" v="218" dt="2021-03-03T08:47:44.517"/>
    <p1510:client id="{4F33ACC5-97A7-4625-B698-0E72A82CC9D2}" v="1505" dt="2021-04-14T09:59:39.486"/>
    <p1510:client id="{50ECFF70-5C0F-4C32-834B-12B3AC73A077}" v="1110" dt="2021-05-22T06:30:37.645"/>
    <p1510:client id="{567DF9D4-C04E-4137-9FAA-F08FCF66B3FE}" v="20" dt="2021-03-18T04:48:37.015"/>
    <p1510:client id="{58F04152-15CD-491F-8D8D-4178CDCCA8E2}" v="164" dt="2021-05-27T11:12:16.990"/>
    <p1510:client id="{593779C2-DF59-48F5-8011-06C3F1B52D45}" v="461" dt="2021-06-14T04:02:40.560"/>
    <p1510:client id="{5EDE4589-BE3A-4370-A407-62441C587ED2}" v="157" dt="2021-05-22T01:47:34.111"/>
    <p1510:client id="{5EE512EA-5BA5-47EA-9F91-7572ADB74980}" v="704" dt="2021-04-01T05:12:12.813"/>
    <p1510:client id="{5F3D44AF-84AE-47D5-BAE2-5A70442B501B}" v="38" dt="2021-04-03T00:51:07.715"/>
    <p1510:client id="{664A8FDA-776B-42E2-A888-430F2F15681F}" v="1157" dt="2021-05-29T22:19:20.057"/>
    <p1510:client id="{66F6F400-262E-41EF-9219-CBBDD9E3DF7F}" v="1573" dt="2021-03-27T06:47:25.193"/>
    <p1510:client id="{67ADF70A-EBC5-41A0-B0C4-0C80B0F68E18}" v="446" dt="2021-05-23T10:40:26.455"/>
    <p1510:client id="{6CB42880-3508-46BC-B940-C69A1C9B2271}" v="2384" dt="2021-03-17T02:05:39.748"/>
    <p1510:client id="{6E96C4DE-F423-42C0-968A-22AAAD5BE99B}" v="1461" dt="2021-03-17T11:41:51.394"/>
    <p1510:client id="{71A333F9-1F64-42F8-B351-A43E158A4420}" v="453" dt="2021-04-05T01:09:26.015"/>
    <p1510:client id="{73325D1E-1463-4B5A-BF85-9818828491EE}" v="124" dt="2021-05-27T10:48:48.290"/>
    <p1510:client id="{7544D0D9-6522-4FDA-8290-6B1AE8958837}" v="758" dt="2021-04-02T05:11:15.200"/>
    <p1510:client id="{7E8FDDAC-954A-49FC-B9FA-A378ACD303EF}" v="444" dt="2021-04-03T03:38:09.536"/>
    <p1510:client id="{821C78D6-5EA8-41B0-B902-5D7C4F19F41F}" v="51" dt="2021-05-20T00:44:21.207"/>
    <p1510:client id="{823F87B7-7FC9-4E40-9072-70CA1F1C2198}" v="50" dt="2021-03-25T01:01:05.153"/>
    <p1510:client id="{8397B5D6-490A-4A99-AB08-C27364E7BA43}" v="164" dt="2021-03-05T08:20:05.790"/>
    <p1510:client id="{86D7BF59-1C93-40D8-97FD-EC45DF04C99F}" v="277" dt="2021-05-22T23:34:11.828"/>
    <p1510:client id="{8846571E-8DFE-4D4E-A3F5-132AFF5D2AA4}" v="850" dt="2021-03-24T09:03:28.804"/>
    <p1510:client id="{88892A39-87BF-4DDE-A32E-E922096D6846}" v="2495" dt="2021-05-17T05:12:34.337"/>
    <p1510:client id="{8964B387-4223-49D4-9993-944CB104E998}" v="104" dt="2021-04-02T00:15:15.154"/>
    <p1510:client id="{8BE22AC1-4239-49C0-875F-85E984981B08}" v="906" dt="2021-05-07T04:16:24.073"/>
    <p1510:client id="{8CFEA761-DEF5-46CD-8E28-E75D2B995DBE}" v="83" dt="2021-05-15T03:39:53.125"/>
    <p1510:client id="{8DED4023-259A-470A-AD33-A8C38697E642}" v="62" dt="2021-03-05T07:27:59.738"/>
    <p1510:client id="{8EAD9CD5-E4C6-429A-ACDB-94942DC68CD7}" v="197" dt="2021-06-14T01:12:51.361"/>
    <p1510:client id="{91C0F2B4-C652-4887-89A2-6D41822B622A}" v="711" dt="2021-03-31T08:31:44.218"/>
    <p1510:client id="{9B6BAF3F-CCEA-4395-A4E5-EE683F863AF1}" v="140" dt="2021-05-11T06:43:13.385"/>
    <p1510:client id="{9CFB1D8E-3449-4A6A-BC98-FB46418E652A}" v="702" dt="2021-06-12T05:47:00.568"/>
    <p1510:client id="{A226E90B-63F8-4295-8428-EE463851F0E9}" v="778" dt="2021-03-18T05:17:49.387"/>
    <p1510:client id="{A62C4538-B757-43BE-AD3D-17D84C9C7D6D}" v="2728" dt="2021-06-16T04:44:59.944"/>
    <p1510:client id="{A67AD709-0C5A-45DE-850D-5DAF54B1C2D6}" v="685" dt="2021-03-27T02:02:14.924"/>
    <p1510:client id="{AAB0A584-7633-4E88-BF5F-40BB7CDFEF1D}" v="2322" dt="2021-03-15T03:31:20.520"/>
    <p1510:client id="{AFCC58F8-B29A-4193-9AD7-4609A20DBEEC}" v="312" dt="2021-03-04T06:39:08.523"/>
    <p1510:client id="{B1EFA465-74F9-49C5-8389-5F09249C94A1}" v="800" dt="2021-04-02T08:37:07.655"/>
    <p1510:client id="{B3DC2354-085A-43BA-957C-D2991066A18F}" v="1027" dt="2021-05-18T01:25:50.909"/>
    <p1510:client id="{BB0CFECF-3597-4506-B3C9-C1E83C54A5EB}" v="3243" dt="2021-03-26T09:32:23.172"/>
    <p1510:client id="{BF139D97-96B3-4339-8140-0C0EECDAA748}" v="159" dt="2021-05-29T06:28:12.965"/>
    <p1510:client id="{C3476BC4-E1AD-4875-A849-8A5D50B4B824}" v="480" dt="2021-04-03T05:35:48.699"/>
    <p1510:client id="{C583B653-D557-4848-A484-92B873675025}" v="1449" dt="2021-03-25T08:51:28.001"/>
    <p1510:client id="{C6AE386F-7E5D-4B07-B954-CCB0555A6B62}" v="26" dt="2021-05-11T06:37:57.846"/>
    <p1510:client id="{CA06AC1C-85A4-4067-99E4-0A179E6B1AF8}" v="3" dt="2021-04-13T23:18:21.837"/>
    <p1510:client id="{CAB1F924-3E36-4F22-8D66-A3876FA821DD}" v="7" dt="2021-04-05T03:54:49.704"/>
    <p1510:client id="{CD166D09-413D-417D-A079-458F1DBBCF69}" v="121" dt="2021-03-04T08:19:35.795"/>
    <p1510:client id="{CF4F246A-A937-4DBA-B5E4-EC2065F07E8E}" v="401" dt="2021-04-01T07:44:27.504"/>
    <p1510:client id="{D27C371B-6472-4AD1-B8FC-8D7AF3AC7F92}" v="1738" dt="2021-05-18T02:58:24.642"/>
    <p1510:client id="{D3C6A282-5B6D-4B9A-90D3-F20118731F6D}" v="412" dt="2021-05-16T04:45:59.867"/>
    <p1510:client id="{D9848F8B-88AC-4DDC-B4E5-AB0DC06E4700}" v="1164" dt="2021-03-18T00:11:34.394"/>
    <p1510:client id="{E0C52404-4E32-4942-99A3-948A2D550135}" v="1164" dt="2021-03-31T01:49:32.513"/>
    <p1510:client id="{E434D65A-9787-40CA-84B3-16FAF0FC4D95}" v="1143" dt="2021-05-16T02:07:22.461"/>
    <p1510:client id="{E6B605C5-48C0-43F7-9C94-349C04E8F757}" v="92" dt="2021-04-02T06:24:17.536"/>
    <p1510:client id="{EA3C3DE5-65BF-4B4A-9E43-F1F385106293}" v="876" dt="2021-06-17T04:20:05.028"/>
    <p1510:client id="{EB505E9A-6988-42D5-B658-945B16F4A0C3}" v="112" dt="2021-03-30T00:14:27.136"/>
    <p1510:client id="{EDE274BC-B9C0-44AB-88D5-1558CAD37204}" v="906" dt="2021-05-22T22:35:53.739"/>
    <p1510:client id="{F751D204-6527-4BC1-B169-F3C6E0C64F53}" v="24" dt="2021-05-20T00:13:31.600"/>
    <p1510:client id="{FA67614B-DD3A-4563-B86F-6EC9EE3764C4}" v="1920" dt="2021-03-28T06:38:59.608"/>
    <p1510:client id="{FDD48489-4098-4B6B-9ED2-AD11EA58D177}" v="499" dt="2021-03-22T08:31:55.109"/>
  </p1510:revLst>
</p1510:revInfo>
</file>

<file path=ppt/tableStyles.xml><?xml version="1.0" encoding="utf-8"?>
<a:tblStyleLst xmlns:a="http://schemas.openxmlformats.org/drawingml/2006/main" def="{E716A814-4B6B-4D53-AE64-6539C0FC2E98}">
  <a:tblStyle styleId="{E716A814-4B6B-4D53-AE64-6539C0FC2E9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ゲスト ユーザー" providerId="Windows Live" clId="Web-{11E96D5D-749C-46EA-8BB0-BBAE6DBAAF58}"/>
    <pc:docChg chg="addSld delSld modSld sldOrd">
      <pc:chgData name="ゲスト ユーザー" userId="" providerId="Windows Live" clId="Web-{11E96D5D-749C-46EA-8BB0-BBAE6DBAAF58}" dt="2021-03-29T01:55:25.686" v="1497" actId="20577"/>
      <pc:docMkLst>
        <pc:docMk/>
      </pc:docMkLst>
      <pc:sldChg chg="del">
        <pc:chgData name="ゲスト ユーザー" userId="" providerId="Windows Live" clId="Web-{11E96D5D-749C-46EA-8BB0-BBAE6DBAAF58}" dt="2021-03-29T01:31:06.553" v="1427"/>
        <pc:sldMkLst>
          <pc:docMk/>
          <pc:sldMk cId="0" sldId="315"/>
        </pc:sldMkLst>
      </pc:sldChg>
      <pc:sldChg chg="modSp">
        <pc:chgData name="ゲスト ユーザー" userId="" providerId="Windows Live" clId="Web-{11E96D5D-749C-46EA-8BB0-BBAE6DBAAF58}" dt="2021-03-29T01:53:16.839" v="1458" actId="20577"/>
        <pc:sldMkLst>
          <pc:docMk/>
          <pc:sldMk cId="0" sldId="316"/>
        </pc:sldMkLst>
        <pc:spChg chg="mod">
          <ac:chgData name="ゲスト ユーザー" userId="" providerId="Windows Live" clId="Web-{11E96D5D-749C-46EA-8BB0-BBAE6DBAAF58}" dt="2021-03-29T01:52:57.667" v="1446" actId="1076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1E96D5D-749C-46EA-8BB0-BBAE6DBAAF58}" dt="2021-03-29T01:53:16.839" v="1458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1E96D5D-749C-46EA-8BB0-BBAE6DBAAF58}" dt="2021-03-29T01:53:02.230" v="1447" actId="1076"/>
          <ac:spMkLst>
            <pc:docMk/>
            <pc:sldMk cId="0" sldId="316"/>
            <ac:spMk id="1014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55:25.686" v="1497" actId="20577"/>
        <pc:sldMkLst>
          <pc:docMk/>
          <pc:sldMk cId="1983677846" sldId="349"/>
        </pc:sldMkLst>
        <pc:spChg chg="mod">
          <ac:chgData name="ゲスト ユーザー" userId="" providerId="Windows Live" clId="Web-{11E96D5D-749C-46EA-8BB0-BBAE6DBAAF58}" dt="2021-03-29T01:54:51.482" v="148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1E96D5D-749C-46EA-8BB0-BBAE6DBAAF58}" dt="2021-03-29T01:55:25.686" v="1497" actId="20577"/>
          <ac:spMkLst>
            <pc:docMk/>
            <pc:sldMk cId="1983677846" sldId="349"/>
            <ac:spMk id="8" creationId="{49F937B6-C496-433C-9B86-8FFA5958DE85}"/>
          </ac:spMkLst>
        </pc:spChg>
        <pc:spChg chg="mod">
          <ac:chgData name="ゲスト ユーザー" userId="" providerId="Windows Live" clId="Web-{11E96D5D-749C-46EA-8BB0-BBAE6DBAAF58}" dt="2021-03-29T01:29:30.207" v="1395" actId="20577"/>
          <ac:spMkLst>
            <pc:docMk/>
            <pc:sldMk cId="1983677846" sldId="349"/>
            <ac:spMk id="350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29:57.380" v="1423"/>
          <ac:picMkLst>
            <pc:docMk/>
            <pc:sldMk cId="1983677846" sldId="349"/>
            <ac:picMk id="4" creationId="{5F5F680F-7F24-4F26-834A-0E0774899C78}"/>
          </ac:picMkLst>
        </pc:picChg>
        <pc:picChg chg="add mod">
          <ac:chgData name="ゲスト ユーザー" userId="" providerId="Windows Live" clId="Web-{11E96D5D-749C-46EA-8BB0-BBAE6DBAAF58}" dt="2021-03-29T01:30:58.584" v="1426" actId="14100"/>
          <ac:picMkLst>
            <pc:docMk/>
            <pc:sldMk cId="1983677846" sldId="349"/>
            <ac:picMk id="6" creationId="{03351E66-2E5C-4E62-95A1-7A8AA1733E6A}"/>
          </ac:picMkLst>
        </pc:picChg>
      </pc:sldChg>
      <pc:sldChg chg="addSp delSp modSp">
        <pc:chgData name="ゲスト ユーザー" userId="" providerId="Windows Live" clId="Web-{11E96D5D-749C-46EA-8BB0-BBAE6DBAAF58}" dt="2021-03-29T01:54:29.513" v="1472" actId="1076"/>
        <pc:sldMkLst>
          <pc:docMk/>
          <pc:sldMk cId="3429178118" sldId="352"/>
        </pc:sldMkLst>
        <pc:spChg chg="add mod">
          <ac:chgData name="ゲスト ユーザー" userId="" providerId="Windows Live" clId="Web-{11E96D5D-749C-46EA-8BB0-BBAE6DBAAF58}" dt="2021-03-29T01:53:53.684" v="1466" actId="1076"/>
          <ac:spMkLst>
            <pc:docMk/>
            <pc:sldMk cId="3429178118" sldId="352"/>
            <ac:spMk id="3" creationId="{1D655D8A-CF30-4F2F-8A3A-876CBF18EE41}"/>
          </ac:spMkLst>
        </pc:spChg>
        <pc:spChg chg="add mod">
          <ac:chgData name="ゲスト ユーザー" userId="" providerId="Windows Live" clId="Web-{11E96D5D-749C-46EA-8BB0-BBAE6DBAAF58}" dt="2021-03-29T01:54:14.153" v="1470" actId="1076"/>
          <ac:spMkLst>
            <pc:docMk/>
            <pc:sldMk cId="3429178118" sldId="352"/>
            <ac:spMk id="5" creationId="{DBD60111-AFC9-4210-A4A3-5497900B6C09}"/>
          </ac:spMkLst>
        </pc:spChg>
        <pc:spChg chg="add mod">
          <ac:chgData name="ゲスト ユーザー" userId="" providerId="Windows Live" clId="Web-{11E96D5D-749C-46EA-8BB0-BBAE6DBAAF58}" dt="2021-03-29T01:54:29.513" v="1472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11E96D5D-749C-46EA-8BB0-BBAE6DBAAF58}" dt="2021-03-29T01:53:55.309" v="1467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11E96D5D-749C-46EA-8BB0-BBAE6DBAAF58}" dt="2021-03-29T01:31:55.038" v="1436"/>
          <ac:picMkLst>
            <pc:docMk/>
            <pc:sldMk cId="3429178118" sldId="352"/>
            <ac:picMk id="3" creationId="{9A74BBE9-22E8-4521-B35C-2955828742B2}"/>
          </ac:picMkLst>
        </pc:picChg>
        <pc:picChg chg="add mod">
          <ac:chgData name="ゲスト ユーザー" userId="" providerId="Windows Live" clId="Web-{11E96D5D-749C-46EA-8BB0-BBAE6DBAAF58}" dt="2021-03-29T01:53:59.043" v="1468" actId="1076"/>
          <ac:picMkLst>
            <pc:docMk/>
            <pc:sldMk cId="3429178118" sldId="352"/>
            <ac:picMk id="4" creationId="{821A2551-91E1-4862-8C20-5A1C7722E054}"/>
          </ac:picMkLst>
        </pc:picChg>
        <pc:picChg chg="mod">
          <ac:chgData name="ゲスト ユーザー" userId="" providerId="Windows Live" clId="Web-{11E96D5D-749C-46EA-8BB0-BBAE6DBAAF58}" dt="2021-03-29T01:32:49.757" v="1441" actId="1076"/>
          <ac:picMkLst>
            <pc:docMk/>
            <pc:sldMk cId="3429178118" sldId="352"/>
            <ac:picMk id="1008" creationId="{00000000-0000-0000-0000-000000000000}"/>
          </ac:picMkLst>
        </pc:picChg>
      </pc:sldChg>
      <pc:sldChg chg="addSp modSp">
        <pc:chgData name="ゲスト ユーザー" userId="" providerId="Windows Live" clId="Web-{11E96D5D-749C-46EA-8BB0-BBAE6DBAAF58}" dt="2021-03-28T23:52:50.512" v="7"/>
        <pc:sldMkLst>
          <pc:docMk/>
          <pc:sldMk cId="487441661" sldId="380"/>
        </pc:sldMkLst>
        <pc:spChg chg="mod">
          <ac:chgData name="ゲスト ユーザー" userId="" providerId="Windows Live" clId="Web-{11E96D5D-749C-46EA-8BB0-BBAE6DBAAF58}" dt="2021-03-28T23:52:20.808" v="2" actId="20577"/>
          <ac:spMkLst>
            <pc:docMk/>
            <pc:sldMk cId="487441661" sldId="380"/>
            <ac:spMk id="3" creationId="{3CB21E07-D58C-456C-86C7-C3C437854117}"/>
          </ac:spMkLst>
        </pc:spChg>
        <pc:spChg chg="add mod">
          <ac:chgData name="ゲスト ユーザー" userId="" providerId="Windows Live" clId="Web-{11E96D5D-749C-46EA-8BB0-BBAE6DBAAF58}" dt="2021-03-28T23:52:50.512" v="7"/>
          <ac:spMkLst>
            <pc:docMk/>
            <pc:sldMk cId="487441661" sldId="380"/>
            <ac:spMk id="5" creationId="{D2DC5F59-6B65-4838-8246-F27375283975}"/>
          </ac:spMkLst>
        </pc:spChg>
        <pc:picChg chg="mod">
          <ac:chgData name="ゲスト ユーザー" userId="" providerId="Windows Live" clId="Web-{11E96D5D-749C-46EA-8BB0-BBAE6DBAAF58}" dt="2021-03-28T23:52:14.777" v="1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modSp">
        <pc:chgData name="ゲスト ユーザー" userId="" providerId="Windows Live" clId="Web-{11E96D5D-749C-46EA-8BB0-BBAE6DBAAF58}" dt="2021-03-28T23:53:38.669" v="9" actId="20577"/>
        <pc:sldMkLst>
          <pc:docMk/>
          <pc:sldMk cId="1763923060" sldId="386"/>
        </pc:sldMkLst>
        <pc:spChg chg="mod">
          <ac:chgData name="ゲスト ユーザー" userId="" providerId="Windows Live" clId="Web-{11E96D5D-749C-46EA-8BB0-BBAE6DBAAF58}" dt="2021-03-28T23:53:38.669" v="9" actId="20577"/>
          <ac:spMkLst>
            <pc:docMk/>
            <pc:sldMk cId="1763923060" sldId="386"/>
            <ac:spMk id="4" creationId="{83B0A878-393B-46A3-903D-A7B604038F61}"/>
          </ac:spMkLst>
        </pc:spChg>
      </pc:sldChg>
      <pc:sldChg chg="modSp">
        <pc:chgData name="ゲスト ユーザー" userId="" providerId="Windows Live" clId="Web-{11E96D5D-749C-46EA-8BB0-BBAE6DBAAF58}" dt="2021-03-28T23:58:12.408" v="76" actId="20577"/>
        <pc:sldMkLst>
          <pc:docMk/>
          <pc:sldMk cId="2958665779" sldId="388"/>
        </pc:sldMkLst>
        <pc:spChg chg="mod">
          <ac:chgData name="ゲスト ユーザー" userId="" providerId="Windows Live" clId="Web-{11E96D5D-749C-46EA-8BB0-BBAE6DBAAF58}" dt="2021-03-28T23:54:59.982" v="10" actId="14100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8:12.408" v="76" actId="20577"/>
          <ac:spMkLst>
            <pc:docMk/>
            <pc:sldMk cId="2958665779" sldId="388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7:30.251" v="72" actId="20577"/>
        <pc:sldMkLst>
          <pc:docMk/>
          <pc:sldMk cId="4013167309" sldId="389"/>
        </pc:sldMkLst>
        <pc:spChg chg="mod">
          <ac:chgData name="ゲスト ユーザー" userId="" providerId="Windows Live" clId="Web-{11E96D5D-749C-46EA-8BB0-BBAE6DBAAF58}" dt="2021-03-28T23:57:30.251" v="72" actId="20577"/>
          <ac:spMkLst>
            <pc:docMk/>
            <pc:sldMk cId="4013167309" sldId="389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9:34.487" v="124" actId="20577"/>
        <pc:sldMkLst>
          <pc:docMk/>
          <pc:sldMk cId="4192093228" sldId="390"/>
        </pc:sldMkLst>
        <pc:spChg chg="mod">
          <ac:chgData name="ゲスト ユーザー" userId="" providerId="Windows Live" clId="Web-{11E96D5D-749C-46EA-8BB0-BBAE6DBAAF58}" dt="2021-03-28T23:59:34.487" v="124" actId="20577"/>
          <ac:spMkLst>
            <pc:docMk/>
            <pc:sldMk cId="4192093228" sldId="390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9T00:03:30.053" v="132" actId="20577"/>
        <pc:sldMkLst>
          <pc:docMk/>
          <pc:sldMk cId="932313351" sldId="391"/>
        </pc:sldMkLst>
        <pc:spChg chg="mod">
          <ac:chgData name="ゲスト ユーザー" userId="" providerId="Windows Live" clId="Web-{11E96D5D-749C-46EA-8BB0-BBAE6DBAAF58}" dt="2021-03-29T00:03:30.053" v="132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9:58.159" v="127" actId="20577"/>
          <ac:spMkLst>
            <pc:docMk/>
            <pc:sldMk cId="932313351" sldId="391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6:11.875" v="40" actId="20577"/>
        <pc:sldMkLst>
          <pc:docMk/>
          <pc:sldMk cId="3705177428" sldId="392"/>
        </pc:sldMkLst>
        <pc:spChg chg="mod">
          <ac:chgData name="ゲスト ユーザー" userId="" providerId="Windows Live" clId="Web-{11E96D5D-749C-46EA-8BB0-BBAE6DBAAF58}" dt="2021-03-28T23:56:11.875" v="40" actId="20577"/>
          <ac:spMkLst>
            <pc:docMk/>
            <pc:sldMk cId="3705177428" sldId="39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21:58.326" v="1306" actId="14100"/>
        <pc:sldMkLst>
          <pc:docMk/>
          <pc:sldMk cId="3855619363" sldId="393"/>
        </pc:sldMkLst>
        <pc:spChg chg="mod">
          <ac:chgData name="ゲスト ユーザー" userId="" providerId="Windows Live" clId="Web-{11E96D5D-749C-46EA-8BB0-BBAE6DBAAF58}" dt="2021-03-29T01:03:32.372" v="1085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3:29.278" v="1084" actId="1076"/>
          <ac:spMkLst>
            <pc:docMk/>
            <pc:sldMk cId="3855619363" sldId="393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1:03:20.153" v="1080" actId="20577"/>
          <ac:spMkLst>
            <pc:docMk/>
            <pc:sldMk cId="3855619363" sldId="393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3:36.372" v="1087" actId="1076"/>
          <ac:picMkLst>
            <pc:docMk/>
            <pc:sldMk cId="3855619363" sldId="393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1:21:34.904" v="1303"/>
          <ac:picMkLst>
            <pc:docMk/>
            <pc:sldMk cId="3855619363" sldId="393"/>
            <ac:picMk id="5" creationId="{A12BB7FB-F976-4BA8-AE15-39B42D3FA0E2}"/>
          </ac:picMkLst>
        </pc:picChg>
        <pc:picChg chg="del">
          <ac:chgData name="ゲスト ユーザー" userId="" providerId="Windows Live" clId="Web-{11E96D5D-749C-46EA-8BB0-BBAE6DBAAF58}" dt="2021-03-29T01:12:55.411" v="1113"/>
          <ac:picMkLst>
            <pc:docMk/>
            <pc:sldMk cId="3855619363" sldId="393"/>
            <ac:picMk id="6" creationId="{1ABD4D18-7C61-44FD-898D-992E087045C9}"/>
          </ac:picMkLst>
        </pc:picChg>
        <pc:picChg chg="add mod">
          <ac:chgData name="ゲスト ユーザー" userId="" providerId="Windows Live" clId="Web-{11E96D5D-749C-46EA-8BB0-BBAE6DBAAF58}" dt="2021-03-29T01:21:58.326" v="1306" actId="14100"/>
          <ac:picMkLst>
            <pc:docMk/>
            <pc:sldMk cId="3855619363" sldId="393"/>
            <ac:picMk id="7" creationId="{A5B9F7C5-594B-4381-B760-4DCC463632A4}"/>
          </ac:picMkLst>
        </pc:picChg>
        <pc:picChg chg="mod">
          <ac:chgData name="ゲスト ユーザー" userId="" providerId="Windows Live" clId="Web-{11E96D5D-749C-46EA-8BB0-BBAE6DBAAF58}" dt="2021-03-29T01:03:34.466" v="1086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11E96D5D-749C-46EA-8BB0-BBAE6DBAAF58}" dt="2021-03-29T00:44:16.777" v="734" actId="1076"/>
        <pc:sldMkLst>
          <pc:docMk/>
          <pc:sldMk cId="1437993562" sldId="394"/>
        </pc:sldMkLst>
        <pc:spChg chg="mod">
          <ac:chgData name="ゲスト ユーザー" userId="" providerId="Windows Live" clId="Web-{11E96D5D-749C-46EA-8BB0-BBAE6DBAAF58}" dt="2021-03-29T00:41:04.493" v="729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41:12.961" v="730" actId="14100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40:38.664" v="714" actId="20577"/>
          <ac:spMkLst>
            <pc:docMk/>
            <pc:sldMk cId="1437993562" sldId="394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8T23:55:50.202" v="20"/>
          <ac:picMkLst>
            <pc:docMk/>
            <pc:sldMk cId="1437993562" sldId="394"/>
            <ac:picMk id="5" creationId="{CF164DDD-BCD9-4E93-8404-452391BE545E}"/>
          </ac:picMkLst>
        </pc:picChg>
        <pc:picChg chg="add mod">
          <ac:chgData name="ゲスト ユーザー" userId="" providerId="Windows Live" clId="Web-{11E96D5D-749C-46EA-8BB0-BBAE6DBAAF58}" dt="2021-03-29T00:43:43.229" v="732" actId="1076"/>
          <ac:picMkLst>
            <pc:docMk/>
            <pc:sldMk cId="1437993562" sldId="394"/>
            <ac:picMk id="6" creationId="{7FBB6387-0E06-4477-8323-61874501340F}"/>
          </ac:picMkLst>
        </pc:picChg>
        <pc:picChg chg="add mod">
          <ac:chgData name="ゲスト ユーザー" userId="" providerId="Windows Live" clId="Web-{11E96D5D-749C-46EA-8BB0-BBAE6DBAAF58}" dt="2021-03-29T00:44:16.777" v="734" actId="1076"/>
          <ac:picMkLst>
            <pc:docMk/>
            <pc:sldMk cId="1437993562" sldId="394"/>
            <ac:picMk id="7" creationId="{E0D996B9-E495-4EB3-9475-505E03D233E9}"/>
          </ac:picMkLst>
        </pc:picChg>
      </pc:sldChg>
      <pc:sldChg chg="addSp modSp">
        <pc:chgData name="ゲスト ユーザー" userId="" providerId="Windows Live" clId="Web-{11E96D5D-749C-46EA-8BB0-BBAE6DBAAF58}" dt="2021-03-29T01:28:20.722" v="1394" actId="1076"/>
        <pc:sldMkLst>
          <pc:docMk/>
          <pc:sldMk cId="3369891257" sldId="395"/>
        </pc:sldMkLst>
        <pc:spChg chg="mod">
          <ac:chgData name="ゲスト ユーザー" userId="" providerId="Windows Live" clId="Web-{11E96D5D-749C-46EA-8BB0-BBAE6DBAAF58}" dt="2021-03-29T01:28:16.566" v="139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22:28.701" v="1318" actId="1076"/>
          <ac:spMkLst>
            <pc:docMk/>
            <pc:sldMk cId="3369891257" sldId="395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5:32.766" v="1358" actId="1076"/>
          <ac:spMkLst>
            <pc:docMk/>
            <pc:sldMk cId="3369891257" sldId="395"/>
            <ac:spMk id="6" creationId="{7BD69983-A671-444C-8B2A-A5B7E73B7F4B}"/>
          </ac:spMkLst>
        </pc:spChg>
        <pc:spChg chg="add mod">
          <ac:chgData name="ゲスト ユーザー" userId="" providerId="Windows Live" clId="Web-{11E96D5D-749C-46EA-8BB0-BBAE6DBAAF58}" dt="2021-03-29T01:27:19.065" v="1372" actId="1076"/>
          <ac:spMkLst>
            <pc:docMk/>
            <pc:sldMk cId="3369891257" sldId="395"/>
            <ac:spMk id="10" creationId="{0A582AD1-439B-41EE-A8DB-F295263AE954}"/>
          </ac:spMkLst>
        </pc:spChg>
        <pc:spChg chg="add mod">
          <ac:chgData name="ゲスト ユーザー" userId="" providerId="Windows Live" clId="Web-{11E96D5D-749C-46EA-8BB0-BBAE6DBAAF58}" dt="2021-03-29T01:28:05.128" v="1388" actId="20577"/>
          <ac:spMkLst>
            <pc:docMk/>
            <pc:sldMk cId="3369891257" sldId="395"/>
            <ac:spMk id="14" creationId="{9F8038C8-4D24-461D-910C-99E574DA2E32}"/>
          </ac:spMkLst>
        </pc:spChg>
        <pc:spChg chg="mod">
          <ac:chgData name="ゲスト ユーザー" userId="" providerId="Windows Live" clId="Web-{11E96D5D-749C-46EA-8BB0-BBAE6DBAAF58}" dt="2021-03-29T01:20:31.668" v="1300" actId="20577"/>
          <ac:spMkLst>
            <pc:docMk/>
            <pc:sldMk cId="3369891257" sldId="395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28:20.722" v="1394" actId="1076"/>
          <ac:picMkLst>
            <pc:docMk/>
            <pc:sldMk cId="3369891257" sldId="395"/>
            <ac:picMk id="2" creationId="{D1AB2A08-D781-4CAE-98EC-39746D9F1FFA}"/>
          </ac:picMkLst>
        </pc:picChg>
        <pc:picChg chg="mod">
          <ac:chgData name="ゲスト ユーザー" userId="" providerId="Windows Live" clId="Web-{11E96D5D-749C-46EA-8BB0-BBAE6DBAAF58}" dt="2021-03-29T01:26:13.408" v="1363" actId="1076"/>
          <ac:picMkLst>
            <pc:docMk/>
            <pc:sldMk cId="3369891257" sldId="395"/>
            <ac:picMk id="5" creationId="{7D017015-DA69-45D0-86EE-64D8AE919DB5}"/>
          </ac:picMkLst>
        </pc:picChg>
        <pc:picChg chg="add mod">
          <ac:chgData name="ゲスト ユーザー" userId="" providerId="Windows Live" clId="Web-{11E96D5D-749C-46EA-8BB0-BBAE6DBAAF58}" dt="2021-03-29T01:25:13.204" v="1355" actId="14100"/>
          <ac:picMkLst>
            <pc:docMk/>
            <pc:sldMk cId="3369891257" sldId="395"/>
            <ac:picMk id="8" creationId="{F96535FE-5F09-48AF-94BC-648E0C0B4D20}"/>
          </ac:picMkLst>
        </pc:picChg>
        <pc:picChg chg="mod">
          <ac:chgData name="ゲスト ユーザー" userId="" providerId="Windows Live" clId="Web-{11E96D5D-749C-46EA-8BB0-BBAE6DBAAF58}" dt="2021-03-29T01:22:36.592" v="1321" actId="1076"/>
          <ac:picMkLst>
            <pc:docMk/>
            <pc:sldMk cId="3369891257" sldId="395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1:26:08.126" v="1362" actId="1076"/>
          <ac:cxnSpMkLst>
            <pc:docMk/>
            <pc:sldMk cId="3369891257" sldId="395"/>
            <ac:cxnSpMk id="7" creationId="{02700971-1778-45D1-86C4-FA400C3ED524}"/>
          </ac:cxnSpMkLst>
        </pc:cxnChg>
        <pc:cxnChg chg="add mod">
          <ac:chgData name="ゲスト ユーザー" userId="" providerId="Windows Live" clId="Web-{11E96D5D-749C-46EA-8BB0-BBAE6DBAAF58}" dt="2021-03-29T01:27:14.299" v="1371" actId="1076"/>
          <ac:cxnSpMkLst>
            <pc:docMk/>
            <pc:sldMk cId="3369891257" sldId="395"/>
            <ac:cxnSpMk id="9" creationId="{2D56806C-1B0C-4A17-B4AB-63829F36732F}"/>
          </ac:cxnSpMkLst>
        </pc:cxnChg>
        <pc:cxnChg chg="add mod">
          <ac:chgData name="ゲスト ユーザー" userId="" providerId="Windows Live" clId="Web-{11E96D5D-749C-46EA-8BB0-BBAE6DBAAF58}" dt="2021-03-29T01:28:10.331" v="1389" actId="1076"/>
          <ac:cxnSpMkLst>
            <pc:docMk/>
            <pc:sldMk cId="3369891257" sldId="395"/>
            <ac:cxnSpMk id="11" creationId="{34F18296-B364-440E-812D-3B7D1C19967D}"/>
          </ac:cxnSpMkLst>
        </pc:cxnChg>
      </pc:sldChg>
      <pc:sldChg chg="addSp modSp add replId">
        <pc:chgData name="ゲスト ユーザー" userId="" providerId="Windows Live" clId="Web-{11E96D5D-749C-46EA-8BB0-BBAE6DBAAF58}" dt="2021-03-29T00:49:53.063" v="817"/>
        <pc:sldMkLst>
          <pc:docMk/>
          <pc:sldMk cId="2227321424" sldId="396"/>
        </pc:sldMkLst>
        <pc:spChg chg="mod">
          <ac:chgData name="ゲスト ユーザー" userId="" providerId="Windows Live" clId="Web-{11E96D5D-749C-46EA-8BB0-BBAE6DBAAF58}" dt="2021-03-29T00:36:56.254" v="645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04:29.819" v="148" actId="1076"/>
          <ac:spMkLst>
            <pc:docMk/>
            <pc:sldMk cId="2227321424" sldId="396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0:47:27.733" v="800" actId="1076"/>
          <ac:spMkLst>
            <pc:docMk/>
            <pc:sldMk cId="2227321424" sldId="396"/>
            <ac:spMk id="6" creationId="{E77E991E-0CBA-4E09-AC10-E7FC1A5BBC96}"/>
          </ac:spMkLst>
        </pc:spChg>
        <pc:spChg chg="add mod">
          <ac:chgData name="ゲスト ユーザー" userId="" providerId="Windows Live" clId="Web-{11E96D5D-749C-46EA-8BB0-BBAE6DBAAF58}" dt="2021-03-29T00:49:35.813" v="815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1E96D5D-749C-46EA-8BB0-BBAE6DBAAF58}" dt="2021-03-29T00:49:53.063" v="817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11E96D5D-749C-46EA-8BB0-BBAE6DBAAF58}" dt="2021-03-29T00:45:02.230" v="759" actId="20577"/>
          <ac:spMkLst>
            <pc:docMk/>
            <pc:sldMk cId="2227321424" sldId="396"/>
            <ac:spMk id="233" creationId="{00000000-0000-0000-0000-000000000000}"/>
          </ac:spMkLst>
        </pc:spChg>
        <pc:picChg chg="add mod">
          <ac:chgData name="ゲスト ユーザー" userId="" providerId="Windows Live" clId="Web-{11E96D5D-749C-46EA-8BB0-BBAE6DBAAF58}" dt="2021-03-29T00:47:23.217" v="799" actId="1076"/>
          <ac:picMkLst>
            <pc:docMk/>
            <pc:sldMk cId="2227321424" sldId="396"/>
            <ac:picMk id="5" creationId="{6905CF9B-4DBC-40E2-A0FA-9039BBD17DBA}"/>
          </ac:picMkLst>
        </pc:picChg>
      </pc:sldChg>
      <pc:sldChg chg="addSp delSp modSp add replId">
        <pc:chgData name="ゲスト ユーザー" userId="" providerId="Windows Live" clId="Web-{11E96D5D-749C-46EA-8BB0-BBAE6DBAAF58}" dt="2021-03-29T00:59:17.306" v="1011" actId="14100"/>
        <pc:sldMkLst>
          <pc:docMk/>
          <pc:sldMk cId="3514552921" sldId="397"/>
        </pc:sldMkLst>
        <pc:spChg chg="mod">
          <ac:chgData name="ゲスト ユーザー" userId="" providerId="Windows Live" clId="Web-{11E96D5D-749C-46EA-8BB0-BBAE6DBAAF58}" dt="2021-03-29T00:38:04.677" v="680" actId="1076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34:52.143" v="625" actId="20577"/>
          <ac:spMkLst>
            <pc:docMk/>
            <pc:sldMk cId="3514552921" sldId="397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50:34.751" v="830" actId="20577"/>
          <ac:spMkLst>
            <pc:docMk/>
            <pc:sldMk cId="3514552921" sldId="397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27:23.340" v="312" actId="1076"/>
          <ac:picMkLst>
            <pc:docMk/>
            <pc:sldMk cId="3514552921" sldId="397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0:56:38.053" v="980"/>
          <ac:picMkLst>
            <pc:docMk/>
            <pc:sldMk cId="3514552921" sldId="397"/>
            <ac:picMk id="5" creationId="{D2178218-FF54-40FD-928F-1A291B7574CE}"/>
          </ac:picMkLst>
        </pc:picChg>
        <pc:picChg chg="add mod">
          <ac:chgData name="ゲスト ユーザー" userId="" providerId="Windows Live" clId="Web-{11E96D5D-749C-46EA-8BB0-BBAE6DBAAF58}" dt="2021-03-29T00:57:27.335" v="990" actId="1076"/>
          <ac:picMkLst>
            <pc:docMk/>
            <pc:sldMk cId="3514552921" sldId="397"/>
            <ac:picMk id="6" creationId="{E89930B7-8C1F-4AAF-B711-8FF9E88305B9}"/>
          </ac:picMkLst>
        </pc:picChg>
        <pc:picChg chg="add mod">
          <ac:chgData name="ゲスト ユーザー" userId="" providerId="Windows Live" clId="Web-{11E96D5D-749C-46EA-8BB0-BBAE6DBAAF58}" dt="2021-03-29T00:57:23.445" v="988" actId="1076"/>
          <ac:picMkLst>
            <pc:docMk/>
            <pc:sldMk cId="3514552921" sldId="397"/>
            <ac:picMk id="7" creationId="{1F161577-D68C-4276-96DC-2FD5DC457118}"/>
          </ac:picMkLst>
        </pc:picChg>
        <pc:picChg chg="mod">
          <ac:chgData name="ゲスト ユーザー" userId="" providerId="Windows Live" clId="Web-{11E96D5D-749C-46EA-8BB0-BBAE6DBAAF58}" dt="2021-03-29T00:27:24.746" v="313" actId="1076"/>
          <ac:picMkLst>
            <pc:docMk/>
            <pc:sldMk cId="3514552921" sldId="397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0:57:53.367" v="996" actId="14100"/>
          <ac:cxnSpMkLst>
            <pc:docMk/>
            <pc:sldMk cId="3514552921" sldId="397"/>
            <ac:cxnSpMk id="8" creationId="{21ED4B1A-6E83-441D-8861-08ADB264236D}"/>
          </ac:cxnSpMkLst>
        </pc:cxnChg>
        <pc:cxnChg chg="add mod">
          <ac:chgData name="ゲスト ユーザー" userId="" providerId="Windows Live" clId="Web-{11E96D5D-749C-46EA-8BB0-BBAE6DBAAF58}" dt="2021-03-29T00:59:17.306" v="1011" actId="14100"/>
          <ac:cxnSpMkLst>
            <pc:docMk/>
            <pc:sldMk cId="3514552921" sldId="397"/>
            <ac:cxnSpMk id="9" creationId="{C2122F3B-17DF-4AC3-846C-8ABA6BE67B93}"/>
          </ac:cxnSpMkLst>
        </pc:cxnChg>
      </pc:sldChg>
      <pc:sldChg chg="addSp modSp add replId">
        <pc:chgData name="ゲスト ユーザー" userId="" providerId="Windows Live" clId="Web-{11E96D5D-749C-46EA-8BB0-BBAE6DBAAF58}" dt="2021-03-29T01:01:57.355" v="1058" actId="14100"/>
        <pc:sldMkLst>
          <pc:docMk/>
          <pc:sldMk cId="3602866331" sldId="398"/>
        </pc:sldMkLst>
        <pc:spChg chg="mod">
          <ac:chgData name="ゲスト ユーザー" userId="" providerId="Windows Live" clId="Web-{11E96D5D-749C-46EA-8BB0-BBAE6DBAAF58}" dt="2021-03-29T01:01:29.808" v="1031" actId="1076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1:57.355" v="1058" actId="14100"/>
          <ac:spMkLst>
            <pc:docMk/>
            <pc:sldMk cId="3602866331" sldId="398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34:13.580" v="604" actId="20577"/>
          <ac:spMkLst>
            <pc:docMk/>
            <pc:sldMk cId="3602866331" sldId="398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1:35.292" v="1033" actId="1076"/>
          <ac:picMkLst>
            <pc:docMk/>
            <pc:sldMk cId="3602866331" sldId="398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0:33:09.157" v="567" actId="14100"/>
          <ac:picMkLst>
            <pc:docMk/>
            <pc:sldMk cId="3602866331" sldId="398"/>
            <ac:picMk id="5" creationId="{BD487D29-C1DB-4654-B230-FC90D17FB8D4}"/>
          </ac:picMkLst>
        </pc:picChg>
        <pc:picChg chg="mod">
          <ac:chgData name="ゲスト ユーザー" userId="" providerId="Windows Live" clId="Web-{11E96D5D-749C-46EA-8BB0-BBAE6DBAAF58}" dt="2021-03-29T01:01:27.573" v="1030" actId="1076"/>
          <ac:picMkLst>
            <pc:docMk/>
            <pc:sldMk cId="3602866331" sldId="398"/>
            <ac:picMk id="236" creationId="{00000000-0000-0000-0000-000000000000}"/>
          </ac:picMkLst>
        </pc:picChg>
      </pc:sldChg>
      <pc:sldChg chg="addSp modSp add replId">
        <pc:chgData name="ゲスト ユーザー" userId="" providerId="Windows Live" clId="Web-{11E96D5D-749C-46EA-8BB0-BBAE6DBAAF58}" dt="2021-03-29T01:01:10.401" v="1027" actId="1076"/>
        <pc:sldMkLst>
          <pc:docMk/>
          <pc:sldMk cId="1478276692" sldId="399"/>
        </pc:sldMkLst>
        <pc:spChg chg="mod">
          <ac:chgData name="ゲスト ユーザー" userId="" providerId="Windows Live" clId="Web-{11E96D5D-749C-46EA-8BB0-BBAE6DBAAF58}" dt="2021-03-29T00:58:03.570" v="1004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0:42.947" v="1020" actId="20577"/>
          <ac:spMkLst>
            <pc:docMk/>
            <pc:sldMk cId="1478276692" sldId="399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01:10.401" v="1027" actId="1076"/>
          <ac:spMkLst>
            <pc:docMk/>
            <pc:sldMk cId="1478276692" sldId="399"/>
            <ac:spMk id="6" creationId="{7981EBCC-0F31-4A59-AB16-284954AAD2F5}"/>
          </ac:spMkLst>
        </pc:spChg>
        <pc:spChg chg="mod">
          <ac:chgData name="ゲスト ユーザー" userId="" providerId="Windows Live" clId="Web-{11E96D5D-749C-46EA-8BB0-BBAE6DBAAF58}" dt="2021-03-29T00:52:37.425" v="841" actId="20577"/>
          <ac:spMkLst>
            <pc:docMk/>
            <pc:sldMk cId="1478276692" sldId="399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52:45.628" v="846" actId="1076"/>
          <ac:picMkLst>
            <pc:docMk/>
            <pc:sldMk cId="1478276692" sldId="399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1:00:37.338" v="1013" actId="1076"/>
          <ac:picMkLst>
            <pc:docMk/>
            <pc:sldMk cId="1478276692" sldId="399"/>
            <ac:picMk id="5" creationId="{5D1F3D01-3A1B-42F2-B494-4DB99B2193D0}"/>
          </ac:picMkLst>
        </pc:picChg>
        <pc:picChg chg="mod">
          <ac:chgData name="ゲスト ユーザー" userId="" providerId="Windows Live" clId="Web-{11E96D5D-749C-46EA-8BB0-BBAE6DBAAF58}" dt="2021-03-29T00:52:43.659" v="845" actId="1076"/>
          <ac:picMkLst>
            <pc:docMk/>
            <pc:sldMk cId="1478276692" sldId="399"/>
            <ac:picMk id="236" creationId="{00000000-0000-0000-0000-000000000000}"/>
          </ac:picMkLst>
        </pc:picChg>
      </pc:sldChg>
      <pc:sldChg chg="addSp delSp modSp add ord replId">
        <pc:chgData name="ゲスト ユーザー" userId="" providerId="Windows Live" clId="Web-{11E96D5D-749C-46EA-8BB0-BBAE6DBAAF58}" dt="2021-03-29T01:21:16.356" v="1302"/>
        <pc:sldMkLst>
          <pc:docMk/>
          <pc:sldMk cId="1005707485" sldId="400"/>
        </pc:sldMkLst>
        <pc:spChg chg="mod">
          <ac:chgData name="ゲスト ユーザー" userId="" providerId="Windows Live" clId="Web-{11E96D5D-749C-46EA-8BB0-BBAE6DBAAF58}" dt="2021-03-29T01:04:09.669" v="1112" actId="20577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2:59.528" v="1069" actId="20577"/>
          <ac:spMkLst>
            <pc:docMk/>
            <pc:sldMk cId="1005707485" sldId="400"/>
            <ac:spMk id="4" creationId="{83B0A878-393B-46A3-903D-A7B604038F61}"/>
          </ac:spMkLst>
        </pc:spChg>
        <pc:picChg chg="del">
          <ac:chgData name="ゲスト ユーザー" userId="" providerId="Windows Live" clId="Web-{11E96D5D-749C-46EA-8BB0-BBAE6DBAAF58}" dt="2021-03-29T01:21:15.872" v="1301"/>
          <ac:picMkLst>
            <pc:docMk/>
            <pc:sldMk cId="1005707485" sldId="400"/>
            <ac:picMk id="5" creationId="{CF164DDD-BCD9-4E93-8404-452391BE545E}"/>
          </ac:picMkLst>
        </pc:picChg>
        <pc:picChg chg="add">
          <ac:chgData name="ゲスト ユーザー" userId="" providerId="Windows Live" clId="Web-{11E96D5D-749C-46EA-8BB0-BBAE6DBAAF58}" dt="2021-03-29T01:21:16.356" v="1302"/>
          <ac:picMkLst>
            <pc:docMk/>
            <pc:sldMk cId="1005707485" sldId="400"/>
            <ac:picMk id="6" creationId="{ADAA471F-61B5-4A68-B79D-8EDF126AA7D7}"/>
          </ac:picMkLst>
        </pc:picChg>
      </pc:sldChg>
      <pc:sldChg chg="addSp delSp modSp add replId">
        <pc:chgData name="ゲスト ユーザー" userId="" providerId="Windows Live" clId="Web-{11E96D5D-749C-46EA-8BB0-BBAE6DBAAF58}" dt="2021-03-29T01:20:17.699" v="1295" actId="1076"/>
        <pc:sldMkLst>
          <pc:docMk/>
          <pc:sldMk cId="3573718358" sldId="401"/>
        </pc:sldMkLst>
        <pc:spChg chg="mod">
          <ac:chgData name="ゲスト ユーザー" userId="" providerId="Windows Live" clId="Web-{11E96D5D-749C-46EA-8BB0-BBAE6DBAAF58}" dt="2021-03-29T01:18:55.557" v="1280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18:37.948" v="1264" actId="20577"/>
          <ac:spMkLst>
            <pc:docMk/>
            <pc:sldMk cId="3573718358" sldId="401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0:13.574" v="1294" actId="1076"/>
          <ac:spMkLst>
            <pc:docMk/>
            <pc:sldMk cId="3573718358" sldId="401"/>
            <ac:spMk id="8" creationId="{66C73764-0A5B-452C-8C1C-90445FED4D05}"/>
          </ac:spMkLst>
        </pc:spChg>
        <pc:spChg chg="add mod">
          <ac:chgData name="ゲスト ユーザー" userId="" providerId="Windows Live" clId="Web-{11E96D5D-749C-46EA-8BB0-BBAE6DBAAF58}" dt="2021-03-29T01:20:17.699" v="1295" actId="1076"/>
          <ac:spMkLst>
            <pc:docMk/>
            <pc:sldMk cId="3573718358" sldId="401"/>
            <ac:spMk id="12" creationId="{8A6A66FB-E489-466B-90A0-21CE80C976C1}"/>
          </ac:spMkLst>
        </pc:spChg>
        <pc:spChg chg="mod">
          <ac:chgData name="ゲスト ユーザー" userId="" providerId="Windows Live" clId="Web-{11E96D5D-749C-46EA-8BB0-BBAE6DBAAF58}" dt="2021-03-29T01:14:41.007" v="1151" actId="20577"/>
          <ac:spMkLst>
            <pc:docMk/>
            <pc:sldMk cId="3573718358" sldId="401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18:59.151" v="1281"/>
          <ac:picMkLst>
            <pc:docMk/>
            <pc:sldMk cId="3573718358" sldId="401"/>
            <ac:picMk id="5" creationId="{A12BB7FB-F976-4BA8-AE15-39B42D3FA0E2}"/>
          </ac:picMkLst>
        </pc:picChg>
        <pc:picChg chg="add mod">
          <ac:chgData name="ゲスト ユーザー" userId="" providerId="Windows Live" clId="Web-{11E96D5D-749C-46EA-8BB0-BBAE6DBAAF58}" dt="2021-03-29T01:19:48.824" v="1288" actId="14100"/>
          <ac:picMkLst>
            <pc:docMk/>
            <pc:sldMk cId="3573718358" sldId="401"/>
            <ac:picMk id="6" creationId="{D1D074FF-4F18-4B9A-A30F-7640066F59CB}"/>
          </ac:picMkLst>
        </pc:picChg>
        <pc:picChg chg="add mod">
          <ac:chgData name="ゲスト ユーザー" userId="" providerId="Windows Live" clId="Web-{11E96D5D-749C-46EA-8BB0-BBAE6DBAAF58}" dt="2021-03-29T01:19:46.199" v="1287" actId="1076"/>
          <ac:picMkLst>
            <pc:docMk/>
            <pc:sldMk cId="3573718358" sldId="401"/>
            <ac:picMk id="7" creationId="{9A4A4CFD-6DA5-4C10-A8F0-1CBA54A933CD}"/>
          </ac:picMkLst>
        </pc:picChg>
      </pc:sldChg>
    </pc:docChg>
  </pc:docChgLst>
  <pc:docChgLst>
    <pc:chgData name="Masaki Suzuki" userId="2c4feb2ed34ad1a7" providerId="Windows Live" clId="Web-{13F5437A-5C71-41A2-81CA-D426B34E848F}"/>
    <pc:docChg chg="modSld">
      <pc:chgData name="Masaki Suzuki" userId="2c4feb2ed34ad1a7" providerId="Windows Live" clId="Web-{13F5437A-5C71-41A2-81CA-D426B34E848F}" dt="2021-03-15T04:27:04.833" v="422" actId="20577"/>
      <pc:docMkLst>
        <pc:docMk/>
      </pc:docMkLst>
      <pc:sldChg chg="modSp">
        <pc:chgData name="Masaki Suzuki" userId="2c4feb2ed34ad1a7" providerId="Windows Live" clId="Web-{13F5437A-5C71-41A2-81CA-D426B34E848F}" dt="2021-03-15T04:14:14.783" v="37" actId="20577"/>
        <pc:sldMkLst>
          <pc:docMk/>
          <pc:sldMk cId="0" sldId="268"/>
        </pc:sldMkLst>
        <pc:spChg chg="mod">
          <ac:chgData name="Masaki Suzuki" userId="2c4feb2ed34ad1a7" providerId="Windows Live" clId="Web-{13F5437A-5C71-41A2-81CA-D426B34E848F}" dt="2021-03-15T04:14:14.783" v="37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3:33.516" v="0" actId="20577"/>
          <ac:spMkLst>
            <pc:docMk/>
            <pc:sldMk cId="0" sldId="268"/>
            <ac:spMk id="278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9:41.916" v="152" actId="20577"/>
        <pc:sldMkLst>
          <pc:docMk/>
          <pc:sldMk cId="0" sldId="271"/>
        </pc:sldMkLst>
        <pc:spChg chg="mod">
          <ac:chgData name="Masaki Suzuki" userId="2c4feb2ed34ad1a7" providerId="Windows Live" clId="Web-{13F5437A-5C71-41A2-81CA-D426B34E848F}" dt="2021-03-15T04:17:01.834" v="90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9:41.916" v="152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6:05.958" v="82" actId="20577"/>
        <pc:sldMkLst>
          <pc:docMk/>
          <pc:sldMk cId="0" sldId="272"/>
        </pc:sldMkLst>
        <pc:spChg chg="mod">
          <ac:chgData name="Masaki Suzuki" userId="2c4feb2ed34ad1a7" providerId="Windows Live" clId="Web-{13F5437A-5C71-41A2-81CA-D426B34E848F}" dt="2021-03-15T04:15:50.629" v="70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Masaki Suzuki" userId="2c4feb2ed34ad1a7" providerId="Windows Live" clId="Web-{13F5437A-5C71-41A2-81CA-D426B34E848F}" dt="2021-03-15T04:16:05.958" v="82" actId="20577"/>
          <ac:spMkLst>
            <pc:docMk/>
            <pc:sldMk cId="0" sldId="272"/>
            <ac:spMk id="339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21:07.387" v="222" actId="20577"/>
        <pc:sldMkLst>
          <pc:docMk/>
          <pc:sldMk cId="0" sldId="273"/>
        </pc:sldMkLst>
        <pc:spChg chg="mod">
          <ac:chgData name="Masaki Suzuki" userId="2c4feb2ed34ad1a7" providerId="Windows Live" clId="Web-{13F5437A-5C71-41A2-81CA-D426B34E848F}" dt="2021-03-15T04:21:07.387" v="222" actId="20577"/>
          <ac:spMkLst>
            <pc:docMk/>
            <pc:sldMk cId="0" sldId="273"/>
            <ac:spMk id="352" creationId="{00000000-0000-0000-0000-000000000000}"/>
          </ac:spMkLst>
        </pc:spChg>
      </pc:sldChg>
      <pc:sldChg chg="delSp modSp">
        <pc:chgData name="Masaki Suzuki" userId="2c4feb2ed34ad1a7" providerId="Windows Live" clId="Web-{13F5437A-5C71-41A2-81CA-D426B34E848F}" dt="2021-03-15T04:27:04.833" v="422" actId="20577"/>
        <pc:sldMkLst>
          <pc:docMk/>
          <pc:sldMk cId="0" sldId="274"/>
        </pc:sldMkLst>
        <pc:spChg chg="mod">
          <ac:chgData name="Masaki Suzuki" userId="2c4feb2ed34ad1a7" providerId="Windows Live" clId="Web-{13F5437A-5C71-41A2-81CA-D426B34E848F}" dt="2021-03-15T04:27:04.833" v="422" actId="20577"/>
          <ac:spMkLst>
            <pc:docMk/>
            <pc:sldMk cId="0" sldId="274"/>
            <ac:spMk id="364" creationId="{00000000-0000-0000-0000-000000000000}"/>
          </ac:spMkLst>
        </pc:spChg>
        <pc:picChg chg="del">
          <ac:chgData name="Masaki Suzuki" userId="2c4feb2ed34ad1a7" providerId="Windows Live" clId="Web-{13F5437A-5C71-41A2-81CA-D426B34E848F}" dt="2021-03-15T04:26:46.301" v="419"/>
          <ac:picMkLst>
            <pc:docMk/>
            <pc:sldMk cId="0" sldId="274"/>
            <ac:picMk id="2" creationId="{68539DFF-2FA1-446C-BFF1-7D38DD4A617A}"/>
          </ac:picMkLst>
        </pc:picChg>
      </pc:sldChg>
      <pc:sldChg chg="addSp delSp modSp">
        <pc:chgData name="Masaki Suzuki" userId="2c4feb2ed34ad1a7" providerId="Windows Live" clId="Web-{13F5437A-5C71-41A2-81CA-D426B34E848F}" dt="2021-03-15T04:26:33.645" v="418" actId="20577"/>
        <pc:sldMkLst>
          <pc:docMk/>
          <pc:sldMk cId="0" sldId="276"/>
        </pc:sldMkLst>
        <pc:spChg chg="add mod">
          <ac:chgData name="Masaki Suzuki" userId="2c4feb2ed34ad1a7" providerId="Windows Live" clId="Web-{13F5437A-5C71-41A2-81CA-D426B34E848F}" dt="2021-03-15T04:26:33.645" v="418" actId="20577"/>
          <ac:spMkLst>
            <pc:docMk/>
            <pc:sldMk cId="0" sldId="276"/>
            <ac:spMk id="3" creationId="{F0E03801-4DFA-48E7-A2A3-C9B37BE61019}"/>
          </ac:spMkLst>
        </pc:spChg>
        <pc:spChg chg="del">
          <ac:chgData name="Masaki Suzuki" userId="2c4feb2ed34ad1a7" providerId="Windows Live" clId="Web-{13F5437A-5C71-41A2-81CA-D426B34E848F}" dt="2021-03-15T04:22:25.154" v="252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5:10.143" v="398" actId="20577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4:30.298" v="376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Masaki Suzuki" userId="2c4feb2ed34ad1a7" providerId="Windows Live" clId="Web-{13F5437A-5C71-41A2-81CA-D426B34E848F}" dt="2021-03-15T04:22:23.607" v="251"/>
          <ac:spMkLst>
            <pc:docMk/>
            <pc:sldMk cId="0" sldId="276"/>
            <ac:spMk id="402" creationId="{00000000-0000-0000-0000-000000000000}"/>
          </ac:spMkLst>
        </pc:spChg>
      </pc:sldChg>
    </pc:docChg>
  </pc:docChgLst>
  <pc:docChgLst>
    <pc:chgData name="ゲスト ユーザー" providerId="Windows Live" clId="Web-{1A6A0F04-A9EA-40E3-9E3E-E1836731E81B}"/>
    <pc:docChg chg="addSld modSld">
      <pc:chgData name="ゲスト ユーザー" userId="" providerId="Windows Live" clId="Web-{1A6A0F04-A9EA-40E3-9E3E-E1836731E81B}" dt="2021-03-23T09:41:01.852" v="1132" actId="1076"/>
      <pc:docMkLst>
        <pc:docMk/>
      </pc:docMkLst>
      <pc:sldChg chg="modSp">
        <pc:chgData name="ゲスト ユーザー" userId="" providerId="Windows Live" clId="Web-{1A6A0F04-A9EA-40E3-9E3E-E1836731E81B}" dt="2021-03-23T08:00:33.968" v="792" actId="20577"/>
        <pc:sldMkLst>
          <pc:docMk/>
          <pc:sldMk cId="0" sldId="318"/>
        </pc:sldMkLst>
        <pc:spChg chg="mod">
          <ac:chgData name="ゲスト ユーザー" userId="" providerId="Windows Live" clId="Web-{1A6A0F04-A9EA-40E3-9E3E-E1836731E81B}" dt="2021-03-23T08:00:33.968" v="792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1A6A0F04-A9EA-40E3-9E3E-E1836731E81B}" dt="2021-03-23T04:36:33.238" v="80" actId="20577"/>
        <pc:sldMkLst>
          <pc:docMk/>
          <pc:sldMk cId="2230528558" sldId="338"/>
        </pc:sldMkLst>
        <pc:spChg chg="mod">
          <ac:chgData name="ゲスト ユーザー" userId="" providerId="Windows Live" clId="Web-{1A6A0F04-A9EA-40E3-9E3E-E1836731E81B}" dt="2021-03-23T04:34:49.660" v="2" actId="14100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36:33.238" v="80" actId="20577"/>
          <ac:spMkLst>
            <pc:docMk/>
            <pc:sldMk cId="2230528558" sldId="338"/>
            <ac:spMk id="6" creationId="{A37D0B3E-E398-46E3-862F-CB12BB9ACA59}"/>
          </ac:spMkLst>
        </pc:spChg>
        <pc:picChg chg="add mod">
          <ac:chgData name="ゲスト ユーザー" userId="" providerId="Windows Live" clId="Web-{1A6A0F04-A9EA-40E3-9E3E-E1836731E81B}" dt="2021-03-23T04:35:01.816" v="5" actId="1076"/>
          <ac:picMkLst>
            <pc:docMk/>
            <pc:sldMk cId="2230528558" sldId="338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04.972" v="68" actId="1076"/>
          <ac:picMkLst>
            <pc:docMk/>
            <pc:sldMk cId="2230528558" sldId="338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1A6A0F04-A9EA-40E3-9E3E-E1836731E81B}" dt="2021-03-23T04:59:55.293" v="241" actId="20577"/>
        <pc:sldMkLst>
          <pc:docMk/>
          <pc:sldMk cId="412491998" sldId="339"/>
        </pc:sldMkLst>
        <pc:spChg chg="mod">
          <ac:chgData name="ゲスト ユーザー" userId="" providerId="Windows Live" clId="Web-{1A6A0F04-A9EA-40E3-9E3E-E1836731E81B}" dt="2021-03-23T04:59:55.293" v="241" actId="20577"/>
          <ac:spMkLst>
            <pc:docMk/>
            <pc:sldMk cId="412491998" sldId="339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59:49.622" v="240" actId="20577"/>
          <ac:spMkLst>
            <pc:docMk/>
            <pc:sldMk cId="412491998" sldId="339"/>
            <ac:spMk id="6" creationId="{A37D0B3E-E398-46E3-862F-CB12BB9ACA59}"/>
          </ac:spMkLst>
        </pc:spChg>
        <pc:spChg chg="mod">
          <ac:chgData name="ゲスト ユーザー" userId="" providerId="Windows Live" clId="Web-{1A6A0F04-A9EA-40E3-9E3E-E1836731E81B}" dt="2021-03-23T04:37:43.894" v="156" actId="20577"/>
          <ac:spMkLst>
            <pc:docMk/>
            <pc:sldMk cId="412491998" sldId="339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4:37:27.113" v="138" actId="1076"/>
          <ac:picMkLst>
            <pc:docMk/>
            <pc:sldMk cId="412491998" sldId="339"/>
            <ac:picMk id="2" creationId="{0ABE893C-5261-4583-9731-706F2263B320}"/>
          </ac:picMkLst>
        </pc:picChg>
        <pc:picChg chg="del">
          <ac:chgData name="ゲスト ユーザー" userId="" providerId="Windows Live" clId="Web-{1A6A0F04-A9EA-40E3-9E3E-E1836731E81B}" dt="2021-03-23T04:58:07.842" v="158"/>
          <ac:picMkLst>
            <pc:docMk/>
            <pc:sldMk cId="412491998" sldId="339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54.363" v="86" actId="1076"/>
          <ac:picMkLst>
            <pc:docMk/>
            <pc:sldMk cId="412491998" sldId="339"/>
            <ac:picMk id="5" creationId="{2123D3A6-0369-433D-BE08-D625094BE9F6}"/>
          </ac:picMkLst>
        </pc:picChg>
        <pc:picChg chg="add mod">
          <ac:chgData name="ゲスト ユーザー" userId="" providerId="Windows Live" clId="Web-{1A6A0F04-A9EA-40E3-9E3E-E1836731E81B}" dt="2021-03-23T04:58:20.873" v="161" actId="14100"/>
          <ac:picMkLst>
            <pc:docMk/>
            <pc:sldMk cId="412491998" sldId="339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43.910" v="1005" actId="20577"/>
        <pc:sldMkLst>
          <pc:docMk/>
          <pc:sldMk cId="1695572539" sldId="340"/>
        </pc:sldMkLst>
        <pc:spChg chg="mod">
          <ac:chgData name="ゲスト ユーザー" userId="" providerId="Windows Live" clId="Web-{1A6A0F04-A9EA-40E3-9E3E-E1836731E81B}" dt="2021-03-23T06:31:07.221" v="523" actId="20577"/>
          <ac:spMkLst>
            <pc:docMk/>
            <pc:sldMk cId="1695572539" sldId="340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43.910" v="1005" actId="20577"/>
          <ac:spMkLst>
            <pc:docMk/>
            <pc:sldMk cId="1695572539" sldId="340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7:39:41.400" v="536" actId="14100"/>
          <ac:spMkLst>
            <pc:docMk/>
            <pc:sldMk cId="1695572539" sldId="340"/>
            <ac:spMk id="8" creationId="{5C2C8F06-DA3D-4904-A198-94EEEA2862AD}"/>
          </ac:spMkLst>
        </pc:spChg>
        <pc:spChg chg="mod">
          <ac:chgData name="ゲスト ユーザー" userId="" providerId="Windows Live" clId="Web-{1A6A0F04-A9EA-40E3-9E3E-E1836731E81B}" dt="2021-03-23T05:01:11.199" v="283" actId="20577"/>
          <ac:spMkLst>
            <pc:docMk/>
            <pc:sldMk cId="1695572539" sldId="340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7:38:22.322" v="526" actId="1076"/>
          <ac:picMkLst>
            <pc:docMk/>
            <pc:sldMk cId="1695572539" sldId="340"/>
            <ac:picMk id="4" creationId="{00357C9D-30A2-4D19-8934-59DEF43D7C9D}"/>
          </ac:picMkLst>
        </pc:picChg>
        <pc:picChg chg="add mod">
          <ac:chgData name="ゲスト ユーザー" userId="" providerId="Windows Live" clId="Web-{1A6A0F04-A9EA-40E3-9E3E-E1836731E81B}" dt="2021-03-23T07:38:56.806" v="532" actId="1076"/>
          <ac:picMkLst>
            <pc:docMk/>
            <pc:sldMk cId="1695572539" sldId="340"/>
            <ac:picMk id="7" creationId="{6945FE81-547A-4024-A2C7-D82E2DE38EDA}"/>
          </ac:picMkLst>
        </pc:picChg>
        <pc:picChg chg="del">
          <ac:chgData name="ゲスト ユーザー" userId="" providerId="Windows Live" clId="Web-{1A6A0F04-A9EA-40E3-9E3E-E1836731E81B}" dt="2021-03-23T05:56:43.163" v="499"/>
          <ac:picMkLst>
            <pc:docMk/>
            <pc:sldMk cId="1695572539" sldId="340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31.676" v="1003" actId="20577"/>
        <pc:sldMkLst>
          <pc:docMk/>
          <pc:sldMk cId="1440077837" sldId="341"/>
        </pc:sldMkLst>
        <pc:spChg chg="mod">
          <ac:chgData name="ゲスト ユーザー" userId="" providerId="Windows Live" clId="Web-{1A6A0F04-A9EA-40E3-9E3E-E1836731E81B}" dt="2021-03-23T08:24:31.676" v="1003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24.442" v="1002" actId="20577"/>
          <ac:spMkLst>
            <pc:docMk/>
            <pc:sldMk cId="1440077837" sldId="341"/>
            <ac:spMk id="6" creationId="{A37D0B3E-E398-46E3-862F-CB12BB9ACA59}"/>
          </ac:spMkLst>
        </pc:spChg>
        <pc:spChg chg="del mod">
          <ac:chgData name="ゲスト ユーザー" userId="" providerId="Windows Live" clId="Web-{1A6A0F04-A9EA-40E3-9E3E-E1836731E81B}" dt="2021-03-23T07:57:08.126" v="729"/>
          <ac:spMkLst>
            <pc:docMk/>
            <pc:sldMk cId="1440077837" sldId="341"/>
            <ac:spMk id="8" creationId="{5C2C8F06-DA3D-4904-A198-94EEEA2862AD}"/>
          </ac:spMkLst>
        </pc:spChg>
        <pc:spChg chg="add del">
          <ac:chgData name="ゲスト ユーザー" userId="" providerId="Windows Live" clId="Web-{1A6A0F04-A9EA-40E3-9E3E-E1836731E81B}" dt="2021-03-23T08:05:23.435" v="811"/>
          <ac:spMkLst>
            <pc:docMk/>
            <pc:sldMk cId="1440077837" sldId="341"/>
            <ac:spMk id="14" creationId="{2CD46A3D-D666-480B-AAAB-04516CE1CDEB}"/>
          </ac:spMkLst>
        </pc:spChg>
        <pc:spChg chg="add mod">
          <ac:chgData name="ゲスト ユーザー" userId="" providerId="Windows Live" clId="Web-{1A6A0F04-A9EA-40E3-9E3E-E1836731E81B}" dt="2021-03-23T08:06:20.669" v="818"/>
          <ac:spMkLst>
            <pc:docMk/>
            <pc:sldMk cId="1440077837" sldId="341"/>
            <ac:spMk id="15" creationId="{2294A72C-6CB4-4130-A013-B02FFD84F1C0}"/>
          </ac:spMkLst>
        </pc:spChg>
        <pc:spChg chg="add del mod">
          <ac:chgData name="ゲスト ユーザー" userId="" providerId="Windows Live" clId="Web-{1A6A0F04-A9EA-40E3-9E3E-E1836731E81B}" dt="2021-03-23T08:07:35.746" v="838"/>
          <ac:spMkLst>
            <pc:docMk/>
            <pc:sldMk cId="1440077837" sldId="341"/>
            <ac:spMk id="16" creationId="{A8155F50-6E52-4A70-AC88-6DB963D72514}"/>
          </ac:spMkLst>
        </pc:spChg>
        <pc:spChg chg="add mod">
          <ac:chgData name="ゲスト ユーザー" userId="" providerId="Windows Live" clId="Web-{1A6A0F04-A9EA-40E3-9E3E-E1836731E81B}" dt="2021-03-23T08:08:42.683" v="848" actId="14100"/>
          <ac:spMkLst>
            <pc:docMk/>
            <pc:sldMk cId="1440077837" sldId="341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00:15.203" v="776" actId="20577"/>
          <ac:spMkLst>
            <pc:docMk/>
            <pc:sldMk cId="1440077837" sldId="341"/>
            <ac:spMk id="350" creationId="{00000000-0000-0000-0000-000000000000}"/>
          </ac:spMkLst>
        </pc:spChg>
        <pc:picChg chg="del">
          <ac:chgData name="ゲスト ユーザー" userId="" providerId="Windows Live" clId="Web-{1A6A0F04-A9EA-40E3-9E3E-E1836731E81B}" dt="2021-03-23T07:40:50.102" v="581"/>
          <ac:picMkLst>
            <pc:docMk/>
            <pc:sldMk cId="1440077837" sldId="341"/>
            <ac:picMk id="4" creationId="{00357C9D-30A2-4D19-8934-59DEF43D7C9D}"/>
          </ac:picMkLst>
        </pc:picChg>
        <pc:picChg chg="del">
          <ac:chgData name="ゲスト ユーザー" userId="" providerId="Windows Live" clId="Web-{1A6A0F04-A9EA-40E3-9E3E-E1836731E81B}" dt="2021-03-23T07:40:49.306" v="580"/>
          <ac:picMkLst>
            <pc:docMk/>
            <pc:sldMk cId="1440077837" sldId="341"/>
            <ac:picMk id="7" creationId="{6945FE81-547A-4024-A2C7-D82E2DE38EDA}"/>
          </ac:picMkLst>
        </pc:picChg>
        <pc:picChg chg="add del mod ord">
          <ac:chgData name="ゲスト ユーザー" userId="" providerId="Windows Live" clId="Web-{1A6A0F04-A9EA-40E3-9E3E-E1836731E81B}" dt="2021-03-23T07:45:32.678" v="650"/>
          <ac:picMkLst>
            <pc:docMk/>
            <pc:sldMk cId="1440077837" sldId="341"/>
            <ac:picMk id="9" creationId="{813151AF-451D-4528-85B1-2425040C3519}"/>
          </ac:picMkLst>
        </pc:picChg>
        <pc:picChg chg="add del mod ord">
          <ac:chgData name="ゲスト ユーザー" userId="" providerId="Windows Live" clId="Web-{1A6A0F04-A9EA-40E3-9E3E-E1836731E81B}" dt="2021-03-23T07:46:29.865" v="654"/>
          <ac:picMkLst>
            <pc:docMk/>
            <pc:sldMk cId="1440077837" sldId="341"/>
            <ac:picMk id="10" creationId="{832B332A-5072-4053-820A-6F5426142391}"/>
          </ac:picMkLst>
        </pc:picChg>
        <pc:picChg chg="add mod ord">
          <ac:chgData name="ゲスト ユーザー" userId="" providerId="Windows Live" clId="Web-{1A6A0F04-A9EA-40E3-9E3E-E1836731E81B}" dt="2021-03-23T08:08:20.246" v="843"/>
          <ac:picMkLst>
            <pc:docMk/>
            <pc:sldMk cId="1440077837" sldId="341"/>
            <ac:picMk id="11" creationId="{07B3A0D5-068C-4717-B7F4-28EB34508997}"/>
          </ac:picMkLst>
        </pc:picChg>
        <pc:picChg chg="add mod">
          <ac:chgData name="ゲスト ユーザー" userId="" providerId="Windows Live" clId="Web-{1A6A0F04-A9EA-40E3-9E3E-E1836731E81B}" dt="2021-03-23T08:05:04.904" v="808" actId="14100"/>
          <ac:picMkLst>
            <pc:docMk/>
            <pc:sldMk cId="1440077837" sldId="341"/>
            <ac:picMk id="12" creationId="{79EFE0AE-7EB6-40E8-B399-FD9D922B5D41}"/>
          </ac:picMkLst>
        </pc:picChg>
        <pc:picChg chg="add mod">
          <ac:chgData name="ゲスト ユーザー" userId="" providerId="Windows Live" clId="Web-{1A6A0F04-A9EA-40E3-9E3E-E1836731E81B}" dt="2021-03-23T08:04:38.873" v="805" actId="1076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11.379" v="1001" actId="20577"/>
        <pc:sldMkLst>
          <pc:docMk/>
          <pc:sldMk cId="3076179711" sldId="342"/>
        </pc:sldMkLst>
        <pc:spChg chg="mod">
          <ac:chgData name="ゲスト ユーザー" userId="" providerId="Windows Live" clId="Web-{1A6A0F04-A9EA-40E3-9E3E-E1836731E81B}" dt="2021-03-23T08:23:49.129" v="998" actId="20577"/>
          <ac:spMkLst>
            <pc:docMk/>
            <pc:sldMk cId="3076179711" sldId="342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11.379" v="1001" actId="20577"/>
          <ac:spMkLst>
            <pc:docMk/>
            <pc:sldMk cId="3076179711" sldId="342"/>
            <ac:spMk id="6" creationId="{A37D0B3E-E398-46E3-862F-CB12BB9ACA59}"/>
          </ac:spMkLst>
        </pc:spChg>
        <pc:spChg chg="del">
          <ac:chgData name="ゲスト ユーザー" userId="" providerId="Windows Live" clId="Web-{1A6A0F04-A9EA-40E3-9E3E-E1836731E81B}" dt="2021-03-23T08:20:18.819" v="968"/>
          <ac:spMkLst>
            <pc:docMk/>
            <pc:sldMk cId="3076179711" sldId="342"/>
            <ac:spMk id="15" creationId="{2294A72C-6CB4-4130-A013-B02FFD84F1C0}"/>
          </ac:spMkLst>
        </pc:spChg>
        <pc:spChg chg="del">
          <ac:chgData name="ゲスト ユーザー" userId="" providerId="Windows Live" clId="Web-{1A6A0F04-A9EA-40E3-9E3E-E1836731E81B}" dt="2021-03-23T08:20:21.943" v="971"/>
          <ac:spMkLst>
            <pc:docMk/>
            <pc:sldMk cId="3076179711" sldId="342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20:14.522" v="966" actId="20577"/>
          <ac:spMkLst>
            <pc:docMk/>
            <pc:sldMk cId="3076179711" sldId="342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8:23:28.989" v="996" actId="1076"/>
          <ac:picMkLst>
            <pc:docMk/>
            <pc:sldMk cId="3076179711" sldId="342"/>
            <ac:picMk id="4" creationId="{C52B3FCC-1F2F-4F45-AB18-AC4F127CB674}"/>
          </ac:picMkLst>
        </pc:picChg>
        <pc:picChg chg="del">
          <ac:chgData name="ゲスト ユーザー" userId="" providerId="Windows Live" clId="Web-{1A6A0F04-A9EA-40E3-9E3E-E1836731E81B}" dt="2021-03-23T08:20:19.303" v="969"/>
          <ac:picMkLst>
            <pc:docMk/>
            <pc:sldMk cId="3076179711" sldId="342"/>
            <ac:picMk id="11" creationId="{07B3A0D5-068C-4717-B7F4-28EB34508997}"/>
          </ac:picMkLst>
        </pc:picChg>
        <pc:picChg chg="del">
          <ac:chgData name="ゲスト ユーザー" userId="" providerId="Windows Live" clId="Web-{1A6A0F04-A9EA-40E3-9E3E-E1836731E81B}" dt="2021-03-23T08:20:19.881" v="970"/>
          <ac:picMkLst>
            <pc:docMk/>
            <pc:sldMk cId="3076179711" sldId="342"/>
            <ac:picMk id="12" creationId="{79EFE0AE-7EB6-40E8-B399-FD9D922B5D41}"/>
          </ac:picMkLst>
        </pc:picChg>
        <pc:picChg chg="del">
          <ac:chgData name="ゲスト ユーザー" userId="" providerId="Windows Live" clId="Web-{1A6A0F04-A9EA-40E3-9E3E-E1836731E81B}" dt="2021-03-23T08:20:17.951" v="967"/>
          <ac:picMkLst>
            <pc:docMk/>
            <pc:sldMk cId="3076179711" sldId="342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35:27.256" v="1127" actId="20577"/>
        <pc:sldMkLst>
          <pc:docMk/>
          <pc:sldMk cId="732794299" sldId="343"/>
        </pc:sldMkLst>
        <pc:spChg chg="mod">
          <ac:chgData name="ゲスト ユーザー" userId="" providerId="Windows Live" clId="Web-{1A6A0F04-A9EA-40E3-9E3E-E1836731E81B}" dt="2021-03-23T08:27:17.534" v="1107" actId="20577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256" v="1127" actId="20577"/>
          <ac:spMkLst>
            <pc:docMk/>
            <pc:sldMk cId="732794299" sldId="343"/>
            <ac:spMk id="6" creationId="{A37D0B3E-E398-46E3-862F-CB12BB9ACA59}"/>
          </ac:spMkLst>
        </pc:spChg>
        <pc:picChg chg="del">
          <ac:chgData name="ゲスト ユーザー" userId="" providerId="Windows Live" clId="Web-{1A6A0F04-A9EA-40E3-9E3E-E1836731E81B}" dt="2021-03-23T08:27:26.925" v="1108"/>
          <ac:picMkLst>
            <pc:docMk/>
            <pc:sldMk cId="732794299" sldId="343"/>
            <ac:picMk id="4" creationId="{C52B3FCC-1F2F-4F45-AB18-AC4F127CB674}"/>
          </ac:picMkLst>
        </pc:picChg>
        <pc:picChg chg="add mod">
          <ac:chgData name="ゲスト ユーザー" userId="" providerId="Windows Live" clId="Web-{1A6A0F04-A9EA-40E3-9E3E-E1836731E81B}" dt="2021-03-23T08:27:43.181" v="1110" actId="1076"/>
          <ac:picMkLst>
            <pc:docMk/>
            <pc:sldMk cId="732794299" sldId="343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6A0F04-A9EA-40E3-9E3E-E1836731E81B}" dt="2021-03-23T09:41:01.852" v="1132" actId="1076"/>
        <pc:sldMkLst>
          <pc:docMk/>
          <pc:sldMk cId="3758271538" sldId="344"/>
        </pc:sldMkLst>
        <pc:spChg chg="mod">
          <ac:chgData name="ゲスト ユーザー" userId="" providerId="Windows Live" clId="Web-{1A6A0F04-A9EA-40E3-9E3E-E1836731E81B}" dt="2021-03-23T08:35:27.053" v="1123" actId="20577"/>
          <ac:spMkLst>
            <pc:docMk/>
            <pc:sldMk cId="3758271538" sldId="344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162" v="1125" actId="20577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9:41:01.852" v="1132" actId="1076"/>
          <ac:spMkLst>
            <pc:docMk/>
            <pc:sldMk cId="3758271538" sldId="344"/>
            <ac:spMk id="8" creationId="{E82D7B40-A32D-4D26-AA00-9723508FC02B}"/>
          </ac:spMkLst>
        </pc:spChg>
        <pc:spChg chg="mod">
          <ac:chgData name="ゲスト ユーザー" userId="" providerId="Windows Live" clId="Web-{1A6A0F04-A9EA-40E3-9E3E-E1836731E81B}" dt="2021-03-23T08:35:26.428" v="1115" actId="20577"/>
          <ac:spMkLst>
            <pc:docMk/>
            <pc:sldMk cId="3758271538" sldId="344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8:35:26.693" v="1117" actId="1076"/>
          <ac:picMkLst>
            <pc:docMk/>
            <pc:sldMk cId="3758271538" sldId="344"/>
            <ac:picMk id="2" creationId="{0ABE893C-5261-4583-9731-706F2263B320}"/>
          </ac:picMkLst>
        </pc:picChg>
        <pc:picChg chg="add mod">
          <ac:chgData name="ゲスト ユーザー" userId="" providerId="Windows Live" clId="Web-{1A6A0F04-A9EA-40E3-9E3E-E1836731E81B}" dt="2021-03-23T09:40:28.851" v="1130" actId="14100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1A6A0F04-A9EA-40E3-9E3E-E1836731E81B}" dt="2021-03-23T08:35:26.803" v="1119" actId="1076"/>
          <ac:picMkLst>
            <pc:docMk/>
            <pc:sldMk cId="3758271538" sldId="344"/>
            <ac:picMk id="5" creationId="{2123D3A6-0369-433D-BE08-D625094BE9F6}"/>
          </ac:picMkLst>
        </pc:picChg>
        <pc:picChg chg="mod">
          <ac:chgData name="ゲスト ユーザー" userId="" providerId="Windows Live" clId="Web-{1A6A0F04-A9EA-40E3-9E3E-E1836731E81B}" dt="2021-03-23T08:35:27.209" v="1126" actId="1076"/>
          <ac:picMkLst>
            <pc:docMk/>
            <pc:sldMk cId="3758271538" sldId="344"/>
            <ac:picMk id="7" creationId="{EB0503BD-94D7-48BB-B344-8A467FBB2AE0}"/>
          </ac:picMkLst>
        </pc:picChg>
      </pc:sldChg>
    </pc:docChg>
  </pc:docChgLst>
  <pc:docChgLst>
    <pc:chgData name="Masaki Suzuki" userId="2c4feb2ed34ad1a7" providerId="Windows Live" clId="Web-{8CFEA761-DEF5-46CD-8E28-E75D2B995DBE}"/>
    <pc:docChg chg="delSld modSld">
      <pc:chgData name="Masaki Suzuki" userId="2c4feb2ed34ad1a7" providerId="Windows Live" clId="Web-{8CFEA761-DEF5-46CD-8E28-E75D2B995DBE}" dt="2021-05-15T03:39:53.125" v="77" actId="14100"/>
      <pc:docMkLst>
        <pc:docMk/>
      </pc:docMkLst>
      <pc:sldChg chg="modSp">
        <pc:chgData name="Masaki Suzuki" userId="2c4feb2ed34ad1a7" providerId="Windows Live" clId="Web-{8CFEA761-DEF5-46CD-8E28-E75D2B995DBE}" dt="2021-05-15T03:39:53.125" v="77" actId="14100"/>
        <pc:sldMkLst>
          <pc:docMk/>
          <pc:sldMk cId="1559355560" sldId="376"/>
        </pc:sldMkLst>
        <pc:spChg chg="mod">
          <ac:chgData name="Masaki Suzuki" userId="2c4feb2ed34ad1a7" providerId="Windows Live" clId="Web-{8CFEA761-DEF5-46CD-8E28-E75D2B995DBE}" dt="2021-05-15T03:39:53.125" v="77" actId="14100"/>
          <ac:spMkLst>
            <pc:docMk/>
            <pc:sldMk cId="1559355560" sldId="376"/>
            <ac:spMk id="6" creationId="{5FD2ECB2-1C1A-40DA-AEDF-CF340048781A}"/>
          </ac:spMkLst>
        </pc:spChg>
      </pc:sldChg>
      <pc:sldChg chg="del">
        <pc:chgData name="Masaki Suzuki" userId="2c4feb2ed34ad1a7" providerId="Windows Live" clId="Web-{8CFEA761-DEF5-46CD-8E28-E75D2B995DBE}" dt="2021-05-15T03:36:02.643" v="47"/>
        <pc:sldMkLst>
          <pc:docMk/>
          <pc:sldMk cId="2849891946" sldId="377"/>
        </pc:sldMkLst>
      </pc:sldChg>
      <pc:sldChg chg="addSp delSp modSp">
        <pc:chgData name="Masaki Suzuki" userId="2c4feb2ed34ad1a7" providerId="Windows Live" clId="Web-{8CFEA761-DEF5-46CD-8E28-E75D2B995DBE}" dt="2021-05-15T03:35:39.971" v="46" actId="20577"/>
        <pc:sldMkLst>
          <pc:docMk/>
          <pc:sldMk cId="4246320596" sldId="378"/>
        </pc:sldMkLst>
        <pc:spChg chg="mod">
          <ac:chgData name="Masaki Suzuki" userId="2c4feb2ed34ad1a7" providerId="Windows Live" clId="Web-{8CFEA761-DEF5-46CD-8E28-E75D2B995DBE}" dt="2021-05-15T03:35:39.971" v="46" actId="20577"/>
          <ac:spMkLst>
            <pc:docMk/>
            <pc:sldMk cId="4246320596" sldId="378"/>
            <ac:spMk id="6" creationId="{5FD2ECB2-1C1A-40DA-AEDF-CF340048781A}"/>
          </ac:spMkLst>
        </pc:spChg>
        <pc:picChg chg="add del mod">
          <ac:chgData name="Masaki Suzuki" userId="2c4feb2ed34ad1a7" providerId="Windows Live" clId="Web-{8CFEA761-DEF5-46CD-8E28-E75D2B995DBE}" dt="2021-05-15T03:34:55.564" v="32"/>
          <ac:picMkLst>
            <pc:docMk/>
            <pc:sldMk cId="4246320596" sldId="378"/>
            <ac:picMk id="4" creationId="{685A41DA-27BF-4D5D-B1E3-9DA3B4D6269A}"/>
          </ac:picMkLst>
        </pc:picChg>
        <pc:picChg chg="add del mod">
          <ac:chgData name="Masaki Suzuki" userId="2c4feb2ed34ad1a7" providerId="Windows Live" clId="Web-{8CFEA761-DEF5-46CD-8E28-E75D2B995DBE}" dt="2021-05-15T03:35:16.986" v="36"/>
          <ac:picMkLst>
            <pc:docMk/>
            <pc:sldMk cId="4246320596" sldId="378"/>
            <ac:picMk id="8" creationId="{CE5117F1-82D2-4C23-9056-B5DEFC284748}"/>
          </ac:picMkLst>
        </pc:picChg>
        <pc:picChg chg="add mod">
          <ac:chgData name="Masaki Suzuki" userId="2c4feb2ed34ad1a7" providerId="Windows Live" clId="Web-{8CFEA761-DEF5-46CD-8E28-E75D2B995DBE}" dt="2021-05-15T03:35:31.346" v="40" actId="1076"/>
          <ac:picMkLst>
            <pc:docMk/>
            <pc:sldMk cId="4246320596" sldId="378"/>
            <ac:picMk id="9" creationId="{42D84995-4414-4A71-96B3-BDB6F857EE52}"/>
          </ac:picMkLst>
        </pc:picChg>
        <pc:picChg chg="del">
          <ac:chgData name="Masaki Suzuki" userId="2c4feb2ed34ad1a7" providerId="Windows Live" clId="Web-{8CFEA761-DEF5-46CD-8E28-E75D2B995DBE}" dt="2021-05-15T03:32:18.088" v="0"/>
          <ac:picMkLst>
            <pc:docMk/>
            <pc:sldMk cId="4246320596" sldId="378"/>
            <ac:picMk id="10" creationId="{6D1DA3DE-50D1-4596-A6A5-983ECCEEC457}"/>
          </ac:picMkLst>
        </pc:picChg>
      </pc:sldChg>
      <pc:sldChg chg="modSp">
        <pc:chgData name="Masaki Suzuki" userId="2c4feb2ed34ad1a7" providerId="Windows Live" clId="Web-{8CFEA761-DEF5-46CD-8E28-E75D2B995DBE}" dt="2021-05-15T03:34:05.750" v="28" actId="20577"/>
        <pc:sldMkLst>
          <pc:docMk/>
          <pc:sldMk cId="3351413083" sldId="379"/>
        </pc:sldMkLst>
        <pc:spChg chg="mod">
          <ac:chgData name="Masaki Suzuki" userId="2c4feb2ed34ad1a7" providerId="Windows Live" clId="Web-{8CFEA761-DEF5-46CD-8E28-E75D2B995DBE}" dt="2021-05-15T03:34:05.750" v="28" actId="20577"/>
          <ac:spMkLst>
            <pc:docMk/>
            <pc:sldMk cId="3351413083" sldId="379"/>
            <ac:spMk id="6" creationId="{5FD2ECB2-1C1A-40DA-AEDF-CF340048781A}"/>
          </ac:spMkLst>
        </pc:spChg>
      </pc:sldChg>
      <pc:sldChg chg="addSp delSp modSp">
        <pc:chgData name="Masaki Suzuki" userId="2c4feb2ed34ad1a7" providerId="Windows Live" clId="Web-{8CFEA761-DEF5-46CD-8E28-E75D2B995DBE}" dt="2021-05-15T03:33:45.609" v="26" actId="14100"/>
        <pc:sldMkLst>
          <pc:docMk/>
          <pc:sldMk cId="574631416" sldId="381"/>
        </pc:sldMkLst>
        <pc:spChg chg="mod">
          <ac:chgData name="Masaki Suzuki" userId="2c4feb2ed34ad1a7" providerId="Windows Live" clId="Web-{8CFEA761-DEF5-46CD-8E28-E75D2B995DBE}" dt="2021-05-15T03:33:12.093" v="22" actId="20577"/>
          <ac:spMkLst>
            <pc:docMk/>
            <pc:sldMk cId="574631416" sldId="381"/>
            <ac:spMk id="6" creationId="{5FD2ECB2-1C1A-40DA-AEDF-CF340048781A}"/>
          </ac:spMkLst>
        </pc:spChg>
        <pc:picChg chg="add del mod">
          <ac:chgData name="Masaki Suzuki" userId="2c4feb2ed34ad1a7" providerId="Windows Live" clId="Web-{8CFEA761-DEF5-46CD-8E28-E75D2B995DBE}" dt="2021-05-15T03:33:40.984" v="23"/>
          <ac:picMkLst>
            <pc:docMk/>
            <pc:sldMk cId="574631416" sldId="381"/>
            <ac:picMk id="4" creationId="{4950D44D-9784-4FD7-9869-B37964B870A3}"/>
          </ac:picMkLst>
        </pc:picChg>
        <pc:picChg chg="add mod">
          <ac:chgData name="Masaki Suzuki" userId="2c4feb2ed34ad1a7" providerId="Windows Live" clId="Web-{8CFEA761-DEF5-46CD-8E28-E75D2B995DBE}" dt="2021-05-15T03:33:45.609" v="26" actId="14100"/>
          <ac:picMkLst>
            <pc:docMk/>
            <pc:sldMk cId="574631416" sldId="381"/>
            <ac:picMk id="5" creationId="{E45F8326-CB17-4AEE-A531-C05E985FAE44}"/>
          </ac:picMkLst>
        </pc:picChg>
      </pc:sldChg>
    </pc:docChg>
  </pc:docChgLst>
  <pc:docChgLst>
    <pc:chgData name="Masaki Suzuki" userId="2c4feb2ed34ad1a7" providerId="Windows Live" clId="Web-{C6AE386F-7E5D-4B07-B954-CCB0555A6B62}"/>
    <pc:docChg chg="modSld">
      <pc:chgData name="Masaki Suzuki" userId="2c4feb2ed34ad1a7" providerId="Windows Live" clId="Web-{C6AE386F-7E5D-4B07-B954-CCB0555A6B62}" dt="2021-05-11T06:37:57.846" v="21" actId="1076"/>
      <pc:docMkLst>
        <pc:docMk/>
      </pc:docMkLst>
      <pc:sldChg chg="modSp">
        <pc:chgData name="Masaki Suzuki" userId="2c4feb2ed34ad1a7" providerId="Windows Live" clId="Web-{C6AE386F-7E5D-4B07-B954-CCB0555A6B62}" dt="2021-05-11T06:36:41.158" v="1" actId="1076"/>
        <pc:sldMkLst>
          <pc:docMk/>
          <pc:sldMk cId="0" sldId="261"/>
        </pc:sldMkLst>
        <pc:spChg chg="mod">
          <ac:chgData name="Masaki Suzuki" userId="2c4feb2ed34ad1a7" providerId="Windows Live" clId="Web-{C6AE386F-7E5D-4B07-B954-CCB0555A6B62}" dt="2021-05-11T06:36:36.204" v="0" actId="20577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C6AE386F-7E5D-4B07-B954-CCB0555A6B62}" dt="2021-05-11T06:36:41.158" v="1" actId="1076"/>
          <ac:spMkLst>
            <pc:docMk/>
            <pc:sldMk cId="0" sldId="261"/>
            <ac:spMk id="187" creationId="{00000000-0000-0000-0000-000000000000}"/>
          </ac:spMkLst>
        </pc:spChg>
      </pc:sldChg>
      <pc:sldChg chg="modSp">
        <pc:chgData name="Masaki Suzuki" userId="2c4feb2ed34ad1a7" providerId="Windows Live" clId="Web-{C6AE386F-7E5D-4B07-B954-CCB0555A6B62}" dt="2021-05-11T06:37:27.580" v="19" actId="20577"/>
        <pc:sldMkLst>
          <pc:docMk/>
          <pc:sldMk cId="417884195" sldId="356"/>
        </pc:sldMkLst>
        <pc:spChg chg="mod">
          <ac:chgData name="Masaki Suzuki" userId="2c4feb2ed34ad1a7" providerId="Windows Live" clId="Web-{C6AE386F-7E5D-4B07-B954-CCB0555A6B62}" dt="2021-05-11T06:37:22.189" v="16" actId="1076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C6AE386F-7E5D-4B07-B954-CCB0555A6B62}" dt="2021-05-11T06:37:27.580" v="19" actId="20577"/>
          <ac:spMkLst>
            <pc:docMk/>
            <pc:sldMk cId="417884195" sldId="356"/>
            <ac:spMk id="3" creationId="{8CC80356-C1A5-4ED7-A2FC-EABBE4275189}"/>
          </ac:spMkLst>
        </pc:spChg>
        <pc:spChg chg="mod">
          <ac:chgData name="Masaki Suzuki" userId="2c4feb2ed34ad1a7" providerId="Windows Live" clId="Web-{C6AE386F-7E5D-4B07-B954-CCB0555A6B62}" dt="2021-05-11T06:37:02.111" v="13" actId="20577"/>
          <ac:spMkLst>
            <pc:docMk/>
            <pc:sldMk cId="417884195" sldId="356"/>
            <ac:spMk id="193" creationId="{00000000-0000-0000-0000-000000000000}"/>
          </ac:spMkLst>
        </pc:spChg>
      </pc:sldChg>
      <pc:sldChg chg="modSp">
        <pc:chgData name="Masaki Suzuki" userId="2c4feb2ed34ad1a7" providerId="Windows Live" clId="Web-{C6AE386F-7E5D-4B07-B954-CCB0555A6B62}" dt="2021-05-11T06:37:57.846" v="21" actId="1076"/>
        <pc:sldMkLst>
          <pc:docMk/>
          <pc:sldMk cId="1838778754" sldId="372"/>
        </pc:sldMkLst>
        <pc:spChg chg="mod">
          <ac:chgData name="Masaki Suzuki" userId="2c4feb2ed34ad1a7" providerId="Windows Live" clId="Web-{C6AE386F-7E5D-4B07-B954-CCB0555A6B62}" dt="2021-05-11T06:37:57.846" v="21" actId="1076"/>
          <ac:spMkLst>
            <pc:docMk/>
            <pc:sldMk cId="1838778754" sldId="372"/>
            <ac:spMk id="3" creationId="{EAB7EFF0-284F-4FA6-8D3F-6EF884A1D9D9}"/>
          </ac:spMkLst>
        </pc:spChg>
      </pc:sldChg>
    </pc:docChg>
  </pc:docChgLst>
  <pc:docChgLst>
    <pc:chgData name="Masaki Suzuki" userId="2c4feb2ed34ad1a7" providerId="Windows Live" clId="Web-{43DE736F-2044-40EC-87FA-B329473C6E79}"/>
    <pc:docChg chg="addSld delSld modSld">
      <pc:chgData name="Masaki Suzuki" userId="2c4feb2ed34ad1a7" providerId="Windows Live" clId="Web-{43DE736F-2044-40EC-87FA-B329473C6E79}" dt="2021-06-04T05:42:02.871" v="608" actId="1076"/>
      <pc:docMkLst>
        <pc:docMk/>
      </pc:docMkLst>
      <pc:sldChg chg="addSp modSp">
        <pc:chgData name="Masaki Suzuki" userId="2c4feb2ed34ad1a7" providerId="Windows Live" clId="Web-{43DE736F-2044-40EC-87FA-B329473C6E79}" dt="2021-06-04T05:08:03.397" v="12" actId="1076"/>
        <pc:sldMkLst>
          <pc:docMk/>
          <pc:sldMk cId="0" sldId="257"/>
        </pc:sldMkLst>
        <pc:spChg chg="add mod">
          <ac:chgData name="Masaki Suzuki" userId="2c4feb2ed34ad1a7" providerId="Windows Live" clId="Web-{43DE736F-2044-40EC-87FA-B329473C6E79}" dt="2021-06-04T05:07:33.303" v="4" actId="14100"/>
          <ac:spMkLst>
            <pc:docMk/>
            <pc:sldMk cId="0" sldId="257"/>
            <ac:spMk id="14" creationId="{A2159FB1-0671-4D29-A8DE-9D52A301D1C0}"/>
          </ac:spMkLst>
        </pc:spChg>
        <pc:spChg chg="add mod">
          <ac:chgData name="Masaki Suzuki" userId="2c4feb2ed34ad1a7" providerId="Windows Live" clId="Web-{43DE736F-2044-40EC-87FA-B329473C6E79}" dt="2021-06-04T05:08:00.538" v="11" actId="1076"/>
          <ac:spMkLst>
            <pc:docMk/>
            <pc:sldMk cId="0" sldId="257"/>
            <ac:spMk id="15" creationId="{7A22EDA5-1834-4250-A1E7-DFA1E355F065}"/>
          </ac:spMkLst>
        </pc:spChg>
        <pc:spChg chg="add mod">
          <ac:chgData name="Masaki Suzuki" userId="2c4feb2ed34ad1a7" providerId="Windows Live" clId="Web-{43DE736F-2044-40EC-87FA-B329473C6E79}" dt="2021-06-04T05:08:03.397" v="12" actId="1076"/>
          <ac:spMkLst>
            <pc:docMk/>
            <pc:sldMk cId="0" sldId="257"/>
            <ac:spMk id="16" creationId="{32F9AA0A-1876-4E8D-BB4A-519E9D3A32D2}"/>
          </ac:spMkLst>
        </pc:spChg>
      </pc:sldChg>
      <pc:sldChg chg="addSp delSp modSp">
        <pc:chgData name="Masaki Suzuki" userId="2c4feb2ed34ad1a7" providerId="Windows Live" clId="Web-{43DE736F-2044-40EC-87FA-B329473C6E79}" dt="2021-06-04T05:09:57.524" v="54" actId="20577"/>
        <pc:sldMkLst>
          <pc:docMk/>
          <pc:sldMk cId="0" sldId="258"/>
        </pc:sldMkLst>
        <pc:spChg chg="add mod">
          <ac:chgData name="Masaki Suzuki" userId="2c4feb2ed34ad1a7" providerId="Windows Live" clId="Web-{43DE736F-2044-40EC-87FA-B329473C6E79}" dt="2021-06-04T05:08:20.648" v="19" actId="1076"/>
          <ac:spMkLst>
            <pc:docMk/>
            <pc:sldMk cId="0" sldId="258"/>
            <ac:spMk id="6" creationId="{80FF149E-92AE-4969-8730-FEA62815D850}"/>
          </ac:spMkLst>
        </pc:spChg>
        <pc:spChg chg="add mod">
          <ac:chgData name="Masaki Suzuki" userId="2c4feb2ed34ad1a7" providerId="Windows Live" clId="Web-{43DE736F-2044-40EC-87FA-B329473C6E79}" dt="2021-06-04T05:08:28.492" v="22" actId="20577"/>
          <ac:spMkLst>
            <pc:docMk/>
            <pc:sldMk cId="0" sldId="258"/>
            <ac:spMk id="13" creationId="{F93A184E-5533-4461-BB74-88FCF1D2487C}"/>
          </ac:spMkLst>
        </pc:spChg>
        <pc:spChg chg="add del">
          <ac:chgData name="Masaki Suzuki" userId="2c4feb2ed34ad1a7" providerId="Windows Live" clId="Web-{43DE736F-2044-40EC-87FA-B329473C6E79}" dt="2021-06-04T05:09:02.711" v="31"/>
          <ac:spMkLst>
            <pc:docMk/>
            <pc:sldMk cId="0" sldId="258"/>
            <ac:spMk id="14" creationId="{33177239-E59C-4DBA-BDCC-6B411CC4B2E5}"/>
          </ac:spMkLst>
        </pc:spChg>
        <pc:spChg chg="add mod">
          <ac:chgData name="Masaki Suzuki" userId="2c4feb2ed34ad1a7" providerId="Windows Live" clId="Web-{43DE736F-2044-40EC-87FA-B329473C6E79}" dt="2021-06-04T05:09:00.805" v="30" actId="14100"/>
          <ac:spMkLst>
            <pc:docMk/>
            <pc:sldMk cId="0" sldId="258"/>
            <ac:spMk id="15" creationId="{463C750D-5CA5-467C-81F7-175B03C20468}"/>
          </ac:spMkLst>
        </pc:spChg>
        <pc:spChg chg="add mod">
          <ac:chgData name="Masaki Suzuki" userId="2c4feb2ed34ad1a7" providerId="Windows Live" clId="Web-{43DE736F-2044-40EC-87FA-B329473C6E79}" dt="2021-06-04T05:09:17.305" v="36" actId="14100"/>
          <ac:spMkLst>
            <pc:docMk/>
            <pc:sldMk cId="0" sldId="258"/>
            <ac:spMk id="16" creationId="{33ABE5D8-52C0-4095-8932-1AE57F002F3D}"/>
          </ac:spMkLst>
        </pc:spChg>
        <pc:spChg chg="add mod">
          <ac:chgData name="Masaki Suzuki" userId="2c4feb2ed34ad1a7" providerId="Windows Live" clId="Web-{43DE736F-2044-40EC-87FA-B329473C6E79}" dt="2021-06-04T05:09:34.602" v="47" actId="1076"/>
          <ac:spMkLst>
            <pc:docMk/>
            <pc:sldMk cId="0" sldId="258"/>
            <ac:spMk id="17" creationId="{671A2789-0A82-4F42-AA34-59EBA6408093}"/>
          </ac:spMkLst>
        </pc:spChg>
        <pc:spChg chg="add mod">
          <ac:chgData name="Masaki Suzuki" userId="2c4feb2ed34ad1a7" providerId="Windows Live" clId="Web-{43DE736F-2044-40EC-87FA-B329473C6E79}" dt="2021-06-04T05:09:42.399" v="50" actId="20577"/>
          <ac:spMkLst>
            <pc:docMk/>
            <pc:sldMk cId="0" sldId="258"/>
            <ac:spMk id="18" creationId="{E9ABF3B4-5BB7-4B0B-B418-0A397B929248}"/>
          </ac:spMkLst>
        </pc:spChg>
        <pc:spChg chg="add mod">
          <ac:chgData name="Masaki Suzuki" userId="2c4feb2ed34ad1a7" providerId="Windows Live" clId="Web-{43DE736F-2044-40EC-87FA-B329473C6E79}" dt="2021-06-04T05:09:57.524" v="54" actId="20577"/>
          <ac:spMkLst>
            <pc:docMk/>
            <pc:sldMk cId="0" sldId="258"/>
            <ac:spMk id="19" creationId="{911E04A6-67DA-465E-BFB1-A5D67D818C52}"/>
          </ac:spMkLst>
        </pc:spChg>
      </pc:sldChg>
      <pc:sldChg chg="addSp delSp modSp">
        <pc:chgData name="Masaki Suzuki" userId="2c4feb2ed34ad1a7" providerId="Windows Live" clId="Web-{43DE736F-2044-40EC-87FA-B329473C6E79}" dt="2021-06-04T05:11:12.854" v="70"/>
        <pc:sldMkLst>
          <pc:docMk/>
          <pc:sldMk cId="417884195" sldId="356"/>
        </pc:sldMkLst>
        <pc:spChg chg="add mod">
          <ac:chgData name="Masaki Suzuki" userId="2c4feb2ed34ad1a7" providerId="Windows Live" clId="Web-{43DE736F-2044-40EC-87FA-B329473C6E79}" dt="2021-06-04T05:10:31.119" v="58" actId="1076"/>
          <ac:spMkLst>
            <pc:docMk/>
            <pc:sldMk cId="417884195" sldId="356"/>
            <ac:spMk id="13" creationId="{95A6A5F0-6AD4-436D-A771-B6D5D1F534AA}"/>
          </ac:spMkLst>
        </pc:spChg>
        <pc:spChg chg="add del">
          <ac:chgData name="Masaki Suzuki" userId="2c4feb2ed34ad1a7" providerId="Windows Live" clId="Web-{43DE736F-2044-40EC-87FA-B329473C6E79}" dt="2021-06-04T05:11:12.854" v="70"/>
          <ac:spMkLst>
            <pc:docMk/>
            <pc:sldMk cId="417884195" sldId="356"/>
            <ac:spMk id="14" creationId="{BE092495-B0C6-4724-8E3C-38BC7512BE4B}"/>
          </ac:spMkLst>
        </pc:spChg>
        <pc:spChg chg="add mod">
          <ac:chgData name="Masaki Suzuki" userId="2c4feb2ed34ad1a7" providerId="Windows Live" clId="Web-{43DE736F-2044-40EC-87FA-B329473C6E79}" dt="2021-06-04T05:11:08.760" v="69" actId="1076"/>
          <ac:spMkLst>
            <pc:docMk/>
            <pc:sldMk cId="417884195" sldId="356"/>
            <ac:spMk id="15" creationId="{29790079-A924-4399-B900-32CF39CAD905}"/>
          </ac:spMkLst>
        </pc:spChg>
      </pc:sldChg>
      <pc:sldChg chg="addSp delSp modSp">
        <pc:chgData name="Masaki Suzuki" userId="2c4feb2ed34ad1a7" providerId="Windows Live" clId="Web-{43DE736F-2044-40EC-87FA-B329473C6E79}" dt="2021-06-04T05:19:07.394" v="235" actId="20577"/>
        <pc:sldMkLst>
          <pc:docMk/>
          <pc:sldMk cId="1964687424" sldId="357"/>
        </pc:sldMkLst>
        <pc:spChg chg="add del mod">
          <ac:chgData name="Masaki Suzuki" userId="2c4feb2ed34ad1a7" providerId="Windows Live" clId="Web-{43DE736F-2044-40EC-87FA-B329473C6E79}" dt="2021-06-04T05:18:44.628" v="225"/>
          <ac:spMkLst>
            <pc:docMk/>
            <pc:sldMk cId="1964687424" sldId="357"/>
            <ac:spMk id="6" creationId="{E8C0442A-034E-447A-BA8B-6CD23CCB1863}"/>
          </ac:spMkLst>
        </pc:spChg>
        <pc:spChg chg="mod">
          <ac:chgData name="Masaki Suzuki" userId="2c4feb2ed34ad1a7" providerId="Windows Live" clId="Web-{43DE736F-2044-40EC-87FA-B329473C6E79}" dt="2021-06-04T05:17:29.954" v="211" actId="20577"/>
          <ac:spMkLst>
            <pc:docMk/>
            <pc:sldMk cId="1964687424" sldId="357"/>
            <ac:spMk id="15" creationId="{C46BF6A8-4F63-48CE-821D-EA3DCBD538C6}"/>
          </ac:spMkLst>
        </pc:spChg>
        <pc:spChg chg="del mod">
          <ac:chgData name="Masaki Suzuki" userId="2c4feb2ed34ad1a7" providerId="Windows Live" clId="Web-{43DE736F-2044-40EC-87FA-B329473C6E79}" dt="2021-06-04T05:15:52.171" v="167"/>
          <ac:spMkLst>
            <pc:docMk/>
            <pc:sldMk cId="1964687424" sldId="357"/>
            <ac:spMk id="16" creationId="{4253C35F-3FE7-4551-9C43-A09960FB8AF5}"/>
          </ac:spMkLst>
        </pc:spChg>
        <pc:spChg chg="add mod">
          <ac:chgData name="Masaki Suzuki" userId="2c4feb2ed34ad1a7" providerId="Windows Live" clId="Web-{43DE736F-2044-40EC-87FA-B329473C6E79}" dt="2021-06-04T05:14:48.686" v="142" actId="14100"/>
          <ac:spMkLst>
            <pc:docMk/>
            <pc:sldMk cId="1964687424" sldId="357"/>
            <ac:spMk id="17" creationId="{AA88CCD6-7158-4385-91C5-65C68C4F3E02}"/>
          </ac:spMkLst>
        </pc:spChg>
        <pc:spChg chg="add mod">
          <ac:chgData name="Masaki Suzuki" userId="2c4feb2ed34ad1a7" providerId="Windows Live" clId="Web-{43DE736F-2044-40EC-87FA-B329473C6E79}" dt="2021-06-04T05:15:23.999" v="159" actId="1076"/>
          <ac:spMkLst>
            <pc:docMk/>
            <pc:sldMk cId="1964687424" sldId="357"/>
            <ac:spMk id="18" creationId="{9014893F-1D59-480A-AD3F-FE55629B755E}"/>
          </ac:spMkLst>
        </pc:spChg>
        <pc:spChg chg="add mod">
          <ac:chgData name="Masaki Suzuki" userId="2c4feb2ed34ad1a7" providerId="Windows Live" clId="Web-{43DE736F-2044-40EC-87FA-B329473C6E79}" dt="2021-06-04T05:15:21.093" v="158" actId="1076"/>
          <ac:spMkLst>
            <pc:docMk/>
            <pc:sldMk cId="1964687424" sldId="357"/>
            <ac:spMk id="19" creationId="{7B9E2AFA-832E-4FB1-8068-F671F136FE69}"/>
          </ac:spMkLst>
        </pc:spChg>
        <pc:spChg chg="add mod">
          <ac:chgData name="Masaki Suzuki" userId="2c4feb2ed34ad1a7" providerId="Windows Live" clId="Web-{43DE736F-2044-40EC-87FA-B329473C6E79}" dt="2021-06-04T05:15:43.609" v="165" actId="1076"/>
          <ac:spMkLst>
            <pc:docMk/>
            <pc:sldMk cId="1964687424" sldId="357"/>
            <ac:spMk id="20" creationId="{06E3E853-3D35-48D6-BAD5-10A5AB6941AA}"/>
          </ac:spMkLst>
        </pc:spChg>
        <pc:spChg chg="add del mod">
          <ac:chgData name="Masaki Suzuki" userId="2c4feb2ed34ad1a7" providerId="Windows Live" clId="Web-{43DE736F-2044-40EC-87FA-B329473C6E79}" dt="2021-06-04T05:18:46.846" v="226"/>
          <ac:spMkLst>
            <pc:docMk/>
            <pc:sldMk cId="1964687424" sldId="357"/>
            <ac:spMk id="21" creationId="{8BFB1BBE-5046-48B1-8D53-FA7707923AD4}"/>
          </ac:spMkLst>
        </pc:spChg>
        <pc:spChg chg="add mod">
          <ac:chgData name="Masaki Suzuki" userId="2c4feb2ed34ad1a7" providerId="Windows Live" clId="Web-{43DE736F-2044-40EC-87FA-B329473C6E79}" dt="2021-06-04T05:18:55.206" v="229"/>
          <ac:spMkLst>
            <pc:docMk/>
            <pc:sldMk cId="1964687424" sldId="357"/>
            <ac:spMk id="22" creationId="{9E9FC6A8-82F4-42FB-83F3-5D29EA73E527}"/>
          </ac:spMkLst>
        </pc:spChg>
        <pc:spChg chg="add mod">
          <ac:chgData name="Masaki Suzuki" userId="2c4feb2ed34ad1a7" providerId="Windows Live" clId="Web-{43DE736F-2044-40EC-87FA-B329473C6E79}" dt="2021-06-04T05:19:07.394" v="235" actId="20577"/>
          <ac:spMkLst>
            <pc:docMk/>
            <pc:sldMk cId="1964687424" sldId="357"/>
            <ac:spMk id="23" creationId="{B162392C-AC88-4A4F-BABD-B83D4D521D65}"/>
          </ac:spMkLst>
        </pc:spChg>
        <pc:spChg chg="mod">
          <ac:chgData name="Masaki Suzuki" userId="2c4feb2ed34ad1a7" providerId="Windows Live" clId="Web-{43DE736F-2044-40EC-87FA-B329473C6E79}" dt="2021-06-04T05:18:42.065" v="224" actId="1076"/>
          <ac:spMkLst>
            <pc:docMk/>
            <pc:sldMk cId="1964687424" sldId="357"/>
            <ac:spMk id="24" creationId="{8291DC5E-1BC1-4D9B-A041-846B66E3CD30}"/>
          </ac:spMkLst>
        </pc:spChg>
      </pc:sldChg>
      <pc:sldChg chg="addSp modSp">
        <pc:chgData name="Masaki Suzuki" userId="2c4feb2ed34ad1a7" providerId="Windows Live" clId="Web-{43DE736F-2044-40EC-87FA-B329473C6E79}" dt="2021-06-04T05:22:38.725" v="290" actId="1076"/>
        <pc:sldMkLst>
          <pc:docMk/>
          <pc:sldMk cId="1960226004" sldId="370"/>
        </pc:sldMkLst>
        <pc:spChg chg="add mod">
          <ac:chgData name="Masaki Suzuki" userId="2c4feb2ed34ad1a7" providerId="Windows Live" clId="Web-{43DE736F-2044-40EC-87FA-B329473C6E79}" dt="2021-06-04T05:21:32.037" v="270" actId="20577"/>
          <ac:spMkLst>
            <pc:docMk/>
            <pc:sldMk cId="1960226004" sldId="370"/>
            <ac:spMk id="3" creationId="{C69C6B58-8D3D-4D1B-B2EB-C8CCAB7DC804}"/>
          </ac:spMkLst>
        </pc:spChg>
        <pc:spChg chg="add mod">
          <ac:chgData name="Masaki Suzuki" userId="2c4feb2ed34ad1a7" providerId="Windows Live" clId="Web-{43DE736F-2044-40EC-87FA-B329473C6E79}" dt="2021-06-04T05:21:42.303" v="273" actId="20577"/>
          <ac:spMkLst>
            <pc:docMk/>
            <pc:sldMk cId="1960226004" sldId="370"/>
            <ac:spMk id="12" creationId="{584EBCAB-4EB4-4440-AE80-DA45C0D923A4}"/>
          </ac:spMkLst>
        </pc:spChg>
        <pc:spChg chg="add mod">
          <ac:chgData name="Masaki Suzuki" userId="2c4feb2ed34ad1a7" providerId="Windows Live" clId="Web-{43DE736F-2044-40EC-87FA-B329473C6E79}" dt="2021-06-04T05:21:57.068" v="277" actId="20577"/>
          <ac:spMkLst>
            <pc:docMk/>
            <pc:sldMk cId="1960226004" sldId="370"/>
            <ac:spMk id="13" creationId="{F5352CB5-7073-445A-BF73-EB6927B2B777}"/>
          </ac:spMkLst>
        </pc:spChg>
        <pc:spChg chg="add mod">
          <ac:chgData name="Masaki Suzuki" userId="2c4feb2ed34ad1a7" providerId="Windows Live" clId="Web-{43DE736F-2044-40EC-87FA-B329473C6E79}" dt="2021-06-04T05:22:08.616" v="280" actId="20577"/>
          <ac:spMkLst>
            <pc:docMk/>
            <pc:sldMk cId="1960226004" sldId="370"/>
            <ac:spMk id="14" creationId="{89383116-3EB3-4821-AFF8-C2193DFC60D1}"/>
          </ac:spMkLst>
        </pc:spChg>
        <pc:spChg chg="add mod">
          <ac:chgData name="Masaki Suzuki" userId="2c4feb2ed34ad1a7" providerId="Windows Live" clId="Web-{43DE736F-2044-40EC-87FA-B329473C6E79}" dt="2021-06-04T05:22:29.085" v="285" actId="1076"/>
          <ac:spMkLst>
            <pc:docMk/>
            <pc:sldMk cId="1960226004" sldId="370"/>
            <ac:spMk id="16" creationId="{A5C7B300-631C-441B-8052-545764EB7D86}"/>
          </ac:spMkLst>
        </pc:spChg>
        <pc:spChg chg="add mod">
          <ac:chgData name="Masaki Suzuki" userId="2c4feb2ed34ad1a7" providerId="Windows Live" clId="Web-{43DE736F-2044-40EC-87FA-B329473C6E79}" dt="2021-06-04T05:22:38.725" v="290" actId="1076"/>
          <ac:spMkLst>
            <pc:docMk/>
            <pc:sldMk cId="1960226004" sldId="370"/>
            <ac:spMk id="17" creationId="{A2B28441-E0AA-4EC5-8B1E-AA7E6E07B446}"/>
          </ac:spMkLst>
        </pc:spChg>
      </pc:sldChg>
      <pc:sldChg chg="addSp delSp modSp">
        <pc:chgData name="Masaki Suzuki" userId="2c4feb2ed34ad1a7" providerId="Windows Live" clId="Web-{43DE736F-2044-40EC-87FA-B329473C6E79}" dt="2021-06-04T05:21:13.474" v="264" actId="1076"/>
        <pc:sldMkLst>
          <pc:docMk/>
          <pc:sldMk cId="1838778754" sldId="372"/>
        </pc:sldMkLst>
        <pc:spChg chg="mod">
          <ac:chgData name="Masaki Suzuki" userId="2c4feb2ed34ad1a7" providerId="Windows Live" clId="Web-{43DE736F-2044-40EC-87FA-B329473C6E79}" dt="2021-06-04T05:19:25.534" v="236" actId="1076"/>
          <ac:spMkLst>
            <pc:docMk/>
            <pc:sldMk cId="1838778754" sldId="372"/>
            <ac:spMk id="14" creationId="{A392DE43-3D88-4B91-A46F-5C58CA34FB8A}"/>
          </ac:spMkLst>
        </pc:spChg>
        <pc:spChg chg="add del mod">
          <ac:chgData name="Masaki Suzuki" userId="2c4feb2ed34ad1a7" providerId="Windows Live" clId="Web-{43DE736F-2044-40EC-87FA-B329473C6E79}" dt="2021-06-04T05:19:41.613" v="241"/>
          <ac:spMkLst>
            <pc:docMk/>
            <pc:sldMk cId="1838778754" sldId="372"/>
            <ac:spMk id="16" creationId="{2AD7E724-90FC-470B-92CC-0CC2FDFD1CC0}"/>
          </ac:spMkLst>
        </pc:spChg>
        <pc:spChg chg="add mod">
          <ac:chgData name="Masaki Suzuki" userId="2c4feb2ed34ad1a7" providerId="Windows Live" clId="Web-{43DE736F-2044-40EC-87FA-B329473C6E79}" dt="2021-06-04T05:20:02.098" v="250" actId="14100"/>
          <ac:spMkLst>
            <pc:docMk/>
            <pc:sldMk cId="1838778754" sldId="372"/>
            <ac:spMk id="17" creationId="{64582030-2275-4C49-9D97-1CA3F55A849C}"/>
          </ac:spMkLst>
        </pc:spChg>
        <pc:spChg chg="add mod">
          <ac:chgData name="Masaki Suzuki" userId="2c4feb2ed34ad1a7" providerId="Windows Live" clId="Web-{43DE736F-2044-40EC-87FA-B329473C6E79}" dt="2021-06-04T05:21:13.474" v="264" actId="1076"/>
          <ac:spMkLst>
            <pc:docMk/>
            <pc:sldMk cId="1838778754" sldId="372"/>
            <ac:spMk id="18" creationId="{50582F83-8626-4E23-B548-6BB899E55EA8}"/>
          </ac:spMkLst>
        </pc:spChg>
      </pc:sldChg>
      <pc:sldChg chg="addSp modSp">
        <pc:chgData name="Masaki Suzuki" userId="2c4feb2ed34ad1a7" providerId="Windows Live" clId="Web-{43DE736F-2044-40EC-87FA-B329473C6E79}" dt="2021-06-04T05:37:25.038" v="521" actId="1076"/>
        <pc:sldMkLst>
          <pc:docMk/>
          <pc:sldMk cId="1559355560" sldId="376"/>
        </pc:sldMkLst>
        <pc:spChg chg="mod">
          <ac:chgData name="Masaki Suzuki" userId="2c4feb2ed34ad1a7" providerId="Windows Live" clId="Web-{43DE736F-2044-40EC-87FA-B329473C6E79}" dt="2021-06-04T05:36:13.146" v="497" actId="14100"/>
          <ac:spMkLst>
            <pc:docMk/>
            <pc:sldMk cId="1559355560" sldId="376"/>
            <ac:spMk id="7" creationId="{59823A91-67DA-4DA1-AFD3-629BADB5BE14}"/>
          </ac:spMkLst>
        </pc:spChg>
        <pc:spChg chg="add mod">
          <ac:chgData name="Masaki Suzuki" userId="2c4feb2ed34ad1a7" providerId="Windows Live" clId="Web-{43DE736F-2044-40EC-87FA-B329473C6E79}" dt="2021-06-04T05:35:50.239" v="490" actId="1076"/>
          <ac:spMkLst>
            <pc:docMk/>
            <pc:sldMk cId="1559355560" sldId="376"/>
            <ac:spMk id="8" creationId="{17F1AEB5-A5A5-4CA9-9D72-794CAB294D6C}"/>
          </ac:spMkLst>
        </pc:spChg>
        <pc:spChg chg="add mod">
          <ac:chgData name="Masaki Suzuki" userId="2c4feb2ed34ad1a7" providerId="Windows Live" clId="Web-{43DE736F-2044-40EC-87FA-B329473C6E79}" dt="2021-06-04T05:36:58.163" v="511" actId="1076"/>
          <ac:spMkLst>
            <pc:docMk/>
            <pc:sldMk cId="1559355560" sldId="376"/>
            <ac:spMk id="10" creationId="{E51F20F2-6EAF-4101-AAF9-5FB062BAD368}"/>
          </ac:spMkLst>
        </pc:spChg>
        <pc:spChg chg="add mod">
          <ac:chgData name="Masaki Suzuki" userId="2c4feb2ed34ad1a7" providerId="Windows Live" clId="Web-{43DE736F-2044-40EC-87FA-B329473C6E79}" dt="2021-06-04T05:36:08.021" v="496" actId="1076"/>
          <ac:spMkLst>
            <pc:docMk/>
            <pc:sldMk cId="1559355560" sldId="376"/>
            <ac:spMk id="14" creationId="{39B607D2-805A-4962-B1DC-9EF6D28FEED0}"/>
          </ac:spMkLst>
        </pc:spChg>
        <pc:spChg chg="add mod">
          <ac:chgData name="Masaki Suzuki" userId="2c4feb2ed34ad1a7" providerId="Windows Live" clId="Web-{43DE736F-2044-40EC-87FA-B329473C6E79}" dt="2021-06-04T05:36:22.756" v="504" actId="20577"/>
          <ac:spMkLst>
            <pc:docMk/>
            <pc:sldMk cId="1559355560" sldId="376"/>
            <ac:spMk id="15" creationId="{99C53670-F7E8-464F-830A-1AEDD3A56D26}"/>
          </ac:spMkLst>
        </pc:spChg>
        <pc:spChg chg="add mod">
          <ac:chgData name="Masaki Suzuki" userId="2c4feb2ed34ad1a7" providerId="Windows Live" clId="Web-{43DE736F-2044-40EC-87FA-B329473C6E79}" dt="2021-06-04T05:36:37.115" v="509" actId="1076"/>
          <ac:spMkLst>
            <pc:docMk/>
            <pc:sldMk cId="1559355560" sldId="376"/>
            <ac:spMk id="16" creationId="{D73B9BB3-5DBA-408B-AD5E-355C3FC7306B}"/>
          </ac:spMkLst>
        </pc:spChg>
        <pc:spChg chg="add mod">
          <ac:chgData name="Masaki Suzuki" userId="2c4feb2ed34ad1a7" providerId="Windows Live" clId="Web-{43DE736F-2044-40EC-87FA-B329473C6E79}" dt="2021-06-04T05:37:13.460" v="519" actId="1076"/>
          <ac:spMkLst>
            <pc:docMk/>
            <pc:sldMk cId="1559355560" sldId="376"/>
            <ac:spMk id="18" creationId="{7E6A36A3-898F-4DDB-8DB8-94E19C927367}"/>
          </ac:spMkLst>
        </pc:spChg>
        <pc:spChg chg="add mod">
          <ac:chgData name="Masaki Suzuki" userId="2c4feb2ed34ad1a7" providerId="Windows Live" clId="Web-{43DE736F-2044-40EC-87FA-B329473C6E79}" dt="2021-06-04T05:37:25.038" v="521" actId="1076"/>
          <ac:spMkLst>
            <pc:docMk/>
            <pc:sldMk cId="1559355560" sldId="376"/>
            <ac:spMk id="20" creationId="{C03866DD-A5BF-4C0E-9376-436917D9DD8A}"/>
          </ac:spMkLst>
        </pc:spChg>
      </pc:sldChg>
      <pc:sldChg chg="addSp modSp">
        <pc:chgData name="Masaki Suzuki" userId="2c4feb2ed34ad1a7" providerId="Windows Live" clId="Web-{43DE736F-2044-40EC-87FA-B329473C6E79}" dt="2021-06-04T05:38:48.696" v="549" actId="1076"/>
        <pc:sldMkLst>
          <pc:docMk/>
          <pc:sldMk cId="4246320596" sldId="378"/>
        </pc:sldMkLst>
        <pc:spChg chg="add mod">
          <ac:chgData name="Masaki Suzuki" userId="2c4feb2ed34ad1a7" providerId="Windows Live" clId="Web-{43DE736F-2044-40EC-87FA-B329473C6E79}" dt="2021-06-04T05:37:36.288" v="523" actId="1076"/>
          <ac:spMkLst>
            <pc:docMk/>
            <pc:sldMk cId="4246320596" sldId="378"/>
            <ac:spMk id="8" creationId="{EF660903-914C-4A02-BC0C-F8001F8C8CC1}"/>
          </ac:spMkLst>
        </pc:spChg>
        <pc:spChg chg="add mod">
          <ac:chgData name="Masaki Suzuki" userId="2c4feb2ed34ad1a7" providerId="Windows Live" clId="Web-{43DE736F-2044-40EC-87FA-B329473C6E79}" dt="2021-06-04T05:37:42.585" v="527" actId="20577"/>
          <ac:spMkLst>
            <pc:docMk/>
            <pc:sldMk cId="4246320596" sldId="378"/>
            <ac:spMk id="12" creationId="{41A6AF26-CEA0-4953-AF37-A6F8BAECCD1C}"/>
          </ac:spMkLst>
        </pc:spChg>
        <pc:spChg chg="add mod">
          <ac:chgData name="Masaki Suzuki" userId="2c4feb2ed34ad1a7" providerId="Windows Live" clId="Web-{43DE736F-2044-40EC-87FA-B329473C6E79}" dt="2021-06-04T05:37:53.554" v="529" actId="1076"/>
          <ac:spMkLst>
            <pc:docMk/>
            <pc:sldMk cId="4246320596" sldId="378"/>
            <ac:spMk id="14" creationId="{6EBD255D-A43B-4C6E-94C5-2CA798D691AD}"/>
          </ac:spMkLst>
        </pc:spChg>
        <pc:spChg chg="add mod">
          <ac:chgData name="Masaki Suzuki" userId="2c4feb2ed34ad1a7" providerId="Windows Live" clId="Web-{43DE736F-2044-40EC-87FA-B329473C6E79}" dt="2021-06-04T05:38:11.133" v="534" actId="20577"/>
          <ac:spMkLst>
            <pc:docMk/>
            <pc:sldMk cId="4246320596" sldId="378"/>
            <ac:spMk id="15" creationId="{3B100289-7B4C-4893-BB6C-1C179B1B69A2}"/>
          </ac:spMkLst>
        </pc:spChg>
        <pc:spChg chg="add mod">
          <ac:chgData name="Masaki Suzuki" userId="2c4feb2ed34ad1a7" providerId="Windows Live" clId="Web-{43DE736F-2044-40EC-87FA-B329473C6E79}" dt="2021-06-04T05:38:20.602" v="538" actId="20577"/>
          <ac:spMkLst>
            <pc:docMk/>
            <pc:sldMk cId="4246320596" sldId="378"/>
            <ac:spMk id="16" creationId="{8223D5EB-5A75-46D8-BA2B-D477CCA1C8B2}"/>
          </ac:spMkLst>
        </pc:spChg>
        <pc:spChg chg="add mod">
          <ac:chgData name="Masaki Suzuki" userId="2c4feb2ed34ad1a7" providerId="Windows Live" clId="Web-{43DE736F-2044-40EC-87FA-B329473C6E79}" dt="2021-06-04T05:38:32.211" v="542" actId="20577"/>
          <ac:spMkLst>
            <pc:docMk/>
            <pc:sldMk cId="4246320596" sldId="378"/>
            <ac:spMk id="17" creationId="{62F412A9-3153-46CE-8D50-2AFCBF7AC1CF}"/>
          </ac:spMkLst>
        </pc:spChg>
        <pc:spChg chg="add mod">
          <ac:chgData name="Masaki Suzuki" userId="2c4feb2ed34ad1a7" providerId="Windows Live" clId="Web-{43DE736F-2044-40EC-87FA-B329473C6E79}" dt="2021-06-04T05:38:48.696" v="549" actId="1076"/>
          <ac:spMkLst>
            <pc:docMk/>
            <pc:sldMk cId="4246320596" sldId="378"/>
            <ac:spMk id="18" creationId="{997F495E-2F30-43E9-9BE2-1B22D542D776}"/>
          </ac:spMkLst>
        </pc:spChg>
      </pc:sldChg>
      <pc:sldChg chg="addSp modSp">
        <pc:chgData name="Masaki Suzuki" userId="2c4feb2ed34ad1a7" providerId="Windows Live" clId="Web-{43DE736F-2044-40EC-87FA-B329473C6E79}" dt="2021-06-04T05:34:23.238" v="469" actId="1076"/>
        <pc:sldMkLst>
          <pc:docMk/>
          <pc:sldMk cId="3351413083" sldId="379"/>
        </pc:sldMkLst>
        <pc:spChg chg="add mod">
          <ac:chgData name="Masaki Suzuki" userId="2c4feb2ed34ad1a7" providerId="Windows Live" clId="Web-{43DE736F-2044-40EC-87FA-B329473C6E79}" dt="2021-06-04T05:33:20.487" v="449" actId="20577"/>
          <ac:spMkLst>
            <pc:docMk/>
            <pc:sldMk cId="3351413083" sldId="379"/>
            <ac:spMk id="4" creationId="{BBD29E97-7FF0-45C5-A283-B5DE2CCAED33}"/>
          </ac:spMkLst>
        </pc:spChg>
        <pc:spChg chg="add mod">
          <ac:chgData name="Masaki Suzuki" userId="2c4feb2ed34ad1a7" providerId="Windows Live" clId="Web-{43DE736F-2044-40EC-87FA-B329473C6E79}" dt="2021-06-04T05:33:42.393" v="455" actId="1076"/>
          <ac:spMkLst>
            <pc:docMk/>
            <pc:sldMk cId="3351413083" sldId="379"/>
            <ac:spMk id="5" creationId="{34E9D16E-0692-4CF4-9CAC-085CB4CDB2AE}"/>
          </ac:spMkLst>
        </pc:spChg>
        <pc:spChg chg="add mod">
          <ac:chgData name="Masaki Suzuki" userId="2c4feb2ed34ad1a7" providerId="Windows Live" clId="Web-{43DE736F-2044-40EC-87FA-B329473C6E79}" dt="2021-06-04T05:33:29.471" v="453" actId="20577"/>
          <ac:spMkLst>
            <pc:docMk/>
            <pc:sldMk cId="3351413083" sldId="379"/>
            <ac:spMk id="9" creationId="{90FBDF50-2F3D-42CF-823B-B3E4C12220D7}"/>
          </ac:spMkLst>
        </pc:spChg>
        <pc:spChg chg="add mod">
          <ac:chgData name="Masaki Suzuki" userId="2c4feb2ed34ad1a7" providerId="Windows Live" clId="Web-{43DE736F-2044-40EC-87FA-B329473C6E79}" dt="2021-06-04T05:33:47.597" v="457" actId="1076"/>
          <ac:spMkLst>
            <pc:docMk/>
            <pc:sldMk cId="3351413083" sldId="379"/>
            <ac:spMk id="11" creationId="{61B90B00-83AF-4043-A241-31B64899F1BF}"/>
          </ac:spMkLst>
        </pc:spChg>
        <pc:spChg chg="add mod">
          <ac:chgData name="Masaki Suzuki" userId="2c4feb2ed34ad1a7" providerId="Windows Live" clId="Web-{43DE736F-2044-40EC-87FA-B329473C6E79}" dt="2021-06-04T05:34:01.066" v="462" actId="1076"/>
          <ac:spMkLst>
            <pc:docMk/>
            <pc:sldMk cId="3351413083" sldId="379"/>
            <ac:spMk id="12" creationId="{42986983-35B9-4532-9A6E-73783254299A}"/>
          </ac:spMkLst>
        </pc:spChg>
        <pc:spChg chg="add mod">
          <ac:chgData name="Masaki Suzuki" userId="2c4feb2ed34ad1a7" providerId="Windows Live" clId="Web-{43DE736F-2044-40EC-87FA-B329473C6E79}" dt="2021-06-04T05:34:13.050" v="466" actId="1076"/>
          <ac:spMkLst>
            <pc:docMk/>
            <pc:sldMk cId="3351413083" sldId="379"/>
            <ac:spMk id="13" creationId="{0141FA18-6151-4E56-997C-7C617D6153A0}"/>
          </ac:spMkLst>
        </pc:spChg>
        <pc:spChg chg="add mod">
          <ac:chgData name="Masaki Suzuki" userId="2c4feb2ed34ad1a7" providerId="Windows Live" clId="Web-{43DE736F-2044-40EC-87FA-B329473C6E79}" dt="2021-06-04T05:34:23.238" v="469" actId="1076"/>
          <ac:spMkLst>
            <pc:docMk/>
            <pc:sldMk cId="3351413083" sldId="379"/>
            <ac:spMk id="14" creationId="{04198213-5CD1-42F8-9A11-90DCE6958C62}"/>
          </ac:spMkLst>
        </pc:spChg>
      </pc:sldChg>
      <pc:sldChg chg="addSp modSp">
        <pc:chgData name="Masaki Suzuki" userId="2c4feb2ed34ad1a7" providerId="Windows Live" clId="Web-{43DE736F-2044-40EC-87FA-B329473C6E79}" dt="2021-06-04T05:24:28.931" v="309" actId="1076"/>
        <pc:sldMkLst>
          <pc:docMk/>
          <pc:sldMk cId="927693009" sldId="382"/>
        </pc:sldMkLst>
        <pc:spChg chg="add mod">
          <ac:chgData name="Masaki Suzuki" userId="2c4feb2ed34ad1a7" providerId="Windows Live" clId="Web-{43DE736F-2044-40EC-87FA-B329473C6E79}" dt="2021-06-04T05:24:03.149" v="306" actId="1076"/>
          <ac:spMkLst>
            <pc:docMk/>
            <pc:sldMk cId="927693009" sldId="382"/>
            <ac:spMk id="9" creationId="{4ED85159-F0E9-4ADE-8B59-ABF17C4CC423}"/>
          </ac:spMkLst>
        </pc:spChg>
        <pc:spChg chg="add mod">
          <ac:chgData name="Masaki Suzuki" userId="2c4feb2ed34ad1a7" providerId="Windows Live" clId="Web-{43DE736F-2044-40EC-87FA-B329473C6E79}" dt="2021-06-04T05:23:24.054" v="297" actId="1076"/>
          <ac:spMkLst>
            <pc:docMk/>
            <pc:sldMk cId="927693009" sldId="382"/>
            <ac:spMk id="11" creationId="{5F319B9A-6568-4223-A1B4-9CF2A9A5F00D}"/>
          </ac:spMkLst>
        </pc:spChg>
        <pc:spChg chg="add mod">
          <ac:chgData name="Masaki Suzuki" userId="2c4feb2ed34ad1a7" providerId="Windows Live" clId="Web-{43DE736F-2044-40EC-87FA-B329473C6E79}" dt="2021-06-04T05:24:28.931" v="309" actId="1076"/>
          <ac:spMkLst>
            <pc:docMk/>
            <pc:sldMk cId="927693009" sldId="382"/>
            <ac:spMk id="12" creationId="{F1A25A0E-713A-4215-9B72-209DF7753F30}"/>
          </ac:spMkLst>
        </pc:spChg>
        <pc:spChg chg="add mod">
          <ac:chgData name="Masaki Suzuki" userId="2c4feb2ed34ad1a7" providerId="Windows Live" clId="Web-{43DE736F-2044-40EC-87FA-B329473C6E79}" dt="2021-06-04T05:23:53.727" v="305" actId="20577"/>
          <ac:spMkLst>
            <pc:docMk/>
            <pc:sldMk cId="927693009" sldId="382"/>
            <ac:spMk id="13" creationId="{CAA95967-E377-4971-B16D-6F0B4A591342}"/>
          </ac:spMkLst>
        </pc:spChg>
      </pc:sldChg>
      <pc:sldChg chg="addSp modSp">
        <pc:chgData name="Masaki Suzuki" userId="2c4feb2ed34ad1a7" providerId="Windows Live" clId="Web-{43DE736F-2044-40EC-87FA-B329473C6E79}" dt="2021-06-04T05:42:02.871" v="608" actId="1076"/>
        <pc:sldMkLst>
          <pc:docMk/>
          <pc:sldMk cId="2206464848" sldId="384"/>
        </pc:sldMkLst>
        <pc:spChg chg="add mod">
          <ac:chgData name="Masaki Suzuki" userId="2c4feb2ed34ad1a7" providerId="Windows Live" clId="Web-{43DE736F-2044-40EC-87FA-B329473C6E79}" dt="2021-06-04T05:41:16.808" v="593" actId="1076"/>
          <ac:spMkLst>
            <pc:docMk/>
            <pc:sldMk cId="2206464848" sldId="384"/>
            <ac:spMk id="5" creationId="{3C3AAB54-1C76-4412-9BD4-097C26657AED}"/>
          </ac:spMkLst>
        </pc:spChg>
        <pc:spChg chg="mod">
          <ac:chgData name="Masaki Suzuki" userId="2c4feb2ed34ad1a7" providerId="Windows Live" clId="Web-{43DE736F-2044-40EC-87FA-B329473C6E79}" dt="2021-06-04T05:40:51.510" v="584" actId="14100"/>
          <ac:spMkLst>
            <pc:docMk/>
            <pc:sldMk cId="2206464848" sldId="384"/>
            <ac:spMk id="6" creationId="{5FD2ECB2-1C1A-40DA-AEDF-CF340048781A}"/>
          </ac:spMkLst>
        </pc:spChg>
        <pc:spChg chg="add mod">
          <ac:chgData name="Masaki Suzuki" userId="2c4feb2ed34ad1a7" providerId="Windows Live" clId="Web-{43DE736F-2044-40EC-87FA-B329473C6E79}" dt="2021-06-04T05:41:14.573" v="592" actId="1076"/>
          <ac:spMkLst>
            <pc:docMk/>
            <pc:sldMk cId="2206464848" sldId="384"/>
            <ac:spMk id="10" creationId="{2DAED3CC-A67E-4D54-AA4B-9F1EE82E7734}"/>
          </ac:spMkLst>
        </pc:spChg>
        <pc:spChg chg="add mod">
          <ac:chgData name="Masaki Suzuki" userId="2c4feb2ed34ad1a7" providerId="Windows Live" clId="Web-{43DE736F-2044-40EC-87FA-B329473C6E79}" dt="2021-06-04T05:41:27.089" v="596" actId="1076"/>
          <ac:spMkLst>
            <pc:docMk/>
            <pc:sldMk cId="2206464848" sldId="384"/>
            <ac:spMk id="12" creationId="{373E869A-4FDA-445D-9302-C3F542A8BABC}"/>
          </ac:spMkLst>
        </pc:spChg>
        <pc:spChg chg="add mod">
          <ac:chgData name="Masaki Suzuki" userId="2c4feb2ed34ad1a7" providerId="Windows Live" clId="Web-{43DE736F-2044-40EC-87FA-B329473C6E79}" dt="2021-06-04T05:41:18.589" v="594" actId="1076"/>
          <ac:spMkLst>
            <pc:docMk/>
            <pc:sldMk cId="2206464848" sldId="384"/>
            <ac:spMk id="13" creationId="{FA3AA623-7380-4538-BFE2-0A2A41D25193}"/>
          </ac:spMkLst>
        </pc:spChg>
        <pc:spChg chg="add mod">
          <ac:chgData name="Masaki Suzuki" userId="2c4feb2ed34ad1a7" providerId="Windows Live" clId="Web-{43DE736F-2044-40EC-87FA-B329473C6E79}" dt="2021-06-04T05:40:59.620" v="585" actId="1076"/>
          <ac:spMkLst>
            <pc:docMk/>
            <pc:sldMk cId="2206464848" sldId="384"/>
            <ac:spMk id="14" creationId="{37840A0C-4B48-4920-801A-9E605965A7C5}"/>
          </ac:spMkLst>
        </pc:spChg>
        <pc:spChg chg="add mod">
          <ac:chgData name="Masaki Suzuki" userId="2c4feb2ed34ad1a7" providerId="Windows Live" clId="Web-{43DE736F-2044-40EC-87FA-B329473C6E79}" dt="2021-06-04T05:41:03.433" v="586" actId="1076"/>
          <ac:spMkLst>
            <pc:docMk/>
            <pc:sldMk cId="2206464848" sldId="384"/>
            <ac:spMk id="15" creationId="{BE35DA99-C997-4F73-89F2-5FC91DCF360A}"/>
          </ac:spMkLst>
        </pc:spChg>
        <pc:spChg chg="add mod">
          <ac:chgData name="Masaki Suzuki" userId="2c4feb2ed34ad1a7" providerId="Windows Live" clId="Web-{43DE736F-2044-40EC-87FA-B329473C6E79}" dt="2021-06-04T05:41:10.276" v="591" actId="20577"/>
          <ac:spMkLst>
            <pc:docMk/>
            <pc:sldMk cId="2206464848" sldId="384"/>
            <ac:spMk id="16" creationId="{8BF39D12-F987-484F-8AB9-3B1CE5522DAD}"/>
          </ac:spMkLst>
        </pc:spChg>
        <pc:spChg chg="add mod">
          <ac:chgData name="Masaki Suzuki" userId="2c4feb2ed34ad1a7" providerId="Windows Live" clId="Web-{43DE736F-2044-40EC-87FA-B329473C6E79}" dt="2021-06-04T05:41:42.589" v="601" actId="20577"/>
          <ac:spMkLst>
            <pc:docMk/>
            <pc:sldMk cId="2206464848" sldId="384"/>
            <ac:spMk id="17" creationId="{1CEF03DA-A2F7-4C55-B758-8202D0E6DA61}"/>
          </ac:spMkLst>
        </pc:spChg>
        <pc:spChg chg="add mod">
          <ac:chgData name="Masaki Suzuki" userId="2c4feb2ed34ad1a7" providerId="Windows Live" clId="Web-{43DE736F-2044-40EC-87FA-B329473C6E79}" dt="2021-06-04T05:42:02.871" v="608" actId="1076"/>
          <ac:spMkLst>
            <pc:docMk/>
            <pc:sldMk cId="2206464848" sldId="384"/>
            <ac:spMk id="18" creationId="{94C2D7D2-03B1-4156-A809-BFDE88258F72}"/>
          </ac:spMkLst>
        </pc:spChg>
      </pc:sldChg>
      <pc:sldChg chg="addSp modSp">
        <pc:chgData name="Masaki Suzuki" userId="2c4feb2ed34ad1a7" providerId="Windows Live" clId="Web-{43DE736F-2044-40EC-87FA-B329473C6E79}" dt="2021-06-04T05:35:23.864" v="488" actId="1076"/>
        <pc:sldMkLst>
          <pc:docMk/>
          <pc:sldMk cId="976950136" sldId="400"/>
        </pc:sldMkLst>
        <pc:spChg chg="add mod">
          <ac:chgData name="Masaki Suzuki" userId="2c4feb2ed34ad1a7" providerId="Windows Live" clId="Web-{43DE736F-2044-40EC-87FA-B329473C6E79}" dt="2021-06-04T05:34:39.769" v="473" actId="1076"/>
          <ac:spMkLst>
            <pc:docMk/>
            <pc:sldMk cId="976950136" sldId="400"/>
            <ac:spMk id="4" creationId="{0C13E225-D7B8-4C29-981B-749D21E31137}"/>
          </ac:spMkLst>
        </pc:spChg>
        <pc:spChg chg="add mod">
          <ac:chgData name="Masaki Suzuki" userId="2c4feb2ed34ad1a7" providerId="Windows Live" clId="Web-{43DE736F-2044-40EC-87FA-B329473C6E79}" dt="2021-06-04T05:34:51.457" v="477" actId="1076"/>
          <ac:spMkLst>
            <pc:docMk/>
            <pc:sldMk cId="976950136" sldId="400"/>
            <ac:spMk id="13" creationId="{4D88D87D-F3C4-4871-88D9-326F84DBDDB1}"/>
          </ac:spMkLst>
        </pc:spChg>
        <pc:spChg chg="add mod">
          <ac:chgData name="Masaki Suzuki" userId="2c4feb2ed34ad1a7" providerId="Windows Live" clId="Web-{43DE736F-2044-40EC-87FA-B329473C6E79}" dt="2021-06-04T05:35:08.207" v="482" actId="1076"/>
          <ac:spMkLst>
            <pc:docMk/>
            <pc:sldMk cId="976950136" sldId="400"/>
            <ac:spMk id="14" creationId="{26E032E2-3D16-4C26-A6E4-99E80ABE9E8E}"/>
          </ac:spMkLst>
        </pc:spChg>
        <pc:spChg chg="add mod">
          <ac:chgData name="Masaki Suzuki" userId="2c4feb2ed34ad1a7" providerId="Windows Live" clId="Web-{43DE736F-2044-40EC-87FA-B329473C6E79}" dt="2021-06-04T05:35:23.864" v="488" actId="1076"/>
          <ac:spMkLst>
            <pc:docMk/>
            <pc:sldMk cId="976950136" sldId="400"/>
            <ac:spMk id="15" creationId="{B0315A0C-C4AE-4AFF-BEC5-501C5F3E21BA}"/>
          </ac:spMkLst>
        </pc:spChg>
      </pc:sldChg>
      <pc:sldChg chg="addSp modSp">
        <pc:chgData name="Masaki Suzuki" userId="2c4feb2ed34ad1a7" providerId="Windows Live" clId="Web-{43DE736F-2044-40EC-87FA-B329473C6E79}" dt="2021-06-04T05:27:16.074" v="361" actId="1076"/>
        <pc:sldMkLst>
          <pc:docMk/>
          <pc:sldMk cId="900628308" sldId="402"/>
        </pc:sldMkLst>
        <pc:spChg chg="mod">
          <ac:chgData name="Masaki Suzuki" userId="2c4feb2ed34ad1a7" providerId="Windows Live" clId="Web-{43DE736F-2044-40EC-87FA-B329473C6E79}" dt="2021-06-04T05:26:22.964" v="345" actId="20577"/>
          <ac:spMkLst>
            <pc:docMk/>
            <pc:sldMk cId="900628308" sldId="402"/>
            <ac:spMk id="2" creationId="{89E8158B-5EEC-45B0-8FEB-AB7342825C24}"/>
          </ac:spMkLst>
        </pc:spChg>
        <pc:spChg chg="add mod">
          <ac:chgData name="Masaki Suzuki" userId="2c4feb2ed34ad1a7" providerId="Windows Live" clId="Web-{43DE736F-2044-40EC-87FA-B329473C6E79}" dt="2021-06-04T05:25:20.041" v="327" actId="1076"/>
          <ac:spMkLst>
            <pc:docMk/>
            <pc:sldMk cId="900628308" sldId="402"/>
            <ac:spMk id="4" creationId="{2EA511DE-058F-4BAA-AA29-90DF12B26B04}"/>
          </ac:spMkLst>
        </pc:spChg>
        <pc:spChg chg="mod">
          <ac:chgData name="Masaki Suzuki" userId="2c4feb2ed34ad1a7" providerId="Windows Live" clId="Web-{43DE736F-2044-40EC-87FA-B329473C6E79}" dt="2021-06-04T05:25:16.463" v="326" actId="14100"/>
          <ac:spMkLst>
            <pc:docMk/>
            <pc:sldMk cId="900628308" sldId="402"/>
            <ac:spMk id="6" creationId="{5FD2ECB2-1C1A-40DA-AEDF-CF340048781A}"/>
          </ac:spMkLst>
        </pc:spChg>
        <pc:spChg chg="mod">
          <ac:chgData name="Masaki Suzuki" userId="2c4feb2ed34ad1a7" providerId="Windows Live" clId="Web-{43DE736F-2044-40EC-87FA-B329473C6E79}" dt="2021-06-04T05:26:38.542" v="349" actId="14100"/>
          <ac:spMkLst>
            <pc:docMk/>
            <pc:sldMk cId="900628308" sldId="402"/>
            <ac:spMk id="7" creationId="{B8373D93-6748-4310-B23C-DCA3D2FA266D}"/>
          </ac:spMkLst>
        </pc:spChg>
        <pc:spChg chg="add mod">
          <ac:chgData name="Masaki Suzuki" userId="2c4feb2ed34ad1a7" providerId="Windows Live" clId="Web-{43DE736F-2044-40EC-87FA-B329473C6E79}" dt="2021-06-04T05:25:23.510" v="328" actId="1076"/>
          <ac:spMkLst>
            <pc:docMk/>
            <pc:sldMk cId="900628308" sldId="402"/>
            <ac:spMk id="8" creationId="{4A1D952E-3037-4836-8403-43EC4E737D16}"/>
          </ac:spMkLst>
        </pc:spChg>
        <pc:spChg chg="add mod">
          <ac:chgData name="Masaki Suzuki" userId="2c4feb2ed34ad1a7" providerId="Windows Live" clId="Web-{43DE736F-2044-40EC-87FA-B329473C6E79}" dt="2021-06-04T05:25:54.604" v="329" actId="1076"/>
          <ac:spMkLst>
            <pc:docMk/>
            <pc:sldMk cId="900628308" sldId="402"/>
            <ac:spMk id="14" creationId="{DC2A3020-E28E-4AA1-B49A-9079952B1682}"/>
          </ac:spMkLst>
        </pc:spChg>
        <pc:spChg chg="add mod">
          <ac:chgData name="Masaki Suzuki" userId="2c4feb2ed34ad1a7" providerId="Windows Live" clId="Web-{43DE736F-2044-40EC-87FA-B329473C6E79}" dt="2021-06-04T05:25:57.354" v="330" actId="1076"/>
          <ac:spMkLst>
            <pc:docMk/>
            <pc:sldMk cId="900628308" sldId="402"/>
            <ac:spMk id="15" creationId="{49F39534-E67B-415E-AA14-254B64BF4978}"/>
          </ac:spMkLst>
        </pc:spChg>
        <pc:spChg chg="add mod">
          <ac:chgData name="Masaki Suzuki" userId="2c4feb2ed34ad1a7" providerId="Windows Live" clId="Web-{43DE736F-2044-40EC-87FA-B329473C6E79}" dt="2021-06-04T05:26:47.417" v="352" actId="1076"/>
          <ac:spMkLst>
            <pc:docMk/>
            <pc:sldMk cId="900628308" sldId="402"/>
            <ac:spMk id="16" creationId="{E00AF0B1-8C89-447A-BAC8-04E1C2A29D10}"/>
          </ac:spMkLst>
        </pc:spChg>
        <pc:spChg chg="add mod">
          <ac:chgData name="Masaki Suzuki" userId="2c4feb2ed34ad1a7" providerId="Windows Live" clId="Web-{43DE736F-2044-40EC-87FA-B329473C6E79}" dt="2021-06-04T05:26:49.683" v="353" actId="1076"/>
          <ac:spMkLst>
            <pc:docMk/>
            <pc:sldMk cId="900628308" sldId="402"/>
            <ac:spMk id="17" creationId="{5B5713A7-6263-48D0-A4D0-E07DF0462224}"/>
          </ac:spMkLst>
        </pc:spChg>
        <pc:spChg chg="add mod">
          <ac:chgData name="Masaki Suzuki" userId="2c4feb2ed34ad1a7" providerId="Windows Live" clId="Web-{43DE736F-2044-40EC-87FA-B329473C6E79}" dt="2021-06-04T05:26:58.839" v="357" actId="1076"/>
          <ac:spMkLst>
            <pc:docMk/>
            <pc:sldMk cId="900628308" sldId="402"/>
            <ac:spMk id="18" creationId="{DB5519C5-01EC-47C1-AA35-8F9AF0ABCF05}"/>
          </ac:spMkLst>
        </pc:spChg>
        <pc:spChg chg="add mod">
          <ac:chgData name="Masaki Suzuki" userId="2c4feb2ed34ad1a7" providerId="Windows Live" clId="Web-{43DE736F-2044-40EC-87FA-B329473C6E79}" dt="2021-06-04T05:27:16.074" v="361" actId="1076"/>
          <ac:spMkLst>
            <pc:docMk/>
            <pc:sldMk cId="900628308" sldId="402"/>
            <ac:spMk id="19" creationId="{8CE1D097-4A5B-47F5-8A0B-36EC06CEC009}"/>
          </ac:spMkLst>
        </pc:spChg>
      </pc:sldChg>
      <pc:sldChg chg="addSp modSp">
        <pc:chgData name="Masaki Suzuki" userId="2c4feb2ed34ad1a7" providerId="Windows Live" clId="Web-{43DE736F-2044-40EC-87FA-B329473C6E79}" dt="2021-06-04T05:14:29.529" v="137" actId="1076"/>
        <pc:sldMkLst>
          <pc:docMk/>
          <pc:sldMk cId="1670774392" sldId="408"/>
        </pc:sldMkLst>
        <pc:spChg chg="mod">
          <ac:chgData name="Masaki Suzuki" userId="2c4feb2ed34ad1a7" providerId="Windows Live" clId="Web-{43DE736F-2044-40EC-87FA-B329473C6E79}" dt="2021-06-04T05:12:05.870" v="86" actId="1076"/>
          <ac:spMkLst>
            <pc:docMk/>
            <pc:sldMk cId="1670774392" sldId="408"/>
            <ac:spMk id="3" creationId="{8CC80356-C1A5-4ED7-A2FC-EABBE4275189}"/>
          </ac:spMkLst>
        </pc:spChg>
        <pc:spChg chg="add mod">
          <ac:chgData name="Masaki Suzuki" userId="2c4feb2ed34ad1a7" providerId="Windows Live" clId="Web-{43DE736F-2044-40EC-87FA-B329473C6E79}" dt="2021-06-04T05:11:58.667" v="84" actId="1076"/>
          <ac:spMkLst>
            <pc:docMk/>
            <pc:sldMk cId="1670774392" sldId="408"/>
            <ac:spMk id="4" creationId="{1F5F7883-3DF5-4F86-8F3A-F8DCDA99FAC4}"/>
          </ac:spMkLst>
        </pc:spChg>
        <pc:spChg chg="add mod">
          <ac:chgData name="Masaki Suzuki" userId="2c4feb2ed34ad1a7" providerId="Windows Live" clId="Web-{43DE736F-2044-40EC-87FA-B329473C6E79}" dt="2021-06-04T05:12:19.918" v="92" actId="14100"/>
          <ac:spMkLst>
            <pc:docMk/>
            <pc:sldMk cId="1670774392" sldId="408"/>
            <ac:spMk id="12" creationId="{2B619002-580B-4430-8A80-DAC4A9D08F2D}"/>
          </ac:spMkLst>
        </pc:spChg>
        <pc:spChg chg="add mod">
          <ac:chgData name="Masaki Suzuki" userId="2c4feb2ed34ad1a7" providerId="Windows Live" clId="Web-{43DE736F-2044-40EC-87FA-B329473C6E79}" dt="2021-06-04T05:12:44.105" v="99" actId="1076"/>
          <ac:spMkLst>
            <pc:docMk/>
            <pc:sldMk cId="1670774392" sldId="408"/>
            <ac:spMk id="13" creationId="{ACB9A780-A3D1-4300-9FF6-0EBA8489B9E9}"/>
          </ac:spMkLst>
        </pc:spChg>
        <pc:spChg chg="add mod">
          <ac:chgData name="Masaki Suzuki" userId="2c4feb2ed34ad1a7" providerId="Windows Live" clId="Web-{43DE736F-2044-40EC-87FA-B329473C6E79}" dt="2021-06-04T05:14:20.310" v="134" actId="1076"/>
          <ac:spMkLst>
            <pc:docMk/>
            <pc:sldMk cId="1670774392" sldId="408"/>
            <ac:spMk id="14" creationId="{C289DBBE-C616-4C3D-B761-CD8C44BE890A}"/>
          </ac:spMkLst>
        </pc:spChg>
        <pc:spChg chg="add mod">
          <ac:chgData name="Masaki Suzuki" userId="2c4feb2ed34ad1a7" providerId="Windows Live" clId="Web-{43DE736F-2044-40EC-87FA-B329473C6E79}" dt="2021-06-04T05:14:23.201" v="135" actId="1076"/>
          <ac:spMkLst>
            <pc:docMk/>
            <pc:sldMk cId="1670774392" sldId="408"/>
            <ac:spMk id="15" creationId="{ECB937A7-680C-43BB-A7A9-8E605504A36D}"/>
          </ac:spMkLst>
        </pc:spChg>
        <pc:spChg chg="add mod">
          <ac:chgData name="Masaki Suzuki" userId="2c4feb2ed34ad1a7" providerId="Windows Live" clId="Web-{43DE736F-2044-40EC-87FA-B329473C6E79}" dt="2021-06-04T05:14:25.889" v="136" actId="1076"/>
          <ac:spMkLst>
            <pc:docMk/>
            <pc:sldMk cId="1670774392" sldId="408"/>
            <ac:spMk id="16" creationId="{614E974D-34ED-4FD1-B6E6-6AE34566BB68}"/>
          </ac:spMkLst>
        </pc:spChg>
        <pc:spChg chg="add mod">
          <ac:chgData name="Masaki Suzuki" userId="2c4feb2ed34ad1a7" providerId="Windows Live" clId="Web-{43DE736F-2044-40EC-87FA-B329473C6E79}" dt="2021-06-04T05:14:29.529" v="137" actId="1076"/>
          <ac:spMkLst>
            <pc:docMk/>
            <pc:sldMk cId="1670774392" sldId="408"/>
            <ac:spMk id="17" creationId="{E044A0E7-6316-4DB0-B40F-D130B556D6B2}"/>
          </ac:spMkLst>
        </pc:spChg>
        <pc:spChg chg="mod">
          <ac:chgData name="Masaki Suzuki" userId="2c4feb2ed34ad1a7" providerId="Windows Live" clId="Web-{43DE736F-2044-40EC-87FA-B329473C6E79}" dt="2021-06-04T05:11:32.073" v="74" actId="20577"/>
          <ac:spMkLst>
            <pc:docMk/>
            <pc:sldMk cId="1670774392" sldId="408"/>
            <ac:spMk id="193" creationId="{00000000-0000-0000-0000-000000000000}"/>
          </ac:spMkLst>
        </pc:spChg>
      </pc:sldChg>
      <pc:sldChg chg="addSp modSp">
        <pc:chgData name="Masaki Suzuki" userId="2c4feb2ed34ad1a7" providerId="Windows Live" clId="Web-{43DE736F-2044-40EC-87FA-B329473C6E79}" dt="2021-06-04T05:31:00.437" v="405" actId="1076"/>
        <pc:sldMkLst>
          <pc:docMk/>
          <pc:sldMk cId="3867814684" sldId="417"/>
        </pc:sldMkLst>
        <pc:spChg chg="add mod">
          <ac:chgData name="Masaki Suzuki" userId="2c4feb2ed34ad1a7" providerId="Windows Live" clId="Web-{43DE736F-2044-40EC-87FA-B329473C6E79}" dt="2021-06-04T05:28:42.091" v="364" actId="20577"/>
          <ac:spMkLst>
            <pc:docMk/>
            <pc:sldMk cId="3867814684" sldId="417"/>
            <ac:spMk id="7" creationId="{4EF6B766-264B-4B7A-B1EA-5F9A3962D87C}"/>
          </ac:spMkLst>
        </pc:spChg>
        <pc:spChg chg="add mod">
          <ac:chgData name="Masaki Suzuki" userId="2c4feb2ed34ad1a7" providerId="Windows Live" clId="Web-{43DE736F-2044-40EC-87FA-B329473C6E79}" dt="2021-06-04T05:29:03.107" v="370" actId="1076"/>
          <ac:spMkLst>
            <pc:docMk/>
            <pc:sldMk cId="3867814684" sldId="417"/>
            <ac:spMk id="11" creationId="{21DD8A7E-3839-424D-AAAD-3E9BFC5A4F23}"/>
          </ac:spMkLst>
        </pc:spChg>
        <pc:spChg chg="add mod">
          <ac:chgData name="Masaki Suzuki" userId="2c4feb2ed34ad1a7" providerId="Windows Live" clId="Web-{43DE736F-2044-40EC-87FA-B329473C6E79}" dt="2021-06-04T05:29:23.123" v="375" actId="1076"/>
          <ac:spMkLst>
            <pc:docMk/>
            <pc:sldMk cId="3867814684" sldId="417"/>
            <ac:spMk id="13" creationId="{F3D94584-B781-415E-8A58-320AC1D82B4F}"/>
          </ac:spMkLst>
        </pc:spChg>
        <pc:spChg chg="add mod">
          <ac:chgData name="Masaki Suzuki" userId="2c4feb2ed34ad1a7" providerId="Windows Live" clId="Web-{43DE736F-2044-40EC-87FA-B329473C6E79}" dt="2021-06-04T05:29:41.124" v="379" actId="1076"/>
          <ac:spMkLst>
            <pc:docMk/>
            <pc:sldMk cId="3867814684" sldId="417"/>
            <ac:spMk id="14" creationId="{F8F0CA5F-FFC9-476E-88A5-FB69AEC28C0E}"/>
          </ac:spMkLst>
        </pc:spChg>
        <pc:spChg chg="add mod">
          <ac:chgData name="Masaki Suzuki" userId="2c4feb2ed34ad1a7" providerId="Windows Live" clId="Web-{43DE736F-2044-40EC-87FA-B329473C6E79}" dt="2021-06-04T05:29:53.233" v="383" actId="1076"/>
          <ac:spMkLst>
            <pc:docMk/>
            <pc:sldMk cId="3867814684" sldId="417"/>
            <ac:spMk id="15" creationId="{9953FCA1-9D05-4E23-9FDD-8CDD4A4CEFB4}"/>
          </ac:spMkLst>
        </pc:spChg>
        <pc:spChg chg="add mod">
          <ac:chgData name="Masaki Suzuki" userId="2c4feb2ed34ad1a7" providerId="Windows Live" clId="Web-{43DE736F-2044-40EC-87FA-B329473C6E79}" dt="2021-06-04T05:30:08.218" v="389" actId="1076"/>
          <ac:spMkLst>
            <pc:docMk/>
            <pc:sldMk cId="3867814684" sldId="417"/>
            <ac:spMk id="16" creationId="{E1698F8E-BE77-4FE8-9945-E248AA87B489}"/>
          </ac:spMkLst>
        </pc:spChg>
        <pc:spChg chg="add mod">
          <ac:chgData name="Masaki Suzuki" userId="2c4feb2ed34ad1a7" providerId="Windows Live" clId="Web-{43DE736F-2044-40EC-87FA-B329473C6E79}" dt="2021-06-04T05:30:13.030" v="392" actId="20577"/>
          <ac:spMkLst>
            <pc:docMk/>
            <pc:sldMk cId="3867814684" sldId="417"/>
            <ac:spMk id="17" creationId="{3F1427FC-D0B3-45D0-8833-294B076684DF}"/>
          </ac:spMkLst>
        </pc:spChg>
        <pc:spChg chg="add mod">
          <ac:chgData name="Masaki Suzuki" userId="2c4feb2ed34ad1a7" providerId="Windows Live" clId="Web-{43DE736F-2044-40EC-87FA-B329473C6E79}" dt="2021-06-04T05:30:24.484" v="396" actId="1076"/>
          <ac:spMkLst>
            <pc:docMk/>
            <pc:sldMk cId="3867814684" sldId="417"/>
            <ac:spMk id="18" creationId="{19F31372-0CAB-4F85-801D-0990AF53FE3D}"/>
          </ac:spMkLst>
        </pc:spChg>
        <pc:spChg chg="add mod">
          <ac:chgData name="Masaki Suzuki" userId="2c4feb2ed34ad1a7" providerId="Windows Live" clId="Web-{43DE736F-2044-40EC-87FA-B329473C6E79}" dt="2021-06-04T05:30:28.921" v="399" actId="20577"/>
          <ac:spMkLst>
            <pc:docMk/>
            <pc:sldMk cId="3867814684" sldId="417"/>
            <ac:spMk id="19" creationId="{2915CACA-3B19-4EC1-B4E2-4D5536D8DA14}"/>
          </ac:spMkLst>
        </pc:spChg>
        <pc:spChg chg="add mod">
          <ac:chgData name="Masaki Suzuki" userId="2c4feb2ed34ad1a7" providerId="Windows Live" clId="Web-{43DE736F-2044-40EC-87FA-B329473C6E79}" dt="2021-06-04T05:31:00.437" v="405" actId="1076"/>
          <ac:spMkLst>
            <pc:docMk/>
            <pc:sldMk cId="3867814684" sldId="417"/>
            <ac:spMk id="20" creationId="{7BC42F7C-9F51-4E04-A18F-04C2AD42AE7A}"/>
          </ac:spMkLst>
        </pc:spChg>
        <pc:spChg chg="add mod">
          <ac:chgData name="Masaki Suzuki" userId="2c4feb2ed34ad1a7" providerId="Windows Live" clId="Web-{43DE736F-2044-40EC-87FA-B329473C6E79}" dt="2021-06-04T05:30:57.125" v="404" actId="1076"/>
          <ac:spMkLst>
            <pc:docMk/>
            <pc:sldMk cId="3867814684" sldId="417"/>
            <ac:spMk id="22" creationId="{4AB8475A-C3DB-4B6C-9C96-B872265B549E}"/>
          </ac:spMkLst>
        </pc:spChg>
      </pc:sldChg>
      <pc:sldChg chg="addSp modSp">
        <pc:chgData name="Masaki Suzuki" userId="2c4feb2ed34ad1a7" providerId="Windows Live" clId="Web-{43DE736F-2044-40EC-87FA-B329473C6E79}" dt="2021-06-04T05:33:06.533" v="444" actId="20577"/>
        <pc:sldMkLst>
          <pc:docMk/>
          <pc:sldMk cId="870942326" sldId="418"/>
        </pc:sldMkLst>
        <pc:spChg chg="add mod">
          <ac:chgData name="Masaki Suzuki" userId="2c4feb2ed34ad1a7" providerId="Windows Live" clId="Web-{43DE736F-2044-40EC-87FA-B329473C6E79}" dt="2021-06-04T05:31:30.813" v="408" actId="1076"/>
          <ac:spMkLst>
            <pc:docMk/>
            <pc:sldMk cId="870942326" sldId="418"/>
            <ac:spMk id="4" creationId="{5C19A3C4-8287-48D4-A372-9B47E9B4F198}"/>
          </ac:spMkLst>
        </pc:spChg>
        <pc:spChg chg="mod">
          <ac:chgData name="Masaki Suzuki" userId="2c4feb2ed34ad1a7" providerId="Windows Live" clId="Web-{43DE736F-2044-40EC-87FA-B329473C6E79}" dt="2021-06-04T05:31:08.469" v="406" actId="1076"/>
          <ac:spMkLst>
            <pc:docMk/>
            <pc:sldMk cId="870942326" sldId="418"/>
            <ac:spMk id="7" creationId="{D7AEC7DD-13F0-4FDF-A374-4F8BBD78A12C}"/>
          </ac:spMkLst>
        </pc:spChg>
        <pc:spChg chg="add mod">
          <ac:chgData name="Masaki Suzuki" userId="2c4feb2ed34ad1a7" providerId="Windows Live" clId="Web-{43DE736F-2044-40EC-87FA-B329473C6E79}" dt="2021-06-04T05:31:40.829" v="410" actId="1076"/>
          <ac:spMkLst>
            <pc:docMk/>
            <pc:sldMk cId="870942326" sldId="418"/>
            <ac:spMk id="8" creationId="{78D68EC7-A748-4824-AB7E-38A3AA79BB5A}"/>
          </ac:spMkLst>
        </pc:spChg>
        <pc:spChg chg="add mod">
          <ac:chgData name="Masaki Suzuki" userId="2c4feb2ed34ad1a7" providerId="Windows Live" clId="Web-{43DE736F-2044-40EC-87FA-B329473C6E79}" dt="2021-06-04T05:33:02.502" v="442" actId="1076"/>
          <ac:spMkLst>
            <pc:docMk/>
            <pc:sldMk cId="870942326" sldId="418"/>
            <ac:spMk id="12" creationId="{0F9423A3-42E9-4BDC-B7DD-BBD2E3854F60}"/>
          </ac:spMkLst>
        </pc:spChg>
        <pc:spChg chg="add mod">
          <ac:chgData name="Masaki Suzuki" userId="2c4feb2ed34ad1a7" providerId="Windows Live" clId="Web-{43DE736F-2044-40EC-87FA-B329473C6E79}" dt="2021-06-04T05:31:56.642" v="417" actId="1076"/>
          <ac:spMkLst>
            <pc:docMk/>
            <pc:sldMk cId="870942326" sldId="418"/>
            <ac:spMk id="14" creationId="{37C304B9-3672-4469-97B3-E2BE86BCE542}"/>
          </ac:spMkLst>
        </pc:spChg>
        <pc:spChg chg="add mod">
          <ac:chgData name="Masaki Suzuki" userId="2c4feb2ed34ad1a7" providerId="Windows Live" clId="Web-{43DE736F-2044-40EC-87FA-B329473C6E79}" dt="2021-06-04T05:32:10.236" v="423" actId="1076"/>
          <ac:spMkLst>
            <pc:docMk/>
            <pc:sldMk cId="870942326" sldId="418"/>
            <ac:spMk id="15" creationId="{C00461D4-2F9B-46B2-9AE0-3D6DB6E0B69E}"/>
          </ac:spMkLst>
        </pc:spChg>
        <pc:spChg chg="add mod">
          <ac:chgData name="Masaki Suzuki" userId="2c4feb2ed34ad1a7" providerId="Windows Live" clId="Web-{43DE736F-2044-40EC-87FA-B329473C6E79}" dt="2021-06-04T05:32:17.251" v="426" actId="20577"/>
          <ac:spMkLst>
            <pc:docMk/>
            <pc:sldMk cId="870942326" sldId="418"/>
            <ac:spMk id="16" creationId="{F0F7E1A5-DDAF-4291-9BF6-73D424A179F0}"/>
          </ac:spMkLst>
        </pc:spChg>
        <pc:spChg chg="add mod">
          <ac:chgData name="Masaki Suzuki" userId="2c4feb2ed34ad1a7" providerId="Windows Live" clId="Web-{43DE736F-2044-40EC-87FA-B329473C6E79}" dt="2021-06-04T05:32:27.033" v="431" actId="20577"/>
          <ac:spMkLst>
            <pc:docMk/>
            <pc:sldMk cId="870942326" sldId="418"/>
            <ac:spMk id="17" creationId="{F2F68A15-3D3F-4FBF-B1FF-341FEE8CBA0A}"/>
          </ac:spMkLst>
        </pc:spChg>
        <pc:spChg chg="add mod">
          <ac:chgData name="Masaki Suzuki" userId="2c4feb2ed34ad1a7" providerId="Windows Live" clId="Web-{43DE736F-2044-40EC-87FA-B329473C6E79}" dt="2021-06-04T05:32:48.236" v="438" actId="1076"/>
          <ac:spMkLst>
            <pc:docMk/>
            <pc:sldMk cId="870942326" sldId="418"/>
            <ac:spMk id="18" creationId="{356E68AE-FA98-4B91-998B-13C1B97D2DA5}"/>
          </ac:spMkLst>
        </pc:spChg>
        <pc:spChg chg="add mod">
          <ac:chgData name="Masaki Suzuki" userId="2c4feb2ed34ad1a7" providerId="Windows Live" clId="Web-{43DE736F-2044-40EC-87FA-B329473C6E79}" dt="2021-06-04T05:33:06.533" v="444" actId="20577"/>
          <ac:spMkLst>
            <pc:docMk/>
            <pc:sldMk cId="870942326" sldId="418"/>
            <ac:spMk id="20" creationId="{0C5A3ECB-2FDD-4183-B558-6354ECCA492F}"/>
          </ac:spMkLst>
        </pc:spChg>
      </pc:sldChg>
      <pc:sldChg chg="add del replId">
        <pc:chgData name="Masaki Suzuki" userId="2c4feb2ed34ad1a7" providerId="Windows Live" clId="Web-{43DE736F-2044-40EC-87FA-B329473C6E79}" dt="2021-06-04T05:39:31.572" v="560"/>
        <pc:sldMkLst>
          <pc:docMk/>
          <pc:sldMk cId="922611321" sldId="449"/>
        </pc:sldMkLst>
      </pc:sldChg>
    </pc:docChg>
  </pc:docChgLst>
  <pc:docChgLst>
    <pc:chgData name="Masaki Suzuki" userId="2c4feb2ed34ad1a7" providerId="Windows Live" clId="Web-{EDE274BC-B9C0-44AB-88D5-1558CAD37204}"/>
    <pc:docChg chg="addSld delSld modSld sldOrd">
      <pc:chgData name="Masaki Suzuki" userId="2c4feb2ed34ad1a7" providerId="Windows Live" clId="Web-{EDE274BC-B9C0-44AB-88D5-1558CAD37204}" dt="2021-05-22T22:35:50.942" v="823" actId="20577"/>
      <pc:docMkLst>
        <pc:docMk/>
      </pc:docMkLst>
      <pc:sldChg chg="delSp">
        <pc:chgData name="Masaki Suzuki" userId="2c4feb2ed34ad1a7" providerId="Windows Live" clId="Web-{EDE274BC-B9C0-44AB-88D5-1558CAD37204}" dt="2021-05-22T21:45:34.311" v="0"/>
        <pc:sldMkLst>
          <pc:docMk/>
          <pc:sldMk cId="1670774392" sldId="408"/>
        </pc:sldMkLst>
        <pc:spChg chg="del">
          <ac:chgData name="Masaki Suzuki" userId="2c4feb2ed34ad1a7" providerId="Windows Live" clId="Web-{EDE274BC-B9C0-44AB-88D5-1558CAD37204}" dt="2021-05-22T21:45:34.311" v="0"/>
          <ac:spMkLst>
            <pc:docMk/>
            <pc:sldMk cId="1670774392" sldId="408"/>
            <ac:spMk id="6" creationId="{9B351373-61F5-4ABD-AACE-C9FB200F3C68}"/>
          </ac:spMkLst>
        </pc:spChg>
      </pc:sldChg>
      <pc:sldChg chg="modSp">
        <pc:chgData name="Masaki Suzuki" userId="2c4feb2ed34ad1a7" providerId="Windows Live" clId="Web-{EDE274BC-B9C0-44AB-88D5-1558CAD37204}" dt="2021-05-22T22:10:52.103" v="493" actId="1076"/>
        <pc:sldMkLst>
          <pc:docMk/>
          <pc:sldMk cId="3612339903" sldId="425"/>
        </pc:sldMkLst>
        <pc:picChg chg="mod">
          <ac:chgData name="Masaki Suzuki" userId="2c4feb2ed34ad1a7" providerId="Windows Live" clId="Web-{EDE274BC-B9C0-44AB-88D5-1558CAD37204}" dt="2021-05-22T22:10:52.103" v="493" actId="1076"/>
          <ac:picMkLst>
            <pc:docMk/>
            <pc:sldMk cId="3612339903" sldId="425"/>
            <ac:picMk id="3" creationId="{387F9BA8-E02F-4797-AE4E-52F0A786CA49}"/>
          </ac:picMkLst>
        </pc:picChg>
      </pc:sldChg>
      <pc:sldChg chg="modSp">
        <pc:chgData name="Masaki Suzuki" userId="2c4feb2ed34ad1a7" providerId="Windows Live" clId="Web-{EDE274BC-B9C0-44AB-88D5-1558CAD37204}" dt="2021-05-22T21:55:01.883" v="179" actId="1076"/>
        <pc:sldMkLst>
          <pc:docMk/>
          <pc:sldMk cId="11004748" sldId="426"/>
        </pc:sldMkLst>
        <pc:spChg chg="mod">
          <ac:chgData name="Masaki Suzuki" userId="2c4feb2ed34ad1a7" providerId="Windows Live" clId="Web-{EDE274BC-B9C0-44AB-88D5-1558CAD37204}" dt="2021-05-22T21:54:59.227" v="178" actId="14100"/>
          <ac:spMkLst>
            <pc:docMk/>
            <pc:sldMk cId="11004748" sldId="426"/>
            <ac:spMk id="6" creationId="{59DF8B85-DCF6-4C32-8C38-264C1E3FAD11}"/>
          </ac:spMkLst>
        </pc:spChg>
        <pc:picChg chg="mod">
          <ac:chgData name="Masaki Suzuki" userId="2c4feb2ed34ad1a7" providerId="Windows Live" clId="Web-{EDE274BC-B9C0-44AB-88D5-1558CAD37204}" dt="2021-05-22T21:55:01.883" v="179" actId="1076"/>
          <ac:picMkLst>
            <pc:docMk/>
            <pc:sldMk cId="11004748" sldId="426"/>
            <ac:picMk id="5" creationId="{61240F2C-6E11-404C-9F28-3902C7FF1C0B}"/>
          </ac:picMkLst>
        </pc:picChg>
      </pc:sldChg>
      <pc:sldChg chg="modSp">
        <pc:chgData name="Masaki Suzuki" userId="2c4feb2ed34ad1a7" providerId="Windows Live" clId="Web-{EDE274BC-B9C0-44AB-88D5-1558CAD37204}" dt="2021-05-22T22:09:55.571" v="489"/>
        <pc:sldMkLst>
          <pc:docMk/>
          <pc:sldMk cId="3719566036" sldId="427"/>
        </pc:sldMkLst>
        <pc:spChg chg="mod">
          <ac:chgData name="Masaki Suzuki" userId="2c4feb2ed34ad1a7" providerId="Windows Live" clId="Web-{EDE274BC-B9C0-44AB-88D5-1558CAD37204}" dt="2021-05-22T22:09:33.524" v="471" actId="20577"/>
          <ac:spMkLst>
            <pc:docMk/>
            <pc:sldMk cId="3719566036" sldId="427"/>
            <ac:spMk id="6" creationId="{5FD2ECB2-1C1A-40DA-AEDF-CF340048781A}"/>
          </ac:spMkLst>
        </pc:spChg>
        <pc:graphicFrameChg chg="mod modGraphic">
          <ac:chgData name="Masaki Suzuki" userId="2c4feb2ed34ad1a7" providerId="Windows Live" clId="Web-{EDE274BC-B9C0-44AB-88D5-1558CAD37204}" dt="2021-05-22T22:09:55.571" v="489"/>
          <ac:graphicFrameMkLst>
            <pc:docMk/>
            <pc:sldMk cId="3719566036" sldId="427"/>
            <ac:graphicFrameMk id="9" creationId="{453648B8-E1FB-427B-9CA9-3B8B5FBBFC8E}"/>
          </ac:graphicFrameMkLst>
        </pc:graphicFrameChg>
      </pc:sldChg>
      <pc:sldChg chg="modSp">
        <pc:chgData name="Masaki Suzuki" userId="2c4feb2ed34ad1a7" providerId="Windows Live" clId="Web-{EDE274BC-B9C0-44AB-88D5-1558CAD37204}" dt="2021-05-22T22:10:05.009" v="491"/>
        <pc:sldMkLst>
          <pc:docMk/>
          <pc:sldMk cId="2717037713" sldId="428"/>
        </pc:sldMkLst>
        <pc:graphicFrameChg chg="mod modGraphic">
          <ac:chgData name="Masaki Suzuki" userId="2c4feb2ed34ad1a7" providerId="Windows Live" clId="Web-{EDE274BC-B9C0-44AB-88D5-1558CAD37204}" dt="2021-05-22T22:10:05.009" v="491"/>
          <ac:graphicFrameMkLst>
            <pc:docMk/>
            <pc:sldMk cId="2717037713" sldId="428"/>
            <ac:graphicFrameMk id="7" creationId="{C4191D69-7636-475D-8E36-004FC4AFEC11}"/>
          </ac:graphicFrameMkLst>
        </pc:graphicFrameChg>
      </pc:sldChg>
      <pc:sldChg chg="modSp">
        <pc:chgData name="Masaki Suzuki" userId="2c4feb2ed34ad1a7" providerId="Windows Live" clId="Web-{EDE274BC-B9C0-44AB-88D5-1558CAD37204}" dt="2021-05-22T21:57:36.240" v="195" actId="20577"/>
        <pc:sldMkLst>
          <pc:docMk/>
          <pc:sldMk cId="1098776758" sldId="429"/>
        </pc:sldMkLst>
        <pc:spChg chg="mod">
          <ac:chgData name="Masaki Suzuki" userId="2c4feb2ed34ad1a7" providerId="Windows Live" clId="Web-{EDE274BC-B9C0-44AB-88D5-1558CAD37204}" dt="2021-05-22T21:57:36.240" v="195" actId="20577"/>
          <ac:spMkLst>
            <pc:docMk/>
            <pc:sldMk cId="1098776758" sldId="429"/>
            <ac:spMk id="11" creationId="{6767F72A-B215-4DDD-8F1E-F5C7B53A0E3B}"/>
          </ac:spMkLst>
        </pc:spChg>
      </pc:sldChg>
      <pc:sldChg chg="del">
        <pc:chgData name="Masaki Suzuki" userId="2c4feb2ed34ad1a7" providerId="Windows Live" clId="Web-{EDE274BC-B9C0-44AB-88D5-1558CAD37204}" dt="2021-05-22T22:07:24.084" v="442"/>
        <pc:sldMkLst>
          <pc:docMk/>
          <pc:sldMk cId="3294841434" sldId="430"/>
        </pc:sldMkLst>
      </pc:sldChg>
      <pc:sldChg chg="del">
        <pc:chgData name="Masaki Suzuki" userId="2c4feb2ed34ad1a7" providerId="Windows Live" clId="Web-{EDE274BC-B9C0-44AB-88D5-1558CAD37204}" dt="2021-05-22T22:07:26.990" v="443"/>
        <pc:sldMkLst>
          <pc:docMk/>
          <pc:sldMk cId="2382397886" sldId="431"/>
        </pc:sldMkLst>
      </pc:sldChg>
      <pc:sldChg chg="del">
        <pc:chgData name="Masaki Suzuki" userId="2c4feb2ed34ad1a7" providerId="Windows Live" clId="Web-{EDE274BC-B9C0-44AB-88D5-1558CAD37204}" dt="2021-05-22T22:07:31.459" v="444"/>
        <pc:sldMkLst>
          <pc:docMk/>
          <pc:sldMk cId="3864821636" sldId="432"/>
        </pc:sldMkLst>
      </pc:sldChg>
      <pc:sldChg chg="del">
        <pc:chgData name="Masaki Suzuki" userId="2c4feb2ed34ad1a7" providerId="Windows Live" clId="Web-{EDE274BC-B9C0-44AB-88D5-1558CAD37204}" dt="2021-05-22T22:07:34.912" v="445"/>
        <pc:sldMkLst>
          <pc:docMk/>
          <pc:sldMk cId="2815272929" sldId="433"/>
        </pc:sldMkLst>
      </pc:sldChg>
      <pc:sldChg chg="del">
        <pc:chgData name="Masaki Suzuki" userId="2c4feb2ed34ad1a7" providerId="Windows Live" clId="Web-{EDE274BC-B9C0-44AB-88D5-1558CAD37204}" dt="2021-05-22T22:07:38.084" v="446"/>
        <pc:sldMkLst>
          <pc:docMk/>
          <pc:sldMk cId="829347866" sldId="434"/>
        </pc:sldMkLst>
      </pc:sldChg>
      <pc:sldChg chg="del">
        <pc:chgData name="Masaki Suzuki" userId="2c4feb2ed34ad1a7" providerId="Windows Live" clId="Web-{EDE274BC-B9C0-44AB-88D5-1558CAD37204}" dt="2021-05-22T22:07:46.256" v="448"/>
        <pc:sldMkLst>
          <pc:docMk/>
          <pc:sldMk cId="3784339022" sldId="436"/>
        </pc:sldMkLst>
      </pc:sldChg>
      <pc:sldChg chg="del">
        <pc:chgData name="Masaki Suzuki" userId="2c4feb2ed34ad1a7" providerId="Windows Live" clId="Web-{EDE274BC-B9C0-44AB-88D5-1558CAD37204}" dt="2021-05-22T22:07:42.256" v="447"/>
        <pc:sldMkLst>
          <pc:docMk/>
          <pc:sldMk cId="3937758671" sldId="437"/>
        </pc:sldMkLst>
      </pc:sldChg>
      <pc:sldChg chg="addSp delSp modSp">
        <pc:chgData name="Masaki Suzuki" userId="2c4feb2ed34ad1a7" providerId="Windows Live" clId="Web-{EDE274BC-B9C0-44AB-88D5-1558CAD37204}" dt="2021-05-22T22:11:26.026" v="504" actId="1076"/>
        <pc:sldMkLst>
          <pc:docMk/>
          <pc:sldMk cId="1388704942" sldId="440"/>
        </pc:sldMkLst>
        <pc:spChg chg="add mod">
          <ac:chgData name="Masaki Suzuki" userId="2c4feb2ed34ad1a7" providerId="Windows Live" clId="Web-{EDE274BC-B9C0-44AB-88D5-1558CAD37204}" dt="2021-05-22T22:11:26.026" v="504" actId="1076"/>
          <ac:spMkLst>
            <pc:docMk/>
            <pc:sldMk cId="1388704942" sldId="440"/>
            <ac:spMk id="5" creationId="{9CD6A609-F691-4279-A024-E8BB639B14C7}"/>
          </ac:spMkLst>
        </pc:spChg>
        <pc:spChg chg="del mod">
          <ac:chgData name="Masaki Suzuki" userId="2c4feb2ed34ad1a7" providerId="Windows Live" clId="Web-{EDE274BC-B9C0-44AB-88D5-1558CAD37204}" dt="2021-05-22T22:11:09.791" v="498"/>
          <ac:spMkLst>
            <pc:docMk/>
            <pc:sldMk cId="1388704942" sldId="440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EDE274BC-B9C0-44AB-88D5-1558CAD37204}" dt="2021-05-22T22:13:19.934" v="540" actId="20577"/>
        <pc:sldMkLst>
          <pc:docMk/>
          <pc:sldMk cId="2429493534" sldId="441"/>
        </pc:sldMkLst>
        <pc:spChg chg="mod">
          <ac:chgData name="Masaki Suzuki" userId="2c4feb2ed34ad1a7" providerId="Windows Live" clId="Web-{EDE274BC-B9C0-44AB-88D5-1558CAD37204}" dt="2021-05-22T22:13:19.934" v="540" actId="20577"/>
          <ac:spMkLst>
            <pc:docMk/>
            <pc:sldMk cId="2429493534" sldId="441"/>
            <ac:spMk id="2" creationId="{89E8158B-5EEC-45B0-8FEB-AB7342825C24}"/>
          </ac:spMkLst>
        </pc:spChg>
        <pc:spChg chg="mod">
          <ac:chgData name="Masaki Suzuki" userId="2c4feb2ed34ad1a7" providerId="Windows Live" clId="Web-{EDE274BC-B9C0-44AB-88D5-1558CAD37204}" dt="2021-05-22T22:12:53.559" v="535" actId="20577"/>
          <ac:spMkLst>
            <pc:docMk/>
            <pc:sldMk cId="2429493534" sldId="441"/>
            <ac:spMk id="6" creationId="{5FD2ECB2-1C1A-40DA-AEDF-CF340048781A}"/>
          </ac:spMkLst>
        </pc:spChg>
        <pc:spChg chg="mod">
          <ac:chgData name="Masaki Suzuki" userId="2c4feb2ed34ad1a7" providerId="Windows Live" clId="Web-{EDE274BC-B9C0-44AB-88D5-1558CAD37204}" dt="2021-05-22T22:08:46.367" v="463" actId="14100"/>
          <ac:spMkLst>
            <pc:docMk/>
            <pc:sldMk cId="2429493534" sldId="441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EDE274BC-B9C0-44AB-88D5-1558CAD37204}" dt="2021-05-22T21:49:50.340" v="104" actId="20577"/>
        <pc:sldMkLst>
          <pc:docMk/>
          <pc:sldMk cId="3685078141" sldId="442"/>
        </pc:sldMkLst>
        <pc:spChg chg="mod">
          <ac:chgData name="Masaki Suzuki" userId="2c4feb2ed34ad1a7" providerId="Windows Live" clId="Web-{EDE274BC-B9C0-44AB-88D5-1558CAD37204}" dt="2021-05-22T21:49:50.340" v="104" actId="20577"/>
          <ac:spMkLst>
            <pc:docMk/>
            <pc:sldMk cId="3685078141" sldId="442"/>
            <ac:spMk id="6" creationId="{5FD2ECB2-1C1A-40DA-AEDF-CF340048781A}"/>
          </ac:spMkLst>
        </pc:spChg>
      </pc:sldChg>
      <pc:sldChg chg="addSp delSp modSp">
        <pc:chgData name="Masaki Suzuki" userId="2c4feb2ed34ad1a7" providerId="Windows Live" clId="Web-{EDE274BC-B9C0-44AB-88D5-1558CAD37204}" dt="2021-05-22T21:53:45.335" v="176" actId="14100"/>
        <pc:sldMkLst>
          <pc:docMk/>
          <pc:sldMk cId="3812554032" sldId="443"/>
        </pc:sldMkLst>
        <pc:spChg chg="add mod">
          <ac:chgData name="Masaki Suzuki" userId="2c4feb2ed34ad1a7" providerId="Windows Live" clId="Web-{EDE274BC-B9C0-44AB-88D5-1558CAD37204}" dt="2021-05-22T21:53:45.335" v="176" actId="14100"/>
          <ac:spMkLst>
            <pc:docMk/>
            <pc:sldMk cId="3812554032" sldId="443"/>
            <ac:spMk id="7" creationId="{A9A6E0FB-CF37-4F3E-A0D6-23488C073712}"/>
          </ac:spMkLst>
        </pc:spChg>
        <pc:spChg chg="mod">
          <ac:chgData name="Masaki Suzuki" userId="2c4feb2ed34ad1a7" providerId="Windows Live" clId="Web-{EDE274BC-B9C0-44AB-88D5-1558CAD37204}" dt="2021-05-22T21:50:59.669" v="140" actId="14100"/>
          <ac:spMkLst>
            <pc:docMk/>
            <pc:sldMk cId="3812554032" sldId="443"/>
            <ac:spMk id="11" creationId="{6767F72A-B215-4DDD-8F1E-F5C7B53A0E3B}"/>
          </ac:spMkLst>
        </pc:spChg>
        <pc:grpChg chg="add del mod">
          <ac:chgData name="Masaki Suzuki" userId="2c4feb2ed34ad1a7" providerId="Windows Live" clId="Web-{EDE274BC-B9C0-44AB-88D5-1558CAD37204}" dt="2021-05-22T21:52:08.217" v="149"/>
          <ac:grpSpMkLst>
            <pc:docMk/>
            <pc:sldMk cId="3812554032" sldId="443"/>
            <ac:grpSpMk id="5" creationId="{49418048-5FFF-4D55-A1DA-52266FE87946}"/>
          </ac:grpSpMkLst>
        </pc:grpChg>
        <pc:picChg chg="add del">
          <ac:chgData name="Masaki Suzuki" userId="2c4feb2ed34ad1a7" providerId="Windows Live" clId="Web-{EDE274BC-B9C0-44AB-88D5-1558CAD37204}" dt="2021-05-22T21:52:14.639" v="150"/>
          <ac:picMkLst>
            <pc:docMk/>
            <pc:sldMk cId="3812554032" sldId="443"/>
            <ac:picMk id="19" creationId="{58CC33F6-A366-4069-ADAF-B8C9F2DCE9C6}"/>
          </ac:picMkLst>
        </pc:picChg>
      </pc:sldChg>
      <pc:sldChg chg="addSp modSp add replId">
        <pc:chgData name="Masaki Suzuki" userId="2c4feb2ed34ad1a7" providerId="Windows Live" clId="Web-{EDE274BC-B9C0-44AB-88D5-1558CAD37204}" dt="2021-05-22T22:07:08.943" v="441" actId="1076"/>
        <pc:sldMkLst>
          <pc:docMk/>
          <pc:sldMk cId="2683761033" sldId="444"/>
        </pc:sldMkLst>
        <pc:spChg chg="mod">
          <ac:chgData name="Masaki Suzuki" userId="2c4feb2ed34ad1a7" providerId="Windows Live" clId="Web-{EDE274BC-B9C0-44AB-88D5-1558CAD37204}" dt="2021-05-22T21:58:10.053" v="214" actId="20577"/>
          <ac:spMkLst>
            <pc:docMk/>
            <pc:sldMk cId="2683761033" sldId="444"/>
            <ac:spMk id="6" creationId="{5FD2ECB2-1C1A-40DA-AEDF-CF340048781A}"/>
          </ac:spMkLst>
        </pc:spChg>
        <pc:spChg chg="add mod">
          <ac:chgData name="Masaki Suzuki" userId="2c4feb2ed34ad1a7" providerId="Windows Live" clId="Web-{EDE274BC-B9C0-44AB-88D5-1558CAD37204}" dt="2021-05-22T22:07:08.943" v="441" actId="1076"/>
          <ac:spMkLst>
            <pc:docMk/>
            <pc:sldMk cId="2683761033" sldId="444"/>
            <ac:spMk id="8" creationId="{E970455E-1C84-43BA-834B-E2DC69E2B230}"/>
          </ac:spMkLst>
        </pc:spChg>
        <pc:spChg chg="add mod">
          <ac:chgData name="Masaki Suzuki" userId="2c4feb2ed34ad1a7" providerId="Windows Live" clId="Web-{EDE274BC-B9C0-44AB-88D5-1558CAD37204}" dt="2021-05-22T22:07:05.599" v="440" actId="1076"/>
          <ac:spMkLst>
            <pc:docMk/>
            <pc:sldMk cId="2683761033" sldId="444"/>
            <ac:spMk id="10" creationId="{0931EF08-B969-4C0E-8EDC-021BD019B1E7}"/>
          </ac:spMkLst>
        </pc:spChg>
        <pc:spChg chg="mod">
          <ac:chgData name="Masaki Suzuki" userId="2c4feb2ed34ad1a7" providerId="Windows Live" clId="Web-{EDE274BC-B9C0-44AB-88D5-1558CAD37204}" dt="2021-05-22T22:04:18.026" v="365" actId="20577"/>
          <ac:spMkLst>
            <pc:docMk/>
            <pc:sldMk cId="2683761033" sldId="444"/>
            <ac:spMk id="11" creationId="{6767F72A-B215-4DDD-8F1E-F5C7B53A0E3B}"/>
          </ac:spMkLst>
        </pc:spChg>
        <pc:graphicFrameChg chg="add mod modGraphic">
          <ac:chgData name="Masaki Suzuki" userId="2c4feb2ed34ad1a7" providerId="Windows Live" clId="Web-{EDE274BC-B9C0-44AB-88D5-1558CAD37204}" dt="2021-05-22T22:06:50.999" v="439"/>
          <ac:graphicFrameMkLst>
            <pc:docMk/>
            <pc:sldMk cId="2683761033" sldId="444"/>
            <ac:graphicFrameMk id="5" creationId="{651E18DA-ADF4-4001-B6B6-ABA3A66A6417}"/>
          </ac:graphicFrameMkLst>
        </pc:graphicFrameChg>
      </pc:sldChg>
      <pc:sldChg chg="addSp delSp modSp add ord replId">
        <pc:chgData name="Masaki Suzuki" userId="2c4feb2ed34ad1a7" providerId="Windows Live" clId="Web-{EDE274BC-B9C0-44AB-88D5-1558CAD37204}" dt="2021-05-22T22:21:18.169" v="683" actId="1076"/>
        <pc:sldMkLst>
          <pc:docMk/>
          <pc:sldMk cId="2695505981" sldId="445"/>
        </pc:sldMkLst>
        <pc:spChg chg="add mod">
          <ac:chgData name="Masaki Suzuki" userId="2c4feb2ed34ad1a7" providerId="Windows Live" clId="Web-{EDE274BC-B9C0-44AB-88D5-1558CAD37204}" dt="2021-05-22T22:17:06.458" v="672" actId="20577"/>
          <ac:spMkLst>
            <pc:docMk/>
            <pc:sldMk cId="2695505981" sldId="445"/>
            <ac:spMk id="5" creationId="{F48F47DB-9D4A-4064-88ED-A829B4973A52}"/>
          </ac:spMkLst>
        </pc:spChg>
        <pc:spChg chg="del mod">
          <ac:chgData name="Masaki Suzuki" userId="2c4feb2ed34ad1a7" providerId="Windows Live" clId="Web-{EDE274BC-B9C0-44AB-88D5-1558CAD37204}" dt="2021-05-22T22:14:58.608" v="581"/>
          <ac:spMkLst>
            <pc:docMk/>
            <pc:sldMk cId="2695505981" sldId="445"/>
            <ac:spMk id="6" creationId="{5FD2ECB2-1C1A-40DA-AEDF-CF340048781A}"/>
          </ac:spMkLst>
        </pc:spChg>
        <pc:spChg chg="mod">
          <ac:chgData name="Masaki Suzuki" userId="2c4feb2ed34ad1a7" providerId="Windows Live" clId="Web-{EDE274BC-B9C0-44AB-88D5-1558CAD37204}" dt="2021-05-22T22:17:55.554" v="679" actId="20577"/>
          <ac:spMkLst>
            <pc:docMk/>
            <pc:sldMk cId="2695505981" sldId="445"/>
            <ac:spMk id="11" creationId="{6767F72A-B215-4DDD-8F1E-F5C7B53A0E3B}"/>
          </ac:spMkLst>
        </pc:spChg>
        <pc:picChg chg="add mod">
          <ac:chgData name="Masaki Suzuki" userId="2c4feb2ed34ad1a7" providerId="Windows Live" clId="Web-{EDE274BC-B9C0-44AB-88D5-1558CAD37204}" dt="2021-05-22T22:21:18.169" v="683" actId="1076"/>
          <ac:picMkLst>
            <pc:docMk/>
            <pc:sldMk cId="2695505981" sldId="445"/>
            <ac:picMk id="8" creationId="{E6E67F4B-5150-447A-952A-8D57DFF88F5D}"/>
          </ac:picMkLst>
        </pc:picChg>
      </pc:sldChg>
      <pc:sldChg chg="add del replId">
        <pc:chgData name="Masaki Suzuki" userId="2c4feb2ed34ad1a7" providerId="Windows Live" clId="Web-{EDE274BC-B9C0-44AB-88D5-1558CAD37204}" dt="2021-05-22T22:14:05.341" v="542"/>
        <pc:sldMkLst>
          <pc:docMk/>
          <pc:sldMk cId="3398306994" sldId="445"/>
        </pc:sldMkLst>
      </pc:sldChg>
      <pc:sldChg chg="modSp add replId">
        <pc:chgData name="Masaki Suzuki" userId="2c4feb2ed34ad1a7" providerId="Windows Live" clId="Web-{EDE274BC-B9C0-44AB-88D5-1558CAD37204}" dt="2021-05-22T22:35:50.942" v="823" actId="20577"/>
        <pc:sldMkLst>
          <pc:docMk/>
          <pc:sldMk cId="2381764726" sldId="446"/>
        </pc:sldMkLst>
        <pc:spChg chg="mod">
          <ac:chgData name="Masaki Suzuki" userId="2c4feb2ed34ad1a7" providerId="Windows Live" clId="Web-{EDE274BC-B9C0-44AB-88D5-1558CAD37204}" dt="2021-05-22T22:35:50.942" v="823" actId="20577"/>
          <ac:spMkLst>
            <pc:docMk/>
            <pc:sldMk cId="2381764726" sldId="446"/>
            <ac:spMk id="5" creationId="{F48F47DB-9D4A-4064-88ED-A829B4973A52}"/>
          </ac:spMkLst>
        </pc:spChg>
        <pc:spChg chg="mod">
          <ac:chgData name="Masaki Suzuki" userId="2c4feb2ed34ad1a7" providerId="Windows Live" clId="Web-{EDE274BC-B9C0-44AB-88D5-1558CAD37204}" dt="2021-05-22T22:22:00.936" v="714" actId="20577"/>
          <ac:spMkLst>
            <pc:docMk/>
            <pc:sldMk cId="2381764726" sldId="446"/>
            <ac:spMk id="11" creationId="{6767F72A-B215-4DDD-8F1E-F5C7B53A0E3B}"/>
          </ac:spMkLst>
        </pc:spChg>
        <pc:picChg chg="mod">
          <ac:chgData name="Masaki Suzuki" userId="2c4feb2ed34ad1a7" providerId="Windows Live" clId="Web-{EDE274BC-B9C0-44AB-88D5-1558CAD37204}" dt="2021-05-22T22:21:43.264" v="691" actId="1076"/>
          <ac:picMkLst>
            <pc:docMk/>
            <pc:sldMk cId="2381764726" sldId="446"/>
            <ac:picMk id="3" creationId="{387F9BA8-E02F-4797-AE4E-52F0A786CA49}"/>
          </ac:picMkLst>
        </pc:picChg>
        <pc:picChg chg="mod">
          <ac:chgData name="Masaki Suzuki" userId="2c4feb2ed34ad1a7" providerId="Windows Live" clId="Web-{EDE274BC-B9C0-44AB-88D5-1558CAD37204}" dt="2021-05-22T22:21:39.498" v="689" actId="1076"/>
          <ac:picMkLst>
            <pc:docMk/>
            <pc:sldMk cId="2381764726" sldId="446"/>
            <ac:picMk id="4" creationId="{570667D6-E959-4EC4-BFDC-3284F3372590}"/>
          </ac:picMkLst>
        </pc:picChg>
      </pc:sldChg>
    </pc:docChg>
  </pc:docChgLst>
  <pc:docChgLst>
    <pc:chgData name="Masaki Suzuki" userId="2c4feb2ed34ad1a7" providerId="Windows Live" clId="Web-{AFCC58F8-B29A-4193-9AD7-4609A20DBEEC}"/>
    <pc:docChg chg="modSld">
      <pc:chgData name="Masaki Suzuki" userId="2c4feb2ed34ad1a7" providerId="Windows Live" clId="Web-{AFCC58F8-B29A-4193-9AD7-4609A20DBEEC}" dt="2021-03-04T06:39:08.523" v="311"/>
      <pc:docMkLst>
        <pc:docMk/>
      </pc:docMkLst>
      <pc:sldChg chg="modSp">
        <pc:chgData name="Masaki Suzuki" userId="2c4feb2ed34ad1a7" providerId="Windows Live" clId="Web-{AFCC58F8-B29A-4193-9AD7-4609A20DBEEC}" dt="2021-03-04T06:29:22.335" v="7"/>
        <pc:sldMkLst>
          <pc:docMk/>
          <pc:sldMk cId="0" sldId="256"/>
        </pc:sldMkLst>
        <pc:spChg chg="mod">
          <ac:chgData name="Masaki Suzuki" userId="2c4feb2ed34ad1a7" providerId="Windows Live" clId="Web-{AFCC58F8-B29A-4193-9AD7-4609A20DBEEC}" dt="2021-03-04T06:29:22.273" v="0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1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3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4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5"/>
          <ac:spMkLst>
            <pc:docMk/>
            <pc:sldMk cId="0" sldId="256"/>
            <ac:spMk id="1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35" v="7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1.195" v="14"/>
        <pc:sldMkLst>
          <pc:docMk/>
          <pc:sldMk cId="0" sldId="257"/>
        </pc:sldMkLst>
        <pc:spChg chg="mod">
          <ac:chgData name="Masaki Suzuki" userId="2c4feb2ed34ad1a7" providerId="Windows Live" clId="Web-{AFCC58F8-B29A-4193-9AD7-4609A20DBEEC}" dt="2021-03-04T06:30:21.085" v="8"/>
          <ac:spMkLst>
            <pc:docMk/>
            <pc:sldMk cId="0" sldId="257"/>
            <ac:spMk id="1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01" v="9"/>
          <ac:spMkLst>
            <pc:docMk/>
            <pc:sldMk cId="0" sldId="257"/>
            <ac:spMk id="1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17" v="10"/>
          <ac:spMkLst>
            <pc:docMk/>
            <pc:sldMk cId="0" sldId="257"/>
            <ac:spMk id="1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48" v="11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63" v="12"/>
          <ac:spMkLst>
            <pc:docMk/>
            <pc:sldMk cId="0" sldId="257"/>
            <ac:spMk id="1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79" v="13"/>
          <ac:spMkLst>
            <pc:docMk/>
            <pc:sldMk cId="0" sldId="257"/>
            <ac:spMk id="1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95" v="14"/>
          <ac:spMkLst>
            <pc:docMk/>
            <pc:sldMk cId="0" sldId="257"/>
            <ac:spMk id="12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7.789" v="20"/>
        <pc:sldMkLst>
          <pc:docMk/>
          <pc:sldMk cId="0" sldId="258"/>
        </pc:sldMkLst>
        <pc:spChg chg="mod">
          <ac:chgData name="Masaki Suzuki" userId="2c4feb2ed34ad1a7" providerId="Windows Live" clId="Web-{AFCC58F8-B29A-4193-9AD7-4609A20DBEEC}" dt="2021-03-04T06:30:27.726" v="15"/>
          <ac:spMkLst>
            <pc:docMk/>
            <pc:sldMk cId="0" sldId="258"/>
            <ac:spMk id="1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42" v="16"/>
          <ac:spMkLst>
            <pc:docMk/>
            <pc:sldMk cId="0" sldId="258"/>
            <ac:spMk id="1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57" v="17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8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9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89" v="20"/>
          <ac:spMkLst>
            <pc:docMk/>
            <pc:sldMk cId="0" sldId="258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34.914" v="31"/>
        <pc:sldMkLst>
          <pc:docMk/>
          <pc:sldMk cId="0" sldId="259"/>
        </pc:sldMkLst>
        <pc:spChg chg="mod">
          <ac:chgData name="Masaki Suzuki" userId="2c4feb2ed34ad1a7" providerId="Windows Live" clId="Web-{AFCC58F8-B29A-4193-9AD7-4609A20DBEEC}" dt="2021-03-04T06:30:34.742" v="21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57" v="22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73" v="23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89" v="24"/>
          <ac:spMkLst>
            <pc:docMk/>
            <pc:sldMk cId="0" sldId="259"/>
            <ac:spMk id="1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04" v="25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35" v="2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51" v="27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67" v="28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82" v="29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98" v="30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914" v="31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1.054" v="39"/>
        <pc:sldMkLst>
          <pc:docMk/>
          <pc:sldMk cId="0" sldId="260"/>
        </pc:sldMkLst>
        <pc:spChg chg="mod">
          <ac:chgData name="Masaki Suzuki" userId="2c4feb2ed34ad1a7" providerId="Windows Live" clId="Web-{AFCC58F8-B29A-4193-9AD7-4609A20DBEEC}" dt="2021-03-04T06:30:40.929" v="32"/>
          <ac:spMkLst>
            <pc:docMk/>
            <pc:sldMk cId="0" sldId="260"/>
            <ac:spMk id="1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45" v="33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60" v="34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76" v="35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07" v="3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23" v="37"/>
          <ac:spMkLst>
            <pc:docMk/>
            <pc:sldMk cId="0" sldId="260"/>
            <ac:spMk id="1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39" v="38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54" v="39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9.664" v="41"/>
        <pc:sldMkLst>
          <pc:docMk/>
          <pc:sldMk cId="0" sldId="261"/>
        </pc:sldMkLst>
        <pc:spChg chg="mod">
          <ac:chgData name="Masaki Suzuki" userId="2c4feb2ed34ad1a7" providerId="Windows Live" clId="Web-{AFCC58F8-B29A-4193-9AD7-4609A20DBEEC}" dt="2021-03-04T06:30:49.664" v="40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9.664" v="41"/>
          <ac:spMkLst>
            <pc:docMk/>
            <pc:sldMk cId="0" sldId="261"/>
            <ac:spMk id="18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56.960" v="47"/>
        <pc:sldMkLst>
          <pc:docMk/>
          <pc:sldMk cId="0" sldId="262"/>
        </pc:sldMkLst>
        <pc:spChg chg="mod">
          <ac:chgData name="Masaki Suzuki" userId="2c4feb2ed34ad1a7" providerId="Windows Live" clId="Web-{AFCC58F8-B29A-4193-9AD7-4609A20DBEEC}" dt="2021-03-04T06:30:56.898" v="42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14" v="43"/>
          <ac:spMkLst>
            <pc:docMk/>
            <pc:sldMk cId="0" sldId="262"/>
            <ac:spMk id="1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29" v="44"/>
          <ac:spMkLst>
            <pc:docMk/>
            <pc:sldMk cId="0" sldId="262"/>
            <ac:spMk id="1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5"/>
          <ac:spMkLst>
            <pc:docMk/>
            <pc:sldMk cId="0" sldId="262"/>
            <ac:spMk id="1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60" v="47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04.398" v="49"/>
        <pc:sldMkLst>
          <pc:docMk/>
          <pc:sldMk cId="0" sldId="263"/>
        </pc:sldMkLst>
        <pc:spChg chg="mod">
          <ac:chgData name="Masaki Suzuki" userId="2c4feb2ed34ad1a7" providerId="Windows Live" clId="Web-{AFCC58F8-B29A-4193-9AD7-4609A20DBEEC}" dt="2021-03-04T06:31:04.398" v="48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04.398" v="49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0.851" v="57"/>
        <pc:sldMkLst>
          <pc:docMk/>
          <pc:sldMk cId="0" sldId="264"/>
        </pc:sldMkLst>
        <pc:spChg chg="mod">
          <ac:chgData name="Masaki Suzuki" userId="2c4feb2ed34ad1a7" providerId="Windows Live" clId="Web-{AFCC58F8-B29A-4193-9AD7-4609A20DBEEC}" dt="2021-03-04T06:31:10.726" v="50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42" v="51"/>
          <ac:spMkLst>
            <pc:docMk/>
            <pc:sldMk cId="0" sldId="264"/>
            <ac:spMk id="2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57" v="52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73" v="53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89" v="54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20" v="55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35" v="56"/>
          <ac:spMkLst>
            <pc:docMk/>
            <pc:sldMk cId="0" sldId="264"/>
            <ac:spMk id="2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51" v="57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7.617" v="65"/>
        <pc:sldMkLst>
          <pc:docMk/>
          <pc:sldMk cId="0" sldId="265"/>
        </pc:sldMkLst>
        <pc:spChg chg="mod">
          <ac:chgData name="Masaki Suzuki" userId="2c4feb2ed34ad1a7" providerId="Windows Live" clId="Web-{AFCC58F8-B29A-4193-9AD7-4609A20DBEEC}" dt="2021-03-04T06:31:17.492" v="58"/>
          <ac:spMkLst>
            <pc:docMk/>
            <pc:sldMk cId="0" sldId="265"/>
            <ac:spMk id="2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23" v="59"/>
          <ac:spMkLst>
            <pc:docMk/>
            <pc:sldMk cId="0" sldId="265"/>
            <ac:spMk id="2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39" v="60"/>
          <ac:spMkLst>
            <pc:docMk/>
            <pc:sldMk cId="0" sldId="265"/>
            <ac:spMk id="2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54" v="61"/>
          <ac:spMkLst>
            <pc:docMk/>
            <pc:sldMk cId="0" sldId="265"/>
            <ac:spMk id="2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70" v="62"/>
          <ac:spMkLst>
            <pc:docMk/>
            <pc:sldMk cId="0" sldId="265"/>
            <ac:spMk id="2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85" v="63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01" v="64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17" v="65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23.398" v="68"/>
        <pc:sldMkLst>
          <pc:docMk/>
          <pc:sldMk cId="0" sldId="266"/>
        </pc:sldMkLst>
        <pc:spChg chg="mod">
          <ac:chgData name="Masaki Suzuki" userId="2c4feb2ed34ad1a7" providerId="Windows Live" clId="Web-{AFCC58F8-B29A-4193-9AD7-4609A20DBEEC}" dt="2021-03-04T06:31:23.367" v="66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82" v="67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98" v="68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4.023" v="71"/>
        <pc:sldMkLst>
          <pc:docMk/>
          <pc:sldMk cId="0" sldId="267"/>
        </pc:sldMkLst>
        <pc:spChg chg="mod">
          <ac:chgData name="Masaki Suzuki" userId="2c4feb2ed34ad1a7" providerId="Windows Live" clId="Web-{AFCC58F8-B29A-4193-9AD7-4609A20DBEEC}" dt="2021-03-04T06:31:43.992" v="69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07" v="70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23" v="71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9.679" v="77"/>
        <pc:sldMkLst>
          <pc:docMk/>
          <pc:sldMk cId="0" sldId="268"/>
        </pc:sldMkLst>
        <pc:spChg chg="mod">
          <ac:chgData name="Masaki Suzuki" userId="2c4feb2ed34ad1a7" providerId="Windows Live" clId="Web-{AFCC58F8-B29A-4193-9AD7-4609A20DBEEC}" dt="2021-03-04T06:31:49.601" v="72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17" v="73"/>
          <ac:spMkLst>
            <pc:docMk/>
            <pc:sldMk cId="0" sldId="268"/>
            <ac:spMk id="2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32" v="74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48" v="75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64" v="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79" v="77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55.320" v="79"/>
        <pc:sldMkLst>
          <pc:docMk/>
          <pc:sldMk cId="0" sldId="269"/>
        </pc:sldMkLst>
        <pc:spChg chg="mod">
          <ac:chgData name="Masaki Suzuki" userId="2c4feb2ed34ad1a7" providerId="Windows Live" clId="Web-{AFCC58F8-B29A-4193-9AD7-4609A20DBEEC}" dt="2021-03-04T06:31:55.304" v="78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55.320" v="79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2.070" v="83"/>
        <pc:sldMkLst>
          <pc:docMk/>
          <pc:sldMk cId="0" sldId="270"/>
        </pc:sldMkLst>
        <pc:spChg chg="mod">
          <ac:chgData name="Masaki Suzuki" userId="2c4feb2ed34ad1a7" providerId="Windows Live" clId="Web-{AFCC58F8-B29A-4193-9AD7-4609A20DBEEC}" dt="2021-03-04T06:32:02.007" v="80"/>
          <ac:spMkLst>
            <pc:docMk/>
            <pc:sldMk cId="0" sldId="270"/>
            <ac:spMk id="3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23" v="81"/>
          <ac:spMkLst>
            <pc:docMk/>
            <pc:sldMk cId="0" sldId="270"/>
            <ac:spMk id="3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54" v="82"/>
          <ac:spMkLst>
            <pc:docMk/>
            <pc:sldMk cId="0" sldId="270"/>
            <ac:spMk id="3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70" v="83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7.867" v="86"/>
        <pc:sldMkLst>
          <pc:docMk/>
          <pc:sldMk cId="0" sldId="271"/>
        </pc:sldMkLst>
        <pc:spChg chg="mod">
          <ac:chgData name="Masaki Suzuki" userId="2c4feb2ed34ad1a7" providerId="Windows Live" clId="Web-{AFCC58F8-B29A-4193-9AD7-4609A20DBEEC}" dt="2021-03-04T06:32:07.851" v="84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5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4.257" v="90"/>
        <pc:sldMkLst>
          <pc:docMk/>
          <pc:sldMk cId="0" sldId="272"/>
        </pc:sldMkLst>
        <pc:spChg chg="mod">
          <ac:chgData name="Masaki Suzuki" userId="2c4feb2ed34ad1a7" providerId="Windows Live" clId="Web-{AFCC58F8-B29A-4193-9AD7-4609A20DBEEC}" dt="2021-03-04T06:32:14.226" v="87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42" v="88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89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90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9.882" v="92"/>
        <pc:sldMkLst>
          <pc:docMk/>
          <pc:sldMk cId="0" sldId="273"/>
        </pc:sldMkLst>
        <pc:spChg chg="mod">
          <ac:chgData name="Masaki Suzuki" userId="2c4feb2ed34ad1a7" providerId="Windows Live" clId="Web-{AFCC58F8-B29A-4193-9AD7-4609A20DBEEC}" dt="2021-03-04T06:32:19.867" v="91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9.882" v="92"/>
          <ac:spMkLst>
            <pc:docMk/>
            <pc:sldMk cId="0" sldId="273"/>
            <ac:spMk id="35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26.679" v="102"/>
        <pc:sldMkLst>
          <pc:docMk/>
          <pc:sldMk cId="0" sldId="274"/>
        </pc:sldMkLst>
        <pc:spChg chg="mod">
          <ac:chgData name="Masaki Suzuki" userId="2c4feb2ed34ad1a7" providerId="Windows Live" clId="Web-{AFCC58F8-B29A-4193-9AD7-4609A20DBEEC}" dt="2021-03-04T06:32:26.476" v="93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492" v="94"/>
          <ac:spMkLst>
            <pc:docMk/>
            <pc:sldMk cId="0" sldId="274"/>
            <ac:spMk id="36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23" v="95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39" v="9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70" v="97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86" v="98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01" v="99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17" v="100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48" v="101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79" v="102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2.086" v="108"/>
        <pc:sldMkLst>
          <pc:docMk/>
          <pc:sldMk cId="0" sldId="275"/>
        </pc:sldMkLst>
        <pc:spChg chg="mod">
          <ac:chgData name="Masaki Suzuki" userId="2c4feb2ed34ad1a7" providerId="Windows Live" clId="Web-{AFCC58F8-B29A-4193-9AD7-4609A20DBEEC}" dt="2021-03-04T06:32:32.023" v="103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4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5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54" v="10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70" v="107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86" v="108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8.148" v="110"/>
        <pc:sldMkLst>
          <pc:docMk/>
          <pc:sldMk cId="0" sldId="276"/>
        </pc:sldMkLst>
        <pc:spChg chg="mod">
          <ac:chgData name="Masaki Suzuki" userId="2c4feb2ed34ad1a7" providerId="Windows Live" clId="Web-{AFCC58F8-B29A-4193-9AD7-4609A20DBEEC}" dt="2021-03-04T06:32:38.132" v="109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8.148" v="110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4.539" v="112"/>
        <pc:sldMkLst>
          <pc:docMk/>
          <pc:sldMk cId="0" sldId="277"/>
        </pc:sldMkLst>
        <pc:spChg chg="mod">
          <ac:chgData name="Masaki Suzuki" userId="2c4feb2ed34ad1a7" providerId="Windows Live" clId="Web-{AFCC58F8-B29A-4193-9AD7-4609A20DBEEC}" dt="2021-03-04T06:32:44.523" v="111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4.539" v="112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9.945" v="115"/>
        <pc:sldMkLst>
          <pc:docMk/>
          <pc:sldMk cId="0" sldId="278"/>
        </pc:sldMkLst>
        <pc:spChg chg="mod">
          <ac:chgData name="Masaki Suzuki" userId="2c4feb2ed34ad1a7" providerId="Windows Live" clId="Web-{AFCC58F8-B29A-4193-9AD7-4609A20DBEEC}" dt="2021-03-04T06:32:49.914" v="113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29" v="114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45" v="115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57.070" v="124"/>
        <pc:sldMkLst>
          <pc:docMk/>
          <pc:sldMk cId="0" sldId="279"/>
        </pc:sldMkLst>
        <pc:spChg chg="mod">
          <ac:chgData name="Masaki Suzuki" userId="2c4feb2ed34ad1a7" providerId="Windows Live" clId="Web-{AFCC58F8-B29A-4193-9AD7-4609A20DBEEC}" dt="2021-03-04T06:32:56.929" v="116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45" v="117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61" v="118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76" v="119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92" v="120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23" v="121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39" v="122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54" v="123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70" v="124"/>
          <ac:spMkLst>
            <pc:docMk/>
            <pc:sldMk cId="0" sldId="279"/>
            <ac:spMk id="4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3.726" v="137"/>
        <pc:sldMkLst>
          <pc:docMk/>
          <pc:sldMk cId="0" sldId="280"/>
        </pc:sldMkLst>
        <pc:spChg chg="mod">
          <ac:chgData name="Masaki Suzuki" userId="2c4feb2ed34ad1a7" providerId="Windows Live" clId="Web-{AFCC58F8-B29A-4193-9AD7-4609A20DBEEC}" dt="2021-03-04T06:33:03.476" v="125"/>
          <ac:spMkLst>
            <pc:docMk/>
            <pc:sldMk cId="0" sldId="280"/>
            <ac:spMk id="4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492" v="126"/>
          <ac:spMkLst>
            <pc:docMk/>
            <pc:sldMk cId="0" sldId="280"/>
            <ac:spMk id="4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07" v="127"/>
          <ac:spMkLst>
            <pc:docMk/>
            <pc:sldMk cId="0" sldId="280"/>
            <ac:spMk id="4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39" v="128"/>
          <ac:spMkLst>
            <pc:docMk/>
            <pc:sldMk cId="0" sldId="280"/>
            <ac:spMk id="4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54" v="129"/>
          <ac:spMkLst>
            <pc:docMk/>
            <pc:sldMk cId="0" sldId="280"/>
            <ac:spMk id="4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86" v="130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01" v="131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17" v="132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32" v="133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64" v="134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95" v="135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11" v="13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26" v="137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9.257" v="142"/>
        <pc:sldMkLst>
          <pc:docMk/>
          <pc:sldMk cId="0" sldId="281"/>
        </pc:sldMkLst>
        <pc:spChg chg="mod">
          <ac:chgData name="Masaki Suzuki" userId="2c4feb2ed34ad1a7" providerId="Windows Live" clId="Web-{AFCC58F8-B29A-4193-9AD7-4609A20DBEEC}" dt="2021-03-04T06:33:09.211" v="138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11" v="139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26" v="140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42" v="141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57" v="142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15.679" v="149"/>
        <pc:sldMkLst>
          <pc:docMk/>
          <pc:sldMk cId="0" sldId="282"/>
        </pc:sldMkLst>
        <pc:spChg chg="mod">
          <ac:chgData name="Masaki Suzuki" userId="2c4feb2ed34ad1a7" providerId="Windows Live" clId="Web-{AFCC58F8-B29A-4193-9AD7-4609A20DBEEC}" dt="2021-03-04T06:33:15.586" v="143"/>
          <ac:spMkLst>
            <pc:docMk/>
            <pc:sldMk cId="0" sldId="282"/>
            <ac:spMk id="4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01" v="144"/>
          <ac:spMkLst>
            <pc:docMk/>
            <pc:sldMk cId="0" sldId="282"/>
            <ac:spMk id="4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17" v="145"/>
          <ac:spMkLst>
            <pc:docMk/>
            <pc:sldMk cId="0" sldId="282"/>
            <ac:spMk id="4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32" v="14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48" v="147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64" v="14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79" v="149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27.242" v="151"/>
        <pc:sldMkLst>
          <pc:docMk/>
          <pc:sldMk cId="0" sldId="285"/>
        </pc:sldMkLst>
        <pc:spChg chg="mod">
          <ac:chgData name="Masaki Suzuki" userId="2c4feb2ed34ad1a7" providerId="Windows Live" clId="Web-{AFCC58F8-B29A-4193-9AD7-4609A20DBEEC}" dt="2021-03-04T06:33:27.242" v="150"/>
          <ac:spMkLst>
            <pc:docMk/>
            <pc:sldMk cId="0" sldId="285"/>
            <ac:spMk id="5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27.242" v="151"/>
          <ac:spMkLst>
            <pc:docMk/>
            <pc:sldMk cId="0" sldId="285"/>
            <ac:spMk id="53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35.914" v="156"/>
        <pc:sldMkLst>
          <pc:docMk/>
          <pc:sldMk cId="0" sldId="286"/>
        </pc:sldMkLst>
        <pc:spChg chg="mod">
          <ac:chgData name="Masaki Suzuki" userId="2c4feb2ed34ad1a7" providerId="Windows Live" clId="Web-{AFCC58F8-B29A-4193-9AD7-4609A20DBEEC}" dt="2021-03-04T06:33:35.851" v="152"/>
          <ac:spMkLst>
            <pc:docMk/>
            <pc:sldMk cId="0" sldId="286"/>
            <ac:spMk id="5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67" v="153"/>
          <ac:spMkLst>
            <pc:docMk/>
            <pc:sldMk cId="0" sldId="286"/>
            <ac:spMk id="5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83" v="154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98" v="155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914" v="15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41.632" v="158"/>
        <pc:sldMkLst>
          <pc:docMk/>
          <pc:sldMk cId="0" sldId="287"/>
        </pc:sldMkLst>
        <pc:spChg chg="mod">
          <ac:chgData name="Masaki Suzuki" userId="2c4feb2ed34ad1a7" providerId="Windows Live" clId="Web-{AFCC58F8-B29A-4193-9AD7-4609A20DBEEC}" dt="2021-03-04T06:33:41.617" v="157"/>
          <ac:spMkLst>
            <pc:docMk/>
            <pc:sldMk cId="0" sldId="287"/>
            <ac:spMk id="5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41.632" v="158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37.273" v="160"/>
        <pc:sldMkLst>
          <pc:docMk/>
          <pc:sldMk cId="0" sldId="288"/>
        </pc:sldMkLst>
        <pc:spChg chg="mod">
          <ac:chgData name="Masaki Suzuki" userId="2c4feb2ed34ad1a7" providerId="Windows Live" clId="Web-{AFCC58F8-B29A-4193-9AD7-4609A20DBEEC}" dt="2021-03-04T06:35:37.273" v="159"/>
          <ac:spMkLst>
            <pc:docMk/>
            <pc:sldMk cId="0" sldId="288"/>
            <ac:spMk id="5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37.273" v="160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47.633" v="163"/>
        <pc:sldMkLst>
          <pc:docMk/>
          <pc:sldMk cId="0" sldId="290"/>
        </pc:sldMkLst>
        <pc:spChg chg="mod">
          <ac:chgData name="Masaki Suzuki" userId="2c4feb2ed34ad1a7" providerId="Windows Live" clId="Web-{AFCC58F8-B29A-4193-9AD7-4609A20DBEEC}" dt="2021-03-04T06:35:47.601" v="161"/>
          <ac:spMkLst>
            <pc:docMk/>
            <pc:sldMk cId="0" sldId="290"/>
            <ac:spMk id="5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17" v="162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33" v="163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3.976" v="174"/>
        <pc:sldMkLst>
          <pc:docMk/>
          <pc:sldMk cId="0" sldId="291"/>
        </pc:sldMkLst>
        <pc:spChg chg="mod">
          <ac:chgData name="Masaki Suzuki" userId="2c4feb2ed34ad1a7" providerId="Windows Live" clId="Web-{AFCC58F8-B29A-4193-9AD7-4609A20DBEEC}" dt="2021-03-04T06:35:53.633" v="164"/>
          <ac:spMkLst>
            <pc:docMk/>
            <pc:sldMk cId="0" sldId="291"/>
            <ac:spMk id="6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11" v="165"/>
          <ac:spMkLst>
            <pc:docMk/>
            <pc:sldMk cId="0" sldId="291"/>
            <ac:spMk id="6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89" v="166"/>
          <ac:spMkLst>
            <pc:docMk/>
            <pc:sldMk cId="0" sldId="291"/>
            <ac:spMk id="6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04" v="167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36" v="168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67" v="169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83" v="170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14" v="171"/>
          <ac:spMkLst>
            <pc:docMk/>
            <pc:sldMk cId="0" sldId="291"/>
            <ac:spMk id="6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29" v="172"/>
          <ac:spMkLst>
            <pc:docMk/>
            <pc:sldMk cId="0" sldId="291"/>
            <ac:spMk id="6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61" v="173"/>
          <ac:spMkLst>
            <pc:docMk/>
            <pc:sldMk cId="0" sldId="291"/>
            <ac:spMk id="6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76" v="174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9.898" v="177"/>
        <pc:sldMkLst>
          <pc:docMk/>
          <pc:sldMk cId="0" sldId="292"/>
        </pc:sldMkLst>
        <pc:spChg chg="mod">
          <ac:chgData name="Masaki Suzuki" userId="2c4feb2ed34ad1a7" providerId="Windows Live" clId="Web-{AFCC58F8-B29A-4193-9AD7-4609A20DBEEC}" dt="2021-03-04T06:35:59.867" v="175"/>
          <ac:spMkLst>
            <pc:docMk/>
            <pc:sldMk cId="0" sldId="292"/>
            <ac:spMk id="6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83" v="1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98" v="177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05.242" v="180"/>
        <pc:sldMkLst>
          <pc:docMk/>
          <pc:sldMk cId="0" sldId="293"/>
        </pc:sldMkLst>
        <pc:spChg chg="mod">
          <ac:chgData name="Masaki Suzuki" userId="2c4feb2ed34ad1a7" providerId="Windows Live" clId="Web-{AFCC58F8-B29A-4193-9AD7-4609A20DBEEC}" dt="2021-03-04T06:36:05.211" v="178"/>
          <ac:spMkLst>
            <pc:docMk/>
            <pc:sldMk cId="0" sldId="293"/>
            <ac:spMk id="6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26" v="179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42" v="180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2.117" v="182"/>
        <pc:sldMkLst>
          <pc:docMk/>
          <pc:sldMk cId="0" sldId="294"/>
        </pc:sldMkLst>
        <pc:spChg chg="mod">
          <ac:chgData name="Masaki Suzuki" userId="2c4feb2ed34ad1a7" providerId="Windows Live" clId="Web-{AFCC58F8-B29A-4193-9AD7-4609A20DBEEC}" dt="2021-03-04T06:36:12.101" v="181"/>
          <ac:spMkLst>
            <pc:docMk/>
            <pc:sldMk cId="0" sldId="294"/>
            <ac:spMk id="6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2.117" v="182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8.117" v="190"/>
        <pc:sldMkLst>
          <pc:docMk/>
          <pc:sldMk cId="0" sldId="295"/>
        </pc:sldMkLst>
        <pc:spChg chg="mod">
          <ac:chgData name="Masaki Suzuki" userId="2c4feb2ed34ad1a7" providerId="Windows Live" clId="Web-{AFCC58F8-B29A-4193-9AD7-4609A20DBEEC}" dt="2021-03-04T06:36:17.992" v="183"/>
          <ac:spMkLst>
            <pc:docMk/>
            <pc:sldMk cId="0" sldId="295"/>
            <ac:spMk id="6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23" v="184"/>
          <ac:spMkLst>
            <pc:docMk/>
            <pc:sldMk cId="0" sldId="295"/>
            <ac:spMk id="68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39" v="185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55" v="18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70" v="187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86" v="188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01" v="189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17" v="190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24.242" v="193"/>
        <pc:sldMkLst>
          <pc:docMk/>
          <pc:sldMk cId="0" sldId="296"/>
        </pc:sldMkLst>
        <pc:spChg chg="mod">
          <ac:chgData name="Masaki Suzuki" userId="2c4feb2ed34ad1a7" providerId="Windows Live" clId="Web-{AFCC58F8-B29A-4193-9AD7-4609A20DBEEC}" dt="2021-03-04T06:36:24.226" v="191"/>
          <ac:spMkLst>
            <pc:docMk/>
            <pc:sldMk cId="0" sldId="296"/>
            <ac:spMk id="6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26" v="192"/>
          <ac:spMkLst>
            <pc:docMk/>
            <pc:sldMk cId="0" sldId="296"/>
            <ac:spMk id="70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42" v="193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0.383" v="198"/>
        <pc:sldMkLst>
          <pc:docMk/>
          <pc:sldMk cId="0" sldId="297"/>
        </pc:sldMkLst>
        <pc:spChg chg="mod">
          <ac:chgData name="Masaki Suzuki" userId="2c4feb2ed34ad1a7" providerId="Windows Live" clId="Web-{AFCC58F8-B29A-4193-9AD7-4609A20DBEEC}" dt="2021-03-04T06:36:30.320" v="194"/>
          <ac:spMkLst>
            <pc:docMk/>
            <pc:sldMk cId="0" sldId="297"/>
            <ac:spMk id="7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36" v="195"/>
          <ac:spMkLst>
            <pc:docMk/>
            <pc:sldMk cId="0" sldId="297"/>
            <ac:spMk id="71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51" v="19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67" v="197"/>
          <ac:spMkLst>
            <pc:docMk/>
            <pc:sldMk cId="0" sldId="297"/>
            <ac:spMk id="7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83" v="198"/>
          <ac:spMkLst>
            <pc:docMk/>
            <pc:sldMk cId="0" sldId="297"/>
            <ac:spMk id="71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8.086" v="201"/>
        <pc:sldMkLst>
          <pc:docMk/>
          <pc:sldMk cId="0" sldId="298"/>
        </pc:sldMkLst>
        <pc:spChg chg="mod">
          <ac:chgData name="Masaki Suzuki" userId="2c4feb2ed34ad1a7" providerId="Windows Live" clId="Web-{AFCC58F8-B29A-4193-9AD7-4609A20DBEEC}" dt="2021-03-04T06:36:38.070" v="199"/>
          <ac:spMkLst>
            <pc:docMk/>
            <pc:sldMk cId="0" sldId="298"/>
            <ac:spMk id="7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0"/>
          <ac:spMkLst>
            <pc:docMk/>
            <pc:sldMk cId="0" sldId="298"/>
            <ac:spMk id="7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1"/>
          <ac:spMkLst>
            <pc:docMk/>
            <pc:sldMk cId="0" sldId="298"/>
            <ac:spMk id="73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43.680" v="203"/>
        <pc:sldMkLst>
          <pc:docMk/>
          <pc:sldMk cId="0" sldId="299"/>
        </pc:sldMkLst>
        <pc:spChg chg="mod">
          <ac:chgData name="Masaki Suzuki" userId="2c4feb2ed34ad1a7" providerId="Windows Live" clId="Web-{AFCC58F8-B29A-4193-9AD7-4609A20DBEEC}" dt="2021-03-04T06:36:43.664" v="202"/>
          <ac:spMkLst>
            <pc:docMk/>
            <pc:sldMk cId="0" sldId="299"/>
            <ac:spMk id="7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43.680" v="203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17.070" v="207" actId="1076"/>
        <pc:sldMkLst>
          <pc:docMk/>
          <pc:sldMk cId="0" sldId="301"/>
        </pc:sldMkLst>
        <pc:spChg chg="mod">
          <ac:chgData name="Masaki Suzuki" userId="2c4feb2ed34ad1a7" providerId="Windows Live" clId="Web-{AFCC58F8-B29A-4193-9AD7-4609A20DBEEC}" dt="2021-03-04T06:36:59.414" v="204"/>
          <ac:spMkLst>
            <pc:docMk/>
            <pc:sldMk cId="0" sldId="301"/>
            <ac:spMk id="7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17.070" v="207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25.648" v="216"/>
        <pc:sldMkLst>
          <pc:docMk/>
          <pc:sldMk cId="0" sldId="302"/>
        </pc:sldMkLst>
        <pc:spChg chg="mod">
          <ac:chgData name="Masaki Suzuki" userId="2c4feb2ed34ad1a7" providerId="Windows Live" clId="Web-{AFCC58F8-B29A-4193-9AD7-4609A20DBEEC}" dt="2021-03-04T06:37:25.508" v="208"/>
          <ac:spMkLst>
            <pc:docMk/>
            <pc:sldMk cId="0" sldId="302"/>
            <ac:spMk id="7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23" v="209"/>
          <ac:spMkLst>
            <pc:docMk/>
            <pc:sldMk cId="0" sldId="302"/>
            <ac:spMk id="7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39" v="210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55" v="211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86" v="212"/>
          <ac:spMkLst>
            <pc:docMk/>
            <pc:sldMk cId="0" sldId="302"/>
            <ac:spMk id="7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01" v="213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17" v="214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33" v="215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48" v="21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37.414" v="220"/>
        <pc:sldMkLst>
          <pc:docMk/>
          <pc:sldMk cId="0" sldId="303"/>
        </pc:sldMkLst>
        <pc:spChg chg="mod">
          <ac:chgData name="Masaki Suzuki" userId="2c4feb2ed34ad1a7" providerId="Windows Live" clId="Web-{AFCC58F8-B29A-4193-9AD7-4609A20DBEEC}" dt="2021-03-04T06:37:37.383" v="217"/>
          <ac:spMkLst>
            <pc:docMk/>
            <pc:sldMk cId="0" sldId="303"/>
            <ac:spMk id="80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83" v="218"/>
          <ac:spMkLst>
            <pc:docMk/>
            <pc:sldMk cId="0" sldId="303"/>
            <ac:spMk id="8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98" v="219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414" v="220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2.711" v="225"/>
        <pc:sldMkLst>
          <pc:docMk/>
          <pc:sldMk cId="0" sldId="304"/>
        </pc:sldMkLst>
        <pc:spChg chg="mod">
          <ac:chgData name="Masaki Suzuki" userId="2c4feb2ed34ad1a7" providerId="Windows Live" clId="Web-{AFCC58F8-B29A-4193-9AD7-4609A20DBEEC}" dt="2021-03-04T06:37:42.664" v="221"/>
          <ac:spMkLst>
            <pc:docMk/>
            <pc:sldMk cId="0" sldId="304"/>
            <ac:spMk id="8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2"/>
          <ac:spMkLst>
            <pc:docMk/>
            <pc:sldMk cId="0" sldId="304"/>
            <ac:spMk id="8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3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95" v="224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711" v="225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8.726" v="228"/>
        <pc:sldMkLst>
          <pc:docMk/>
          <pc:sldMk cId="0" sldId="305"/>
        </pc:sldMkLst>
        <pc:spChg chg="mod">
          <ac:chgData name="Masaki Suzuki" userId="2c4feb2ed34ad1a7" providerId="Windows Live" clId="Web-{AFCC58F8-B29A-4193-9AD7-4609A20DBEEC}" dt="2021-03-04T06:37:48.711" v="226"/>
          <ac:spMkLst>
            <pc:docMk/>
            <pc:sldMk cId="0" sldId="305"/>
            <ac:spMk id="8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7"/>
          <ac:spMkLst>
            <pc:docMk/>
            <pc:sldMk cId="0" sldId="305"/>
            <ac:spMk id="8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8"/>
          <ac:spMkLst>
            <pc:docMk/>
            <pc:sldMk cId="0" sldId="305"/>
            <ac:spMk id="84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55.273" v="230"/>
        <pc:sldMkLst>
          <pc:docMk/>
          <pc:sldMk cId="0" sldId="306"/>
        </pc:sldMkLst>
        <pc:spChg chg="mod">
          <ac:chgData name="Masaki Suzuki" userId="2c4feb2ed34ad1a7" providerId="Windows Live" clId="Web-{AFCC58F8-B29A-4193-9AD7-4609A20DBEEC}" dt="2021-03-04T06:37:55.258" v="229"/>
          <ac:spMkLst>
            <pc:docMk/>
            <pc:sldMk cId="0" sldId="306"/>
            <ac:spMk id="8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55.273" v="230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0.336" v="232"/>
        <pc:sldMkLst>
          <pc:docMk/>
          <pc:sldMk cId="0" sldId="307"/>
        </pc:sldMkLst>
        <pc:spChg chg="mod">
          <ac:chgData name="Masaki Suzuki" userId="2c4feb2ed34ad1a7" providerId="Windows Live" clId="Web-{AFCC58F8-B29A-4193-9AD7-4609A20DBEEC}" dt="2021-03-04T06:38:00.336" v="231"/>
          <ac:spMkLst>
            <pc:docMk/>
            <pc:sldMk cId="0" sldId="307"/>
            <ac:spMk id="8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0.336" v="232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6.367" v="236"/>
        <pc:sldMkLst>
          <pc:docMk/>
          <pc:sldMk cId="0" sldId="308"/>
        </pc:sldMkLst>
        <pc:spChg chg="mod">
          <ac:chgData name="Masaki Suzuki" userId="2c4feb2ed34ad1a7" providerId="Windows Live" clId="Web-{AFCC58F8-B29A-4193-9AD7-4609A20DBEEC}" dt="2021-03-04T06:38:06.320" v="233"/>
          <ac:spMkLst>
            <pc:docMk/>
            <pc:sldMk cId="0" sldId="308"/>
            <ac:spMk id="8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36" v="234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52" v="235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67" v="23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11.648" v="244"/>
        <pc:sldMkLst>
          <pc:docMk/>
          <pc:sldMk cId="0" sldId="309"/>
        </pc:sldMkLst>
        <pc:spChg chg="mod">
          <ac:chgData name="Masaki Suzuki" userId="2c4feb2ed34ad1a7" providerId="Windows Live" clId="Web-{AFCC58F8-B29A-4193-9AD7-4609A20DBEEC}" dt="2021-03-04T06:38:11.508" v="237"/>
          <ac:spMkLst>
            <pc:docMk/>
            <pc:sldMk cId="0" sldId="309"/>
            <ac:spMk id="88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23" v="238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55" v="239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70" v="240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86" v="241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02" v="242"/>
          <ac:spMkLst>
            <pc:docMk/>
            <pc:sldMk cId="0" sldId="309"/>
            <ac:spMk id="8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33" v="243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48" v="244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24.055" v="256"/>
        <pc:sldMkLst>
          <pc:docMk/>
          <pc:sldMk cId="0" sldId="311"/>
        </pc:sldMkLst>
        <pc:spChg chg="mod">
          <ac:chgData name="Masaki Suzuki" userId="2c4feb2ed34ad1a7" providerId="Windows Live" clId="Web-{AFCC58F8-B29A-4193-9AD7-4609A20DBEEC}" dt="2021-03-04T06:38:23.773" v="245"/>
          <ac:spMkLst>
            <pc:docMk/>
            <pc:sldMk cId="0" sldId="311"/>
            <ac:spMk id="9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05" v="24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20" v="247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52" v="248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83" v="249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98" v="250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30" v="251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45" v="252"/>
          <ac:spMkLst>
            <pc:docMk/>
            <pc:sldMk cId="0" sldId="311"/>
            <ac:spMk id="9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77" v="253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08" v="254"/>
          <ac:spMkLst>
            <pc:docMk/>
            <pc:sldMk cId="0" sldId="311"/>
            <ac:spMk id="9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23" v="255"/>
          <ac:spMkLst>
            <pc:docMk/>
            <pc:sldMk cId="0" sldId="311"/>
            <ac:spMk id="9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55" v="256"/>
          <ac:spMkLst>
            <pc:docMk/>
            <pc:sldMk cId="0" sldId="311"/>
            <ac:spMk id="9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0.367" v="263"/>
        <pc:sldMkLst>
          <pc:docMk/>
          <pc:sldMk cId="0" sldId="312"/>
        </pc:sldMkLst>
        <pc:spChg chg="mod">
          <ac:chgData name="Masaki Suzuki" userId="2c4feb2ed34ad1a7" providerId="Windows Live" clId="Web-{AFCC58F8-B29A-4193-9AD7-4609A20DBEEC}" dt="2021-03-04T06:38:30.273" v="257"/>
          <ac:spMkLst>
            <pc:docMk/>
            <pc:sldMk cId="0" sldId="312"/>
            <ac:spMk id="9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289" v="258"/>
          <ac:spMkLst>
            <pc:docMk/>
            <pc:sldMk cId="0" sldId="312"/>
            <ac:spMk id="9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05" v="259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20" v="260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36" v="261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52" v="262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67" v="263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5.617" v="267"/>
        <pc:sldMkLst>
          <pc:docMk/>
          <pc:sldMk cId="0" sldId="313"/>
        </pc:sldMkLst>
        <pc:spChg chg="mod">
          <ac:chgData name="Masaki Suzuki" userId="2c4feb2ed34ad1a7" providerId="Windows Live" clId="Web-{AFCC58F8-B29A-4193-9AD7-4609A20DBEEC}" dt="2021-03-04T06:38:35.586" v="264"/>
          <ac:spMkLst>
            <pc:docMk/>
            <pc:sldMk cId="0" sldId="313"/>
            <ac:spMk id="95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02" v="265"/>
          <ac:spMkLst>
            <pc:docMk/>
            <pc:sldMk cId="0" sldId="313"/>
            <ac:spMk id="9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7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2.758" v="272"/>
        <pc:sldMkLst>
          <pc:docMk/>
          <pc:sldMk cId="0" sldId="314"/>
        </pc:sldMkLst>
        <pc:spChg chg="mod">
          <ac:chgData name="Masaki Suzuki" userId="2c4feb2ed34ad1a7" providerId="Windows Live" clId="Web-{AFCC58F8-B29A-4193-9AD7-4609A20DBEEC}" dt="2021-03-04T06:38:42.711" v="268"/>
          <ac:spMkLst>
            <pc:docMk/>
            <pc:sldMk cId="0" sldId="314"/>
            <ac:spMk id="9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69"/>
          <ac:spMkLst>
            <pc:docMk/>
            <pc:sldMk cId="0" sldId="314"/>
            <ac:spMk id="9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70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42" v="271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58" v="272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8.617" v="285"/>
        <pc:sldMkLst>
          <pc:docMk/>
          <pc:sldMk cId="0" sldId="315"/>
        </pc:sldMkLst>
        <pc:spChg chg="mod">
          <ac:chgData name="Masaki Suzuki" userId="2c4feb2ed34ad1a7" providerId="Windows Live" clId="Web-{AFCC58F8-B29A-4193-9AD7-4609A20DBEEC}" dt="2021-03-04T06:38:48.336" v="273"/>
          <ac:spMkLst>
            <pc:docMk/>
            <pc:sldMk cId="0" sldId="315"/>
            <ac:spMk id="9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83" v="274"/>
          <ac:spMkLst>
            <pc:docMk/>
            <pc:sldMk cId="0" sldId="315"/>
            <ac:spMk id="9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98" v="275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14" v="2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45" v="277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61" v="278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77" v="279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08" v="280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23" v="281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55" v="282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70" v="283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02" v="284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17" v="285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56.523" v="290"/>
        <pc:sldMkLst>
          <pc:docMk/>
          <pc:sldMk cId="0" sldId="316"/>
        </pc:sldMkLst>
        <pc:spChg chg="mod">
          <ac:chgData name="Masaki Suzuki" userId="2c4feb2ed34ad1a7" providerId="Windows Live" clId="Web-{AFCC58F8-B29A-4193-9AD7-4609A20DBEEC}" dt="2021-03-04T06:38:56.477" v="286"/>
          <ac:spMkLst>
            <pc:docMk/>
            <pc:sldMk cId="0" sldId="316"/>
            <ac:spMk id="10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492" v="28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8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9"/>
          <ac:spMkLst>
            <pc:docMk/>
            <pc:sldMk cId="0" sldId="316"/>
            <ac:spMk id="101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23" v="290"/>
          <ac:spMkLst>
            <pc:docMk/>
            <pc:sldMk cId="0" sldId="316"/>
            <ac:spMk id="101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2.789" v="302"/>
        <pc:sldMkLst>
          <pc:docMk/>
          <pc:sldMk cId="0" sldId="317"/>
        </pc:sldMkLst>
        <pc:spChg chg="mod">
          <ac:chgData name="Masaki Suzuki" userId="2c4feb2ed34ad1a7" providerId="Windows Live" clId="Web-{AFCC58F8-B29A-4193-9AD7-4609A20DBEEC}" dt="2021-03-04T06:39:02.539" v="291"/>
          <ac:spMkLst>
            <pc:docMk/>
            <pc:sldMk cId="0" sldId="317"/>
            <ac:spMk id="10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70" v="292"/>
          <ac:spMkLst>
            <pc:docMk/>
            <pc:sldMk cId="0" sldId="317"/>
            <ac:spMk id="10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86" v="293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17" v="294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33" v="295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64" v="29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80" v="297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95" v="298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27" v="299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42" v="300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73" v="301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89" v="302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8.523" v="311"/>
        <pc:sldMkLst>
          <pc:docMk/>
          <pc:sldMk cId="0" sldId="318"/>
        </pc:sldMkLst>
        <pc:spChg chg="mod">
          <ac:chgData name="Masaki Suzuki" userId="2c4feb2ed34ad1a7" providerId="Windows Live" clId="Web-{AFCC58F8-B29A-4193-9AD7-4609A20DBEEC}" dt="2021-03-04T06:39:08.383" v="303"/>
          <ac:spMkLst>
            <pc:docMk/>
            <pc:sldMk cId="0" sldId="318"/>
            <ac:spMk id="10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14" v="304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30" v="305"/>
          <ac:spMkLst>
            <pc:docMk/>
            <pc:sldMk cId="0" sldId="318"/>
            <ac:spMk id="10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45" v="306"/>
          <ac:spMkLst>
            <pc:docMk/>
            <pc:sldMk cId="0" sldId="318"/>
            <ac:spMk id="10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61" v="307"/>
          <ac:spMkLst>
            <pc:docMk/>
            <pc:sldMk cId="0" sldId="318"/>
            <ac:spMk id="10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77" v="308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92" v="309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08" v="310"/>
          <ac:spMkLst>
            <pc:docMk/>
            <pc:sldMk cId="0" sldId="318"/>
            <ac:spMk id="10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23" v="311"/>
          <ac:spMkLst>
            <pc:docMk/>
            <pc:sldMk cId="0" sldId="318"/>
            <ac:spMk id="1051" creationId="{00000000-0000-0000-0000-000000000000}"/>
          </ac:spMkLst>
        </pc:spChg>
      </pc:sldChg>
    </pc:docChg>
  </pc:docChgLst>
  <pc:docChgLst>
    <pc:chgData name="ゲスト ユーザー" providerId="Windows Live" clId="Web-{17F1056E-8F52-43D5-8B90-1FF83CCF0E4E}"/>
    <pc:docChg chg="addSld delSld modSld sldOrd">
      <pc:chgData name="ゲスト ユーザー" userId="" providerId="Windows Live" clId="Web-{17F1056E-8F52-43D5-8B90-1FF83CCF0E4E}" dt="2021-04-01T02:20:39.085" v="928" actId="20577"/>
      <pc:docMkLst>
        <pc:docMk/>
      </pc:docMkLst>
      <pc:sldChg chg="modSp">
        <pc:chgData name="ゲスト ユーザー" userId="" providerId="Windows Live" clId="Web-{17F1056E-8F52-43D5-8B90-1FF83CCF0E4E}" dt="2021-04-01T00:13:33.316" v="2" actId="1076"/>
        <pc:sldMkLst>
          <pc:docMk/>
          <pc:sldMk cId="0" sldId="256"/>
        </pc:sldMkLst>
        <pc:spChg chg="mod">
          <ac:chgData name="ゲスト ユーザー" userId="" providerId="Windows Live" clId="Web-{17F1056E-8F52-43D5-8B90-1FF83CCF0E4E}" dt="2021-04-01T00:13:33.316" v="2" actId="1076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30.347" v="1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27.629" v="0" actId="1076"/>
          <ac:spMkLst>
            <pc:docMk/>
            <pc:sldMk cId="0" sldId="256"/>
            <ac:spMk id="110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13:49.207" v="3" actId="1076"/>
        <pc:sldMkLst>
          <pc:docMk/>
          <pc:sldMk cId="0" sldId="264"/>
        </pc:sldMkLst>
        <pc:spChg chg="mod">
          <ac:chgData name="ゲスト ユーザー" userId="" providerId="Windows Live" clId="Web-{17F1056E-8F52-43D5-8B90-1FF83CCF0E4E}" dt="2021-04-01T00:13:49.207" v="3" actId="1076"/>
          <ac:spMkLst>
            <pc:docMk/>
            <pc:sldMk cId="0" sldId="264"/>
            <ac:spMk id="10" creationId="{B78F8A4C-AFB6-4FF6-AF40-81E5EB1372FA}"/>
          </ac:spMkLst>
        </pc:spChg>
      </pc:sldChg>
      <pc:sldChg chg="addSp delSp modSp">
        <pc:chgData name="ゲスト ユーザー" userId="" providerId="Windows Live" clId="Web-{17F1056E-8F52-43D5-8B90-1FF83CCF0E4E}" dt="2021-04-01T00:53:26.924" v="385" actId="1076"/>
        <pc:sldMkLst>
          <pc:docMk/>
          <pc:sldMk cId="3036806584" sldId="355"/>
        </pc:sldMkLst>
        <pc:spChg chg="add del mod">
          <ac:chgData name="ゲスト ユーザー" userId="" providerId="Windows Live" clId="Web-{17F1056E-8F52-43D5-8B90-1FF83CCF0E4E}" dt="2021-04-01T00:52:47.939" v="374" actId="14100"/>
          <ac:spMkLst>
            <pc:docMk/>
            <pc:sldMk cId="3036806584" sldId="355"/>
            <ac:spMk id="7" creationId="{60757FAA-E5ED-4DDB-B770-71BF9D6BAEC7}"/>
          </ac:spMkLst>
        </pc:spChg>
        <pc:spChg chg="add mod">
          <ac:chgData name="ゲスト ユーザー" userId="" providerId="Windows Live" clId="Web-{17F1056E-8F52-43D5-8B90-1FF83CCF0E4E}" dt="2021-04-01T00:53:12.393" v="382" actId="1076"/>
          <ac:spMkLst>
            <pc:docMk/>
            <pc:sldMk cId="3036806584" sldId="355"/>
            <ac:spMk id="9" creationId="{D41F8C2F-9CE4-4D5F-B4DD-92810BD66DFE}"/>
          </ac:spMkLst>
        </pc:spChg>
        <pc:spChg chg="del mod">
          <ac:chgData name="ゲスト ユーザー" userId="" providerId="Windows Live" clId="Web-{17F1056E-8F52-43D5-8B90-1FF83CCF0E4E}" dt="2021-04-01T00:14:56.865" v="23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17F1056E-8F52-43D5-8B90-1FF83CCF0E4E}" dt="2021-04-01T00:53:23.002" v="384" actId="1076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17F1056E-8F52-43D5-8B90-1FF83CCF0E4E}" dt="2021-04-01T00:52:58.486" v="377" actId="20577"/>
          <ac:spMkLst>
            <pc:docMk/>
            <pc:sldMk cId="3036806584" sldId="355"/>
            <ac:spMk id="13" creationId="{D335149B-832C-4393-BDF5-FC76E65CF37B}"/>
          </ac:spMkLst>
        </pc:spChg>
        <pc:spChg chg="del mod">
          <ac:chgData name="ゲスト ユーザー" userId="" providerId="Windows Live" clId="Web-{17F1056E-8F52-43D5-8B90-1FF83CCF0E4E}" dt="2021-04-01T00:19:54.652" v="126"/>
          <ac:spMkLst>
            <pc:docMk/>
            <pc:sldMk cId="3036806584" sldId="355"/>
            <ac:spMk id="16" creationId="{105691A9-396F-4CA7-85A4-113C39BC3269}"/>
          </ac:spMkLst>
        </pc:spChg>
        <pc:spChg chg="del">
          <ac:chgData name="ゲスト ユーザー" userId="" providerId="Windows Live" clId="Web-{17F1056E-8F52-43D5-8B90-1FF83CCF0E4E}" dt="2021-04-01T00:18:44.291" v="73"/>
          <ac:spMkLst>
            <pc:docMk/>
            <pc:sldMk cId="3036806584" sldId="355"/>
            <ac:spMk id="17" creationId="{BD9F54A1-B50F-4973-8EDB-CAF59FE49CF6}"/>
          </ac:spMkLst>
        </pc:spChg>
        <pc:spChg chg="mod">
          <ac:chgData name="ゲスト ユーザー" userId="" providerId="Windows Live" clId="Web-{17F1056E-8F52-43D5-8B90-1FF83CCF0E4E}" dt="2021-04-01T00:33:42.714" v="151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17F1056E-8F52-43D5-8B90-1FF83CCF0E4E}" dt="2021-04-01T00:32:43.900" v="146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17F1056E-8F52-43D5-8B90-1FF83CCF0E4E}" dt="2021-04-01T00:19:32.698" v="108"/>
          <ac:spMkLst>
            <pc:docMk/>
            <pc:sldMk cId="3036806584" sldId="355"/>
            <ac:spMk id="28" creationId="{FCB70896-E836-4DFE-BD91-DBA6BD6DC340}"/>
          </ac:spMkLst>
        </pc:spChg>
        <pc:spChg chg="mod">
          <ac:chgData name="ゲスト ユーザー" userId="" providerId="Windows Live" clId="Web-{17F1056E-8F52-43D5-8B90-1FF83CCF0E4E}" dt="2021-04-01T00:32:49.619" v="147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17F1056E-8F52-43D5-8B90-1FF83CCF0E4E}" dt="2021-04-01T00:20:31.684" v="132" actId="1076"/>
          <ac:spMkLst>
            <pc:docMk/>
            <pc:sldMk cId="3036806584" sldId="355"/>
            <ac:spMk id="30" creationId="{910DBB08-2968-422F-887C-9DA4A5EE0A7B}"/>
          </ac:spMkLst>
        </pc:spChg>
        <pc:spChg chg="mod">
          <ac:chgData name="ゲスト ユーザー" userId="" providerId="Windows Live" clId="Web-{17F1056E-8F52-43D5-8B90-1FF83CCF0E4E}" dt="2021-04-01T00:19:27.245" v="106"/>
          <ac:spMkLst>
            <pc:docMk/>
            <pc:sldMk cId="3036806584" sldId="355"/>
            <ac:spMk id="31" creationId="{6894EA04-DA81-4E18-A61A-EEC4D5A2D491}"/>
          </ac:spMkLst>
        </pc:spChg>
        <pc:spChg chg="add del">
          <ac:chgData name="ゲスト ユーザー" userId="" providerId="Windows Live" clId="Web-{17F1056E-8F52-43D5-8B90-1FF83CCF0E4E}" dt="2021-04-01T00:16:27.398" v="33"/>
          <ac:spMkLst>
            <pc:docMk/>
            <pc:sldMk cId="3036806584" sldId="355"/>
            <ac:spMk id="32" creationId="{30ADBDAF-57E9-45C1-A5D2-C7DF0EE942AC}"/>
          </ac:spMkLst>
        </pc:spChg>
        <pc:spChg chg="add mod">
          <ac:chgData name="ゲスト ユーザー" userId="" providerId="Windows Live" clId="Web-{17F1056E-8F52-43D5-8B90-1FF83CCF0E4E}" dt="2021-04-01T00:53:26.924" v="385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17F1056E-8F52-43D5-8B90-1FF83CCF0E4E}" dt="2021-04-01T00:14:17.848" v="14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53:05.440" v="381" actId="20577"/>
          <ac:spMkLst>
            <pc:docMk/>
            <pc:sldMk cId="3036806584" sldId="355"/>
            <ac:spMk id="216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33:03.525" v="148" actId="1076"/>
        <pc:sldMkLst>
          <pc:docMk/>
          <pc:sldMk cId="826447724" sldId="357"/>
        </pc:sldMkLst>
        <pc:spChg chg="mod">
          <ac:chgData name="ゲスト ユーザー" userId="" providerId="Windows Live" clId="Web-{17F1056E-8F52-43D5-8B90-1FF83CCF0E4E}" dt="2021-04-01T00:33:03.525" v="148" actId="1076"/>
          <ac:spMkLst>
            <pc:docMk/>
            <pc:sldMk cId="826447724" sldId="357"/>
            <ac:spMk id="8" creationId="{39001D9B-B8CE-4B4B-AAF5-08B78542334C}"/>
          </ac:spMkLst>
        </pc:spChg>
      </pc:sldChg>
      <pc:sldChg chg="modSp">
        <pc:chgData name="ゲスト ユーザー" userId="" providerId="Windows Live" clId="Web-{17F1056E-8F52-43D5-8B90-1FF83CCF0E4E}" dt="2021-04-01T00:34:10.105" v="154" actId="1076"/>
        <pc:sldMkLst>
          <pc:docMk/>
          <pc:sldMk cId="303042461" sldId="358"/>
        </pc:sldMkLst>
        <pc:spChg chg="mod">
          <ac:chgData name="ゲスト ユーザー" userId="" providerId="Windows Live" clId="Web-{17F1056E-8F52-43D5-8B90-1FF83CCF0E4E}" dt="2021-04-01T00:34:10.105" v="154" actId="1076"/>
          <ac:spMkLst>
            <pc:docMk/>
            <pc:sldMk cId="303042461" sldId="358"/>
            <ac:spMk id="11" creationId="{FC043982-DDBD-4CBE-AFD8-06A96E1AA345}"/>
          </ac:spMkLst>
        </pc:spChg>
        <pc:spChg chg="mod">
          <ac:chgData name="ゲスト ユーザー" userId="" providerId="Windows Live" clId="Web-{17F1056E-8F52-43D5-8B90-1FF83CCF0E4E}" dt="2021-04-01T00:33:20.619" v="150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17F1056E-8F52-43D5-8B90-1FF83CCF0E4E}" dt="2021-04-01T00:33:18.135" v="149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modSp">
        <pc:chgData name="ゲスト ユーザー" userId="" providerId="Windows Live" clId="Web-{17F1056E-8F52-43D5-8B90-1FF83CCF0E4E}" dt="2021-04-01T00:34:26.558" v="156" actId="1076"/>
        <pc:sldMkLst>
          <pc:docMk/>
          <pc:sldMk cId="896395589" sldId="360"/>
        </pc:sldMkLst>
        <pc:spChg chg="mod">
          <ac:chgData name="ゲスト ユーザー" userId="" providerId="Windows Live" clId="Web-{17F1056E-8F52-43D5-8B90-1FF83CCF0E4E}" dt="2021-04-01T00:34:26.558" v="156" actId="1076"/>
          <ac:spMkLst>
            <pc:docMk/>
            <pc:sldMk cId="896395589" sldId="360"/>
            <ac:spMk id="5" creationId="{E545C4BA-0277-4576-B66D-C8FECF84A6AD}"/>
          </ac:spMkLst>
        </pc:spChg>
        <pc:spChg chg="mod">
          <ac:chgData name="ゲスト ユーザー" userId="" providerId="Windows Live" clId="Web-{17F1056E-8F52-43D5-8B90-1FF83CCF0E4E}" dt="2021-04-01T00:34:24.261" v="155" actId="1076"/>
          <ac:spMkLst>
            <pc:docMk/>
            <pc:sldMk cId="896395589" sldId="360"/>
            <ac:spMk id="13" creationId="{11A82DCE-A12E-4432-A573-512025FDD84C}"/>
          </ac:spMkLst>
        </pc:spChg>
      </pc:sldChg>
      <pc:sldChg chg="modSp">
        <pc:chgData name="ゲスト ユーザー" userId="" providerId="Windows Live" clId="Web-{17F1056E-8F52-43D5-8B90-1FF83CCF0E4E}" dt="2021-04-01T01:09:02.208" v="519" actId="20577"/>
        <pc:sldMkLst>
          <pc:docMk/>
          <pc:sldMk cId="1795561290" sldId="365"/>
        </pc:sldMkLst>
        <pc:spChg chg="mod">
          <ac:chgData name="ゲスト ユーザー" userId="" providerId="Windows Live" clId="Web-{17F1056E-8F52-43D5-8B90-1FF83CCF0E4E}" dt="2021-04-01T01:09:02.208" v="519" actId="20577"/>
          <ac:spMkLst>
            <pc:docMk/>
            <pc:sldMk cId="1795561290" sldId="36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7F1056E-8F52-43D5-8B90-1FF83CCF0E4E}" dt="2021-04-01T01:10:46.569" v="530" actId="20577"/>
        <pc:sldMkLst>
          <pc:docMk/>
          <pc:sldMk cId="488341773" sldId="367"/>
        </pc:sldMkLst>
        <pc:spChg chg="add mod">
          <ac:chgData name="ゲスト ユーザー" userId="" providerId="Windows Live" clId="Web-{17F1056E-8F52-43D5-8B90-1FF83CCF0E4E}" dt="2021-04-01T01:10:25.584" v="526" actId="20577"/>
          <ac:spMkLst>
            <pc:docMk/>
            <pc:sldMk cId="488341773" sldId="367"/>
            <ac:spMk id="31" creationId="{E10B8B0C-C68F-49D3-85F6-4DA0F5BFBB13}"/>
          </ac:spMkLst>
        </pc:spChg>
        <pc:spChg chg="add mod">
          <ac:chgData name="ゲスト ユーザー" userId="" providerId="Windows Live" clId="Web-{17F1056E-8F52-43D5-8B90-1FF83CCF0E4E}" dt="2021-04-01T01:10:46.569" v="530" actId="20577"/>
          <ac:spMkLst>
            <pc:docMk/>
            <pc:sldMk cId="488341773" sldId="367"/>
            <ac:spMk id="32" creationId="{D64C456B-4A4C-4EE9-9953-0E6FA73E7D32}"/>
          </ac:spMkLst>
        </pc:spChg>
      </pc:sldChg>
      <pc:sldChg chg="modSp">
        <pc:chgData name="ゲスト ユーザー" userId="" providerId="Windows Live" clId="Web-{17F1056E-8F52-43D5-8B90-1FF83CCF0E4E}" dt="2021-04-01T01:09:44.599" v="522" actId="1076"/>
        <pc:sldMkLst>
          <pc:docMk/>
          <pc:sldMk cId="2455326282" sldId="372"/>
        </pc:sldMkLst>
        <pc:spChg chg="mod">
          <ac:chgData name="ゲスト ユーザー" userId="" providerId="Windows Live" clId="Web-{17F1056E-8F52-43D5-8B90-1FF83CCF0E4E}" dt="2021-04-01T01:09:34.756" v="520" actId="1076"/>
          <ac:spMkLst>
            <pc:docMk/>
            <pc:sldMk cId="2455326282" sldId="372"/>
            <ac:spMk id="6" creationId="{84A47F9C-92D9-4A0E-B602-B13485123061}"/>
          </ac:spMkLst>
        </pc:spChg>
        <pc:spChg chg="mod">
          <ac:chgData name="ゲスト ユーザー" userId="" providerId="Windows Live" clId="Web-{17F1056E-8F52-43D5-8B90-1FF83CCF0E4E}" dt="2021-04-01T01:09:44.599" v="522" actId="1076"/>
          <ac:spMkLst>
            <pc:docMk/>
            <pc:sldMk cId="2455326282" sldId="372"/>
            <ac:spMk id="13" creationId="{562A1D9D-FEFC-4849-B400-97F33232F431}"/>
          </ac:spMkLst>
        </pc:spChg>
        <pc:spChg chg="mod">
          <ac:chgData name="ゲスト ユーザー" userId="" providerId="Windows Live" clId="Web-{17F1056E-8F52-43D5-8B90-1FF83CCF0E4E}" dt="2021-04-01T01:09:42.053" v="521" actId="1076"/>
          <ac:spMkLst>
            <pc:docMk/>
            <pc:sldMk cId="2455326282" sldId="372"/>
            <ac:spMk id="14" creationId="{308C5B70-B86D-44B0-9465-B327F827D727}"/>
          </ac:spMkLst>
        </pc:spChg>
      </pc:sldChg>
      <pc:sldChg chg="modSp">
        <pc:chgData name="ゲスト ユーザー" userId="" providerId="Windows Live" clId="Web-{17F1056E-8F52-43D5-8B90-1FF83CCF0E4E}" dt="2021-04-01T01:12:31.321" v="532" actId="14100"/>
        <pc:sldMkLst>
          <pc:docMk/>
          <pc:sldMk cId="1254657113" sldId="374"/>
        </pc:sldMkLst>
        <pc:spChg chg="mod">
          <ac:chgData name="ゲスト ユーザー" userId="" providerId="Windows Live" clId="Web-{17F1056E-8F52-43D5-8B90-1FF83CCF0E4E}" dt="2021-04-01T01:12:31.321" v="532" actId="14100"/>
          <ac:spMkLst>
            <pc:docMk/>
            <pc:sldMk cId="1254657113" sldId="374"/>
            <ac:spMk id="6" creationId="{37CB421D-2150-4249-B0C4-480689662AE7}"/>
          </ac:spMkLst>
        </pc:spChg>
      </pc:sldChg>
      <pc:sldChg chg="addSp delSp modSp">
        <pc:chgData name="ゲスト ユーザー" userId="" providerId="Windows Live" clId="Web-{17F1056E-8F52-43D5-8B90-1FF83CCF0E4E}" dt="2021-04-01T01:08:54.567" v="518" actId="1076"/>
        <pc:sldMkLst>
          <pc:docMk/>
          <pc:sldMk cId="2513527215" sldId="376"/>
        </pc:sldMkLst>
        <pc:spChg chg="mod">
          <ac:chgData name="ゲスト ユーザー" userId="" providerId="Windows Live" clId="Web-{17F1056E-8F52-43D5-8B90-1FF83CCF0E4E}" dt="2021-04-01T01:02:29.671" v="454" actId="14100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58:23.368" v="439" actId="1076"/>
          <ac:spMkLst>
            <pc:docMk/>
            <pc:sldMk cId="2513527215" sldId="376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0:47:08.291" v="347"/>
          <ac:spMkLst>
            <pc:docMk/>
            <pc:sldMk cId="2513527215" sldId="376"/>
            <ac:spMk id="5" creationId="{FCDDCC26-34C0-49F7-A072-59293EA5B955}"/>
          </ac:spMkLst>
        </pc:spChg>
        <pc:spChg chg="del mod">
          <ac:chgData name="ゲスト ユーザー" userId="" providerId="Windows Live" clId="Web-{17F1056E-8F52-43D5-8B90-1FF83CCF0E4E}" dt="2021-04-01T00:55:59.396" v="413"/>
          <ac:spMkLst>
            <pc:docMk/>
            <pc:sldMk cId="2513527215" sldId="376"/>
            <ac:spMk id="6" creationId="{D4FC908A-B424-4E62-A7FF-E37E4E7E08D1}"/>
          </ac:spMkLst>
        </pc:spChg>
        <pc:spChg chg="del">
          <ac:chgData name="ゲスト ユーザー" userId="" providerId="Windows Live" clId="Web-{17F1056E-8F52-43D5-8B90-1FF83CCF0E4E}" dt="2021-04-01T00:55:16.583" v="401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17F1056E-8F52-43D5-8B90-1FF83CCF0E4E}" dt="2021-04-01T01:04:46.720" v="483" actId="14100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17F1056E-8F52-43D5-8B90-1FF83CCF0E4E}" dt="2021-04-01T01:02:40.624" v="458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17F1056E-8F52-43D5-8B90-1FF83CCF0E4E}" dt="2021-04-01T01:02:34.687" v="457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17F1056E-8F52-43D5-8B90-1FF83CCF0E4E}" dt="2021-04-01T01:08:54.567" v="518" actId="1076"/>
          <ac:spMkLst>
            <pc:docMk/>
            <pc:sldMk cId="2513527215" sldId="376"/>
            <ac:spMk id="12" creationId="{9D8F2C10-2E8F-4145-BD6D-4EA27D8A63DD}"/>
          </ac:spMkLst>
        </pc:spChg>
        <pc:spChg chg="mod">
          <ac:chgData name="ゲスト ユーザー" userId="" providerId="Windows Live" clId="Web-{17F1056E-8F52-43D5-8B90-1FF83CCF0E4E}" dt="2021-04-01T01:04:28.157" v="472" actId="1076"/>
          <ac:spMkLst>
            <pc:docMk/>
            <pc:sldMk cId="2513527215" sldId="376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56:07.896" v="415"/>
          <ac:spMkLst>
            <pc:docMk/>
            <pc:sldMk cId="2513527215" sldId="376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1:02:31.780" v="456" actId="1076"/>
          <ac:spMkLst>
            <pc:docMk/>
            <pc:sldMk cId="2513527215" sldId="376"/>
            <ac:spMk id="16" creationId="{97697463-97E0-4C75-8E5D-34B3DB0896BC}"/>
          </ac:spMkLst>
        </pc:spChg>
        <pc:spChg chg="add mod">
          <ac:chgData name="ゲスト ユーザー" userId="" providerId="Windows Live" clId="Web-{17F1056E-8F52-43D5-8B90-1FF83CCF0E4E}" dt="2021-04-01T01:02:30.296" v="455" actId="1076"/>
          <ac:spMkLst>
            <pc:docMk/>
            <pc:sldMk cId="2513527215" sldId="376"/>
            <ac:spMk id="17" creationId="{BD39D7B6-0733-4504-B207-DC92BB7F9E45}"/>
          </ac:spMkLst>
        </pc:spChg>
        <pc:spChg chg="add mod">
          <ac:chgData name="ゲスト ユーザー" userId="" providerId="Windows Live" clId="Web-{17F1056E-8F52-43D5-8B90-1FF83CCF0E4E}" dt="2021-04-01T01:05:10.548" v="490" actId="20577"/>
          <ac:spMkLst>
            <pc:docMk/>
            <pc:sldMk cId="2513527215" sldId="376"/>
            <ac:spMk id="19" creationId="{8530C2D2-CD80-4893-B5C0-13E621DAC238}"/>
          </ac:spMkLst>
        </pc:spChg>
        <pc:spChg chg="mod">
          <ac:chgData name="ゲスト ユーザー" userId="" providerId="Windows Live" clId="Web-{17F1056E-8F52-43D5-8B90-1FF83CCF0E4E}" dt="2021-04-01T00:43:23.443" v="270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58:25.290" v="440" actId="1076"/>
          <ac:picMkLst>
            <pc:docMk/>
            <pc:sldMk cId="2513527215" sldId="376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4:01.313" v="468" actId="1076"/>
          <ac:picMkLst>
            <pc:docMk/>
            <pc:sldMk cId="2513527215" sldId="376"/>
            <ac:picMk id="5" creationId="{7CC5DF02-A6A1-4A5D-A5DF-3F788EC83D8A}"/>
          </ac:picMkLst>
        </pc:picChg>
        <pc:picChg chg="add mod">
          <ac:chgData name="ゲスト ユーザー" userId="" providerId="Windows Live" clId="Web-{17F1056E-8F52-43D5-8B90-1FF83CCF0E4E}" dt="2021-04-01T01:04:55.657" v="486" actId="1076"/>
          <ac:picMkLst>
            <pc:docMk/>
            <pc:sldMk cId="2513527215" sldId="376"/>
            <ac:picMk id="6" creationId="{B4871FFF-2ABF-4BC2-8BB5-B01277BDE1E7}"/>
          </ac:picMkLst>
        </pc:picChg>
        <pc:picChg chg="add mod">
          <ac:chgData name="ゲスト ユーザー" userId="" providerId="Windows Live" clId="Web-{17F1056E-8F52-43D5-8B90-1FF83CCF0E4E}" dt="2021-04-01T01:06:21.674" v="497" actId="1076"/>
          <ac:picMkLst>
            <pc:docMk/>
            <pc:sldMk cId="2513527215" sldId="376"/>
            <ac:picMk id="7" creationId="{4BA43962-71AF-4D52-8CFC-9F709459927D}"/>
          </ac:picMkLst>
        </pc:picChg>
        <pc:picChg chg="add mod">
          <ac:chgData name="ゲスト ユーザー" userId="" providerId="Windows Live" clId="Web-{17F1056E-8F52-43D5-8B90-1FF83CCF0E4E}" dt="2021-04-01T01:04:08.438" v="469" actId="1076"/>
          <ac:picMkLst>
            <pc:docMk/>
            <pc:sldMk cId="2513527215" sldId="376"/>
            <ac:picMk id="8" creationId="{528D38E4-732B-4867-BE18-B88FE950B8E5}"/>
          </ac:picMkLst>
        </pc:picChg>
        <pc:picChg chg="add mod">
          <ac:chgData name="ゲスト ユーザー" userId="" providerId="Windows Live" clId="Web-{17F1056E-8F52-43D5-8B90-1FF83CCF0E4E}" dt="2021-04-01T01:04:59.126" v="487" actId="1076"/>
          <ac:picMkLst>
            <pc:docMk/>
            <pc:sldMk cId="2513527215" sldId="376"/>
            <ac:picMk id="18" creationId="{FA9CD2F6-92FC-4808-813E-7366E1083AA1}"/>
          </ac:picMkLst>
        </pc:picChg>
        <pc:picChg chg="mod">
          <ac:chgData name="ゲスト ユーザー" userId="" providerId="Windows Live" clId="Web-{17F1056E-8F52-43D5-8B90-1FF83CCF0E4E}" dt="2021-04-01T00:57:14.132" v="433" actId="1076"/>
          <ac:picMkLst>
            <pc:docMk/>
            <pc:sldMk cId="2513527215" sldId="376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17F1056E-8F52-43D5-8B90-1FF83CCF0E4E}" dt="2021-04-01T01:16:27.074" v="556" actId="1076"/>
        <pc:sldMkLst>
          <pc:docMk/>
          <pc:sldMk cId="785968945" sldId="377"/>
        </pc:sldMkLst>
        <pc:spChg chg="add mod">
          <ac:chgData name="ゲスト ユーザー" userId="" providerId="Windows Live" clId="Web-{17F1056E-8F52-43D5-8B90-1FF83CCF0E4E}" dt="2021-04-01T01:13:40.697" v="538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17F1056E-8F52-43D5-8B90-1FF83CCF0E4E}" dt="2021-04-01T01:13:04.852" v="534" actId="14100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17F1056E-8F52-43D5-8B90-1FF83CCF0E4E}" dt="2021-04-01T01:13:51.713" v="540" actId="1076"/>
          <ac:spMkLst>
            <pc:docMk/>
            <pc:sldMk cId="785968945" sldId="377"/>
            <ac:spMk id="7" creationId="{F6988614-8014-4C35-9743-3E1CAFE7D87F}"/>
          </ac:spMkLst>
        </pc:spChg>
        <pc:spChg chg="add mod">
          <ac:chgData name="ゲスト ユーザー" userId="" providerId="Windows Live" clId="Web-{17F1056E-8F52-43D5-8B90-1FF83CCF0E4E}" dt="2021-04-01T01:14:06.244" v="542" actId="1076"/>
          <ac:spMkLst>
            <pc:docMk/>
            <pc:sldMk cId="785968945" sldId="377"/>
            <ac:spMk id="9" creationId="{E36BC1D2-468F-40D2-8B36-1F1C8A633E2F}"/>
          </ac:spMkLst>
        </pc:spChg>
        <pc:spChg chg="add mod">
          <ac:chgData name="ゲスト ユーザー" userId="" providerId="Windows Live" clId="Web-{17F1056E-8F52-43D5-8B90-1FF83CCF0E4E}" dt="2021-04-01T01:14:20.713" v="544" actId="1076"/>
          <ac:spMkLst>
            <pc:docMk/>
            <pc:sldMk cId="785968945" sldId="377"/>
            <ac:spMk id="11" creationId="{9E67D973-D278-4F73-8838-C1EBACFDFCF4}"/>
          </ac:spMkLst>
        </pc:spChg>
        <pc:spChg chg="add mod">
          <ac:chgData name="ゲスト ユーザー" userId="" providerId="Windows Live" clId="Web-{17F1056E-8F52-43D5-8B90-1FF83CCF0E4E}" dt="2021-04-01T01:15:40.058" v="548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17F1056E-8F52-43D5-8B90-1FF83CCF0E4E}" dt="2021-04-01T01:16:27.074" v="556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17F1056E-8F52-43D5-8B90-1FF83CCF0E4E}" dt="2021-04-01T01:16:23.121" v="555" actId="1076"/>
          <ac:spMkLst>
            <pc:docMk/>
            <pc:sldMk cId="785968945" sldId="377"/>
            <ac:spMk id="23" creationId="{2215F5CA-EC38-4E5F-A7D7-9878FA0BF362}"/>
          </ac:spMkLst>
        </pc:spChg>
      </pc:sldChg>
      <pc:sldChg chg="addSp modSp del">
        <pc:chgData name="ゲスト ユーザー" userId="" providerId="Windows Live" clId="Web-{17F1056E-8F52-43D5-8B90-1FF83CCF0E4E}" dt="2021-04-01T01:38:33.954" v="759"/>
        <pc:sldMkLst>
          <pc:docMk/>
          <pc:sldMk cId="1401114778" sldId="378"/>
        </pc:sldMkLst>
        <pc:spChg chg="mod">
          <ac:chgData name="ゲスト ユーザー" userId="" providerId="Windows Live" clId="Web-{17F1056E-8F52-43D5-8B90-1FF83CCF0E4E}" dt="2021-04-01T01:17:58.310" v="573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17:17.825" v="567" actId="20577"/>
          <ac:spMkLst>
            <pc:docMk/>
            <pc:sldMk cId="1401114778" sldId="378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16:47.747" v="561" actId="1076"/>
          <ac:spMkLst>
            <pc:docMk/>
            <pc:sldMk cId="1401114778" sldId="378"/>
            <ac:spMk id="6" creationId="{EEA68494-CAD0-43AB-B87F-FCB3179CCD2E}"/>
          </ac:spMkLst>
        </pc:spChg>
        <pc:spChg chg="add mod">
          <ac:chgData name="ゲスト ユーザー" userId="" providerId="Windows Live" clId="Web-{17F1056E-8F52-43D5-8B90-1FF83CCF0E4E}" dt="2021-04-01T01:17:14.731" v="566" actId="1076"/>
          <ac:spMkLst>
            <pc:docMk/>
            <pc:sldMk cId="1401114778" sldId="378"/>
            <ac:spMk id="11" creationId="{10C40689-D359-4D47-9D02-52F3A98E459E}"/>
          </ac:spMkLst>
        </pc:spChg>
        <pc:spChg chg="add mod">
          <ac:chgData name="ゲスト ユーザー" userId="" providerId="Windows Live" clId="Web-{17F1056E-8F52-43D5-8B90-1FF83CCF0E4E}" dt="2021-04-01T01:17:35.325" v="569" actId="1076"/>
          <ac:spMkLst>
            <pc:docMk/>
            <pc:sldMk cId="1401114778" sldId="378"/>
            <ac:spMk id="12" creationId="{C70947AB-A544-48C7-BA42-E11DA31748D6}"/>
          </ac:spMkLst>
        </pc:spChg>
        <pc:spChg chg="add mod">
          <ac:chgData name="ゲスト ユーザー" userId="" providerId="Windows Live" clId="Web-{17F1056E-8F52-43D5-8B90-1FF83CCF0E4E}" dt="2021-04-01T01:18:10.326" v="579" actId="20577"/>
          <ac:spMkLst>
            <pc:docMk/>
            <pc:sldMk cId="1401114778" sldId="378"/>
            <ac:spMk id="13" creationId="{456AEAB6-159F-48AB-9AAA-D273F126B19E}"/>
          </ac:spMkLst>
        </pc:spChg>
        <pc:spChg chg="add mod">
          <ac:chgData name="ゲスト ユーザー" userId="" providerId="Windows Live" clId="Web-{17F1056E-8F52-43D5-8B90-1FF83CCF0E4E}" dt="2021-04-01T01:18:22.779" v="583" actId="20577"/>
          <ac:spMkLst>
            <pc:docMk/>
            <pc:sldMk cId="1401114778" sldId="378"/>
            <ac:spMk id="14" creationId="{B1CB1FFF-67A8-499F-A878-8D6807CC592C}"/>
          </ac:spMkLst>
        </pc:spChg>
        <pc:spChg chg="add mod">
          <ac:chgData name="ゲスト ユーザー" userId="" providerId="Windows Live" clId="Web-{17F1056E-8F52-43D5-8B90-1FF83CCF0E4E}" dt="2021-04-01T01:18:46.514" v="590" actId="1076"/>
          <ac:spMkLst>
            <pc:docMk/>
            <pc:sldMk cId="1401114778" sldId="378"/>
            <ac:spMk id="15" creationId="{CCC5858B-78B2-41D6-A0A3-36B4BFE8BE0E}"/>
          </ac:spMkLst>
        </pc:spChg>
      </pc:sldChg>
      <pc:sldChg chg="addSp delSp modSp add ord replId">
        <pc:chgData name="ゲスト ユーザー" userId="" providerId="Windows Live" clId="Web-{17F1056E-8F52-43D5-8B90-1FF83CCF0E4E}" dt="2021-04-01T01:07:01.128" v="500" actId="1076"/>
        <pc:sldMkLst>
          <pc:docMk/>
          <pc:sldMk cId="3842264544" sldId="402"/>
        </pc:sldMkLst>
        <pc:spChg chg="mod">
          <ac:chgData name="ゲスト ユーザー" userId="" providerId="Windows Live" clId="Web-{17F1056E-8F52-43D5-8B90-1FF83CCF0E4E}" dt="2021-04-01T00:44:52.976" v="336" actId="20577"/>
          <ac:spMkLst>
            <pc:docMk/>
            <pc:sldMk cId="3842264544" sldId="402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42:30.474" v="261" actId="20577"/>
          <ac:spMkLst>
            <pc:docMk/>
            <pc:sldMk cId="3842264544" sldId="402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05:39.268" v="496" actId="1076"/>
          <ac:spMkLst>
            <pc:docMk/>
            <pc:sldMk cId="3842264544" sldId="402"/>
            <ac:spMk id="5" creationId="{D087C920-D2C2-4D90-8106-5CD5B0DEB6D9}"/>
          </ac:spMkLst>
        </pc:spChg>
        <pc:spChg chg="del mod">
          <ac:chgData name="ゲスト ユーザー" userId="" providerId="Windows Live" clId="Web-{17F1056E-8F52-43D5-8B90-1FF83CCF0E4E}" dt="2021-04-01T00:39:43.033" v="172"/>
          <ac:spMkLst>
            <pc:docMk/>
            <pc:sldMk cId="3842264544" sldId="402"/>
            <ac:spMk id="5" creationId="{FCDDCC26-34C0-49F7-A072-59293EA5B955}"/>
          </ac:spMkLst>
        </pc:spChg>
        <pc:spChg chg="del">
          <ac:chgData name="ゲスト ユーザー" userId="" providerId="Windows Live" clId="Web-{17F1056E-8F52-43D5-8B90-1FF83CCF0E4E}" dt="2021-04-01T00:41:14.769" v="244"/>
          <ac:spMkLst>
            <pc:docMk/>
            <pc:sldMk cId="3842264544" sldId="402"/>
            <ac:spMk id="6" creationId="{D4FC908A-B424-4E62-A7FF-E37E4E7E08D1}"/>
          </ac:spMkLst>
        </pc:spChg>
        <pc:spChg chg="add mod">
          <ac:chgData name="ゲスト ユーザー" userId="" providerId="Windows Live" clId="Web-{17F1056E-8F52-43D5-8B90-1FF83CCF0E4E}" dt="2021-04-01T00:59:45.916" v="442" actId="1076"/>
          <ac:spMkLst>
            <pc:docMk/>
            <pc:sldMk cId="3842264544" sldId="402"/>
            <ac:spMk id="7" creationId="{1F486F5D-E99A-4A08-BA3B-31419BDA01D6}"/>
          </ac:spMkLst>
        </pc:spChg>
        <pc:spChg chg="del">
          <ac:chgData name="ゲスト ユーザー" userId="" providerId="Windows Live" clId="Web-{17F1056E-8F52-43D5-8B90-1FF83CCF0E4E}" dt="2021-04-01T00:39:40.720" v="171"/>
          <ac:spMkLst>
            <pc:docMk/>
            <pc:sldMk cId="3842264544" sldId="402"/>
            <ac:spMk id="8" creationId="{9C0D50B8-E067-49E7-825C-1A77488521BC}"/>
          </ac:spMkLst>
        </pc:spChg>
        <pc:spChg chg="del">
          <ac:chgData name="ゲスト ユーザー" userId="" providerId="Windows Live" clId="Web-{17F1056E-8F52-43D5-8B90-1FF83CCF0E4E}" dt="2021-04-01T00:41:20.050" v="248"/>
          <ac:spMkLst>
            <pc:docMk/>
            <pc:sldMk cId="3842264544" sldId="402"/>
            <ac:spMk id="10" creationId="{50B13FB1-4602-4066-AF2F-BF4D0D562E93}"/>
          </ac:spMkLst>
        </pc:spChg>
        <pc:spChg chg="del">
          <ac:chgData name="ゲスト ユーザー" userId="" providerId="Windows Live" clId="Web-{17F1056E-8F52-43D5-8B90-1FF83CCF0E4E}" dt="2021-04-01T00:41:16.128" v="245"/>
          <ac:spMkLst>
            <pc:docMk/>
            <pc:sldMk cId="3842264544" sldId="402"/>
            <ac:spMk id="11" creationId="{246E1352-37D2-45CF-A67E-1DDBBE798404}"/>
          </ac:spMkLst>
        </pc:spChg>
        <pc:spChg chg="del">
          <ac:chgData name="ゲスト ユーザー" userId="" providerId="Windows Live" clId="Web-{17F1056E-8F52-43D5-8B90-1FF83CCF0E4E}" dt="2021-04-01T00:41:18.128" v="246"/>
          <ac:spMkLst>
            <pc:docMk/>
            <pc:sldMk cId="3842264544" sldId="402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41:19.207" v="247"/>
          <ac:spMkLst>
            <pc:docMk/>
            <pc:sldMk cId="3842264544" sldId="402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0:59:41.432" v="441" actId="1076"/>
          <ac:spMkLst>
            <pc:docMk/>
            <pc:sldMk cId="3842264544" sldId="402"/>
            <ac:spMk id="18" creationId="{6976D115-1AF7-4617-9CD7-C95012115C87}"/>
          </ac:spMkLst>
        </pc:spChg>
        <pc:spChg chg="mod">
          <ac:chgData name="ゲスト ユーザー" userId="" providerId="Windows Live" clId="Web-{17F1056E-8F52-43D5-8B90-1FF83CCF0E4E}" dt="2021-04-01T00:43:09.724" v="265" actId="20577"/>
          <ac:spMkLst>
            <pc:docMk/>
            <pc:sldMk cId="3842264544" sldId="402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41:29.754" v="252" actId="1076"/>
          <ac:picMkLst>
            <pc:docMk/>
            <pc:sldMk cId="3842264544" sldId="402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7:01.128" v="500" actId="1076"/>
          <ac:picMkLst>
            <pc:docMk/>
            <pc:sldMk cId="3842264544" sldId="402"/>
            <ac:picMk id="6" creationId="{8DD58BAD-3E52-472A-BE3C-ACAEB20DED1E}"/>
          </ac:picMkLst>
        </pc:picChg>
        <pc:picChg chg="add del mod">
          <ac:chgData name="ゲスト ユーザー" userId="" providerId="Windows Live" clId="Web-{17F1056E-8F52-43D5-8B90-1FF83CCF0E4E}" dt="2021-04-01T00:46:39.822" v="342"/>
          <ac:picMkLst>
            <pc:docMk/>
            <pc:sldMk cId="3842264544" sldId="402"/>
            <ac:picMk id="9" creationId="{5C4ABAA9-FB15-461C-9D7D-87195D30510C}"/>
          </ac:picMkLst>
        </pc:picChg>
        <pc:picChg chg="add mod">
          <ac:chgData name="ゲスト ユーザー" userId="" providerId="Windows Live" clId="Web-{17F1056E-8F52-43D5-8B90-1FF83CCF0E4E}" dt="2021-04-01T01:05:21.189" v="491" actId="1076"/>
          <ac:picMkLst>
            <pc:docMk/>
            <pc:sldMk cId="3842264544" sldId="402"/>
            <ac:picMk id="12" creationId="{65FFE3A5-8247-4D65-AA0F-DD6B38CAA69E}"/>
          </ac:picMkLst>
        </pc:picChg>
        <pc:picChg chg="mod">
          <ac:chgData name="ゲスト ユーザー" userId="" providerId="Windows Live" clId="Web-{17F1056E-8F52-43D5-8B90-1FF83CCF0E4E}" dt="2021-04-01T00:41:27.800" v="251" actId="1076"/>
          <ac:picMkLst>
            <pc:docMk/>
            <pc:sldMk cId="3842264544" sldId="402"/>
            <ac:picMk id="236" creationId="{00000000-0000-0000-0000-000000000000}"/>
          </ac:picMkLst>
        </pc:picChg>
      </pc:sldChg>
      <pc:sldChg chg="addSp delSp modSp add del replId">
        <pc:chgData name="ゲスト ユーザー" userId="" providerId="Windows Live" clId="Web-{17F1056E-8F52-43D5-8B90-1FF83CCF0E4E}" dt="2021-04-01T02:20:39.085" v="928" actId="20577"/>
        <pc:sldMkLst>
          <pc:docMk/>
          <pc:sldMk cId="933237002" sldId="403"/>
        </pc:sldMkLst>
        <pc:spChg chg="mod">
          <ac:chgData name="ゲスト ユーザー" userId="" providerId="Windows Live" clId="Web-{17F1056E-8F52-43D5-8B90-1FF83CCF0E4E}" dt="2021-04-01T02:20:39.085" v="928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58:21.269" v="898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1:22:39.143" v="613"/>
          <ac:spMkLst>
            <pc:docMk/>
            <pc:sldMk cId="933237002" sldId="403"/>
            <ac:spMk id="6" creationId="{EEA68494-CAD0-43AB-B87F-FCB3179CCD2E}"/>
          </ac:spMkLst>
        </pc:spChg>
        <pc:spChg chg="del">
          <ac:chgData name="ゲスト ユーザー" userId="" providerId="Windows Live" clId="Web-{17F1056E-8F52-43D5-8B90-1FF83CCF0E4E}" dt="2021-04-01T01:24:55.879" v="701"/>
          <ac:spMkLst>
            <pc:docMk/>
            <pc:sldMk cId="933237002" sldId="403"/>
            <ac:spMk id="7" creationId="{F3C22F80-81A5-43B6-A613-1063D2DA0558}"/>
          </ac:spMkLst>
        </pc:spChg>
        <pc:spChg chg="del">
          <ac:chgData name="ゲスト ユーザー" userId="" providerId="Windows Live" clId="Web-{17F1056E-8F52-43D5-8B90-1FF83CCF0E4E}" dt="2021-04-01T01:22:40.252" v="614"/>
          <ac:spMkLst>
            <pc:docMk/>
            <pc:sldMk cId="933237002" sldId="403"/>
            <ac:spMk id="11" creationId="{10C40689-D359-4D47-9D02-52F3A98E459E}"/>
          </ac:spMkLst>
        </pc:spChg>
        <pc:spChg chg="del">
          <ac:chgData name="ゲスト ユーザー" userId="" providerId="Windows Live" clId="Web-{17F1056E-8F52-43D5-8B90-1FF83CCF0E4E}" dt="2021-04-01T01:22:38.596" v="612"/>
          <ac:spMkLst>
            <pc:docMk/>
            <pc:sldMk cId="933237002" sldId="403"/>
            <ac:spMk id="12" creationId="{C70947AB-A544-48C7-BA42-E11DA31748D6}"/>
          </ac:spMkLst>
        </pc:spChg>
        <pc:spChg chg="del">
          <ac:chgData name="ゲスト ユーザー" userId="" providerId="Windows Live" clId="Web-{17F1056E-8F52-43D5-8B90-1FF83CCF0E4E}" dt="2021-04-01T01:21:37.001" v="592"/>
          <ac:spMkLst>
            <pc:docMk/>
            <pc:sldMk cId="933237002" sldId="403"/>
            <ac:spMk id="13" creationId="{456AEAB6-159F-48AB-9AAA-D273F126B19E}"/>
          </ac:spMkLst>
        </pc:spChg>
        <pc:spChg chg="del">
          <ac:chgData name="ゲスト ユーザー" userId="" providerId="Windows Live" clId="Web-{17F1056E-8F52-43D5-8B90-1FF83CCF0E4E}" dt="2021-04-01T01:22:37.674" v="611"/>
          <ac:spMkLst>
            <pc:docMk/>
            <pc:sldMk cId="933237002" sldId="403"/>
            <ac:spMk id="14" creationId="{B1CB1FFF-67A8-499F-A878-8D6807CC592C}"/>
          </ac:spMkLst>
        </pc:spChg>
        <pc:spChg chg="del mod">
          <ac:chgData name="ゲスト ユーザー" userId="" providerId="Windows Live" clId="Web-{17F1056E-8F52-43D5-8B90-1FF83CCF0E4E}" dt="2021-04-01T01:39:26.517" v="767"/>
          <ac:spMkLst>
            <pc:docMk/>
            <pc:sldMk cId="933237002" sldId="403"/>
            <ac:spMk id="15" creationId="{CCC5858B-78B2-41D6-A0A3-36B4BFE8BE0E}"/>
          </ac:spMkLst>
        </pc:spChg>
        <pc:picChg chg="mod">
          <ac:chgData name="ゲスト ユーザー" userId="" providerId="Windows Live" clId="Web-{17F1056E-8F52-43D5-8B90-1FF83CCF0E4E}" dt="2021-04-01T01:26:45.725" v="751" actId="1076"/>
          <ac:picMkLst>
            <pc:docMk/>
            <pc:sldMk cId="933237002" sldId="403"/>
            <ac:picMk id="2" creationId="{D1AB2A08-D781-4CAE-98EC-39746D9F1FFA}"/>
          </ac:picMkLst>
        </pc:picChg>
        <pc:picChg chg="del">
          <ac:chgData name="ゲスト ユーザー" userId="" providerId="Windows Live" clId="Web-{17F1056E-8F52-43D5-8B90-1FF83CCF0E4E}" dt="2021-04-01T01:24:53.738" v="700"/>
          <ac:picMkLst>
            <pc:docMk/>
            <pc:sldMk cId="933237002" sldId="403"/>
            <ac:picMk id="5" creationId="{E9136580-33D3-4E79-B78B-EAB8FEFE8FC1}"/>
          </ac:picMkLst>
        </pc:picChg>
        <pc:picChg chg="add mod">
          <ac:chgData name="ゲスト ユーザー" userId="" providerId="Windows Live" clId="Web-{17F1056E-8F52-43D5-8B90-1FF83CCF0E4E}" dt="2021-04-01T01:31:40.995" v="758" actId="1076"/>
          <ac:picMkLst>
            <pc:docMk/>
            <pc:sldMk cId="933237002" sldId="403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26:52.709" v="752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add del replId">
        <pc:chgData name="ゲスト ユーザー" userId="" providerId="Windows Live" clId="Web-{17F1056E-8F52-43D5-8B90-1FF83CCF0E4E}" dt="2021-04-01T01:40:29.503" v="782"/>
        <pc:sldMkLst>
          <pc:docMk/>
          <pc:sldMk cId="2010178725" sldId="404"/>
        </pc:sldMkLst>
      </pc:sldChg>
      <pc:sldChg chg="addSp delSp modSp add replId">
        <pc:chgData name="ゲスト ユーザー" userId="" providerId="Windows Live" clId="Web-{17F1056E-8F52-43D5-8B90-1FF83CCF0E4E}" dt="2021-04-01T01:47:06.025" v="873" actId="20577"/>
        <pc:sldMkLst>
          <pc:docMk/>
          <pc:sldMk cId="3143066674" sldId="404"/>
        </pc:sldMkLst>
        <pc:spChg chg="mod">
          <ac:chgData name="ゲスト ユーザー" userId="" providerId="Windows Live" clId="Web-{17F1056E-8F52-43D5-8B90-1FF83CCF0E4E}" dt="2021-04-01T01:47:06.025" v="873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5:47.055" v="811" actId="20577"/>
          <ac:spMkLst>
            <pc:docMk/>
            <pc:sldMk cId="3143066674" sldId="404"/>
            <ac:spMk id="4" creationId="{83B0A878-393B-46A3-903D-A7B604038F61}"/>
          </ac:spMkLst>
        </pc:spChg>
        <pc:picChg chg="mod">
          <ac:chgData name="ゲスト ユーザー" userId="" providerId="Windows Live" clId="Web-{17F1056E-8F52-43D5-8B90-1FF83CCF0E4E}" dt="2021-04-01T01:45:12.460" v="785" actId="1076"/>
          <ac:picMkLst>
            <pc:docMk/>
            <pc:sldMk cId="3143066674" sldId="404"/>
            <ac:picMk id="2" creationId="{D1AB2A08-D781-4CAE-98EC-39746D9F1FFA}"/>
          </ac:picMkLst>
        </pc:picChg>
        <pc:picChg chg="add del mod">
          <ac:chgData name="ゲスト ユーザー" userId="" providerId="Windows Live" clId="Web-{17F1056E-8F52-43D5-8B90-1FF83CCF0E4E}" dt="2021-04-01T01:46:10.071" v="814"/>
          <ac:picMkLst>
            <pc:docMk/>
            <pc:sldMk cId="3143066674" sldId="404"/>
            <ac:picMk id="5" creationId="{06968FE0-F4BF-444E-BD76-E8A7DFC7C592}"/>
          </ac:picMkLst>
        </pc:picChg>
        <pc:picChg chg="add mod">
          <ac:chgData name="ゲスト ユーザー" userId="" providerId="Windows Live" clId="Web-{17F1056E-8F52-43D5-8B90-1FF83CCF0E4E}" dt="2021-04-01T01:46:22.883" v="816" actId="1076"/>
          <ac:picMkLst>
            <pc:docMk/>
            <pc:sldMk cId="3143066674" sldId="404"/>
            <ac:picMk id="6" creationId="{08E2FF6F-7EAA-4D4F-93DA-EC0DD711FBBE}"/>
          </ac:picMkLst>
        </pc:picChg>
        <pc:picChg chg="del">
          <ac:chgData name="ゲスト ユーザー" userId="" providerId="Windows Live" clId="Web-{17F1056E-8F52-43D5-8B90-1FF83CCF0E4E}" dt="2021-04-01T01:45:49.258" v="812"/>
          <ac:picMkLst>
            <pc:docMk/>
            <pc:sldMk cId="3143066674" sldId="404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45:21.007" v="789" actId="1076"/>
          <ac:picMkLst>
            <pc:docMk/>
            <pc:sldMk cId="3143066674" sldId="404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17F1056E-8F52-43D5-8B90-1FF83CCF0E4E}" dt="2021-04-01T01:47:50.431" v="895" actId="1076"/>
        <pc:sldMkLst>
          <pc:docMk/>
          <pc:sldMk cId="3561179069" sldId="405"/>
        </pc:sldMkLst>
        <pc:spChg chg="mod">
          <ac:chgData name="ゲスト ユーザー" userId="" providerId="Windows Live" clId="Web-{17F1056E-8F52-43D5-8B90-1FF83CCF0E4E}" dt="2021-04-01T01:47:45.978" v="894" actId="1076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7:50.431" v="895" actId="1076"/>
          <ac:spMkLst>
            <pc:docMk/>
            <pc:sldMk cId="3561179069" sldId="405"/>
            <ac:spMk id="4" creationId="{83B0A878-393B-46A3-903D-A7B604038F61}"/>
          </ac:spMkLst>
        </pc:spChg>
      </pc:sldChg>
    </pc:docChg>
  </pc:docChgLst>
  <pc:docChgLst>
    <pc:chgData name="ゲスト ユーザー" providerId="Windows Live" clId="Web-{7E8FDDAC-954A-49FC-B9FA-A378ACD303EF}"/>
    <pc:docChg chg="modSld">
      <pc:chgData name="ゲスト ユーザー" userId="" providerId="Windows Live" clId="Web-{7E8FDDAC-954A-49FC-B9FA-A378ACD303EF}" dt="2021-04-03T03:38:09.536" v="439" actId="1076"/>
      <pc:docMkLst>
        <pc:docMk/>
      </pc:docMkLst>
      <pc:sldChg chg="addSp modSp">
        <pc:chgData name="ゲスト ユーザー" userId="" providerId="Windows Live" clId="Web-{7E8FDDAC-954A-49FC-B9FA-A378ACD303EF}" dt="2021-04-03T01:51:51.016" v="147" actId="1076"/>
        <pc:sldMkLst>
          <pc:docMk/>
          <pc:sldMk cId="697717040" sldId="379"/>
        </pc:sldMkLst>
        <pc:spChg chg="mod">
          <ac:chgData name="ゲスト ユーザー" userId="" providerId="Windows Live" clId="Web-{7E8FDDAC-954A-49FC-B9FA-A378ACD303EF}" dt="2021-04-03T01:49:57.733" v="116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0:54.781" v="135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0:11.936" v="118" actId="1076"/>
          <ac:spMkLst>
            <pc:docMk/>
            <pc:sldMk cId="697717040" sldId="379"/>
            <ac:spMk id="6" creationId="{B912EF92-E172-44A9-8AAE-A31065DC7380}"/>
          </ac:spMkLst>
        </pc:spChg>
        <pc:spChg chg="add mod">
          <ac:chgData name="ゲスト ユーザー" userId="" providerId="Windows Live" clId="Web-{7E8FDDAC-954A-49FC-B9FA-A378ACD303EF}" dt="2021-04-03T01:50:39.687" v="124" actId="1076"/>
          <ac:spMkLst>
            <pc:docMk/>
            <pc:sldMk cId="697717040" sldId="379"/>
            <ac:spMk id="13" creationId="{AB6018D1-1ED5-4F48-9A43-F7AA3415AF93}"/>
          </ac:spMkLst>
        </pc:spChg>
        <pc:spChg chg="add mod">
          <ac:chgData name="ゲスト ユーザー" userId="" providerId="Windows Live" clId="Web-{7E8FDDAC-954A-49FC-B9FA-A378ACD303EF}" dt="2021-04-03T01:50:45.921" v="126" actId="1076"/>
          <ac:spMkLst>
            <pc:docMk/>
            <pc:sldMk cId="697717040" sldId="379"/>
            <ac:spMk id="14" creationId="{644047DA-78F5-43A4-AF16-AD745B72E8F7}"/>
          </ac:spMkLst>
        </pc:spChg>
        <pc:spChg chg="add mod">
          <ac:chgData name="ゲスト ユーザー" userId="" providerId="Windows Live" clId="Web-{7E8FDDAC-954A-49FC-B9FA-A378ACD303EF}" dt="2021-04-03T01:51:04.859" v="138" actId="20577"/>
          <ac:spMkLst>
            <pc:docMk/>
            <pc:sldMk cId="697717040" sldId="379"/>
            <ac:spMk id="15" creationId="{03AB8CC2-6A1E-4D8D-832C-C3B131849B66}"/>
          </ac:spMkLst>
        </pc:spChg>
        <pc:spChg chg="add mod">
          <ac:chgData name="ゲスト ユーザー" userId="" providerId="Windows Live" clId="Web-{7E8FDDAC-954A-49FC-B9FA-A378ACD303EF}" dt="2021-04-03T01:51:18.969" v="141" actId="20577"/>
          <ac:spMkLst>
            <pc:docMk/>
            <pc:sldMk cId="697717040" sldId="379"/>
            <ac:spMk id="16" creationId="{8D022F88-36B7-46A8-B660-BAD826B6FAFE}"/>
          </ac:spMkLst>
        </pc:spChg>
        <pc:spChg chg="add mod">
          <ac:chgData name="ゲスト ユーザー" userId="" providerId="Windows Live" clId="Web-{7E8FDDAC-954A-49FC-B9FA-A378ACD303EF}" dt="2021-04-03T01:51:32.157" v="143" actId="1076"/>
          <ac:spMkLst>
            <pc:docMk/>
            <pc:sldMk cId="697717040" sldId="379"/>
            <ac:spMk id="17" creationId="{EBF26720-518D-4BB8-AEA9-7995C8945FA2}"/>
          </ac:spMkLst>
        </pc:spChg>
        <pc:spChg chg="add mod">
          <ac:chgData name="ゲスト ユーザー" userId="" providerId="Windows Live" clId="Web-{7E8FDDAC-954A-49FC-B9FA-A378ACD303EF}" dt="2021-04-03T01:51:51.016" v="147" actId="1076"/>
          <ac:spMkLst>
            <pc:docMk/>
            <pc:sldMk cId="697717040" sldId="379"/>
            <ac:spMk id="18" creationId="{E5BC65AD-9BC7-42FD-9249-C70C0C59E4C4}"/>
          </ac:spMkLst>
        </pc:spChg>
      </pc:sldChg>
      <pc:sldChg chg="addSp modSp">
        <pc:chgData name="ゲスト ユーザー" userId="" providerId="Windows Live" clId="Web-{7E8FDDAC-954A-49FC-B9FA-A378ACD303EF}" dt="2021-04-03T01:52:55.080" v="166" actId="1076"/>
        <pc:sldMkLst>
          <pc:docMk/>
          <pc:sldMk cId="487441661" sldId="380"/>
        </pc:sldMkLst>
        <pc:spChg chg="mod">
          <ac:chgData name="ゲスト ユーザー" userId="" providerId="Windows Live" clId="Web-{7E8FDDAC-954A-49FC-B9FA-A378ACD303EF}" dt="2021-04-03T01:52:16.986" v="153" actId="14100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2:22.283" v="155" actId="14100"/>
          <ac:spMkLst>
            <pc:docMk/>
            <pc:sldMk cId="487441661" sldId="380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2:32.392" v="157" actId="1076"/>
          <ac:spMkLst>
            <pc:docMk/>
            <pc:sldMk cId="487441661" sldId="380"/>
            <ac:spMk id="7" creationId="{A93CE513-DCAE-4EF7-8C9B-CEC9C733E866}"/>
          </ac:spMkLst>
        </pc:spChg>
        <pc:spChg chg="add mod">
          <ac:chgData name="ゲスト ユーザー" userId="" providerId="Windows Live" clId="Web-{7E8FDDAC-954A-49FC-B9FA-A378ACD303EF}" dt="2021-04-03T01:52:37.689" v="159" actId="1076"/>
          <ac:spMkLst>
            <pc:docMk/>
            <pc:sldMk cId="487441661" sldId="380"/>
            <ac:spMk id="11" creationId="{F166B69F-E046-4F45-81EC-482BF47616F3}"/>
          </ac:spMkLst>
        </pc:spChg>
        <pc:spChg chg="add mod">
          <ac:chgData name="ゲスト ユーザー" userId="" providerId="Windows Live" clId="Web-{7E8FDDAC-954A-49FC-B9FA-A378ACD303EF}" dt="2021-04-03T01:52:55.080" v="166" actId="1076"/>
          <ac:spMkLst>
            <pc:docMk/>
            <pc:sldMk cId="487441661" sldId="380"/>
            <ac:spMk id="12" creationId="{8803BB89-069D-4134-8727-006A67159C0F}"/>
          </ac:spMkLst>
        </pc:spChg>
        <pc:picChg chg="mod">
          <ac:chgData name="ゲスト ユーザー" userId="" providerId="Windows Live" clId="Web-{7E8FDDAC-954A-49FC-B9FA-A378ACD303EF}" dt="2021-04-03T01:52:02.751" v="149" actId="1076"/>
          <ac:picMkLst>
            <pc:docMk/>
            <pc:sldMk cId="487441661" sldId="380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1:54:44.817" v="189" actId="1076"/>
        <pc:sldMkLst>
          <pc:docMk/>
          <pc:sldMk cId="2238051154" sldId="381"/>
        </pc:sldMkLst>
        <pc:spChg chg="mod">
          <ac:chgData name="ゲスト ユーザー" userId="" providerId="Windows Live" clId="Web-{7E8FDDAC-954A-49FC-B9FA-A378ACD303EF}" dt="2021-04-03T01:54:38.160" v="188" actId="20577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3:22.346" v="167" actId="14100"/>
          <ac:spMkLst>
            <pc:docMk/>
            <pc:sldMk cId="2238051154" sldId="381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3:32.721" v="169" actId="1076"/>
          <ac:spMkLst>
            <pc:docMk/>
            <pc:sldMk cId="2238051154" sldId="381"/>
            <ac:spMk id="7" creationId="{E0F4D693-311E-4858-86A3-7A70A3036773}"/>
          </ac:spMkLst>
        </pc:spChg>
        <pc:spChg chg="add mod">
          <ac:chgData name="ゲスト ユーザー" userId="" providerId="Windows Live" clId="Web-{7E8FDDAC-954A-49FC-B9FA-A378ACD303EF}" dt="2021-04-03T01:53:55.191" v="178" actId="1076"/>
          <ac:spMkLst>
            <pc:docMk/>
            <pc:sldMk cId="2238051154" sldId="381"/>
            <ac:spMk id="13" creationId="{68F1DD1D-2EDF-487E-BE4A-4DB3602F8A7B}"/>
          </ac:spMkLst>
        </pc:spChg>
        <pc:spChg chg="add mod">
          <ac:chgData name="ゲスト ユーザー" userId="" providerId="Windows Live" clId="Web-{7E8FDDAC-954A-49FC-B9FA-A378ACD303EF}" dt="2021-04-03T01:54:08.457" v="181" actId="1076"/>
          <ac:spMkLst>
            <pc:docMk/>
            <pc:sldMk cId="2238051154" sldId="381"/>
            <ac:spMk id="14" creationId="{A71B025C-2363-4283-8182-80810145180B}"/>
          </ac:spMkLst>
        </pc:spChg>
        <pc:spChg chg="add mod">
          <ac:chgData name="ゲスト ユーザー" userId="" providerId="Windows Live" clId="Web-{7E8FDDAC-954A-49FC-B9FA-A378ACD303EF}" dt="2021-04-03T01:54:26.691" v="185" actId="1076"/>
          <ac:spMkLst>
            <pc:docMk/>
            <pc:sldMk cId="2238051154" sldId="381"/>
            <ac:spMk id="15" creationId="{0EB117A4-ACBC-457F-95F2-36666DD97B46}"/>
          </ac:spMkLst>
        </pc:spChg>
        <pc:spChg chg="add mod">
          <ac:chgData name="ゲスト ユーザー" userId="" providerId="Windows Live" clId="Web-{7E8FDDAC-954A-49FC-B9FA-A378ACD303EF}" dt="2021-04-03T01:54:44.817" v="189" actId="1076"/>
          <ac:spMkLst>
            <pc:docMk/>
            <pc:sldMk cId="2238051154" sldId="381"/>
            <ac:spMk id="16" creationId="{5C647826-6D17-4329-8D58-8B0AB4E965B7}"/>
          </ac:spMkLst>
        </pc:spChg>
      </pc:sldChg>
      <pc:sldChg chg="addSp modSp">
        <pc:chgData name="ゲスト ユーザー" userId="" providerId="Windows Live" clId="Web-{7E8FDDAC-954A-49FC-B9FA-A378ACD303EF}" dt="2021-04-03T03:31:54.278" v="343" actId="1076"/>
        <pc:sldMkLst>
          <pc:docMk/>
          <pc:sldMk cId="3960506076" sldId="382"/>
        </pc:sldMkLst>
        <pc:spChg chg="mod">
          <ac:chgData name="ゲスト ユーザー" userId="" providerId="Windows Live" clId="Web-{7E8FDDAC-954A-49FC-B9FA-A378ACD303EF}" dt="2021-04-03T03:31:26.121" v="335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1:28.652" v="336" actId="20577"/>
          <ac:spMkLst>
            <pc:docMk/>
            <pc:sldMk cId="3960506076" sldId="382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1:41.528" v="339" actId="1076"/>
          <ac:spMkLst>
            <pc:docMk/>
            <pc:sldMk cId="3960506076" sldId="382"/>
            <ac:spMk id="6" creationId="{BB2C8A1D-0C39-4F3E-BE5D-A6575E703A7F}"/>
          </ac:spMkLst>
        </pc:spChg>
        <pc:spChg chg="add mod">
          <ac:chgData name="ゲスト ユーザー" userId="" providerId="Windows Live" clId="Web-{7E8FDDAC-954A-49FC-B9FA-A378ACD303EF}" dt="2021-04-03T03:31:49.684" v="341" actId="1076"/>
          <ac:spMkLst>
            <pc:docMk/>
            <pc:sldMk cId="3960506076" sldId="382"/>
            <ac:spMk id="10" creationId="{0EDA4FDD-0323-407F-B619-731118530877}"/>
          </ac:spMkLst>
        </pc:spChg>
        <pc:spChg chg="add mod">
          <ac:chgData name="ゲスト ユーザー" userId="" providerId="Windows Live" clId="Web-{7E8FDDAC-954A-49FC-B9FA-A378ACD303EF}" dt="2021-04-03T03:31:54.278" v="343" actId="1076"/>
          <ac:spMkLst>
            <pc:docMk/>
            <pc:sldMk cId="3960506076" sldId="382"/>
            <ac:spMk id="11" creationId="{DFDB0424-ADCB-493F-BF1F-688A3E4924F6}"/>
          </ac:spMkLst>
        </pc:spChg>
        <pc:spChg chg="add mod">
          <ac:chgData name="ゲスト ユーザー" userId="" providerId="Windows Live" clId="Web-{7E8FDDAC-954A-49FC-B9FA-A378ACD303EF}" dt="2021-04-03T03:31:35.403" v="338" actId="1076"/>
          <ac:spMkLst>
            <pc:docMk/>
            <pc:sldMk cId="3960506076" sldId="382"/>
            <ac:spMk id="12" creationId="{DD8F6725-AEFF-433E-BA5F-967D2D5E8DD5}"/>
          </ac:spMkLst>
        </pc:spChg>
      </pc:sldChg>
      <pc:sldChg chg="addSp modSp">
        <pc:chgData name="ゲスト ユーザー" userId="" providerId="Windows Live" clId="Web-{7E8FDDAC-954A-49FC-B9FA-A378ACD303EF}" dt="2021-04-03T01:57:10.679" v="207" actId="1076"/>
        <pc:sldMkLst>
          <pc:docMk/>
          <pc:sldMk cId="1458330479" sldId="383"/>
        </pc:sldMkLst>
        <pc:spChg chg="add mod">
          <ac:chgData name="ゲスト ユーザー" userId="" providerId="Windows Live" clId="Web-{7E8FDDAC-954A-49FC-B9FA-A378ACD303EF}" dt="2021-04-03T01:56:32.679" v="196" actId="1076"/>
          <ac:spMkLst>
            <pc:docMk/>
            <pc:sldMk cId="1458330479" sldId="383"/>
            <ac:spMk id="2" creationId="{50DF4A21-97F2-4D58-A2FF-2CA0D38217E5}"/>
          </ac:spMkLst>
        </pc:spChg>
        <pc:spChg chg="mod">
          <ac:chgData name="ゲスト ユーザー" userId="" providerId="Windows Live" clId="Web-{7E8FDDAC-954A-49FC-B9FA-A378ACD303EF}" dt="2021-04-03T01:54:59.067" v="191" actId="20577"/>
          <ac:spMkLst>
            <pc:docMk/>
            <pc:sldMk cId="1458330479" sldId="383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6:48.913" v="201" actId="1076"/>
          <ac:spMkLst>
            <pc:docMk/>
            <pc:sldMk cId="1458330479" sldId="383"/>
            <ac:spMk id="8" creationId="{56708A5D-A6D2-4909-AD9B-F463C7D3790D}"/>
          </ac:spMkLst>
        </pc:spChg>
        <pc:spChg chg="add mod">
          <ac:chgData name="ゲスト ユーザー" userId="" providerId="Windows Live" clId="Web-{7E8FDDAC-954A-49FC-B9FA-A378ACD303EF}" dt="2021-04-03T01:57:02.257" v="205" actId="20577"/>
          <ac:spMkLst>
            <pc:docMk/>
            <pc:sldMk cId="1458330479" sldId="383"/>
            <ac:spMk id="9" creationId="{D428B4B3-D9F7-4CB6-A725-EF8485B0153A}"/>
          </ac:spMkLst>
        </pc:spChg>
        <pc:spChg chg="add mod">
          <ac:chgData name="ゲスト ユーザー" userId="" providerId="Windows Live" clId="Web-{7E8FDDAC-954A-49FC-B9FA-A378ACD303EF}" dt="2021-04-03T01:57:10.679" v="207" actId="1076"/>
          <ac:spMkLst>
            <pc:docMk/>
            <pc:sldMk cId="1458330479" sldId="383"/>
            <ac:spMk id="10" creationId="{D40DB284-0ABA-460B-AD07-95C614883071}"/>
          </ac:spMkLst>
        </pc:spChg>
      </pc:sldChg>
      <pc:sldChg chg="addSp modSp">
        <pc:chgData name="ゲスト ユーザー" userId="" providerId="Windows Live" clId="Web-{7E8FDDAC-954A-49FC-B9FA-A378ACD303EF}" dt="2021-04-03T03:37:46.489" v="437" actId="20577"/>
        <pc:sldMkLst>
          <pc:docMk/>
          <pc:sldMk cId="2825057280" sldId="384"/>
        </pc:sldMkLst>
        <pc:spChg chg="mod">
          <ac:chgData name="ゲスト ユーザー" userId="" providerId="Windows Live" clId="Web-{7E8FDDAC-954A-49FC-B9FA-A378ACD303EF}" dt="2021-04-03T02:43:06.386" v="221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3:35.386" v="224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E8FDDAC-954A-49FC-B9FA-A378ACD303EF}" dt="2021-04-03T03:37:46.489" v="437" actId="20577"/>
          <ac:spMkLst>
            <pc:docMk/>
            <pc:sldMk cId="2825057280" sldId="384"/>
            <ac:spMk id="7" creationId="{C7256FD4-52DD-4890-960E-383CB3076138}"/>
          </ac:spMkLst>
        </pc:spChg>
        <pc:spChg chg="add mod">
          <ac:chgData name="ゲスト ユーザー" userId="" providerId="Windows Live" clId="Web-{7E8FDDAC-954A-49FC-B9FA-A378ACD303EF}" dt="2021-04-03T02:43:40.402" v="226" actId="1076"/>
          <ac:spMkLst>
            <pc:docMk/>
            <pc:sldMk cId="2825057280" sldId="384"/>
            <ac:spMk id="10" creationId="{B9E73D59-6D73-4F99-8DF3-DE420C96F9A9}"/>
          </ac:spMkLst>
        </pc:spChg>
        <pc:spChg chg="add mod">
          <ac:chgData name="ゲスト ユーザー" userId="" providerId="Windows Live" clId="Web-{7E8FDDAC-954A-49FC-B9FA-A378ACD303EF}" dt="2021-04-03T02:43:47.855" v="228" actId="1076"/>
          <ac:spMkLst>
            <pc:docMk/>
            <pc:sldMk cId="2825057280" sldId="384"/>
            <ac:spMk id="11" creationId="{AFB272F1-F68A-4783-B1C7-E957EC3BECE4}"/>
          </ac:spMkLst>
        </pc:spChg>
        <pc:spChg chg="add mod">
          <ac:chgData name="ゲスト ユーザー" userId="" providerId="Windows Live" clId="Web-{7E8FDDAC-954A-49FC-B9FA-A378ACD303EF}" dt="2021-04-03T03:37:32.958" v="432" actId="1076"/>
          <ac:spMkLst>
            <pc:docMk/>
            <pc:sldMk cId="2825057280" sldId="384"/>
            <ac:spMk id="12" creationId="{24EA2DFC-A428-4B8B-B83C-D41AC520E7D3}"/>
          </ac:spMkLst>
        </pc:spChg>
        <pc:spChg chg="add mod">
          <ac:chgData name="ゲスト ユーザー" userId="" providerId="Windows Live" clId="Web-{7E8FDDAC-954A-49FC-B9FA-A378ACD303EF}" dt="2021-04-03T02:44:14.027" v="235" actId="20577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7E8FDDAC-954A-49FC-B9FA-A378ACD303EF}" dt="2021-04-03T03:37:34.989" v="433" actId="1076"/>
          <ac:spMkLst>
            <pc:docMk/>
            <pc:sldMk cId="2825057280" sldId="384"/>
            <ac:spMk id="14" creationId="{D39A1172-E260-44B4-8152-537575FDFB0C}"/>
          </ac:spMkLst>
        </pc:spChg>
      </pc:sldChg>
      <pc:sldChg chg="addSp modSp">
        <pc:chgData name="ゲスト ユーザー" userId="" providerId="Windows Live" clId="Web-{7E8FDDAC-954A-49FC-B9FA-A378ACD303EF}" dt="2021-04-03T01:58:21.493" v="219" actId="1076"/>
        <pc:sldMkLst>
          <pc:docMk/>
          <pc:sldMk cId="2882285039" sldId="385"/>
        </pc:sldMkLst>
        <pc:spChg chg="add mod">
          <ac:chgData name="ゲスト ユーザー" userId="" providerId="Windows Live" clId="Web-{7E8FDDAC-954A-49FC-B9FA-A378ACD303EF}" dt="2021-04-03T01:58:07.962" v="213" actId="1076"/>
          <ac:spMkLst>
            <pc:docMk/>
            <pc:sldMk cId="2882285039" sldId="385"/>
            <ac:spMk id="2" creationId="{C66F5A6E-9BCC-4ADC-BB9F-43C61EE98D84}"/>
          </ac:spMkLst>
        </pc:spChg>
        <pc:spChg chg="mod">
          <ac:chgData name="ゲスト ユーザー" userId="" providerId="Windows Live" clId="Web-{7E8FDDAC-954A-49FC-B9FA-A378ACD303EF}" dt="2021-04-03T01:57:48.868" v="211" actId="20577"/>
          <ac:spMkLst>
            <pc:docMk/>
            <pc:sldMk cId="2882285039" sldId="385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8:21.493" v="219" actId="1076"/>
          <ac:spMkLst>
            <pc:docMk/>
            <pc:sldMk cId="2882285039" sldId="385"/>
            <ac:spMk id="8" creationId="{99637FB7-EE23-4856-B20C-8BE27AB721CC}"/>
          </ac:spMkLst>
        </pc:spChg>
      </pc:sldChg>
      <pc:sldChg chg="addSp modSp">
        <pc:chgData name="ゲスト ユーザー" userId="" providerId="Windows Live" clId="Web-{7E8FDDAC-954A-49FC-B9FA-A378ACD303EF}" dt="2021-04-03T02:46:37.905" v="271" actId="1076"/>
        <pc:sldMkLst>
          <pc:docMk/>
          <pc:sldMk cId="1763923060" sldId="386"/>
        </pc:sldMkLst>
        <pc:spChg chg="mod">
          <ac:chgData name="ゲスト ユーザー" userId="" providerId="Windows Live" clId="Web-{7E8FDDAC-954A-49FC-B9FA-A378ACD303EF}" dt="2021-04-03T02:45:41.185" v="256" actId="20577"/>
          <ac:spMkLst>
            <pc:docMk/>
            <pc:sldMk cId="1763923060" sldId="386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6:02.217" v="261" actId="20577"/>
          <ac:spMkLst>
            <pc:docMk/>
            <pc:sldMk cId="1763923060" sldId="386"/>
            <ac:spMk id="5" creationId="{C854ED50-C39F-4D1C-B1CB-214C9F2CAE30}"/>
          </ac:spMkLst>
        </pc:spChg>
        <pc:spChg chg="add mod">
          <ac:chgData name="ゲスト ユーザー" userId="" providerId="Windows Live" clId="Web-{7E8FDDAC-954A-49FC-B9FA-A378ACD303EF}" dt="2021-04-03T02:46:18.483" v="267" actId="1076"/>
          <ac:spMkLst>
            <pc:docMk/>
            <pc:sldMk cId="1763923060" sldId="386"/>
            <ac:spMk id="12" creationId="{E1BFC931-6C76-43B9-BBA2-B3197D544B28}"/>
          </ac:spMkLst>
        </pc:spChg>
        <pc:spChg chg="add mod">
          <ac:chgData name="ゲスト ユーザー" userId="" providerId="Windows Live" clId="Web-{7E8FDDAC-954A-49FC-B9FA-A378ACD303EF}" dt="2021-04-03T02:46:37.905" v="271" actId="1076"/>
          <ac:spMkLst>
            <pc:docMk/>
            <pc:sldMk cId="1763923060" sldId="386"/>
            <ac:spMk id="13" creationId="{5B7C8FC6-8A56-4740-9060-9D5A111B9201}"/>
          </ac:spMkLst>
        </pc:spChg>
      </pc:sldChg>
      <pc:sldChg chg="addSp modSp">
        <pc:chgData name="ゲスト ユーザー" userId="" providerId="Windows Live" clId="Web-{7E8FDDAC-954A-49FC-B9FA-A378ACD303EF}" dt="2021-04-03T03:36:11.019" v="423" actId="1076"/>
        <pc:sldMkLst>
          <pc:docMk/>
          <pc:sldMk cId="2804857496" sldId="387"/>
        </pc:sldMkLst>
        <pc:spChg chg="mod">
          <ac:chgData name="ゲスト ユーザー" userId="" providerId="Windows Live" clId="Web-{7E8FDDAC-954A-49FC-B9FA-A378ACD303EF}" dt="2021-04-03T03:34:23.361" v="385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3:48.235" v="377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2:02.637" v="344" actId="1076"/>
          <ac:spMkLst>
            <pc:docMk/>
            <pc:sldMk cId="2804857496" sldId="387"/>
            <ac:spMk id="6" creationId="{26757D5F-660D-4672-949C-C635F75FF950}"/>
          </ac:spMkLst>
        </pc:spChg>
        <pc:spChg chg="add mod">
          <ac:chgData name="ゲスト ユーザー" userId="" providerId="Windows Live" clId="Web-{7E8FDDAC-954A-49FC-B9FA-A378ACD303EF}" dt="2021-04-03T03:32:28.138" v="353" actId="1076"/>
          <ac:spMkLst>
            <pc:docMk/>
            <pc:sldMk cId="2804857496" sldId="387"/>
            <ac:spMk id="12" creationId="{939C7DB7-287C-408F-8A22-9A5E979C8EBC}"/>
          </ac:spMkLst>
        </pc:spChg>
        <pc:spChg chg="add mod">
          <ac:chgData name="ゲスト ユーザー" userId="" providerId="Windows Live" clId="Web-{7E8FDDAC-954A-49FC-B9FA-A378ACD303EF}" dt="2021-04-03T03:32:51.263" v="361" actId="1076"/>
          <ac:spMkLst>
            <pc:docMk/>
            <pc:sldMk cId="2804857496" sldId="387"/>
            <ac:spMk id="13" creationId="{780FC35B-9E49-4A83-9AEA-BA63C832B33A}"/>
          </ac:spMkLst>
        </pc:spChg>
        <pc:spChg chg="add mod">
          <ac:chgData name="ゲスト ユーザー" userId="" providerId="Windows Live" clId="Web-{7E8FDDAC-954A-49FC-B9FA-A378ACD303EF}" dt="2021-04-03T03:33:02.201" v="365" actId="1076"/>
          <ac:spMkLst>
            <pc:docMk/>
            <pc:sldMk cId="2804857496" sldId="387"/>
            <ac:spMk id="14" creationId="{9C607A8C-E683-4556-9556-091E6408C79F}"/>
          </ac:spMkLst>
        </pc:spChg>
        <pc:spChg chg="add mod">
          <ac:chgData name="ゲスト ユーザー" userId="" providerId="Windows Live" clId="Web-{7E8FDDAC-954A-49FC-B9FA-A378ACD303EF}" dt="2021-04-03T03:33:17.279" v="370" actId="1076"/>
          <ac:spMkLst>
            <pc:docMk/>
            <pc:sldMk cId="2804857496" sldId="387"/>
            <ac:spMk id="15" creationId="{41AA4B2B-EC5D-4037-B959-789B7BB52197}"/>
          </ac:spMkLst>
        </pc:spChg>
        <pc:spChg chg="add mod">
          <ac:chgData name="ゲスト ユーザー" userId="" providerId="Windows Live" clId="Web-{7E8FDDAC-954A-49FC-B9FA-A378ACD303EF}" dt="2021-04-03T03:33:25.092" v="372" actId="1076"/>
          <ac:spMkLst>
            <pc:docMk/>
            <pc:sldMk cId="2804857496" sldId="387"/>
            <ac:spMk id="16" creationId="{A6294E61-736A-4791-96EB-11EF7582795C}"/>
          </ac:spMkLst>
        </pc:spChg>
        <pc:spChg chg="add mod">
          <ac:chgData name="ゲスト ユーザー" userId="" providerId="Windows Live" clId="Web-{7E8FDDAC-954A-49FC-B9FA-A378ACD303EF}" dt="2021-04-03T03:33:30.498" v="374" actId="1076"/>
          <ac:spMkLst>
            <pc:docMk/>
            <pc:sldMk cId="2804857496" sldId="387"/>
            <ac:spMk id="17" creationId="{C8E4FE72-CF4C-4F71-AF50-E2B81680C97C}"/>
          </ac:spMkLst>
        </pc:spChg>
        <pc:spChg chg="add mod">
          <ac:chgData name="ゲスト ユーザー" userId="" providerId="Windows Live" clId="Web-{7E8FDDAC-954A-49FC-B9FA-A378ACD303EF}" dt="2021-04-03T03:34:00.423" v="380" actId="20577"/>
          <ac:spMkLst>
            <pc:docMk/>
            <pc:sldMk cId="2804857496" sldId="387"/>
            <ac:spMk id="18" creationId="{4BACB9B8-9C1D-400E-8F42-C09E385525C1}"/>
          </ac:spMkLst>
        </pc:spChg>
        <pc:spChg chg="add mod">
          <ac:chgData name="ゲスト ユーザー" userId="" providerId="Windows Live" clId="Web-{7E8FDDAC-954A-49FC-B9FA-A378ACD303EF}" dt="2021-04-03T03:34:33.501" v="387" actId="1076"/>
          <ac:spMkLst>
            <pc:docMk/>
            <pc:sldMk cId="2804857496" sldId="387"/>
            <ac:spMk id="19" creationId="{81EAF527-01C0-4FC6-A09D-CEDD9DD85EC9}"/>
          </ac:spMkLst>
        </pc:spChg>
        <pc:spChg chg="add mod">
          <ac:chgData name="ゲスト ユーザー" userId="" providerId="Windows Live" clId="Web-{7E8FDDAC-954A-49FC-B9FA-A378ACD303EF}" dt="2021-04-03T03:34:39.314" v="389" actId="1076"/>
          <ac:spMkLst>
            <pc:docMk/>
            <pc:sldMk cId="2804857496" sldId="387"/>
            <ac:spMk id="20" creationId="{C03452D8-3699-49A6-BFC5-CC4770F44D56}"/>
          </ac:spMkLst>
        </pc:spChg>
        <pc:spChg chg="add mod">
          <ac:chgData name="ゲスト ユーザー" userId="" providerId="Windows Live" clId="Web-{7E8FDDAC-954A-49FC-B9FA-A378ACD303EF}" dt="2021-04-03T03:34:59.642" v="397" actId="1076"/>
          <ac:spMkLst>
            <pc:docMk/>
            <pc:sldMk cId="2804857496" sldId="387"/>
            <ac:spMk id="21" creationId="{F26EF7DB-D965-48ED-B41F-B12BF5CCC358}"/>
          </ac:spMkLst>
        </pc:spChg>
        <pc:spChg chg="add mod">
          <ac:chgData name="ゲスト ユーザー" userId="" providerId="Windows Live" clId="Web-{7E8FDDAC-954A-49FC-B9FA-A378ACD303EF}" dt="2021-04-03T03:35:50.471" v="414" actId="1076"/>
          <ac:spMkLst>
            <pc:docMk/>
            <pc:sldMk cId="2804857496" sldId="387"/>
            <ac:spMk id="22" creationId="{D3039037-2983-449B-9A72-99E285723306}"/>
          </ac:spMkLst>
        </pc:spChg>
        <pc:spChg chg="add mod">
          <ac:chgData name="ゲスト ユーザー" userId="" providerId="Windows Live" clId="Web-{7E8FDDAC-954A-49FC-B9FA-A378ACD303EF}" dt="2021-04-03T03:35:18.893" v="404" actId="20577"/>
          <ac:spMkLst>
            <pc:docMk/>
            <pc:sldMk cId="2804857496" sldId="387"/>
            <ac:spMk id="23" creationId="{3E6A2DF6-FAF3-493A-81F3-47FF3AB6CB8F}"/>
          </ac:spMkLst>
        </pc:spChg>
        <pc:spChg chg="add mod">
          <ac:chgData name="ゲスト ユーザー" userId="" providerId="Windows Live" clId="Web-{7E8FDDAC-954A-49FC-B9FA-A378ACD303EF}" dt="2021-04-03T03:35:47.206" v="413" actId="1076"/>
          <ac:spMkLst>
            <pc:docMk/>
            <pc:sldMk cId="2804857496" sldId="387"/>
            <ac:spMk id="24" creationId="{8C5D3AD2-5618-470D-A937-B1B200BE0D4E}"/>
          </ac:spMkLst>
        </pc:spChg>
        <pc:spChg chg="add mod">
          <ac:chgData name="ゲスト ユーザー" userId="" providerId="Windows Live" clId="Web-{7E8FDDAC-954A-49FC-B9FA-A378ACD303EF}" dt="2021-04-03T03:36:11.019" v="423" actId="1076"/>
          <ac:spMkLst>
            <pc:docMk/>
            <pc:sldMk cId="2804857496" sldId="387"/>
            <ac:spMk id="25" creationId="{6C360632-5E2F-4418-ADE7-EE79A9F3BAC0}"/>
          </ac:spMkLst>
        </pc:spChg>
        <pc:picChg chg="mod">
          <ac:chgData name="ゲスト ユーザー" userId="" providerId="Windows Live" clId="Web-{7E8FDDAC-954A-49FC-B9FA-A378ACD303EF}" dt="2021-04-03T02:47:06.140" v="276" actId="1076"/>
          <ac:picMkLst>
            <pc:docMk/>
            <pc:sldMk cId="2804857496" sldId="387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3:38:09.536" v="439" actId="1076"/>
        <pc:sldMkLst>
          <pc:docMk/>
          <pc:sldMk cId="2958665779" sldId="388"/>
        </pc:sldMkLst>
        <pc:spChg chg="mod">
          <ac:chgData name="ゲスト ユーザー" userId="" providerId="Windows Live" clId="Web-{7E8FDDAC-954A-49FC-B9FA-A378ACD303EF}" dt="2021-04-03T03:36:31.363" v="424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6:37.347" v="426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8:09.536" v="439" actId="1076"/>
          <ac:spMkLst>
            <pc:docMk/>
            <pc:sldMk cId="2958665779" sldId="388"/>
            <ac:spMk id="6" creationId="{7D7D4829-0F5F-4043-99BB-7B7D0D80419F}"/>
          </ac:spMkLst>
        </pc:spChg>
      </pc:sldChg>
      <pc:sldChg chg="addSp delSp modSp">
        <pc:chgData name="ゲスト ユーザー" userId="" providerId="Windows Live" clId="Web-{7E8FDDAC-954A-49FC-B9FA-A378ACD303EF}" dt="2021-04-03T01:30:44.617" v="75" actId="1076"/>
        <pc:sldMkLst>
          <pc:docMk/>
          <pc:sldMk cId="1822278021" sldId="408"/>
        </pc:sldMkLst>
        <pc:spChg chg="add mod">
          <ac:chgData name="ゲスト ユーザー" userId="" providerId="Windows Live" clId="Web-{7E8FDDAC-954A-49FC-B9FA-A378ACD303EF}" dt="2021-04-03T01:10:38.863" v="8" actId="20577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E8FDDAC-954A-49FC-B9FA-A378ACD303EF}" dt="2021-04-03T01:14:50.759" v="60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E8FDDAC-954A-49FC-B9FA-A378ACD303EF}" dt="2021-04-03T01:30:44.617" v="75" actId="1076"/>
          <ac:spMkLst>
            <pc:docMk/>
            <pc:sldMk cId="1822278021" sldId="408"/>
            <ac:spMk id="9" creationId="{8C9C1F8A-3557-4D2A-8BA6-DF6A103D733D}"/>
          </ac:spMkLst>
        </pc:spChg>
        <pc:spChg chg="add mod">
          <ac:chgData name="ゲスト ユーザー" userId="" providerId="Windows Live" clId="Web-{7E8FDDAC-954A-49FC-B9FA-A378ACD303EF}" dt="2021-04-03T01:11:30.442" v="14" actId="1076"/>
          <ac:spMkLst>
            <pc:docMk/>
            <pc:sldMk cId="1822278021" sldId="408"/>
            <ac:spMk id="13" creationId="{A58D03B0-E216-4B88-AF4B-516CA3DAD2A2}"/>
          </ac:spMkLst>
        </pc:spChg>
        <pc:spChg chg="add mod">
          <ac:chgData name="ゲスト ユーザー" userId="" providerId="Windows Live" clId="Web-{7E8FDDAC-954A-49FC-B9FA-A378ACD303EF}" dt="2021-04-03T01:12:17.365" v="27" actId="1076"/>
          <ac:spMkLst>
            <pc:docMk/>
            <pc:sldMk cId="1822278021" sldId="408"/>
            <ac:spMk id="14" creationId="{802B2B79-3AEE-4F37-B376-FCB5FC633A22}"/>
          </ac:spMkLst>
        </pc:spChg>
        <pc:spChg chg="add mod">
          <ac:chgData name="ゲスト ユーザー" userId="" providerId="Windows Live" clId="Web-{7E8FDDAC-954A-49FC-B9FA-A378ACD303EF}" dt="2021-04-03T01:12:36.428" v="36" actId="1076"/>
          <ac:spMkLst>
            <pc:docMk/>
            <pc:sldMk cId="1822278021" sldId="408"/>
            <ac:spMk id="15" creationId="{A5A27525-DDC6-40A6-8D3A-67EF43F4B412}"/>
          </ac:spMkLst>
        </pc:spChg>
        <pc:spChg chg="add mod">
          <ac:chgData name="ゲスト ユーザー" userId="" providerId="Windows Live" clId="Web-{7E8FDDAC-954A-49FC-B9FA-A378ACD303EF}" dt="2021-04-03T01:12:51.975" v="41" actId="1076"/>
          <ac:spMkLst>
            <pc:docMk/>
            <pc:sldMk cId="1822278021" sldId="408"/>
            <ac:spMk id="16" creationId="{276DE9AA-BDC4-447C-A5F1-69AFF2DA382A}"/>
          </ac:spMkLst>
        </pc:spChg>
        <pc:spChg chg="add del mod">
          <ac:chgData name="ゲスト ユーザー" userId="" providerId="Windows Live" clId="Web-{7E8FDDAC-954A-49FC-B9FA-A378ACD303EF}" dt="2021-04-03T01:14:47.665" v="58"/>
          <ac:spMkLst>
            <pc:docMk/>
            <pc:sldMk cId="1822278021" sldId="408"/>
            <ac:spMk id="17" creationId="{A78207F3-EB2A-4477-853B-9C387F734955}"/>
          </ac:spMkLst>
        </pc:spChg>
        <pc:spChg chg="mod">
          <ac:chgData name="ゲスト ユーザー" userId="" providerId="Windows Live" clId="Web-{7E8FDDAC-954A-49FC-B9FA-A378ACD303EF}" dt="2021-04-03T01:15:05.790" v="64" actId="20577"/>
          <ac:spMkLst>
            <pc:docMk/>
            <pc:sldMk cId="1822278021" sldId="408"/>
            <ac:spMk id="18" creationId="{584916C0-05F5-4FF2-855F-97664AF63460}"/>
          </ac:spMkLst>
        </pc:spChg>
        <pc:spChg chg="add del mod">
          <ac:chgData name="ゲスト ユーザー" userId="" providerId="Windows Live" clId="Web-{7E8FDDAC-954A-49FC-B9FA-A378ACD303EF}" dt="2021-04-03T01:14:46.384" v="57"/>
          <ac:spMkLst>
            <pc:docMk/>
            <pc:sldMk cId="1822278021" sldId="408"/>
            <ac:spMk id="19" creationId="{C927672F-362F-45DD-ABCE-C5A0001C34E6}"/>
          </ac:spMkLst>
        </pc:spChg>
        <pc:spChg chg="add mod">
          <ac:chgData name="ゲスト ユーザー" userId="" providerId="Windows Live" clId="Web-{7E8FDDAC-954A-49FC-B9FA-A378ACD303EF}" dt="2021-04-03T01:15:12.415" v="65" actId="1076"/>
          <ac:spMkLst>
            <pc:docMk/>
            <pc:sldMk cId="1822278021" sldId="408"/>
            <ac:spMk id="20" creationId="{BC29AAE9-4F78-4BCA-9394-A21677EBF746}"/>
          </ac:spMkLst>
        </pc:spChg>
        <pc:spChg chg="add mod">
          <ac:chgData name="ゲスト ユーザー" userId="" providerId="Windows Live" clId="Web-{7E8FDDAC-954A-49FC-B9FA-A378ACD303EF}" dt="2021-04-03T01:30:25.257" v="72" actId="1076"/>
          <ac:spMkLst>
            <pc:docMk/>
            <pc:sldMk cId="1822278021" sldId="408"/>
            <ac:spMk id="21" creationId="{28DAF64B-5F1E-4F70-98E4-EC9BF544AAAC}"/>
          </ac:spMkLst>
        </pc:spChg>
      </pc:sldChg>
      <pc:sldChg chg="addSp delSp modSp">
        <pc:chgData name="ゲスト ユーザー" userId="" providerId="Windows Live" clId="Web-{7E8FDDAC-954A-49FC-B9FA-A378ACD303EF}" dt="2021-04-03T01:30:52.070" v="77" actId="20577"/>
        <pc:sldMkLst>
          <pc:docMk/>
          <pc:sldMk cId="273517797" sldId="409"/>
        </pc:sldMkLst>
        <pc:spChg chg="mod">
          <ac:chgData name="ゲスト ユーザー" userId="" providerId="Windows Live" clId="Web-{7E8FDDAC-954A-49FC-B9FA-A378ACD303EF}" dt="2021-04-03T01:30:52.070" v="77" actId="20577"/>
          <ac:spMkLst>
            <pc:docMk/>
            <pc:sldMk cId="273517797" sldId="409"/>
            <ac:spMk id="4" creationId="{83B0A878-393B-46A3-903D-A7B604038F61}"/>
          </ac:spMkLst>
        </pc:spChg>
        <pc:spChg chg="add del mod">
          <ac:chgData name="ゲスト ユーザー" userId="" providerId="Windows Live" clId="Web-{7E8FDDAC-954A-49FC-B9FA-A378ACD303EF}" dt="2021-04-03T01:19:41.628" v="68"/>
          <ac:spMkLst>
            <pc:docMk/>
            <pc:sldMk cId="273517797" sldId="409"/>
            <ac:spMk id="6" creationId="{B7EC3B82-964B-4172-BDAE-4B2BE4F2E273}"/>
          </ac:spMkLst>
        </pc:spChg>
      </pc:sldChg>
      <pc:sldChg chg="addSp delSp modSp">
        <pc:chgData name="ゲスト ユーザー" userId="" providerId="Windows Live" clId="Web-{7E8FDDAC-954A-49FC-B9FA-A378ACD303EF}" dt="2021-04-03T01:48:00.184" v="115"/>
        <pc:sldMkLst>
          <pc:docMk/>
          <pc:sldMk cId="143333621" sldId="410"/>
        </pc:sldMkLst>
        <pc:spChg chg="add mod">
          <ac:chgData name="ゲスト ユーザー" userId="" providerId="Windows Live" clId="Web-{7E8FDDAC-954A-49FC-B9FA-A378ACD303EF}" dt="2021-04-03T01:31:38.540" v="83" actId="20577"/>
          <ac:spMkLst>
            <pc:docMk/>
            <pc:sldMk cId="143333621" sldId="410"/>
            <ac:spMk id="5" creationId="{77B76254-24CE-4F7B-BF6E-2E784DC5A3E1}"/>
          </ac:spMkLst>
        </pc:spChg>
        <pc:spChg chg="mod">
          <ac:chgData name="ゲスト ユーザー" userId="" providerId="Windows Live" clId="Web-{7E8FDDAC-954A-49FC-B9FA-A378ACD303EF}" dt="2021-04-03T01:47:37.371" v="113" actId="14100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7E8FDDAC-954A-49FC-B9FA-A378ACD303EF}" dt="2021-04-03T01:32:29.494" v="87" actId="1076"/>
          <ac:spMkLst>
            <pc:docMk/>
            <pc:sldMk cId="143333621" sldId="410"/>
            <ac:spMk id="15" creationId="{1074EE95-45BD-4A3A-847A-432F0465177A}"/>
          </ac:spMkLst>
        </pc:spChg>
        <pc:spChg chg="add mod">
          <ac:chgData name="ゲスト ユーザー" userId="" providerId="Windows Live" clId="Web-{7E8FDDAC-954A-49FC-B9FA-A378ACD303EF}" dt="2021-04-03T01:32:45.229" v="91" actId="1076"/>
          <ac:spMkLst>
            <pc:docMk/>
            <pc:sldMk cId="143333621" sldId="410"/>
            <ac:spMk id="16" creationId="{30DEBFCF-4D3F-4DE5-A801-3896F3F85161}"/>
          </ac:spMkLst>
        </pc:spChg>
        <pc:spChg chg="add mod">
          <ac:chgData name="ゲスト ユーザー" userId="" providerId="Windows Live" clId="Web-{7E8FDDAC-954A-49FC-B9FA-A378ACD303EF}" dt="2021-04-03T01:33:04.135" v="95" actId="1076"/>
          <ac:spMkLst>
            <pc:docMk/>
            <pc:sldMk cId="143333621" sldId="410"/>
            <ac:spMk id="17" creationId="{3D5554C3-92C6-4A5B-B141-FC9429FE955E}"/>
          </ac:spMkLst>
        </pc:spChg>
        <pc:spChg chg="add mod">
          <ac:chgData name="ゲスト ユーザー" userId="" providerId="Windows Live" clId="Web-{7E8FDDAC-954A-49FC-B9FA-A378ACD303EF}" dt="2021-04-03T01:46:29.979" v="100" actId="1076"/>
          <ac:spMkLst>
            <pc:docMk/>
            <pc:sldMk cId="143333621" sldId="410"/>
            <ac:spMk id="18" creationId="{F89C9E98-C301-4B56-B7AE-00999BBE8BF3}"/>
          </ac:spMkLst>
        </pc:spChg>
        <pc:spChg chg="add mod">
          <ac:chgData name="ゲスト ユーザー" userId="" providerId="Windows Live" clId="Web-{7E8FDDAC-954A-49FC-B9FA-A378ACD303EF}" dt="2021-04-03T01:46:41.354" v="105" actId="20577"/>
          <ac:spMkLst>
            <pc:docMk/>
            <pc:sldMk cId="143333621" sldId="410"/>
            <ac:spMk id="19" creationId="{30D65AD3-4F6E-47B8-B1EA-520E725C53AD}"/>
          </ac:spMkLst>
        </pc:spChg>
        <pc:spChg chg="add mod">
          <ac:chgData name="ゲスト ユーザー" userId="" providerId="Windows Live" clId="Web-{7E8FDDAC-954A-49FC-B9FA-A378ACD303EF}" dt="2021-04-03T01:47:40.512" v="114" actId="1076"/>
          <ac:spMkLst>
            <pc:docMk/>
            <pc:sldMk cId="143333621" sldId="410"/>
            <ac:spMk id="20" creationId="{BF997123-072D-499E-8635-516A444160AA}"/>
          </ac:spMkLst>
        </pc:spChg>
        <pc:spChg chg="add mod">
          <ac:chgData name="ゲスト ユーザー" userId="" providerId="Windows Live" clId="Web-{7E8FDDAC-954A-49FC-B9FA-A378ACD303EF}" dt="2021-04-03T01:47:20.902" v="111"/>
          <ac:spMkLst>
            <pc:docMk/>
            <pc:sldMk cId="143333621" sldId="410"/>
            <ac:spMk id="21" creationId="{AAF205C8-D799-429A-B32F-FC53985F25FC}"/>
          </ac:spMkLst>
        </pc:spChg>
        <pc:picChg chg="del">
          <ac:chgData name="ゲスト ユーザー" userId="" providerId="Windows Live" clId="Web-{7E8FDDAC-954A-49FC-B9FA-A378ACD303EF}" dt="2021-04-03T01:48:00.184" v="115"/>
          <ac:picMkLst>
            <pc:docMk/>
            <pc:sldMk cId="143333621" sldId="410"/>
            <ac:picMk id="8" creationId="{ED3154B6-4347-4A7F-BEE6-093491B188EF}"/>
          </ac:picMkLst>
        </pc:picChg>
      </pc:sldChg>
    </pc:docChg>
  </pc:docChgLst>
  <pc:docChgLst>
    <pc:chgData name="ゲスト ユーザー" providerId="Windows Live" clId="Web-{CD166D09-413D-417D-A079-458F1DBBCF69}"/>
    <pc:docChg chg="addSld modSld">
      <pc:chgData name="ゲスト ユーザー" userId="" providerId="Windows Live" clId="Web-{CD166D09-413D-417D-A079-458F1DBBCF69}" dt="2021-03-04T08:19:35.795" v="94" actId="1076"/>
      <pc:docMkLst>
        <pc:docMk/>
      </pc:docMkLst>
      <pc:sldChg chg="modSp">
        <pc:chgData name="ゲスト ユーザー" userId="" providerId="Windows Live" clId="Web-{CD166D09-413D-417D-A079-458F1DBBCF69}" dt="2021-03-04T08:04:03.288" v="14"/>
        <pc:sldMkLst>
          <pc:docMk/>
          <pc:sldMk cId="0" sldId="256"/>
        </pc:sldMkLst>
        <pc:spChg chg="mod">
          <ac:chgData name="ゲスト ユーザー" userId="" providerId="Windows Live" clId="Web-{CD166D09-413D-417D-A079-458F1DBBCF69}" dt="2021-03-04T08:04:03.288" v="14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3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58:34.499" v="4" actId="20577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47:40.869" v="3" actId="107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2:48.161" v="8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05:49.197" v="15" actId="1076"/>
        <pc:sldMkLst>
          <pc:docMk/>
          <pc:sldMk cId="0" sldId="259"/>
        </pc:sldMkLst>
        <pc:spChg chg="mod">
          <ac:chgData name="ゲスト ユーザー" userId="" providerId="Windows Live" clId="Web-{CD166D09-413D-417D-A079-458F1DBBCF69}" dt="2021-03-04T08:05:49.197" v="15" actId="1076"/>
          <ac:spMkLst>
            <pc:docMk/>
            <pc:sldMk cId="0" sldId="259"/>
            <ac:spMk id="157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08:05.747" v="19" actId="1076"/>
        <pc:sldMkLst>
          <pc:docMk/>
          <pc:sldMk cId="0" sldId="266"/>
        </pc:sldMkLst>
        <pc:picChg chg="add mod">
          <ac:chgData name="ゲスト ユーザー" userId="" providerId="Windows Live" clId="Web-{CD166D09-413D-417D-A079-458F1DBBCF69}" dt="2021-03-04T08:08:05.747" v="19" actId="1076"/>
          <ac:picMkLst>
            <pc:docMk/>
            <pc:sldMk cId="0" sldId="266"/>
            <ac:picMk id="2" creationId="{22C5AB24-8059-472F-9871-3EE95913D35A}"/>
          </ac:picMkLst>
        </pc:picChg>
        <pc:picChg chg="del">
          <ac:chgData name="ゲスト ユーザー" userId="" providerId="Windows Live" clId="Web-{CD166D09-413D-417D-A079-458F1DBBCF69}" dt="2021-03-04T08:06:59.417" v="16"/>
          <ac:picMkLst>
            <pc:docMk/>
            <pc:sldMk cId="0" sldId="266"/>
            <ac:picMk id="255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08:37.170" v="23" actId="1076"/>
        <pc:sldMkLst>
          <pc:docMk/>
          <pc:sldMk cId="0" sldId="272"/>
        </pc:sldMkLst>
        <pc:spChg chg="mod">
          <ac:chgData name="ゲスト ユーザー" userId="" providerId="Windows Live" clId="Web-{CD166D09-413D-417D-A079-458F1DBBCF69}" dt="2021-03-04T08:08:37.170" v="23" actId="1076"/>
          <ac:spMkLst>
            <pc:docMk/>
            <pc:sldMk cId="0" sldId="272"/>
            <ac:spMk id="34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8:34.748" v="22" actId="1076"/>
          <ac:spMkLst>
            <pc:docMk/>
            <pc:sldMk cId="0" sldId="272"/>
            <ac:spMk id="342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08:26.638" v="20" actId="1076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0:41.876" v="27" actId="1076"/>
        <pc:sldMkLst>
          <pc:docMk/>
          <pc:sldMk cId="0" sldId="287"/>
        </pc:sldMkLst>
        <pc:picChg chg="add mod">
          <ac:chgData name="ゲスト ユーザー" userId="" providerId="Windows Live" clId="Web-{CD166D09-413D-417D-A079-458F1DBBCF69}" dt="2021-03-04T08:10:41.876" v="27" actId="1076"/>
          <ac:picMkLst>
            <pc:docMk/>
            <pc:sldMk cId="0" sldId="287"/>
            <ac:picMk id="2" creationId="{FF83DAEA-3A7A-4CA8-9A16-9BDCBCD811F1}"/>
          </ac:picMkLst>
        </pc:picChg>
        <pc:picChg chg="del">
          <ac:chgData name="ゲスト ユーザー" userId="" providerId="Windows Live" clId="Web-{CD166D09-413D-417D-A079-458F1DBBCF69}" dt="2021-03-04T08:09:26.234" v="25"/>
          <ac:picMkLst>
            <pc:docMk/>
            <pc:sldMk cId="0" sldId="287"/>
            <ac:picMk id="555" creationId="{00000000-0000-0000-0000-000000000000}"/>
          </ac:picMkLst>
        </pc:picChg>
        <pc:picChg chg="del">
          <ac:chgData name="ゲスト ユーザー" userId="" providerId="Windows Live" clId="Web-{CD166D09-413D-417D-A079-458F1DBBCF69}" dt="2021-03-04T08:09:22.780" v="24"/>
          <ac:picMkLst>
            <pc:docMk/>
            <pc:sldMk cId="0" sldId="287"/>
            <ac:picMk id="563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1:35.518" v="36" actId="1076"/>
        <pc:sldMkLst>
          <pc:docMk/>
          <pc:sldMk cId="0" sldId="290"/>
        </pc:sldMkLst>
        <pc:spChg chg="mod">
          <ac:chgData name="ゲスト ユーザー" userId="" providerId="Windows Live" clId="Web-{CD166D09-413D-417D-A079-458F1DBBCF69}" dt="2021-03-04T08:11:35.518" v="36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30.096" v="35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1:59.503" v="38" actId="1076"/>
        <pc:sldMkLst>
          <pc:docMk/>
          <pc:sldMk cId="0" sldId="291"/>
        </pc:sldMkLst>
        <pc:spChg chg="mod">
          <ac:chgData name="ゲスト ユーザー" userId="" providerId="Windows Live" clId="Web-{CD166D09-413D-417D-A079-458F1DBBCF69}" dt="2021-03-04T08:11:42.784" v="37" actId="1076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59.503" v="38" actId="1076"/>
          <ac:spMkLst>
            <pc:docMk/>
            <pc:sldMk cId="0" sldId="291"/>
            <ac:spMk id="6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11.956" v="40" actId="1076"/>
        <pc:sldMkLst>
          <pc:docMk/>
          <pc:sldMk cId="0" sldId="292"/>
        </pc:sldMkLst>
        <pc:spChg chg="mod">
          <ac:chgData name="ゲスト ユーザー" userId="" providerId="Windows Live" clId="Web-{CD166D09-413D-417D-A079-458F1DBBCF69}" dt="2021-03-04T08:12:11.956" v="40" actId="10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2:08.503" v="39" actId="1076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26.582" v="41" actId="1076"/>
        <pc:sldMkLst>
          <pc:docMk/>
          <pc:sldMk cId="0" sldId="293"/>
        </pc:sldMkLst>
        <pc:spChg chg="mod">
          <ac:chgData name="ゲスト ユーザー" userId="" providerId="Windows Live" clId="Web-{CD166D09-413D-417D-A079-458F1DBBCF69}" dt="2021-03-04T08:12:26.582" v="41" actId="1076"/>
          <ac:spMkLst>
            <pc:docMk/>
            <pc:sldMk cId="0" sldId="293"/>
            <ac:spMk id="65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33.066" v="42" actId="1076"/>
        <pc:sldMkLst>
          <pc:docMk/>
          <pc:sldMk cId="0" sldId="294"/>
        </pc:sldMkLst>
        <pc:spChg chg="mod">
          <ac:chgData name="ゲスト ユーザー" userId="" providerId="Windows Live" clId="Web-{CD166D09-413D-417D-A079-458F1DBBCF69}" dt="2021-03-04T08:12:33.066" v="42" actId="1076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43.051" v="43" actId="1076"/>
        <pc:sldMkLst>
          <pc:docMk/>
          <pc:sldMk cId="0" sldId="295"/>
        </pc:sldMkLst>
        <pc:picChg chg="mod">
          <ac:chgData name="ゲスト ユーザー" userId="" providerId="Windows Live" clId="Web-{CD166D09-413D-417D-A079-458F1DBBCF69}" dt="2021-03-04T08:12:43.051" v="43" actId="1076"/>
          <ac:picMkLst>
            <pc:docMk/>
            <pc:sldMk cId="0" sldId="295"/>
            <ac:picMk id="677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2:50.895" v="44" actId="1076"/>
        <pc:sldMkLst>
          <pc:docMk/>
          <pc:sldMk cId="0" sldId="296"/>
        </pc:sldMkLst>
        <pc:spChg chg="mod">
          <ac:chgData name="ゲスト ユーザー" userId="" providerId="Windows Live" clId="Web-{CD166D09-413D-417D-A079-458F1DBBCF69}" dt="2021-03-04T08:12:50.895" v="44" actId="1076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4:27.960" v="56" actId="14100"/>
        <pc:sldMkLst>
          <pc:docMk/>
          <pc:sldMk cId="0" sldId="301"/>
        </pc:sldMkLst>
        <pc:spChg chg="mod">
          <ac:chgData name="ゲスト ユーザー" userId="" providerId="Windows Live" clId="Web-{CD166D09-413D-417D-A079-458F1DBBCF69}" dt="2021-03-04T08:13:42.490" v="53" actId="20577"/>
          <ac:spMkLst>
            <pc:docMk/>
            <pc:sldMk cId="0" sldId="301"/>
            <ac:spMk id="761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13:17.224" v="47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2.411" v="49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0.224" v="48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27.960" v="56" actId="14100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17.709" v="55" actId="14100"/>
          <ac:picMkLst>
            <pc:docMk/>
            <pc:sldMk cId="0" sldId="301"/>
            <ac:picMk id="774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5:51.977" v="71" actId="1076"/>
        <pc:sldMkLst>
          <pc:docMk/>
          <pc:sldMk cId="0" sldId="302"/>
        </pc:sldMkLst>
        <pc:spChg chg="add del mod">
          <ac:chgData name="ゲスト ユーザー" userId="" providerId="Windows Live" clId="Web-{CD166D09-413D-417D-A079-458F1DBBCF69}" dt="2021-03-04T08:15:09.961" v="60"/>
          <ac:spMkLst>
            <pc:docMk/>
            <pc:sldMk cId="0" sldId="302"/>
            <ac:spMk id="18" creationId="{CC849CD4-7A19-43BE-B8E3-78E9CE664357}"/>
          </ac:spMkLst>
        </pc:spChg>
        <pc:spChg chg="add mod">
          <ac:chgData name="ゲスト ユーザー" userId="" providerId="Windows Live" clId="Web-{CD166D09-413D-417D-A079-458F1DBBCF69}" dt="2021-03-04T08:15:33.274" v="70" actId="20577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CD166D09-413D-417D-A079-458F1DBBCF69}" dt="2021-03-04T08:14:32.913" v="57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5:51.977" v="71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31.728" v="72" actId="1076"/>
        <pc:sldMkLst>
          <pc:docMk/>
          <pc:sldMk cId="0" sldId="304"/>
        </pc:sldMkLst>
        <pc:spChg chg="mod">
          <ac:chgData name="ゲスト ユーザー" userId="" providerId="Windows Live" clId="Web-{CD166D09-413D-417D-A079-458F1DBBCF69}" dt="2021-03-04T08:16:31.728" v="72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43.151" v="73" actId="1076"/>
        <pc:sldMkLst>
          <pc:docMk/>
          <pc:sldMk cId="0" sldId="306"/>
        </pc:sldMkLst>
        <pc:spChg chg="mod">
          <ac:chgData name="ゲスト ユーザー" userId="" providerId="Windows Live" clId="Web-{CD166D09-413D-417D-A079-458F1DBBCF69}" dt="2021-03-04T08:16:43.151" v="73" actId="1076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06.932" v="75" actId="1076"/>
        <pc:sldMkLst>
          <pc:docMk/>
          <pc:sldMk cId="0" sldId="309"/>
        </pc:sldMkLst>
        <pc:spChg chg="mod">
          <ac:chgData name="ゲスト ユーザー" userId="" providerId="Windows Live" clId="Web-{CD166D09-413D-417D-A079-458F1DBBCF69}" dt="2021-03-04T08:17:04.292" v="74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06.932" v="7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23.683" v="77" actId="1076"/>
        <pc:sldMkLst>
          <pc:docMk/>
          <pc:sldMk cId="0" sldId="311"/>
        </pc:sldMkLst>
        <pc:spChg chg="mod">
          <ac:chgData name="ゲスト ユーザー" userId="" providerId="Windows Live" clId="Web-{CD166D09-413D-417D-A079-458F1DBBCF69}" dt="2021-03-04T08:17:21.011" v="76" actId="1076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23.683" v="77" actId="1076"/>
          <ac:spMkLst>
            <pc:docMk/>
            <pc:sldMk cId="0" sldId="311"/>
            <ac:spMk id="9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32.621" v="78" actId="1076"/>
        <pc:sldMkLst>
          <pc:docMk/>
          <pc:sldMk cId="0" sldId="312"/>
        </pc:sldMkLst>
        <pc:spChg chg="mod">
          <ac:chgData name="ゲスト ユーザー" userId="" providerId="Windows Live" clId="Web-{CD166D09-413D-417D-A079-458F1DBBCF69}" dt="2021-03-04T08:17:32.621" v="78" actId="1076"/>
          <ac:spMkLst>
            <pc:docMk/>
            <pc:sldMk cId="0" sldId="312"/>
            <ac:spMk id="9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8:18.059" v="82" actId="1076"/>
        <pc:sldMkLst>
          <pc:docMk/>
          <pc:sldMk cId="0" sldId="315"/>
        </pc:sldMkLst>
        <pc:spChg chg="mod">
          <ac:chgData name="ゲスト ユーザー" userId="" providerId="Windows Live" clId="Web-{CD166D09-413D-417D-A079-458F1DBBCF69}" dt="2021-03-04T08:18:12.606" v="80" actId="1076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5.262" v="81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8.059" v="82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08.371" v="79" actId="1076"/>
          <ac:spMkLst>
            <pc:docMk/>
            <pc:sldMk cId="0" sldId="315"/>
            <ac:spMk id="999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19:24.358" v="93" actId="1076"/>
        <pc:sldMkLst>
          <pc:docMk/>
          <pc:sldMk cId="0" sldId="316"/>
        </pc:sldMkLst>
        <pc:spChg chg="add mod">
          <ac:chgData name="ゲスト ユーザー" userId="" providerId="Windows Live" clId="Web-{CD166D09-413D-417D-A079-458F1DBBCF69}" dt="2021-03-04T08:19:24.358" v="93" actId="1076"/>
          <ac:spMkLst>
            <pc:docMk/>
            <pc:sldMk cId="0" sldId="316"/>
            <ac:spMk id="12" creationId="{13EAF557-F787-48F5-94C1-53F491BFF21F}"/>
          </ac:spMkLst>
        </pc:spChg>
        <pc:spChg chg="del">
          <ac:chgData name="ゲスト ユーザー" userId="" providerId="Windows Live" clId="Web-{CD166D09-413D-417D-A079-458F1DBBCF69}" dt="2021-03-04T08:18:48.091" v="91"/>
          <ac:spMkLst>
            <pc:docMk/>
            <pc:sldMk cId="0" sldId="316"/>
            <ac:spMk id="101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9:35.795" v="94" actId="1076"/>
        <pc:sldMkLst>
          <pc:docMk/>
          <pc:sldMk cId="0" sldId="317"/>
        </pc:sldMkLst>
        <pc:spChg chg="mod">
          <ac:chgData name="ゲスト ユーザー" userId="" providerId="Windows Live" clId="Web-{CD166D09-413D-417D-A079-458F1DBBCF69}" dt="2021-03-04T08:19:35.795" v="94" actId="1076"/>
          <ac:spMkLst>
            <pc:docMk/>
            <pc:sldMk cId="0" sldId="317"/>
            <ac:spMk id="1034" creationId="{00000000-0000-0000-0000-000000000000}"/>
          </ac:spMkLst>
        </pc:spChg>
      </pc:sldChg>
      <pc:sldChg chg="addSp modSp add replId">
        <pc:chgData name="ゲスト ユーザー" userId="" providerId="Windows Live" clId="Web-{CD166D09-413D-417D-A079-458F1DBBCF69}" dt="2021-03-04T08:11:15.174" v="34" actId="20577"/>
        <pc:sldMkLst>
          <pc:docMk/>
          <pc:sldMk cId="65545281" sldId="319"/>
        </pc:sldMkLst>
        <pc:spChg chg="mod">
          <ac:chgData name="ゲスト ユーザー" userId="" providerId="Windows Live" clId="Web-{CD166D09-413D-417D-A079-458F1DBBCF69}" dt="2021-03-04T08:11:15.174" v="34" actId="20577"/>
          <ac:spMkLst>
            <pc:docMk/>
            <pc:sldMk cId="65545281" sldId="319"/>
            <ac:spMk id="558" creationId="{00000000-0000-0000-0000-000000000000}"/>
          </ac:spMkLst>
        </pc:spChg>
        <pc:picChg chg="add mod ord">
          <ac:chgData name="ゲスト ユーザー" userId="" providerId="Windows Live" clId="Web-{CD166D09-413D-417D-A079-458F1DBBCF69}" dt="2021-03-04T08:11:05.798" v="33"/>
          <ac:picMkLst>
            <pc:docMk/>
            <pc:sldMk cId="65545281" sldId="319"/>
            <ac:picMk id="11" creationId="{4B31C178-BD66-4BD7-8433-6E3F04350ED4}"/>
          </ac:picMkLst>
        </pc:picChg>
      </pc:sldChg>
    </pc:docChg>
  </pc:docChgLst>
  <pc:docChgLst>
    <pc:chgData name="ゲスト ユーザー" providerId="Windows Live" clId="Web-{5F3D44AF-84AE-47D5-BAE2-5A70442B501B}"/>
    <pc:docChg chg="modSld">
      <pc:chgData name="ゲスト ユーザー" userId="" providerId="Windows Live" clId="Web-{5F3D44AF-84AE-47D5-BAE2-5A70442B501B}" dt="2021-04-03T00:51:07.715" v="37" actId="20577"/>
      <pc:docMkLst>
        <pc:docMk/>
      </pc:docMkLst>
      <pc:sldChg chg="modSp">
        <pc:chgData name="ゲスト ユーザー" userId="" providerId="Windows Live" clId="Web-{5F3D44AF-84AE-47D5-BAE2-5A70442B501B}" dt="2021-04-03T00:47:58.947" v="0" actId="1076"/>
        <pc:sldMkLst>
          <pc:docMk/>
          <pc:sldMk cId="0" sldId="256"/>
        </pc:sldMkLst>
        <pc:spChg chg="mod">
          <ac:chgData name="ゲスト ユーザー" userId="" providerId="Windows Live" clId="Web-{5F3D44AF-84AE-47D5-BAE2-5A70442B501B}" dt="2021-04-03T00:47:58.94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addSp modSp">
        <pc:chgData name="ゲスト ユーザー" userId="" providerId="Windows Live" clId="Web-{5F3D44AF-84AE-47D5-BAE2-5A70442B501B}" dt="2021-04-03T00:49:27.526" v="14" actId="1076"/>
        <pc:sldMkLst>
          <pc:docMk/>
          <pc:sldMk cId="724139233" sldId="406"/>
        </pc:sldMkLst>
        <pc:spChg chg="add mod">
          <ac:chgData name="ゲスト ユーザー" userId="" providerId="Windows Live" clId="Web-{5F3D44AF-84AE-47D5-BAE2-5A70442B501B}" dt="2021-04-03T00:49:02.448" v="4" actId="1076"/>
          <ac:spMkLst>
            <pc:docMk/>
            <pc:sldMk cId="724139233" sldId="406"/>
            <ac:spMk id="8" creationId="{CF9E408E-4B6F-4596-95FB-9C3D0A150D8B}"/>
          </ac:spMkLst>
        </pc:spChg>
        <pc:spChg chg="add mod">
          <ac:chgData name="ゲスト ユーザー" userId="" providerId="Windows Live" clId="Web-{5F3D44AF-84AE-47D5-BAE2-5A70442B501B}" dt="2021-04-03T00:49:27.526" v="14" actId="1076"/>
          <ac:spMkLst>
            <pc:docMk/>
            <pc:sldMk cId="724139233" sldId="406"/>
            <ac:spMk id="15" creationId="{246011D6-D01E-4E68-AEC4-7D417AA506A5}"/>
          </ac:spMkLst>
        </pc:spChg>
      </pc:sldChg>
      <pc:sldChg chg="addSp modSp">
        <pc:chgData name="ゲスト ユーザー" userId="" providerId="Windows Live" clId="Web-{5F3D44AF-84AE-47D5-BAE2-5A70442B501B}" dt="2021-04-03T00:51:07.715" v="37" actId="20577"/>
        <pc:sldMkLst>
          <pc:docMk/>
          <pc:sldMk cId="4052345894" sldId="407"/>
        </pc:sldMkLst>
        <pc:spChg chg="mod">
          <ac:chgData name="ゲスト ユーザー" userId="" providerId="Windows Live" clId="Web-{5F3D44AF-84AE-47D5-BAE2-5A70442B501B}" dt="2021-04-03T00:51:07.715" v="37" actId="20577"/>
          <ac:spMkLst>
            <pc:docMk/>
            <pc:sldMk cId="4052345894" sldId="407"/>
            <ac:spMk id="3" creationId="{3CB21E07-D58C-456C-86C7-C3C437854117}"/>
          </ac:spMkLst>
        </pc:spChg>
        <pc:spChg chg="add mod">
          <ac:chgData name="ゲスト ユーザー" userId="" providerId="Windows Live" clId="Web-{5F3D44AF-84AE-47D5-BAE2-5A70442B501B}" dt="2021-04-03T00:49:46.323" v="19" actId="20577"/>
          <ac:spMkLst>
            <pc:docMk/>
            <pc:sldMk cId="4052345894" sldId="407"/>
            <ac:spMk id="5" creationId="{4C68DCC0-E0D8-4196-A5E1-3E288299C600}"/>
          </ac:spMkLst>
        </pc:spChg>
        <pc:spChg chg="add mod">
          <ac:chgData name="ゲスト ユーザー" userId="" providerId="Windows Live" clId="Web-{5F3D44AF-84AE-47D5-BAE2-5A70442B501B}" dt="2021-04-03T00:50:00.917" v="23" actId="20577"/>
          <ac:spMkLst>
            <pc:docMk/>
            <pc:sldMk cId="4052345894" sldId="407"/>
            <ac:spMk id="20" creationId="{8C7D4F76-03D9-46FA-A26A-6E2710B9DE42}"/>
          </ac:spMkLst>
        </pc:spChg>
        <pc:spChg chg="add mod">
          <ac:chgData name="ゲスト ユーザー" userId="" providerId="Windows Live" clId="Web-{5F3D44AF-84AE-47D5-BAE2-5A70442B501B}" dt="2021-04-03T00:50:29.934" v="34" actId="1076"/>
          <ac:spMkLst>
            <pc:docMk/>
            <pc:sldMk cId="4052345894" sldId="407"/>
            <ac:spMk id="21" creationId="{02ABA938-46A5-4135-8DD0-9D54D4D386EC}"/>
          </ac:spMkLst>
        </pc:spChg>
      </pc:sldChg>
    </pc:docChg>
  </pc:docChgLst>
  <pc:docChgLst>
    <pc:chgData name="ゲスト ユーザー" providerId="Windows Live" clId="Web-{B1EFA465-74F9-49C5-8389-5F09249C94A1}"/>
    <pc:docChg chg="modSld">
      <pc:chgData name="ゲスト ユーザー" userId="" providerId="Windows Live" clId="Web-{B1EFA465-74F9-49C5-8389-5F09249C94A1}" dt="2021-04-02T08:37:07.655" v="793" actId="1076"/>
      <pc:docMkLst>
        <pc:docMk/>
      </pc:docMkLst>
      <pc:sldChg chg="modSp">
        <pc:chgData name="ゲスト ユーザー" userId="" providerId="Windows Live" clId="Web-{B1EFA465-74F9-49C5-8389-5F09249C94A1}" dt="2021-04-02T08:13:04.142" v="449" actId="1076"/>
        <pc:sldMkLst>
          <pc:docMk/>
          <pc:sldMk cId="3087493695" sldId="366"/>
        </pc:sldMkLst>
        <pc:spChg chg="mod">
          <ac:chgData name="ゲスト ユーザー" userId="" providerId="Windows Live" clId="Web-{B1EFA465-74F9-49C5-8389-5F09249C94A1}" dt="2021-04-02T08:09:09.669" v="43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3:04.142" v="449" actId="1076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B1EFA465-74F9-49C5-8389-5F09249C94A1}" dt="2021-04-02T08:09:33.779" v="442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B1EFA465-74F9-49C5-8389-5F09249C94A1}" dt="2021-04-02T08:09:16.325" v="44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B1EFA465-74F9-49C5-8389-5F09249C94A1}" dt="2021-04-02T08:09:24.716" v="441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B1EFA465-74F9-49C5-8389-5F09249C94A1}" dt="2021-04-02T08:12:53.783" v="448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B1EFA465-74F9-49C5-8389-5F09249C94A1}" dt="2021-04-02T08:12:50.439" v="447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modSp">
        <pc:chgData name="ゲスト ユーザー" userId="" providerId="Windows Live" clId="Web-{B1EFA465-74F9-49C5-8389-5F09249C94A1}" dt="2021-04-02T08:08:13.152" v="434" actId="1076"/>
        <pc:sldMkLst>
          <pc:docMk/>
          <pc:sldMk cId="488341773" sldId="367"/>
        </pc:sldMkLst>
        <pc:spChg chg="mod">
          <ac:chgData name="ゲスト ユーザー" userId="" providerId="Windows Live" clId="Web-{B1EFA465-74F9-49C5-8389-5F09249C94A1}" dt="2021-04-02T08:08:13.152" v="434" actId="1076"/>
          <ac:spMkLst>
            <pc:docMk/>
            <pc:sldMk cId="488341773" sldId="367"/>
            <ac:spMk id="32" creationId="{D64C456B-4A4C-4EE9-9953-0E6FA73E7D32}"/>
          </ac:spMkLst>
        </pc:spChg>
      </pc:sldChg>
      <pc:sldChg chg="delSp modSp">
        <pc:chgData name="ゲスト ユーザー" userId="" providerId="Windows Live" clId="Web-{B1EFA465-74F9-49C5-8389-5F09249C94A1}" dt="2021-04-02T07:51:52.352" v="373" actId="20577"/>
        <pc:sldMkLst>
          <pc:docMk/>
          <pc:sldMk cId="4074803165" sldId="373"/>
        </pc:sldMkLst>
        <pc:spChg chg="mod">
          <ac:chgData name="ゲスト ユーザー" userId="" providerId="Windows Live" clId="Web-{B1EFA465-74F9-49C5-8389-5F09249C94A1}" dt="2021-04-02T07:51:52.352" v="373" actId="20577"/>
          <ac:spMkLst>
            <pc:docMk/>
            <pc:sldMk cId="4074803165" sldId="373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9.367" v="372"/>
          <ac:spMkLst>
            <pc:docMk/>
            <pc:sldMk cId="4074803165" sldId="373"/>
            <ac:spMk id="10" creationId="{F3E5F5F5-65BA-4094-B5BD-18D7AFC166D9}"/>
          </ac:spMkLst>
        </pc:spChg>
      </pc:sldChg>
      <pc:sldChg chg="delSp modSp">
        <pc:chgData name="ゲスト ユーザー" userId="" providerId="Windows Live" clId="Web-{B1EFA465-74F9-49C5-8389-5F09249C94A1}" dt="2021-04-02T07:51:44.320" v="371"/>
        <pc:sldMkLst>
          <pc:docMk/>
          <pc:sldMk cId="1254657113" sldId="374"/>
        </pc:sldMkLst>
        <pc:spChg chg="mod">
          <ac:chgData name="ゲスト ユーザー" userId="" providerId="Windows Live" clId="Web-{B1EFA465-74F9-49C5-8389-5F09249C94A1}" dt="2021-04-02T07:51:39.195" v="370" actId="20577"/>
          <ac:spMkLst>
            <pc:docMk/>
            <pc:sldMk cId="1254657113" sldId="374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4.320" v="371"/>
          <ac:spMkLst>
            <pc:docMk/>
            <pc:sldMk cId="1254657113" sldId="374"/>
            <ac:spMk id="13" creationId="{480B7F55-F502-4AA7-A9ED-A0B0A75FCF91}"/>
          </ac:spMkLst>
        </pc:spChg>
      </pc:sldChg>
      <pc:sldChg chg="addSp modSp">
        <pc:chgData name="ゲスト ユーザー" userId="" providerId="Windows Live" clId="Web-{B1EFA465-74F9-49C5-8389-5F09249C94A1}" dt="2021-04-02T08:07:32.073" v="433" actId="1076"/>
        <pc:sldMkLst>
          <pc:docMk/>
          <pc:sldMk cId="2513527215" sldId="376"/>
        </pc:sldMkLst>
        <pc:spChg chg="mod">
          <ac:chgData name="ゲスト ユーザー" userId="" providerId="Windows Live" clId="Web-{B1EFA465-74F9-49C5-8389-5F09249C94A1}" dt="2021-04-02T08:05:29.805" v="416" actId="1076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B1EFA465-74F9-49C5-8389-5F09249C94A1}" dt="2021-04-02T08:07:22.526" v="432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B1EFA465-74F9-49C5-8389-5F09249C94A1}" dt="2021-04-02T08:04:20.367" v="408" actId="1076"/>
          <ac:spMkLst>
            <pc:docMk/>
            <pc:sldMk cId="2513527215" sldId="376"/>
            <ac:spMk id="11" creationId="{246E1352-37D2-45CF-A67E-1DDBBE798404}"/>
          </ac:spMkLst>
        </pc:spChg>
        <pc:spChg chg="mod">
          <ac:chgData name="ゲスト ユーザー" userId="" providerId="Windows Live" clId="Web-{B1EFA465-74F9-49C5-8389-5F09249C94A1}" dt="2021-04-02T08:07:17.417" v="431" actId="1076"/>
          <ac:spMkLst>
            <pc:docMk/>
            <pc:sldMk cId="2513527215" sldId="376"/>
            <ac:spMk id="12" creationId="{9D8F2C10-2E8F-4145-BD6D-4EA27D8A63DD}"/>
          </ac:spMkLst>
        </pc:spChg>
        <pc:spChg chg="add mod">
          <ac:chgData name="ゲスト ユーザー" userId="" providerId="Windows Live" clId="Web-{B1EFA465-74F9-49C5-8389-5F09249C94A1}" dt="2021-04-02T08:06:03.775" v="421" actId="20577"/>
          <ac:spMkLst>
            <pc:docMk/>
            <pc:sldMk cId="2513527215" sldId="376"/>
            <ac:spMk id="13" creationId="{8CD0D572-3C3B-4972-A286-B5AC687E5801}"/>
          </ac:spMkLst>
        </pc:spChg>
        <pc:spChg chg="mod">
          <ac:chgData name="ゲスト ユーザー" userId="" providerId="Windows Live" clId="Web-{B1EFA465-74F9-49C5-8389-5F09249C94A1}" dt="2021-04-02T08:07:32.073" v="433" actId="1076"/>
          <ac:spMkLst>
            <pc:docMk/>
            <pc:sldMk cId="2513527215" sldId="376"/>
            <ac:spMk id="14" creationId="{F040AF75-EDC6-47AF-8A78-D56E1B5DB218}"/>
          </ac:spMkLst>
        </pc:spChg>
        <pc:spChg chg="mod">
          <ac:chgData name="ゲスト ユーザー" userId="" providerId="Windows Live" clId="Web-{B1EFA465-74F9-49C5-8389-5F09249C94A1}" dt="2021-04-02T08:04:12.851" v="407" actId="1076"/>
          <ac:spMkLst>
            <pc:docMk/>
            <pc:sldMk cId="2513527215" sldId="376"/>
            <ac:spMk id="16" creationId="{97697463-97E0-4C75-8E5D-34B3DB0896BC}"/>
          </ac:spMkLst>
        </pc:spChg>
        <pc:spChg chg="mod">
          <ac:chgData name="ゲスト ユーザー" userId="" providerId="Windows Live" clId="Web-{B1EFA465-74F9-49C5-8389-5F09249C94A1}" dt="2021-04-02T08:05:33.665" v="417" actId="1076"/>
          <ac:spMkLst>
            <pc:docMk/>
            <pc:sldMk cId="2513527215" sldId="376"/>
            <ac:spMk id="19" creationId="{8530C2D2-CD80-4893-B5C0-13E621DAC238}"/>
          </ac:spMkLst>
        </pc:spChg>
        <pc:spChg chg="add mod">
          <ac:chgData name="ゲスト ユーザー" userId="" providerId="Windows Live" clId="Web-{B1EFA465-74F9-49C5-8389-5F09249C94A1}" dt="2021-04-02T08:07:11.089" v="430" actId="1076"/>
          <ac:spMkLst>
            <pc:docMk/>
            <pc:sldMk cId="2513527215" sldId="376"/>
            <ac:spMk id="22" creationId="{1F3AB42A-6699-4FEC-ABC7-28046E43BE74}"/>
          </ac:spMkLst>
        </pc:spChg>
        <pc:spChg chg="mod">
          <ac:chgData name="ゲスト ユーザー" userId="" providerId="Windows Live" clId="Web-{B1EFA465-74F9-49C5-8389-5F09249C94A1}" dt="2021-04-02T08:05:01.289" v="411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8:05:11.774" v="412" actId="1076"/>
          <ac:picMkLst>
            <pc:docMk/>
            <pc:sldMk cId="2513527215" sldId="376"/>
            <ac:picMk id="5" creationId="{7CC5DF02-A6A1-4A5D-A5DF-3F788EC83D8A}"/>
          </ac:picMkLst>
        </pc:picChg>
        <pc:picChg chg="mod">
          <ac:chgData name="ゲスト ユーザー" userId="" providerId="Windows Live" clId="Web-{B1EFA465-74F9-49C5-8389-5F09249C94A1}" dt="2021-04-02T08:06:56.526" v="428" actId="1076"/>
          <ac:picMkLst>
            <pc:docMk/>
            <pc:sldMk cId="2513527215" sldId="376"/>
            <ac:picMk id="6" creationId="{B4871FFF-2ABF-4BC2-8BB5-B01277BDE1E7}"/>
          </ac:picMkLst>
        </pc:picChg>
        <pc:picChg chg="mod">
          <ac:chgData name="ゲスト ユーザー" userId="" providerId="Windows Live" clId="Web-{B1EFA465-74F9-49C5-8389-5F09249C94A1}" dt="2021-04-02T08:05:25.008" v="415" actId="1076"/>
          <ac:picMkLst>
            <pc:docMk/>
            <pc:sldMk cId="2513527215" sldId="376"/>
            <ac:picMk id="18" creationId="{FA9CD2F6-92FC-4808-813E-7366E1083AA1}"/>
          </ac:picMkLst>
        </pc:picChg>
      </pc:sldChg>
      <pc:sldChg chg="modSp">
        <pc:chgData name="ゲスト ユーザー" userId="" providerId="Windows Live" clId="Web-{B1EFA465-74F9-49C5-8389-5F09249C94A1}" dt="2021-04-02T08:17:58.555" v="534" actId="20577"/>
        <pc:sldMkLst>
          <pc:docMk/>
          <pc:sldMk cId="785968945" sldId="377"/>
        </pc:sldMkLst>
        <pc:spChg chg="mod">
          <ac:chgData name="ゲスト ユーザー" userId="" providerId="Windows Live" clId="Web-{B1EFA465-74F9-49C5-8389-5F09249C94A1}" dt="2021-04-02T08:17:58.555" v="534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4:05.394" v="450" actId="1076"/>
          <ac:spMkLst>
            <pc:docMk/>
            <pc:sldMk cId="785968945" sldId="377"/>
            <ac:spMk id="15" creationId="{CA4ED959-C1DE-4BA5-98B0-E961AEAA91FA}"/>
          </ac:spMkLst>
        </pc:spChg>
      </pc:sldChg>
      <pc:sldChg chg="addSp delSp modSp">
        <pc:chgData name="ゲスト ユーザー" userId="" providerId="Windows Live" clId="Web-{B1EFA465-74F9-49C5-8389-5F09249C94A1}" dt="2021-04-02T07:51:04.570" v="367" actId="14100"/>
        <pc:sldMkLst>
          <pc:docMk/>
          <pc:sldMk cId="697717040" sldId="379"/>
        </pc:sldMkLst>
        <pc:spChg chg="mod">
          <ac:chgData name="ゲスト ユーザー" userId="" providerId="Windows Live" clId="Web-{B1EFA465-74F9-49C5-8389-5F09249C94A1}" dt="2021-04-02T07:48:37.582" v="315" actId="14100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51:04.570" v="367" actId="14100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7:49:36.255" v="326" actId="1076"/>
          <ac:spMkLst>
            <pc:docMk/>
            <pc:sldMk cId="697717040" sldId="379"/>
            <ac:spMk id="9" creationId="{1D0F87D8-05EC-48A2-8C27-00CC3E65D616}"/>
          </ac:spMkLst>
        </pc:spChg>
        <pc:picChg chg="mod">
          <ac:chgData name="ゲスト ユーザー" userId="" providerId="Windows Live" clId="Web-{B1EFA465-74F9-49C5-8389-5F09249C94A1}" dt="2021-04-02T07:48:39.723" v="316" actId="1076"/>
          <ac:picMkLst>
            <pc:docMk/>
            <pc:sldMk cId="697717040" sldId="379"/>
            <ac:picMk id="2" creationId="{D1AB2A08-D781-4CAE-98EC-39746D9F1FFA}"/>
          </ac:picMkLst>
        </pc:picChg>
        <pc:picChg chg="add mod">
          <ac:chgData name="ゲスト ユーザー" userId="" providerId="Windows Live" clId="Web-{B1EFA465-74F9-49C5-8389-5F09249C94A1}" dt="2021-04-02T07:49:30.911" v="325" actId="1076"/>
          <ac:picMkLst>
            <pc:docMk/>
            <pc:sldMk cId="697717040" sldId="379"/>
            <ac:picMk id="5" creationId="{77BFA5DF-02CB-4085-8538-8E9CD654C565}"/>
          </ac:picMkLst>
        </pc:picChg>
        <pc:picChg chg="del">
          <ac:chgData name="ゲスト ユーザー" userId="" providerId="Windows Live" clId="Web-{B1EFA465-74F9-49C5-8389-5F09249C94A1}" dt="2021-04-02T07:46:22.923" v="282"/>
          <ac:picMkLst>
            <pc:docMk/>
            <pc:sldMk cId="697717040" sldId="379"/>
            <ac:picMk id="6" creationId="{3484B34D-6897-4ABF-812B-C2F6C225C636}"/>
          </ac:picMkLst>
        </pc:picChg>
        <pc:picChg chg="add mod">
          <ac:chgData name="ゲスト ユーザー" userId="" providerId="Windows Live" clId="Web-{B1EFA465-74F9-49C5-8389-5F09249C94A1}" dt="2021-04-02T07:48:43.379" v="317" actId="14100"/>
          <ac:picMkLst>
            <pc:docMk/>
            <pc:sldMk cId="697717040" sldId="379"/>
            <ac:picMk id="7" creationId="{5DA34AE8-096F-45EE-8FAC-24B3761EEE58}"/>
          </ac:picMkLst>
        </pc:picChg>
        <pc:picChg chg="add mod">
          <ac:chgData name="ゲスト ユーザー" userId="" providerId="Windows Live" clId="Web-{B1EFA465-74F9-49C5-8389-5F09249C94A1}" dt="2021-04-02T07:49:25.114" v="323" actId="1076"/>
          <ac:picMkLst>
            <pc:docMk/>
            <pc:sldMk cId="697717040" sldId="379"/>
            <ac:picMk id="8" creationId="{AEBB4ED4-FA82-48FD-A548-2D757AC0807C}"/>
          </ac:picMkLst>
        </pc:picChg>
      </pc:sldChg>
      <pc:sldChg chg="modSp">
        <pc:chgData name="ゲスト ユーザー" userId="" providerId="Windows Live" clId="Web-{B1EFA465-74F9-49C5-8389-5F09249C94A1}" dt="2021-04-02T08:00:46.534" v="393" actId="20577"/>
        <pc:sldMkLst>
          <pc:docMk/>
          <pc:sldMk cId="487441661" sldId="380"/>
        </pc:sldMkLst>
        <pc:spChg chg="mod">
          <ac:chgData name="ゲスト ユーザー" userId="" providerId="Windows Live" clId="Web-{B1EFA465-74F9-49C5-8389-5F09249C94A1}" dt="2021-04-02T08:00:46.534" v="393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00:29.878" v="389" actId="20577"/>
          <ac:spMkLst>
            <pc:docMk/>
            <pc:sldMk cId="487441661" sldId="380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03:18.787" v="403" actId="1076"/>
        <pc:sldMkLst>
          <pc:docMk/>
          <pc:sldMk cId="2238051154" sldId="381"/>
        </pc:sldMkLst>
        <pc:spChg chg="add mod">
          <ac:chgData name="ゲスト ユーザー" userId="" providerId="Windows Live" clId="Web-{B1EFA465-74F9-49C5-8389-5F09249C94A1}" dt="2021-04-02T08:02:06.614" v="398" actId="1076"/>
          <ac:spMkLst>
            <pc:docMk/>
            <pc:sldMk cId="2238051154" sldId="381"/>
            <ac:spMk id="6" creationId="{F71D49CD-A41D-418C-B9F8-BA5AF3214776}"/>
          </ac:spMkLst>
        </pc:spChg>
        <pc:spChg chg="add mod">
          <ac:chgData name="ゲスト ユーザー" userId="" providerId="Windows Live" clId="Web-{B1EFA465-74F9-49C5-8389-5F09249C94A1}" dt="2021-04-02T08:03:18.787" v="403" actId="1076"/>
          <ac:spMkLst>
            <pc:docMk/>
            <pc:sldMk cId="2238051154" sldId="381"/>
            <ac:spMk id="9" creationId="{7A360A0A-1460-4A07-9DD6-9C871E637D0F}"/>
          </ac:spMkLst>
        </pc:spChg>
        <pc:spChg chg="add mod">
          <ac:chgData name="ゲスト ユーザー" userId="" providerId="Windows Live" clId="Web-{B1EFA465-74F9-49C5-8389-5F09249C94A1}" dt="2021-04-02T08:03:15.350" v="402" actId="1076"/>
          <ac:spMkLst>
            <pc:docMk/>
            <pc:sldMk cId="2238051154" sldId="381"/>
            <ac:spMk id="11" creationId="{5F911931-98FE-4137-878A-C17FB663A174}"/>
          </ac:spMkLst>
        </pc:spChg>
        <pc:graphicFrameChg chg="add mod">
          <ac:chgData name="ゲスト ユーザー" userId="" providerId="Windows Live" clId="Web-{B1EFA465-74F9-49C5-8389-5F09249C94A1}" dt="2021-04-02T08:01:39.504" v="396" actId="1076"/>
          <ac:graphicFrameMkLst>
            <pc:docMk/>
            <pc:sldMk cId="2238051154" sldId="381"/>
            <ac:graphicFrameMk id="5" creationId="{684ADAAA-7142-46AD-83BD-E73CB4358962}"/>
          </ac:graphicFrameMkLst>
        </pc:graphicFrameChg>
        <pc:graphicFrameChg chg="del">
          <ac:chgData name="ゲスト ユーザー" userId="" providerId="Windows Live" clId="Web-{B1EFA465-74F9-49C5-8389-5F09249C94A1}" dt="2021-04-02T08:01:31.129" v="394"/>
          <ac:graphicFrameMkLst>
            <pc:docMk/>
            <pc:sldMk cId="2238051154" sldId="381"/>
            <ac:graphicFrameMk id="7" creationId="{B4E9C74A-1458-4C8F-8F66-286100D3FB10}"/>
          </ac:graphicFrameMkLst>
        </pc:graphicFrameChg>
      </pc:sldChg>
      <pc:sldChg chg="modSp">
        <pc:chgData name="ゲスト ユーザー" userId="" providerId="Windows Live" clId="Web-{B1EFA465-74F9-49C5-8389-5F09249C94A1}" dt="2021-04-02T08:03:53.632" v="406" actId="20577"/>
        <pc:sldMkLst>
          <pc:docMk/>
          <pc:sldMk cId="3842264544" sldId="402"/>
        </pc:sldMkLst>
        <pc:spChg chg="mod">
          <ac:chgData name="ゲスト ユーザー" userId="" providerId="Windows Live" clId="Web-{B1EFA465-74F9-49C5-8389-5F09249C94A1}" dt="2021-04-02T08:03:53.632" v="406" actId="20577"/>
          <ac:spMkLst>
            <pc:docMk/>
            <pc:sldMk cId="3842264544" sldId="40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37:07.655" v="793" actId="1076"/>
        <pc:sldMkLst>
          <pc:docMk/>
          <pc:sldMk cId="933237002" sldId="403"/>
        </pc:sldMkLst>
        <pc:spChg chg="mod">
          <ac:chgData name="ゲスト ユーザー" userId="" providerId="Windows Live" clId="Web-{B1EFA465-74F9-49C5-8389-5F09249C94A1}" dt="2021-04-02T08:34:49.949" v="771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35:54.498" v="784" actId="1076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8:37:07.655" v="793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B1EFA465-74F9-49C5-8389-5F09249C94A1}" dt="2021-04-02T08:36:50.749" v="792" actId="20577"/>
          <ac:spMkLst>
            <pc:docMk/>
            <pc:sldMk cId="933237002" sldId="403"/>
            <ac:spMk id="18" creationId="{F9DA1D53-A9D6-40EF-8004-251B7F04D3C9}"/>
          </ac:spMkLst>
        </pc:spChg>
        <pc:spChg chg="add mod">
          <ac:chgData name="ゲスト ユーザー" userId="" providerId="Windows Live" clId="Web-{B1EFA465-74F9-49C5-8389-5F09249C94A1}" dt="2021-04-02T08:32:52.103" v="741" actId="1076"/>
          <ac:spMkLst>
            <pc:docMk/>
            <pc:sldMk cId="933237002" sldId="403"/>
            <ac:spMk id="20" creationId="{8B0F4392-F799-40AC-B1D8-4698038FA46F}"/>
          </ac:spMkLst>
        </pc:spChg>
        <pc:spChg chg="add mod">
          <ac:chgData name="ゲスト ユーザー" userId="" providerId="Windows Live" clId="Web-{B1EFA465-74F9-49C5-8389-5F09249C94A1}" dt="2021-04-02T08:32:22.134" v="734" actId="1076"/>
          <ac:spMkLst>
            <pc:docMk/>
            <pc:sldMk cId="933237002" sldId="403"/>
            <ac:spMk id="21" creationId="{CFD3145B-DA48-4FFE-BC82-66B20EA6FBE3}"/>
          </ac:spMkLst>
        </pc:spChg>
        <pc:spChg chg="add mod">
          <ac:chgData name="ゲスト ユーザー" userId="" providerId="Windows Live" clId="Web-{B1EFA465-74F9-49C5-8389-5F09249C94A1}" dt="2021-04-02T08:32:18.853" v="733" actId="1076"/>
          <ac:spMkLst>
            <pc:docMk/>
            <pc:sldMk cId="933237002" sldId="403"/>
            <ac:spMk id="22" creationId="{83559B81-DAA6-4121-B626-35B60903DE17}"/>
          </ac:spMkLst>
        </pc:spChg>
        <pc:spChg chg="mod">
          <ac:chgData name="ゲスト ユーザー" userId="" providerId="Windows Live" clId="Web-{B1EFA465-74F9-49C5-8389-5F09249C94A1}" dt="2021-04-02T08:25:45.814" v="651" actId="1076"/>
          <ac:spMkLst>
            <pc:docMk/>
            <pc:sldMk cId="933237002" sldId="403"/>
            <ac:spMk id="23" creationId="{5B2CB727-2F67-4EA6-AAFA-92B87D73F134}"/>
          </ac:spMkLst>
        </pc:spChg>
        <pc:spChg chg="add mod">
          <ac:chgData name="ゲスト ユーザー" userId="" providerId="Windows Live" clId="Web-{B1EFA465-74F9-49C5-8389-5F09249C94A1}" dt="2021-04-02T08:25:46.329" v="658" actId="1076"/>
          <ac:spMkLst>
            <pc:docMk/>
            <pc:sldMk cId="933237002" sldId="403"/>
            <ac:spMk id="24" creationId="{60CCB2FE-9BA5-45F1-908F-C9B148CBAAE4}"/>
          </ac:spMkLst>
        </pc:spChg>
        <pc:spChg chg="add mod">
          <ac:chgData name="ゲスト ユーザー" userId="" providerId="Windows Live" clId="Web-{B1EFA465-74F9-49C5-8389-5F09249C94A1}" dt="2021-04-02T08:26:14.205" v="664" actId="1076"/>
          <ac:spMkLst>
            <pc:docMk/>
            <pc:sldMk cId="933237002" sldId="403"/>
            <ac:spMk id="25" creationId="{C05149D6-1068-4B5D-B7D1-3E720E88281D}"/>
          </ac:spMkLst>
        </pc:spChg>
        <pc:spChg chg="add mod">
          <ac:chgData name="ゲスト ユーザー" userId="" providerId="Windows Live" clId="Web-{B1EFA465-74F9-49C5-8389-5F09249C94A1}" dt="2021-04-02T08:26:25.424" v="671" actId="20577"/>
          <ac:spMkLst>
            <pc:docMk/>
            <pc:sldMk cId="933237002" sldId="403"/>
            <ac:spMk id="26" creationId="{B6868A89-1321-48A5-8929-B35FA1DE9584}"/>
          </ac:spMkLst>
        </pc:spChg>
        <pc:spChg chg="add mod">
          <ac:chgData name="ゲスト ユーザー" userId="" providerId="Windows Live" clId="Web-{B1EFA465-74F9-49C5-8389-5F09249C94A1}" dt="2021-04-02T08:34:55.200" v="772" actId="1076"/>
          <ac:spMkLst>
            <pc:docMk/>
            <pc:sldMk cId="933237002" sldId="403"/>
            <ac:spMk id="27" creationId="{E69898E6-2E22-4FF2-A49A-03A8887DDE62}"/>
          </ac:spMkLst>
        </pc:spChg>
        <pc:spChg chg="add del mod">
          <ac:chgData name="ゲスト ユーザー" userId="" providerId="Windows Live" clId="Web-{B1EFA465-74F9-49C5-8389-5F09249C94A1}" dt="2021-04-02T08:34:34.512" v="762"/>
          <ac:spMkLst>
            <pc:docMk/>
            <pc:sldMk cId="933237002" sldId="403"/>
            <ac:spMk id="28" creationId="{A84D27D8-6D99-4717-B379-38C8E64A06F9}"/>
          </ac:spMkLst>
        </pc:spChg>
        <pc:spChg chg="add mod">
          <ac:chgData name="ゲスト ユーザー" userId="" providerId="Windows Live" clId="Web-{B1EFA465-74F9-49C5-8389-5F09249C94A1}" dt="2021-04-02T08:32:58.807" v="743" actId="20577"/>
          <ac:spMkLst>
            <pc:docMk/>
            <pc:sldMk cId="933237002" sldId="403"/>
            <ac:spMk id="29" creationId="{8DBE163E-1338-4B8D-AAE4-0C2A4F66F313}"/>
          </ac:spMkLst>
        </pc:spChg>
        <pc:spChg chg="add mod">
          <ac:chgData name="ゲスト ユーザー" userId="" providerId="Windows Live" clId="Web-{B1EFA465-74F9-49C5-8389-5F09249C94A1}" dt="2021-04-02T08:35:05.044" v="776" actId="20577"/>
          <ac:spMkLst>
            <pc:docMk/>
            <pc:sldMk cId="933237002" sldId="403"/>
            <ac:spMk id="30" creationId="{6EE2BC5B-B340-4732-A293-C43B4316F536}"/>
          </ac:spMkLst>
        </pc:spChg>
        <pc:spChg chg="add mod">
          <ac:chgData name="ゲスト ユーザー" userId="" providerId="Windows Live" clId="Web-{B1EFA465-74F9-49C5-8389-5F09249C94A1}" dt="2021-04-02T08:35:21.122" v="780" actId="20577"/>
          <ac:spMkLst>
            <pc:docMk/>
            <pc:sldMk cId="933237002" sldId="403"/>
            <ac:spMk id="31" creationId="{EB78B19C-062B-45FB-8949-C936A85436CD}"/>
          </ac:spMkLst>
        </pc:spChg>
        <pc:spChg chg="add mod">
          <ac:chgData name="ゲスト ユーザー" userId="" providerId="Windows Live" clId="Web-{B1EFA465-74F9-49C5-8389-5F09249C94A1}" dt="2021-04-02T08:35:34.560" v="783" actId="20577"/>
          <ac:spMkLst>
            <pc:docMk/>
            <pc:sldMk cId="933237002" sldId="403"/>
            <ac:spMk id="32" creationId="{12D2D4C8-4C60-4A3B-BF86-0959BE0578FA}"/>
          </ac:spMkLst>
        </pc:spChg>
        <pc:spChg chg="add mod">
          <ac:chgData name="ゲスト ユーザー" userId="" providerId="Windows Live" clId="Web-{B1EFA465-74F9-49C5-8389-5F09249C94A1}" dt="2021-04-02T08:36:10.092" v="786" actId="1076"/>
          <ac:spMkLst>
            <pc:docMk/>
            <pc:sldMk cId="933237002" sldId="403"/>
            <ac:spMk id="33" creationId="{3007742E-4694-4F41-AAE1-7121090F183D}"/>
          </ac:spMkLst>
        </pc:spChg>
        <pc:spChg chg="mod">
          <ac:chgData name="ゲスト ユーザー" userId="" providerId="Windows Live" clId="Web-{B1EFA465-74F9-49C5-8389-5F09249C94A1}" dt="2021-04-02T08:22:31.841" v="613" actId="20577"/>
          <ac:spMkLst>
            <pc:docMk/>
            <pc:sldMk cId="933237002" sldId="403"/>
            <ac:spMk id="233" creationId="{00000000-0000-0000-0000-000000000000}"/>
          </ac:spMkLst>
        </pc:spChg>
        <pc:grpChg chg="mod">
          <ac:chgData name="ゲスト ユーザー" userId="" providerId="Windows Live" clId="Web-{B1EFA465-74F9-49C5-8389-5F09249C94A1}" dt="2021-04-02T08:25:46.189" v="655" actId="1076"/>
          <ac:grpSpMkLst>
            <pc:docMk/>
            <pc:sldMk cId="933237002" sldId="403"/>
            <ac:grpSpMk id="10" creationId="{42F509CB-7196-4735-9E28-C22E2EB775C2}"/>
          </ac:grpSpMkLst>
        </pc:grpChg>
        <pc:picChg chg="mod">
          <ac:chgData name="ゲスト ユーザー" userId="" providerId="Windows Live" clId="Web-{B1EFA465-74F9-49C5-8389-5F09249C94A1}" dt="2021-04-02T08:25:45.626" v="649" actId="1076"/>
          <ac:picMkLst>
            <pc:docMk/>
            <pc:sldMk cId="933237002" sldId="403"/>
            <ac:picMk id="8" creationId="{2362C9E5-AB55-4830-A23A-F41AE612CD72}"/>
          </ac:picMkLst>
        </pc:picChg>
        <pc:picChg chg="mod">
          <ac:chgData name="ゲスト ユーザー" userId="" providerId="Windows Live" clId="Web-{B1EFA465-74F9-49C5-8389-5F09249C94A1}" dt="2021-04-02T08:25:46.032" v="652" actId="1076"/>
          <ac:picMkLst>
            <pc:docMk/>
            <pc:sldMk cId="933237002" sldId="403"/>
            <ac:picMk id="19" creationId="{3463E008-FB12-490D-AD28-BA7900E0B7C0}"/>
          </ac:picMkLst>
        </pc:picChg>
      </pc:sldChg>
      <pc:sldChg chg="addSp delSp modSp">
        <pc:chgData name="ゲスト ユーザー" userId="" providerId="Windows Live" clId="Web-{B1EFA465-74F9-49C5-8389-5F09249C94A1}" dt="2021-04-02T07:45:17.172" v="281" actId="1076"/>
        <pc:sldMkLst>
          <pc:docMk/>
          <pc:sldMk cId="143333621" sldId="410"/>
        </pc:sldMkLst>
        <pc:spChg chg="mod">
          <ac:chgData name="ゲスト ユーザー" userId="" providerId="Windows Live" clId="Web-{B1EFA465-74F9-49C5-8389-5F09249C94A1}" dt="2021-04-02T07:42:11.434" v="204" actId="1076"/>
          <ac:spMkLst>
            <pc:docMk/>
            <pc:sldMk cId="143333621" sldId="41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43:35.998" v="241" actId="20577"/>
          <ac:spMkLst>
            <pc:docMk/>
            <pc:sldMk cId="143333621" sldId="410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7:40:16.244" v="156" actId="1076"/>
          <ac:spMkLst>
            <pc:docMk/>
            <pc:sldMk cId="143333621" sldId="410"/>
            <ac:spMk id="9" creationId="{7D77D682-41DC-4F0C-AF52-324C986CB503}"/>
          </ac:spMkLst>
        </pc:spChg>
        <pc:spChg chg="add mod">
          <ac:chgData name="ゲスト ユーザー" userId="" providerId="Windows Live" clId="Web-{B1EFA465-74F9-49C5-8389-5F09249C94A1}" dt="2021-04-02T07:45:06.781" v="278" actId="1076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B1EFA465-74F9-49C5-8389-5F09249C94A1}" dt="2021-04-02T07:40:30.604" v="160" actId="1076"/>
          <ac:spMkLst>
            <pc:docMk/>
            <pc:sldMk cId="143333621" sldId="410"/>
            <ac:spMk id="13" creationId="{CCE9798D-79C7-4932-BBB6-BE89F5EDEF62}"/>
          </ac:spMkLst>
        </pc:spChg>
        <pc:spChg chg="mod">
          <ac:chgData name="ゲスト ユーザー" userId="" providerId="Windows Live" clId="Web-{B1EFA465-74F9-49C5-8389-5F09249C94A1}" dt="2021-04-02T07:41:40.027" v="182" actId="20577"/>
          <ac:spMkLst>
            <pc:docMk/>
            <pc:sldMk cId="143333621" sldId="410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7:42:09.090" v="203" actId="1076"/>
          <ac:picMkLst>
            <pc:docMk/>
            <pc:sldMk cId="143333621" sldId="410"/>
            <ac:picMk id="2" creationId="{D1AB2A08-D781-4CAE-98EC-39746D9F1FFA}"/>
          </ac:picMkLst>
        </pc:picChg>
        <pc:picChg chg="del mod">
          <ac:chgData name="ゲスト ユーザー" userId="" providerId="Windows Live" clId="Web-{B1EFA465-74F9-49C5-8389-5F09249C94A1}" dt="2021-04-02T07:39:38.603" v="143"/>
          <ac:picMkLst>
            <pc:docMk/>
            <pc:sldMk cId="143333621" sldId="410"/>
            <ac:picMk id="5" creationId="{485EDF96-BEEC-450F-9470-E3C4D754320F}"/>
          </ac:picMkLst>
        </pc:picChg>
        <pc:picChg chg="add mod">
          <ac:chgData name="ゲスト ユーザー" userId="" providerId="Windows Live" clId="Web-{B1EFA465-74F9-49C5-8389-5F09249C94A1}" dt="2021-04-02T07:45:11" v="280" actId="1076"/>
          <ac:picMkLst>
            <pc:docMk/>
            <pc:sldMk cId="143333621" sldId="410"/>
            <ac:picMk id="6" creationId="{C36E0793-7D58-403D-A899-B2D4B065702A}"/>
          </ac:picMkLst>
        </pc:picChg>
        <pc:picChg chg="add mod">
          <ac:chgData name="ゲスト ユーザー" userId="" providerId="Windows Live" clId="Web-{B1EFA465-74F9-49C5-8389-5F09249C94A1}" dt="2021-04-02T07:45:17.172" v="281" actId="1076"/>
          <ac:picMkLst>
            <pc:docMk/>
            <pc:sldMk cId="143333621" sldId="410"/>
            <ac:picMk id="7" creationId="{A59EC26E-9E72-4DDB-8365-40C40929F117}"/>
          </ac:picMkLst>
        </pc:picChg>
        <pc:picChg chg="add mod ord">
          <ac:chgData name="ゲスト ユーザー" userId="" providerId="Windows Live" clId="Web-{B1EFA465-74F9-49C5-8389-5F09249C94A1}" dt="2021-04-02T07:40:06.822" v="152" actId="1076"/>
          <ac:picMkLst>
            <pc:docMk/>
            <pc:sldMk cId="143333621" sldId="410"/>
            <ac:picMk id="8" creationId="{ED3154B6-4347-4A7F-BEE6-093491B188EF}"/>
          </ac:picMkLst>
        </pc:picChg>
        <pc:picChg chg="mod">
          <ac:chgData name="ゲスト ユーザー" userId="" providerId="Windows Live" clId="Web-{B1EFA465-74F9-49C5-8389-5F09249C94A1}" dt="2021-04-02T07:42:17.450" v="206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B3DC2354-085A-43BA-957C-D2991066A18F}"/>
    <pc:docChg chg="addSld delSld modSld sldOrd">
      <pc:chgData name="Masaki Suzuki" userId="2c4feb2ed34ad1a7" providerId="Windows Live" clId="Web-{B3DC2354-085A-43BA-957C-D2991066A18F}" dt="2021-05-18T01:25:50.909" v="1003" actId="20577"/>
      <pc:docMkLst>
        <pc:docMk/>
      </pc:docMkLst>
      <pc:sldChg chg="modSp">
        <pc:chgData name="Masaki Suzuki" userId="2c4feb2ed34ad1a7" providerId="Windows Live" clId="Web-{B3DC2354-085A-43BA-957C-D2991066A18F}" dt="2021-05-18T00:21:52.293" v="50" actId="20577"/>
        <pc:sldMkLst>
          <pc:docMk/>
          <pc:sldMk cId="1960226004" sldId="370"/>
        </pc:sldMkLst>
        <pc:spChg chg="mod">
          <ac:chgData name="Masaki Suzuki" userId="2c4feb2ed34ad1a7" providerId="Windows Live" clId="Web-{B3DC2354-085A-43BA-957C-D2991066A18F}" dt="2021-05-18T00:21:20.651" v="16" actId="14100"/>
          <ac:spMkLst>
            <pc:docMk/>
            <pc:sldMk cId="1960226004" sldId="370"/>
            <ac:spMk id="7" creationId="{59823A91-67DA-4DA1-AFD3-629BADB5BE14}"/>
          </ac:spMkLst>
        </pc:spChg>
        <pc:spChg chg="mod">
          <ac:chgData name="Masaki Suzuki" userId="2c4feb2ed34ad1a7" providerId="Windows Live" clId="Web-{B3DC2354-085A-43BA-957C-D2991066A18F}" dt="2021-05-18T00:21:52.293" v="50" actId="20577"/>
          <ac:spMkLst>
            <pc:docMk/>
            <pc:sldMk cId="1960226004" sldId="370"/>
            <ac:spMk id="11" creationId="{1E6485E0-4E0A-410D-8447-C900B67005A8}"/>
          </ac:spMkLst>
        </pc:spChg>
      </pc:sldChg>
      <pc:sldChg chg="modSp">
        <pc:chgData name="Masaki Suzuki" userId="2c4feb2ed34ad1a7" providerId="Windows Live" clId="Web-{B3DC2354-085A-43BA-957C-D2991066A18F}" dt="2021-05-18T01:03:48.234" v="691" actId="14100"/>
        <pc:sldMkLst>
          <pc:docMk/>
          <pc:sldMk cId="2180529449" sldId="371"/>
        </pc:sldMkLst>
        <pc:spChg chg="mod">
          <ac:chgData name="Masaki Suzuki" userId="2c4feb2ed34ad1a7" providerId="Windows Live" clId="Web-{B3DC2354-085A-43BA-957C-D2991066A18F}" dt="2021-05-18T01:03:37.344" v="687" actId="14100"/>
          <ac:spMkLst>
            <pc:docMk/>
            <pc:sldMk cId="2180529449" sldId="371"/>
            <ac:spMk id="11" creationId="{1E6485E0-4E0A-410D-8447-C900B67005A8}"/>
          </ac:spMkLst>
        </pc:spChg>
        <pc:spChg chg="mod">
          <ac:chgData name="Masaki Suzuki" userId="2c4feb2ed34ad1a7" providerId="Windows Live" clId="Web-{B3DC2354-085A-43BA-957C-D2991066A18F}" dt="2021-05-18T01:03:44.562" v="689" actId="1076"/>
          <ac:spMkLst>
            <pc:docMk/>
            <pc:sldMk cId="2180529449" sldId="371"/>
            <ac:spMk id="12" creationId="{9C54AC2B-4295-4B14-B117-7FBB36A39E75}"/>
          </ac:spMkLst>
        </pc:spChg>
        <pc:picChg chg="mod">
          <ac:chgData name="Masaki Suzuki" userId="2c4feb2ed34ad1a7" providerId="Windows Live" clId="Web-{B3DC2354-085A-43BA-957C-D2991066A18F}" dt="2021-05-18T01:03:21.906" v="685" actId="1076"/>
          <ac:picMkLst>
            <pc:docMk/>
            <pc:sldMk cId="2180529449" sldId="371"/>
            <ac:picMk id="9" creationId="{7E780605-A0A8-49DA-A5A9-0FA709FBA490}"/>
          </ac:picMkLst>
        </pc:picChg>
        <pc:picChg chg="mod ord">
          <ac:chgData name="Masaki Suzuki" userId="2c4feb2ed34ad1a7" providerId="Windows Live" clId="Web-{B3DC2354-085A-43BA-957C-D2991066A18F}" dt="2021-05-18T01:03:48.234" v="691" actId="14100"/>
          <ac:picMkLst>
            <pc:docMk/>
            <pc:sldMk cId="2180529449" sldId="371"/>
            <ac:picMk id="14" creationId="{4333DBBB-741E-4225-BF58-D7010D704B6B}"/>
          </ac:picMkLst>
        </pc:picChg>
      </pc:sldChg>
      <pc:sldChg chg="addSp delSp modSp">
        <pc:chgData name="Masaki Suzuki" userId="2c4feb2ed34ad1a7" providerId="Windows Live" clId="Web-{B3DC2354-085A-43BA-957C-D2991066A18F}" dt="2021-05-18T01:02:28.733" v="678" actId="14100"/>
        <pc:sldMkLst>
          <pc:docMk/>
          <pc:sldMk cId="1075103814" sldId="373"/>
        </pc:sldMkLst>
        <pc:spChg chg="mod">
          <ac:chgData name="Masaki Suzuki" userId="2c4feb2ed34ad1a7" providerId="Windows Live" clId="Web-{B3DC2354-085A-43BA-957C-D2991066A18F}" dt="2021-05-18T00:22:19.934" v="79" actId="20577"/>
          <ac:spMkLst>
            <pc:docMk/>
            <pc:sldMk cId="1075103814" sldId="373"/>
            <ac:spMk id="2" creationId="{89E8158B-5EEC-45B0-8FEB-AB7342825C24}"/>
          </ac:spMkLst>
        </pc:spChg>
        <pc:spChg chg="add mod">
          <ac:chgData name="Masaki Suzuki" userId="2c4feb2ed34ad1a7" providerId="Windows Live" clId="Web-{B3DC2354-085A-43BA-957C-D2991066A18F}" dt="2021-05-18T01:02:28.733" v="678" actId="14100"/>
          <ac:spMkLst>
            <pc:docMk/>
            <pc:sldMk cId="1075103814" sldId="373"/>
            <ac:spMk id="6" creationId="{0AFE11C2-C344-4596-83A0-8413CC16254E}"/>
          </ac:spMkLst>
        </pc:spChg>
        <pc:spChg chg="mod">
          <ac:chgData name="Masaki Suzuki" userId="2c4feb2ed34ad1a7" providerId="Windows Live" clId="Web-{B3DC2354-085A-43BA-957C-D2991066A18F}" dt="2021-05-18T01:02:21.921" v="675" actId="20577"/>
          <ac:spMkLst>
            <pc:docMk/>
            <pc:sldMk cId="1075103814" sldId="373"/>
            <ac:spMk id="7" creationId="{59823A91-67DA-4DA1-AFD3-629BADB5BE14}"/>
          </ac:spMkLst>
        </pc:spChg>
        <pc:spChg chg="del">
          <ac:chgData name="Masaki Suzuki" userId="2c4feb2ed34ad1a7" providerId="Windows Live" clId="Web-{B3DC2354-085A-43BA-957C-D2991066A18F}" dt="2021-05-18T00:58:55.855" v="611"/>
          <ac:spMkLst>
            <pc:docMk/>
            <pc:sldMk cId="1075103814" sldId="373"/>
            <ac:spMk id="8" creationId="{38367C0E-DDA2-47FC-BB3D-25C2E6B88595}"/>
          </ac:spMkLst>
        </pc:spChg>
        <pc:picChg chg="add mod">
          <ac:chgData name="Masaki Suzuki" userId="2c4feb2ed34ad1a7" providerId="Windows Live" clId="Web-{B3DC2354-085A-43BA-957C-D2991066A18F}" dt="2021-05-18T00:59:08.980" v="616" actId="14100"/>
          <ac:picMkLst>
            <pc:docMk/>
            <pc:sldMk cId="1075103814" sldId="373"/>
            <ac:picMk id="3" creationId="{540CDAE8-16C7-40D6-A10C-F5A76672B9EB}"/>
          </ac:picMkLst>
        </pc:picChg>
        <pc:picChg chg="del">
          <ac:chgData name="Masaki Suzuki" userId="2c4feb2ed34ad1a7" providerId="Windows Live" clId="Web-{B3DC2354-085A-43BA-957C-D2991066A18F}" dt="2021-05-18T00:58:51.371" v="609"/>
          <ac:picMkLst>
            <pc:docMk/>
            <pc:sldMk cId="1075103814" sldId="373"/>
            <ac:picMk id="4" creationId="{04AFB3C2-AE39-4B29-AD38-A06208858D20}"/>
          </ac:picMkLst>
        </pc:picChg>
        <pc:picChg chg="del">
          <ac:chgData name="Masaki Suzuki" userId="2c4feb2ed34ad1a7" providerId="Windows Live" clId="Web-{B3DC2354-085A-43BA-957C-D2991066A18F}" dt="2021-05-18T00:58:57.933" v="612"/>
          <ac:picMkLst>
            <pc:docMk/>
            <pc:sldMk cId="1075103814" sldId="373"/>
            <ac:picMk id="15" creationId="{B496D40E-D8B3-4FED-AE58-04C3273F4DDA}"/>
          </ac:picMkLst>
        </pc:picChg>
      </pc:sldChg>
      <pc:sldChg chg="addSp delSp modSp add del">
        <pc:chgData name="Masaki Suzuki" userId="2c4feb2ed34ad1a7" providerId="Windows Live" clId="Web-{B3DC2354-085A-43BA-957C-D2991066A18F}" dt="2021-05-18T00:48:54.190" v="521" actId="1076"/>
        <pc:sldMkLst>
          <pc:docMk/>
          <pc:sldMk cId="1559355560" sldId="376"/>
        </pc:sldMkLst>
        <pc:spChg chg="mod">
          <ac:chgData name="Masaki Suzuki" userId="2c4feb2ed34ad1a7" providerId="Windows Live" clId="Web-{B3DC2354-085A-43BA-957C-D2991066A18F}" dt="2021-05-18T00:48:32.784" v="512" actId="1076"/>
          <ac:spMkLst>
            <pc:docMk/>
            <pc:sldMk cId="1559355560" sldId="376"/>
            <ac:spMk id="4" creationId="{4230D2A5-B08E-4B43-AF69-1E31A9F43264}"/>
          </ac:spMkLst>
        </pc:spChg>
        <pc:spChg chg="add mod">
          <ac:chgData name="Masaki Suzuki" userId="2c4feb2ed34ad1a7" providerId="Windows Live" clId="Web-{B3DC2354-085A-43BA-957C-D2991066A18F}" dt="2021-05-18T00:47:12.627" v="504" actId="20577"/>
          <ac:spMkLst>
            <pc:docMk/>
            <pc:sldMk cId="1559355560" sldId="376"/>
            <ac:spMk id="6" creationId="{F9B48304-22B9-47B0-ADA3-CDF10FCF14B0}"/>
          </ac:spMkLst>
        </pc:spChg>
        <pc:spChg chg="mod">
          <ac:chgData name="Masaki Suzuki" userId="2c4feb2ed34ad1a7" providerId="Windows Live" clId="Web-{B3DC2354-085A-43BA-957C-D2991066A18F}" dt="2021-05-18T00:42:27.998" v="415" actId="1076"/>
          <ac:spMkLst>
            <pc:docMk/>
            <pc:sldMk cId="1559355560" sldId="376"/>
            <ac:spMk id="7" creationId="{59823A91-67DA-4DA1-AFD3-629BADB5BE14}"/>
          </ac:spMkLst>
        </pc:spChg>
        <pc:spChg chg="add mod">
          <ac:chgData name="Masaki Suzuki" userId="2c4feb2ed34ad1a7" providerId="Windows Live" clId="Web-{B3DC2354-085A-43BA-957C-D2991066A18F}" dt="2021-05-18T00:48:54.190" v="521" actId="1076"/>
          <ac:spMkLst>
            <pc:docMk/>
            <pc:sldMk cId="1559355560" sldId="376"/>
            <ac:spMk id="13" creationId="{2D939CA3-0E07-4A4E-828F-0D6998700E0F}"/>
          </ac:spMkLst>
        </pc:spChg>
        <pc:picChg chg="add mod">
          <ac:chgData name="Masaki Suzuki" userId="2c4feb2ed34ad1a7" providerId="Windows Live" clId="Web-{B3DC2354-085A-43BA-957C-D2991066A18F}" dt="2021-05-18T00:42:32.373" v="418" actId="1076"/>
          <ac:picMkLst>
            <pc:docMk/>
            <pc:sldMk cId="1559355560" sldId="376"/>
            <ac:picMk id="3" creationId="{97FAF3B3-C38B-4715-B2EB-01933B6D4A3C}"/>
          </ac:picMkLst>
        </pc:picChg>
        <pc:picChg chg="mod">
          <ac:chgData name="Masaki Suzuki" userId="2c4feb2ed34ad1a7" providerId="Windows Live" clId="Web-{B3DC2354-085A-43BA-957C-D2991066A18F}" dt="2021-05-18T00:42:30.716" v="416" actId="1076"/>
          <ac:picMkLst>
            <pc:docMk/>
            <pc:sldMk cId="1559355560" sldId="376"/>
            <ac:picMk id="5" creationId="{4C2B375E-93AB-427D-AE42-5015E01ECDF9}"/>
          </ac:picMkLst>
        </pc:picChg>
        <pc:picChg chg="mod">
          <ac:chgData name="Masaki Suzuki" userId="2c4feb2ed34ad1a7" providerId="Windows Live" clId="Web-{B3DC2354-085A-43BA-957C-D2991066A18F}" dt="2021-05-18T00:48:34.612" v="513" actId="1076"/>
          <ac:picMkLst>
            <pc:docMk/>
            <pc:sldMk cId="1559355560" sldId="376"/>
            <ac:picMk id="9" creationId="{3C8B5A4D-4AF0-44B1-B49B-E35B1BA65233}"/>
          </ac:picMkLst>
        </pc:picChg>
        <pc:picChg chg="add mod ord">
          <ac:chgData name="Masaki Suzuki" userId="2c4feb2ed34ad1a7" providerId="Windows Live" clId="Web-{B3DC2354-085A-43BA-957C-D2991066A18F}" dt="2021-05-18T00:48:27.831" v="510"/>
          <ac:picMkLst>
            <pc:docMk/>
            <pc:sldMk cId="1559355560" sldId="376"/>
            <ac:picMk id="11" creationId="{4441E475-2677-466C-9480-F8AEF7F1E754}"/>
          </ac:picMkLst>
        </pc:picChg>
        <pc:picChg chg="del">
          <ac:chgData name="Masaki Suzuki" userId="2c4feb2ed34ad1a7" providerId="Windows Live" clId="Web-{B3DC2354-085A-43BA-957C-D2991066A18F}" dt="2021-05-18T00:47:56.252" v="505"/>
          <ac:picMkLst>
            <pc:docMk/>
            <pc:sldMk cId="1559355560" sldId="376"/>
            <ac:picMk id="12" creationId="{57C240F1-57C9-4068-BD2F-04A29AEF1DA9}"/>
          </ac:picMkLst>
        </pc:picChg>
      </pc:sldChg>
      <pc:sldChg chg="addSp delSp modSp add del">
        <pc:chgData name="Masaki Suzuki" userId="2c4feb2ed34ad1a7" providerId="Windows Live" clId="Web-{B3DC2354-085A-43BA-957C-D2991066A18F}" dt="2021-05-18T00:52:21.568" v="533" actId="20577"/>
        <pc:sldMkLst>
          <pc:docMk/>
          <pc:sldMk cId="4246320596" sldId="378"/>
        </pc:sldMkLst>
        <pc:spChg chg="mod">
          <ac:chgData name="Masaki Suzuki" userId="2c4feb2ed34ad1a7" providerId="Windows Live" clId="Web-{B3DC2354-085A-43BA-957C-D2991066A18F}" dt="2021-05-18T00:49:33.066" v="528" actId="1076"/>
          <ac:spMkLst>
            <pc:docMk/>
            <pc:sldMk cId="4246320596" sldId="378"/>
            <ac:spMk id="4" creationId="{709C0DBC-E439-4BE1-AEDB-E8FEC54CD4F3}"/>
          </ac:spMkLst>
        </pc:spChg>
        <pc:spChg chg="mod">
          <ac:chgData name="Masaki Suzuki" userId="2c4feb2ed34ad1a7" providerId="Windows Live" clId="Web-{B3DC2354-085A-43BA-957C-D2991066A18F}" dt="2021-05-18T00:52:21.568" v="533" actId="20577"/>
          <ac:spMkLst>
            <pc:docMk/>
            <pc:sldMk cId="4246320596" sldId="378"/>
            <ac:spMk id="6" creationId="{5FD2ECB2-1C1A-40DA-AEDF-CF340048781A}"/>
          </ac:spMkLst>
        </pc:spChg>
        <pc:picChg chg="del">
          <ac:chgData name="Masaki Suzuki" userId="2c4feb2ed34ad1a7" providerId="Windows Live" clId="Web-{B3DC2354-085A-43BA-957C-D2991066A18F}" dt="2021-05-18T00:48:59.394" v="522"/>
          <ac:picMkLst>
            <pc:docMk/>
            <pc:sldMk cId="4246320596" sldId="378"/>
            <ac:picMk id="8" creationId="{C50EE1FF-1489-4E69-9EF6-70CF80B6A517}"/>
          </ac:picMkLst>
        </pc:picChg>
        <pc:picChg chg="add mod ord">
          <ac:chgData name="Masaki Suzuki" userId="2c4feb2ed34ad1a7" providerId="Windows Live" clId="Web-{B3DC2354-085A-43BA-957C-D2991066A18F}" dt="2021-05-18T00:49:31.082" v="527" actId="1076"/>
          <ac:picMkLst>
            <pc:docMk/>
            <pc:sldMk cId="4246320596" sldId="378"/>
            <ac:picMk id="9" creationId="{7C0E1756-2690-4024-A19C-284D2A8E907C}"/>
          </ac:picMkLst>
        </pc:picChg>
        <pc:picChg chg="mod">
          <ac:chgData name="Masaki Suzuki" userId="2c4feb2ed34ad1a7" providerId="Windows Live" clId="Web-{B3DC2354-085A-43BA-957C-D2991066A18F}" dt="2021-05-18T00:49:39.676" v="529" actId="1076"/>
          <ac:picMkLst>
            <pc:docMk/>
            <pc:sldMk cId="4246320596" sldId="378"/>
            <ac:picMk id="11" creationId="{B4B5E1B4-D14C-4875-A99B-4EAAEAFA4AB8}"/>
          </ac:picMkLst>
        </pc:picChg>
      </pc:sldChg>
      <pc:sldChg chg="addSp delSp modSp">
        <pc:chgData name="Masaki Suzuki" userId="2c4feb2ed34ad1a7" providerId="Windows Live" clId="Web-{B3DC2354-085A-43BA-957C-D2991066A18F}" dt="2021-05-18T00:59:27.215" v="620" actId="14100"/>
        <pc:sldMkLst>
          <pc:docMk/>
          <pc:sldMk cId="927693009" sldId="382"/>
        </pc:sldMkLst>
        <pc:picChg chg="add mod">
          <ac:chgData name="Masaki Suzuki" userId="2c4feb2ed34ad1a7" providerId="Windows Live" clId="Web-{B3DC2354-085A-43BA-957C-D2991066A18F}" dt="2021-05-18T00:59:27.215" v="620" actId="14100"/>
          <ac:picMkLst>
            <pc:docMk/>
            <pc:sldMk cId="927693009" sldId="382"/>
            <ac:picMk id="4" creationId="{000E88AD-60C5-4B33-B029-9A2D7F241238}"/>
          </ac:picMkLst>
        </pc:picChg>
        <pc:picChg chg="del">
          <ac:chgData name="Masaki Suzuki" userId="2c4feb2ed34ad1a7" providerId="Windows Live" clId="Web-{B3DC2354-085A-43BA-957C-D2991066A18F}" dt="2021-05-18T00:59:19.949" v="617"/>
          <ac:picMkLst>
            <pc:docMk/>
            <pc:sldMk cId="927693009" sldId="382"/>
            <ac:picMk id="10" creationId="{676A79D5-15B9-46BA-A0A5-4E315463C41D}"/>
          </ac:picMkLst>
        </pc:picChg>
      </pc:sldChg>
      <pc:sldChg chg="modSp">
        <pc:chgData name="Masaki Suzuki" userId="2c4feb2ed34ad1a7" providerId="Windows Live" clId="Web-{B3DC2354-085A-43BA-957C-D2991066A18F}" dt="2021-05-18T01:12:07.694" v="757" actId="20577"/>
        <pc:sldMkLst>
          <pc:docMk/>
          <pc:sldMk cId="2206464848" sldId="384"/>
        </pc:sldMkLst>
        <pc:spChg chg="mod">
          <ac:chgData name="Masaki Suzuki" userId="2c4feb2ed34ad1a7" providerId="Windows Live" clId="Web-{B3DC2354-085A-43BA-957C-D2991066A18F}" dt="2021-05-18T01:12:07.694" v="757" actId="20577"/>
          <ac:spMkLst>
            <pc:docMk/>
            <pc:sldMk cId="2206464848" sldId="384"/>
            <ac:spMk id="6" creationId="{5FD2ECB2-1C1A-40DA-AEDF-CF340048781A}"/>
          </ac:spMkLst>
        </pc:spChg>
        <pc:spChg chg="mod">
          <ac:chgData name="Masaki Suzuki" userId="2c4feb2ed34ad1a7" providerId="Windows Live" clId="Web-{B3DC2354-085A-43BA-957C-D2991066A18F}" dt="2021-05-18T00:55:48.603" v="595" actId="14100"/>
          <ac:spMkLst>
            <pc:docMk/>
            <pc:sldMk cId="2206464848" sldId="384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3DC2354-085A-43BA-957C-D2991066A18F}" dt="2021-05-18T00:56:14.634" v="604" actId="20577"/>
        <pc:sldMkLst>
          <pc:docMk/>
          <pc:sldMk cId="1699587024" sldId="385"/>
        </pc:sldMkLst>
        <pc:spChg chg="mod">
          <ac:chgData name="Masaki Suzuki" userId="2c4feb2ed34ad1a7" providerId="Windows Live" clId="Web-{B3DC2354-085A-43BA-957C-D2991066A18F}" dt="2021-05-18T00:56:14.634" v="604" actId="20577"/>
          <ac:spMkLst>
            <pc:docMk/>
            <pc:sldMk cId="1699587024" sldId="385"/>
            <ac:spMk id="11" creationId="{6767F72A-B215-4DDD-8F1E-F5C7B53A0E3B}"/>
          </ac:spMkLst>
        </pc:spChg>
      </pc:sldChg>
      <pc:sldChg chg="addSp modSp">
        <pc:chgData name="Masaki Suzuki" userId="2c4feb2ed34ad1a7" providerId="Windows Live" clId="Web-{B3DC2354-085A-43BA-957C-D2991066A18F}" dt="2021-05-18T01:05:33.970" v="694" actId="1076"/>
        <pc:sldMkLst>
          <pc:docMk/>
          <pc:sldMk cId="2925984795" sldId="387"/>
        </pc:sldMkLst>
        <pc:picChg chg="add mod">
          <ac:chgData name="Masaki Suzuki" userId="2c4feb2ed34ad1a7" providerId="Windows Live" clId="Web-{B3DC2354-085A-43BA-957C-D2991066A18F}" dt="2021-05-18T01:05:33.970" v="694" actId="1076"/>
          <ac:picMkLst>
            <pc:docMk/>
            <pc:sldMk cId="2925984795" sldId="387"/>
            <ac:picMk id="3" creationId="{EF0954A1-E65D-48DB-87E9-6195D4BE1AE1}"/>
          </ac:picMkLst>
        </pc:picChg>
      </pc:sldChg>
      <pc:sldChg chg="addSp modSp del">
        <pc:chgData name="Masaki Suzuki" userId="2c4feb2ed34ad1a7" providerId="Windows Live" clId="Web-{B3DC2354-085A-43BA-957C-D2991066A18F}" dt="2021-05-18T01:07:39.050" v="706"/>
        <pc:sldMkLst>
          <pc:docMk/>
          <pc:sldMk cId="1593182105" sldId="388"/>
        </pc:sldMkLst>
        <pc:spChg chg="add mod">
          <ac:chgData name="Masaki Suzuki" userId="2c4feb2ed34ad1a7" providerId="Windows Live" clId="Web-{B3DC2354-085A-43BA-957C-D2991066A18F}" dt="2021-05-18T01:07:00.893" v="700" actId="14100"/>
          <ac:spMkLst>
            <pc:docMk/>
            <pc:sldMk cId="1593182105" sldId="388"/>
            <ac:spMk id="9" creationId="{8A8324C6-4042-492F-9613-705FA77FE7B6}"/>
          </ac:spMkLst>
        </pc:spChg>
        <pc:spChg chg="add mod">
          <ac:chgData name="Masaki Suzuki" userId="2c4feb2ed34ad1a7" providerId="Windows Live" clId="Web-{B3DC2354-085A-43BA-957C-D2991066A18F}" dt="2021-05-18T01:07:06.159" v="702" actId="14100"/>
          <ac:spMkLst>
            <pc:docMk/>
            <pc:sldMk cId="1593182105" sldId="388"/>
            <ac:spMk id="10" creationId="{54B09730-21BD-4369-A7AE-603ACFDBA727}"/>
          </ac:spMkLst>
        </pc:spChg>
        <pc:spChg chg="add mod">
          <ac:chgData name="Masaki Suzuki" userId="2c4feb2ed34ad1a7" providerId="Windows Live" clId="Web-{B3DC2354-085A-43BA-957C-D2991066A18F}" dt="2021-05-18T01:07:13.128" v="705" actId="14100"/>
          <ac:spMkLst>
            <pc:docMk/>
            <pc:sldMk cId="1593182105" sldId="388"/>
            <ac:spMk id="12" creationId="{26FF5AF3-B47C-4741-A484-5EE89B93D289}"/>
          </ac:spMkLst>
        </pc:spChg>
      </pc:sldChg>
      <pc:sldChg chg="modSp">
        <pc:chgData name="Masaki Suzuki" userId="2c4feb2ed34ad1a7" providerId="Windows Live" clId="Web-{B3DC2354-085A-43BA-957C-D2991066A18F}" dt="2021-05-18T01:10:15.208" v="726" actId="20577"/>
        <pc:sldMkLst>
          <pc:docMk/>
          <pc:sldMk cId="1275981446" sldId="397"/>
        </pc:sldMkLst>
        <pc:spChg chg="mod">
          <ac:chgData name="Masaki Suzuki" userId="2c4feb2ed34ad1a7" providerId="Windows Live" clId="Web-{B3DC2354-085A-43BA-957C-D2991066A18F}" dt="2021-05-18T01:10:15.208" v="726" actId="20577"/>
          <ac:spMkLst>
            <pc:docMk/>
            <pc:sldMk cId="1275981446" sldId="397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3DC2354-085A-43BA-957C-D2991066A18F}" dt="2021-05-18T01:09:51.130" v="723" actId="20577"/>
        <pc:sldMkLst>
          <pc:docMk/>
          <pc:sldMk cId="3448728400" sldId="398"/>
        </pc:sldMkLst>
        <pc:spChg chg="mod">
          <ac:chgData name="Masaki Suzuki" userId="2c4feb2ed34ad1a7" providerId="Windows Live" clId="Web-{B3DC2354-085A-43BA-957C-D2991066A18F}" dt="2021-05-18T01:09:51.130" v="723" actId="20577"/>
          <ac:spMkLst>
            <pc:docMk/>
            <pc:sldMk cId="3448728400" sldId="398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B3DC2354-085A-43BA-957C-D2991066A18F}" dt="2021-05-18T01:11:00.287" v="739" actId="20577"/>
        <pc:sldMkLst>
          <pc:docMk/>
          <pc:sldMk cId="2961450010" sldId="399"/>
        </pc:sldMkLst>
        <pc:spChg chg="mod">
          <ac:chgData name="Masaki Suzuki" userId="2c4feb2ed34ad1a7" providerId="Windows Live" clId="Web-{B3DC2354-085A-43BA-957C-D2991066A18F}" dt="2021-05-18T01:11:00.287" v="739" actId="20577"/>
          <ac:spMkLst>
            <pc:docMk/>
            <pc:sldMk cId="2961450010" sldId="399"/>
            <ac:spMk id="2" creationId="{89E8158B-5EEC-45B0-8FEB-AB7342825C24}"/>
          </ac:spMkLst>
        </pc:spChg>
      </pc:sldChg>
      <pc:sldChg chg="addSp delSp modSp ord">
        <pc:chgData name="Masaki Suzuki" userId="2c4feb2ed34ad1a7" providerId="Windows Live" clId="Web-{B3DC2354-085A-43BA-957C-D2991066A18F}" dt="2021-05-18T01:01:55.217" v="665" actId="20577"/>
        <pc:sldMkLst>
          <pc:docMk/>
          <pc:sldMk cId="976950136" sldId="400"/>
        </pc:sldMkLst>
        <pc:spChg chg="mod">
          <ac:chgData name="Masaki Suzuki" userId="2c4feb2ed34ad1a7" providerId="Windows Live" clId="Web-{B3DC2354-085A-43BA-957C-D2991066A18F}" dt="2021-05-18T01:01:55.217" v="665" actId="20577"/>
          <ac:spMkLst>
            <pc:docMk/>
            <pc:sldMk cId="976950136" sldId="400"/>
            <ac:spMk id="6" creationId="{5FD2ECB2-1C1A-40DA-AEDF-CF340048781A}"/>
          </ac:spMkLst>
        </pc:spChg>
        <pc:spChg chg="mod">
          <ac:chgData name="Masaki Suzuki" userId="2c4feb2ed34ad1a7" providerId="Windows Live" clId="Web-{B3DC2354-085A-43BA-957C-D2991066A18F}" dt="2021-05-18T00:45:01.265" v="463" actId="14100"/>
          <ac:spMkLst>
            <pc:docMk/>
            <pc:sldMk cId="976950136" sldId="400"/>
            <ac:spMk id="9" creationId="{E83C89DB-A97C-4126-AA66-286BE4B3503A}"/>
          </ac:spMkLst>
        </pc:spChg>
        <pc:spChg chg="add mod">
          <ac:chgData name="Masaki Suzuki" userId="2c4feb2ed34ad1a7" providerId="Windows Live" clId="Web-{B3DC2354-085A-43BA-957C-D2991066A18F}" dt="2021-05-18T01:01:41.014" v="653" actId="14100"/>
          <ac:spMkLst>
            <pc:docMk/>
            <pc:sldMk cId="976950136" sldId="400"/>
            <ac:spMk id="10" creationId="{5C5A6087-F291-4621-ABEE-62F461297701}"/>
          </ac:spMkLst>
        </pc:spChg>
        <pc:picChg chg="add del mod ord">
          <ac:chgData name="Masaki Suzuki" userId="2c4feb2ed34ad1a7" providerId="Windows Live" clId="Web-{B3DC2354-085A-43BA-957C-D2991066A18F}" dt="2021-05-18T00:44:35.874" v="457"/>
          <ac:picMkLst>
            <pc:docMk/>
            <pc:sldMk cId="976950136" sldId="400"/>
            <ac:picMk id="4" creationId="{E3FF515D-6BB0-451B-8DA5-8214C9278C08}"/>
          </ac:picMkLst>
        </pc:picChg>
        <pc:picChg chg="add mod ord">
          <ac:chgData name="Masaki Suzuki" userId="2c4feb2ed34ad1a7" providerId="Windows Live" clId="Web-{B3DC2354-085A-43BA-957C-D2991066A18F}" dt="2021-05-18T00:44:54.593" v="461"/>
          <ac:picMkLst>
            <pc:docMk/>
            <pc:sldMk cId="976950136" sldId="400"/>
            <ac:picMk id="5" creationId="{57C564AE-A90D-4F77-8016-227273830E3B}"/>
          </ac:picMkLst>
        </pc:picChg>
        <pc:picChg chg="del">
          <ac:chgData name="Masaki Suzuki" userId="2c4feb2ed34ad1a7" providerId="Windows Live" clId="Web-{B3DC2354-085A-43BA-957C-D2991066A18F}" dt="2021-05-18T00:44:20.937" v="451"/>
          <ac:picMkLst>
            <pc:docMk/>
            <pc:sldMk cId="976950136" sldId="400"/>
            <ac:picMk id="7" creationId="{E2979EE7-7228-4768-B973-A3099B5263EA}"/>
          </ac:picMkLst>
        </pc:picChg>
        <pc:picChg chg="mod">
          <ac:chgData name="Masaki Suzuki" userId="2c4feb2ed34ad1a7" providerId="Windows Live" clId="Web-{B3DC2354-085A-43BA-957C-D2991066A18F}" dt="2021-05-18T00:45:03.500" v="464" actId="1076"/>
          <ac:picMkLst>
            <pc:docMk/>
            <pc:sldMk cId="976950136" sldId="400"/>
            <ac:picMk id="11" creationId="{B66357EF-8D24-4190-B1B5-EA9BE202B6C9}"/>
          </ac:picMkLst>
        </pc:picChg>
      </pc:sldChg>
      <pc:sldChg chg="del">
        <pc:chgData name="Masaki Suzuki" userId="2c4feb2ed34ad1a7" providerId="Windows Live" clId="Web-{B3DC2354-085A-43BA-957C-D2991066A18F}" dt="2021-05-18T01:04:28.235" v="692"/>
        <pc:sldMkLst>
          <pc:docMk/>
          <pc:sldMk cId="974158430" sldId="401"/>
        </pc:sldMkLst>
      </pc:sldChg>
      <pc:sldChg chg="addSp delSp modSp">
        <pc:chgData name="Masaki Suzuki" userId="2c4feb2ed34ad1a7" providerId="Windows Live" clId="Web-{B3DC2354-085A-43BA-957C-D2991066A18F}" dt="2021-05-18T00:35:58.789" v="314" actId="20577"/>
        <pc:sldMkLst>
          <pc:docMk/>
          <pc:sldMk cId="900628308" sldId="402"/>
        </pc:sldMkLst>
        <pc:spChg chg="mod">
          <ac:chgData name="Masaki Suzuki" userId="2c4feb2ed34ad1a7" providerId="Windows Live" clId="Web-{B3DC2354-085A-43BA-957C-D2991066A18F}" dt="2021-05-18T00:35:58.789" v="314" actId="20577"/>
          <ac:spMkLst>
            <pc:docMk/>
            <pc:sldMk cId="900628308" sldId="402"/>
            <ac:spMk id="6" creationId="{5FD2ECB2-1C1A-40DA-AEDF-CF340048781A}"/>
          </ac:spMkLst>
        </pc:spChg>
        <pc:spChg chg="add mod ord">
          <ac:chgData name="Masaki Suzuki" userId="2c4feb2ed34ad1a7" providerId="Windows Live" clId="Web-{B3DC2354-085A-43BA-957C-D2991066A18F}" dt="2021-05-18T00:35:05.835" v="269" actId="1076"/>
          <ac:spMkLst>
            <pc:docMk/>
            <pc:sldMk cId="900628308" sldId="402"/>
            <ac:spMk id="7" creationId="{B8373D93-6748-4310-B23C-DCA3D2FA266D}"/>
          </ac:spMkLst>
        </pc:spChg>
        <pc:spChg chg="add mod">
          <ac:chgData name="Masaki Suzuki" userId="2c4feb2ed34ad1a7" providerId="Windows Live" clId="Web-{B3DC2354-085A-43BA-957C-D2991066A18F}" dt="2021-05-18T00:35:00.257" v="268" actId="1076"/>
          <ac:spMkLst>
            <pc:docMk/>
            <pc:sldMk cId="900628308" sldId="402"/>
            <ac:spMk id="10" creationId="{BEF83495-2507-4EE2-A411-DFE5F74849BC}"/>
          </ac:spMkLst>
        </pc:spChg>
        <pc:picChg chg="add del mod">
          <ac:chgData name="Masaki Suzuki" userId="2c4feb2ed34ad1a7" providerId="Windows Live" clId="Web-{B3DC2354-085A-43BA-957C-D2991066A18F}" dt="2021-05-18T00:32:04.192" v="219"/>
          <ac:picMkLst>
            <pc:docMk/>
            <pc:sldMk cId="900628308" sldId="402"/>
            <ac:picMk id="4" creationId="{5EA35D97-99DB-490B-ADBD-FA6DEAD37DC8}"/>
          </ac:picMkLst>
        </pc:picChg>
        <pc:picChg chg="add mod">
          <ac:chgData name="Masaki Suzuki" userId="2c4feb2ed34ad1a7" providerId="Windows Live" clId="Web-{B3DC2354-085A-43BA-957C-D2991066A18F}" dt="2021-05-18T00:31:02.175" v="210" actId="1076"/>
          <ac:picMkLst>
            <pc:docMk/>
            <pc:sldMk cId="900628308" sldId="402"/>
            <ac:picMk id="5" creationId="{1BFB7FD8-2441-4C9D-8DC8-8D0A72155F80}"/>
          </ac:picMkLst>
        </pc:picChg>
        <pc:picChg chg="add del mod ord">
          <ac:chgData name="Masaki Suzuki" userId="2c4feb2ed34ad1a7" providerId="Windows Live" clId="Web-{B3DC2354-085A-43BA-957C-D2991066A18F}" dt="2021-05-18T00:34:24.334" v="261"/>
          <ac:picMkLst>
            <pc:docMk/>
            <pc:sldMk cId="900628308" sldId="402"/>
            <ac:picMk id="9" creationId="{6A9984FC-F395-4392-A068-11204CD9298A}"/>
          </ac:picMkLst>
        </pc:picChg>
        <pc:picChg chg="del">
          <ac:chgData name="Masaki Suzuki" userId="2c4feb2ed34ad1a7" providerId="Windows Live" clId="Web-{B3DC2354-085A-43BA-957C-D2991066A18F}" dt="2021-05-18T00:27:42.079" v="138"/>
          <ac:picMkLst>
            <pc:docMk/>
            <pc:sldMk cId="900628308" sldId="402"/>
            <ac:picMk id="11" creationId="{60154EA4-1028-4D6C-9990-527228F747F9}"/>
          </ac:picMkLst>
        </pc:picChg>
        <pc:picChg chg="add mod ord">
          <ac:chgData name="Masaki Suzuki" userId="2c4feb2ed34ad1a7" providerId="Windows Live" clId="Web-{B3DC2354-085A-43BA-957C-D2991066A18F}" dt="2021-05-18T00:34:54.507" v="265"/>
          <ac:picMkLst>
            <pc:docMk/>
            <pc:sldMk cId="900628308" sldId="402"/>
            <ac:picMk id="12" creationId="{24E9609D-D060-455B-94BC-46D18CF22C1D}"/>
          </ac:picMkLst>
        </pc:picChg>
      </pc:sldChg>
      <pc:sldChg chg="modSp">
        <pc:chgData name="Masaki Suzuki" userId="2c4feb2ed34ad1a7" providerId="Windows Live" clId="Web-{B3DC2354-085A-43BA-957C-D2991066A18F}" dt="2021-05-18T01:07:51.316" v="715" actId="20577"/>
        <pc:sldMkLst>
          <pc:docMk/>
          <pc:sldMk cId="673375447" sldId="403"/>
        </pc:sldMkLst>
        <pc:spChg chg="mod">
          <ac:chgData name="Masaki Suzuki" userId="2c4feb2ed34ad1a7" providerId="Windows Live" clId="Web-{B3DC2354-085A-43BA-957C-D2991066A18F}" dt="2021-05-18T01:07:51.316" v="715" actId="20577"/>
          <ac:spMkLst>
            <pc:docMk/>
            <pc:sldMk cId="673375447" sldId="403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B3DC2354-085A-43BA-957C-D2991066A18F}" dt="2021-05-18T01:13:18.102" v="765" actId="20577"/>
        <pc:sldMkLst>
          <pc:docMk/>
          <pc:sldMk cId="1277930480" sldId="404"/>
        </pc:sldMkLst>
        <pc:spChg chg="mod">
          <ac:chgData name="Masaki Suzuki" userId="2c4feb2ed34ad1a7" providerId="Windows Live" clId="Web-{B3DC2354-085A-43BA-957C-D2991066A18F}" dt="2021-05-18T01:13:18.102" v="765" actId="20577"/>
          <ac:spMkLst>
            <pc:docMk/>
            <pc:sldMk cId="1277930480" sldId="404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B3DC2354-085A-43BA-957C-D2991066A18F}" dt="2021-05-18T01:11:29.163" v="745" actId="20577"/>
        <pc:sldMkLst>
          <pc:docMk/>
          <pc:sldMk cId="2805759793" sldId="405"/>
        </pc:sldMkLst>
        <pc:spChg chg="mod">
          <ac:chgData name="Masaki Suzuki" userId="2c4feb2ed34ad1a7" providerId="Windows Live" clId="Web-{B3DC2354-085A-43BA-957C-D2991066A18F}" dt="2021-05-18T01:11:29.163" v="745" actId="20577"/>
          <ac:spMkLst>
            <pc:docMk/>
            <pc:sldMk cId="2805759793" sldId="405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B3DC2354-085A-43BA-957C-D2991066A18F}" dt="2021-05-18T00:20:34.885" v="0" actId="1076"/>
        <pc:sldMkLst>
          <pc:docMk/>
          <pc:sldMk cId="1670774392" sldId="408"/>
        </pc:sldMkLst>
        <pc:picChg chg="mod">
          <ac:chgData name="Masaki Suzuki" userId="2c4feb2ed34ad1a7" providerId="Windows Live" clId="Web-{B3DC2354-085A-43BA-957C-D2991066A18F}" dt="2021-05-18T00:20:34.885" v="0" actId="1076"/>
          <ac:picMkLst>
            <pc:docMk/>
            <pc:sldMk cId="1670774392" sldId="408"/>
            <ac:picMk id="4" creationId="{15486FAA-3C60-409D-BAFA-5DFEAA207B06}"/>
          </ac:picMkLst>
        </pc:picChg>
      </pc:sldChg>
      <pc:sldChg chg="addSp delSp modSp add replId">
        <pc:chgData name="Masaki Suzuki" userId="2c4feb2ed34ad1a7" providerId="Windows Live" clId="Web-{B3DC2354-085A-43BA-957C-D2991066A18F}" dt="2021-05-18T01:00:14.278" v="628" actId="1076"/>
        <pc:sldMkLst>
          <pc:docMk/>
          <pc:sldMk cId="3867814684" sldId="417"/>
        </pc:sldMkLst>
        <pc:spChg chg="add mod">
          <ac:chgData name="Masaki Suzuki" userId="2c4feb2ed34ad1a7" providerId="Windows Live" clId="Web-{B3DC2354-085A-43BA-957C-D2991066A18F}" dt="2021-05-18T01:00:14.278" v="628" actId="1076"/>
          <ac:spMkLst>
            <pc:docMk/>
            <pc:sldMk cId="3867814684" sldId="417"/>
            <ac:spMk id="5" creationId="{8580EDD6-1FC3-4073-A0DB-4B667EE21C17}"/>
          </ac:spMkLst>
        </pc:spChg>
        <pc:spChg chg="mod">
          <ac:chgData name="Masaki Suzuki" userId="2c4feb2ed34ad1a7" providerId="Windows Live" clId="Web-{B3DC2354-085A-43BA-957C-D2991066A18F}" dt="2021-05-18T00:37:04.712" v="335" actId="20577"/>
          <ac:spMkLst>
            <pc:docMk/>
            <pc:sldMk cId="3867814684" sldId="417"/>
            <ac:spMk id="6" creationId="{5FD2ECB2-1C1A-40DA-AEDF-CF340048781A}"/>
          </ac:spMkLst>
        </pc:spChg>
        <pc:picChg chg="add mod">
          <ac:chgData name="Masaki Suzuki" userId="2c4feb2ed34ad1a7" providerId="Windows Live" clId="Web-{B3DC2354-085A-43BA-957C-D2991066A18F}" dt="2021-05-18T00:36:22.414" v="317" actId="14100"/>
          <ac:picMkLst>
            <pc:docMk/>
            <pc:sldMk cId="3867814684" sldId="417"/>
            <ac:picMk id="4" creationId="{9C629754-D7C9-4356-B0DC-711D83B49AAE}"/>
          </ac:picMkLst>
        </pc:picChg>
        <pc:picChg chg="add mod">
          <ac:chgData name="Masaki Suzuki" userId="2c4feb2ed34ad1a7" providerId="Windows Live" clId="Web-{B3DC2354-085A-43BA-957C-D2991066A18F}" dt="2021-05-18T01:00:03.716" v="625" actId="1076"/>
          <ac:picMkLst>
            <pc:docMk/>
            <pc:sldMk cId="3867814684" sldId="417"/>
            <ac:picMk id="8" creationId="{3A277CC9-3D41-4A3B-BD78-07B450556657}"/>
          </ac:picMkLst>
        </pc:picChg>
        <pc:picChg chg="del">
          <ac:chgData name="Masaki Suzuki" userId="2c4feb2ed34ad1a7" providerId="Windows Live" clId="Web-{B3DC2354-085A-43BA-957C-D2991066A18F}" dt="2021-05-18T00:31:39.676" v="215"/>
          <ac:picMkLst>
            <pc:docMk/>
            <pc:sldMk cId="3867814684" sldId="417"/>
            <ac:picMk id="11" creationId="{60154EA4-1028-4D6C-9990-527228F747F9}"/>
          </ac:picMkLst>
        </pc:picChg>
      </pc:sldChg>
      <pc:sldChg chg="addSp delSp modSp add replId">
        <pc:chgData name="Masaki Suzuki" userId="2c4feb2ed34ad1a7" providerId="Windows Live" clId="Web-{B3DC2354-085A-43BA-957C-D2991066A18F}" dt="2021-05-18T01:01:07.248" v="650" actId="20577"/>
        <pc:sldMkLst>
          <pc:docMk/>
          <pc:sldMk cId="870942326" sldId="418"/>
        </pc:sldMkLst>
        <pc:spChg chg="mod">
          <ac:chgData name="Masaki Suzuki" userId="2c4feb2ed34ad1a7" providerId="Windows Live" clId="Web-{B3DC2354-085A-43BA-957C-D2991066A18F}" dt="2021-05-18T01:01:07.248" v="650" actId="20577"/>
          <ac:spMkLst>
            <pc:docMk/>
            <pc:sldMk cId="870942326" sldId="418"/>
            <ac:spMk id="6" creationId="{5FD2ECB2-1C1A-40DA-AEDF-CF340048781A}"/>
          </ac:spMkLst>
        </pc:spChg>
        <pc:spChg chg="add mod">
          <ac:chgData name="Masaki Suzuki" userId="2c4feb2ed34ad1a7" providerId="Windows Live" clId="Web-{B3DC2354-085A-43BA-957C-D2991066A18F}" dt="2021-05-18T00:53:21.694" v="536" actId="14100"/>
          <ac:spMkLst>
            <pc:docMk/>
            <pc:sldMk cId="870942326" sldId="418"/>
            <ac:spMk id="7" creationId="{D7AEC7DD-13F0-4FDF-A374-4F8BBD78A12C}"/>
          </ac:spMkLst>
        </pc:spChg>
        <pc:spChg chg="add mod">
          <ac:chgData name="Masaki Suzuki" userId="2c4feb2ed34ad1a7" providerId="Windows Live" clId="Web-{B3DC2354-085A-43BA-957C-D2991066A18F}" dt="2021-05-18T01:00:30.950" v="632" actId="1076"/>
          <ac:spMkLst>
            <pc:docMk/>
            <pc:sldMk cId="870942326" sldId="418"/>
            <ac:spMk id="13" creationId="{2E1E7599-6240-4B2E-9755-A229E215F1C8}"/>
          </ac:spMkLst>
        </pc:spChg>
        <pc:picChg chg="add del mod">
          <ac:chgData name="Masaki Suzuki" userId="2c4feb2ed34ad1a7" providerId="Windows Live" clId="Web-{B3DC2354-085A-43BA-957C-D2991066A18F}" dt="2021-05-18T00:37:40.072" v="339"/>
          <ac:picMkLst>
            <pc:docMk/>
            <pc:sldMk cId="870942326" sldId="418"/>
            <ac:picMk id="4" creationId="{2FEE9EE4-2745-4695-98D7-1C8F906BC0D4}"/>
          </ac:picMkLst>
        </pc:picChg>
        <pc:picChg chg="add mod">
          <ac:chgData name="Masaki Suzuki" userId="2c4feb2ed34ad1a7" providerId="Windows Live" clId="Web-{B3DC2354-085A-43BA-957C-D2991066A18F}" dt="2021-05-18T00:39:23.886" v="377" actId="14100"/>
          <ac:picMkLst>
            <pc:docMk/>
            <pc:sldMk cId="870942326" sldId="418"/>
            <ac:picMk id="5" creationId="{A1E70FA0-DD78-4AEF-A6E3-BC5BAC168054}"/>
          </ac:picMkLst>
        </pc:picChg>
        <pc:picChg chg="add mod">
          <ac:chgData name="Masaki Suzuki" userId="2c4feb2ed34ad1a7" providerId="Windows Live" clId="Web-{B3DC2354-085A-43BA-957C-D2991066A18F}" dt="2021-05-18T01:00:22.544" v="630" actId="1076"/>
          <ac:picMkLst>
            <pc:docMk/>
            <pc:sldMk cId="870942326" sldId="418"/>
            <ac:picMk id="9" creationId="{97E21238-BD11-4B82-BF6F-69EB4908238B}"/>
          </ac:picMkLst>
        </pc:picChg>
        <pc:picChg chg="del">
          <ac:chgData name="Masaki Suzuki" userId="2c4feb2ed34ad1a7" providerId="Windows Live" clId="Web-{B3DC2354-085A-43BA-957C-D2991066A18F}" dt="2021-05-18T00:37:34.962" v="336"/>
          <ac:picMkLst>
            <pc:docMk/>
            <pc:sldMk cId="870942326" sldId="418"/>
            <ac:picMk id="11" creationId="{60154EA4-1028-4D6C-9990-527228F747F9}"/>
          </ac:picMkLst>
        </pc:picChg>
      </pc:sldChg>
      <pc:sldChg chg="modSp add del replId">
        <pc:chgData name="Masaki Suzuki" userId="2c4feb2ed34ad1a7" providerId="Windows Live" clId="Web-{B3DC2354-085A-43BA-957C-D2991066A18F}" dt="2021-05-18T00:24:03.779" v="94"/>
        <pc:sldMkLst>
          <pc:docMk/>
          <pc:sldMk cId="1300052848" sldId="418"/>
        </pc:sldMkLst>
        <pc:spChg chg="mod">
          <ac:chgData name="Masaki Suzuki" userId="2c4feb2ed34ad1a7" providerId="Windows Live" clId="Web-{B3DC2354-085A-43BA-957C-D2991066A18F}" dt="2021-05-18T00:23:34.919" v="93" actId="20577"/>
          <ac:spMkLst>
            <pc:docMk/>
            <pc:sldMk cId="1300052848" sldId="418"/>
            <ac:spMk id="6" creationId="{5FD2ECB2-1C1A-40DA-AEDF-CF340048781A}"/>
          </ac:spMkLst>
        </pc:spChg>
      </pc:sldChg>
      <pc:sldChg chg="add del replId">
        <pc:chgData name="Masaki Suzuki" userId="2c4feb2ed34ad1a7" providerId="Windows Live" clId="Web-{B3DC2354-085A-43BA-957C-D2991066A18F}" dt="2021-05-18T01:17:05.136" v="769"/>
        <pc:sldMkLst>
          <pc:docMk/>
          <pc:sldMk cId="507832501" sldId="419"/>
        </pc:sldMkLst>
      </pc:sldChg>
      <pc:sldChg chg="delSp modSp add ord replId">
        <pc:chgData name="Masaki Suzuki" userId="2c4feb2ed34ad1a7" providerId="Windows Live" clId="Web-{B3DC2354-085A-43BA-957C-D2991066A18F}" dt="2021-05-18T01:20:19.310" v="840" actId="20577"/>
        <pc:sldMkLst>
          <pc:docMk/>
          <pc:sldMk cId="3526939710" sldId="420"/>
        </pc:sldMkLst>
        <pc:spChg chg="mod">
          <ac:chgData name="Masaki Suzuki" userId="2c4feb2ed34ad1a7" providerId="Windows Live" clId="Web-{B3DC2354-085A-43BA-957C-D2991066A18F}" dt="2021-05-18T01:18:55.434" v="798" actId="20577"/>
          <ac:spMkLst>
            <pc:docMk/>
            <pc:sldMk cId="3526939710" sldId="420"/>
            <ac:spMk id="6" creationId="{5FD2ECB2-1C1A-40DA-AEDF-CF340048781A}"/>
          </ac:spMkLst>
        </pc:spChg>
        <pc:spChg chg="del">
          <ac:chgData name="Masaki Suzuki" userId="2c4feb2ed34ad1a7" providerId="Windows Live" clId="Web-{B3DC2354-085A-43BA-957C-D2991066A18F}" dt="2021-05-18T01:18:27.606" v="792"/>
          <ac:spMkLst>
            <pc:docMk/>
            <pc:sldMk cId="3526939710" sldId="420"/>
            <ac:spMk id="9" creationId="{48275A28-2B33-43C1-A8D3-7987F29FE04B}"/>
          </ac:spMkLst>
        </pc:spChg>
        <pc:spChg chg="mod">
          <ac:chgData name="Masaki Suzuki" userId="2c4feb2ed34ad1a7" providerId="Windows Live" clId="Web-{B3DC2354-085A-43BA-957C-D2991066A18F}" dt="2021-05-18T01:20:19.310" v="840" actId="20577"/>
          <ac:spMkLst>
            <pc:docMk/>
            <pc:sldMk cId="3526939710" sldId="420"/>
            <ac:spMk id="11" creationId="{6767F72A-B215-4DDD-8F1E-F5C7B53A0E3B}"/>
          </ac:spMkLst>
        </pc:spChg>
        <pc:spChg chg="del">
          <ac:chgData name="Masaki Suzuki" userId="2c4feb2ed34ad1a7" providerId="Windows Live" clId="Web-{B3DC2354-085A-43BA-957C-D2991066A18F}" dt="2021-05-18T01:18:29.418" v="794"/>
          <ac:spMkLst>
            <pc:docMk/>
            <pc:sldMk cId="3526939710" sldId="420"/>
            <ac:spMk id="12" creationId="{0ED8A7CB-F691-4AF1-BE9E-2926FD2E526D}"/>
          </ac:spMkLst>
        </pc:spChg>
        <pc:spChg chg="del mod">
          <ac:chgData name="Masaki Suzuki" userId="2c4feb2ed34ad1a7" providerId="Windows Live" clId="Web-{B3DC2354-085A-43BA-957C-D2991066A18F}" dt="2021-05-18T01:18:23.215" v="790"/>
          <ac:spMkLst>
            <pc:docMk/>
            <pc:sldMk cId="3526939710" sldId="420"/>
            <ac:spMk id="13" creationId="{87B1345B-9868-45B7-8607-BBB324602FF3}"/>
          </ac:spMkLst>
        </pc:spChg>
        <pc:spChg chg="del">
          <ac:chgData name="Masaki Suzuki" userId="2c4feb2ed34ad1a7" providerId="Windows Live" clId="Web-{B3DC2354-085A-43BA-957C-D2991066A18F}" dt="2021-05-18T01:18:25.074" v="791"/>
          <ac:spMkLst>
            <pc:docMk/>
            <pc:sldMk cId="3526939710" sldId="420"/>
            <ac:spMk id="14" creationId="{72618CC0-B2E6-4656-A50E-9DC9EBB6194C}"/>
          </ac:spMkLst>
        </pc:spChg>
        <pc:spChg chg="del">
          <ac:chgData name="Masaki Suzuki" userId="2c4feb2ed34ad1a7" providerId="Windows Live" clId="Web-{B3DC2354-085A-43BA-957C-D2991066A18F}" dt="2021-05-18T01:18:30.965" v="795"/>
          <ac:spMkLst>
            <pc:docMk/>
            <pc:sldMk cId="3526939710" sldId="420"/>
            <ac:spMk id="15" creationId="{901F6A70-6960-4B4A-8F46-77DEC481D64B}"/>
          </ac:spMkLst>
        </pc:spChg>
        <pc:spChg chg="del">
          <ac:chgData name="Masaki Suzuki" userId="2c4feb2ed34ad1a7" providerId="Windows Live" clId="Web-{B3DC2354-085A-43BA-957C-D2991066A18F}" dt="2021-05-18T01:18:13.231" v="786"/>
          <ac:spMkLst>
            <pc:docMk/>
            <pc:sldMk cId="3526939710" sldId="420"/>
            <ac:spMk id="44" creationId="{A9F6079E-3D30-4630-A449-51705FAEB18B}"/>
          </ac:spMkLst>
        </pc:spChg>
        <pc:spChg chg="del">
          <ac:chgData name="Masaki Suzuki" userId="2c4feb2ed34ad1a7" providerId="Windows Live" clId="Web-{B3DC2354-085A-43BA-957C-D2991066A18F}" dt="2021-05-18T01:18:31.575" v="796"/>
          <ac:spMkLst>
            <pc:docMk/>
            <pc:sldMk cId="3526939710" sldId="420"/>
            <ac:spMk id="55" creationId="{CEE4180F-50F5-467A-B764-39E5D64F1D0C}"/>
          </ac:spMkLst>
        </pc:spChg>
        <pc:grpChg chg="del">
          <ac:chgData name="Masaki Suzuki" userId="2c4feb2ed34ad1a7" providerId="Windows Live" clId="Web-{B3DC2354-085A-43BA-957C-D2991066A18F}" dt="2021-05-18T01:18:17.559" v="788"/>
          <ac:grpSpMkLst>
            <pc:docMk/>
            <pc:sldMk cId="3526939710" sldId="420"/>
            <ac:grpSpMk id="7" creationId="{6C7DE34D-EDF6-42EF-A1DD-85EF82D44707}"/>
          </ac:grpSpMkLst>
        </pc:grpChg>
        <pc:picChg chg="mod">
          <ac:chgData name="Masaki Suzuki" userId="2c4feb2ed34ad1a7" providerId="Windows Live" clId="Web-{B3DC2354-085A-43BA-957C-D2991066A18F}" dt="2021-05-18T01:19:07.294" v="800" actId="1076"/>
          <ac:picMkLst>
            <pc:docMk/>
            <pc:sldMk cId="3526939710" sldId="420"/>
            <ac:picMk id="4" creationId="{570667D6-E959-4EC4-BFDC-3284F3372590}"/>
          </ac:picMkLst>
        </pc:picChg>
        <pc:cxnChg chg="del">
          <ac:chgData name="Masaki Suzuki" userId="2c4feb2ed34ad1a7" providerId="Windows Live" clId="Web-{B3DC2354-085A-43BA-957C-D2991066A18F}" dt="2021-05-18T01:18:17.528" v="787"/>
          <ac:cxnSpMkLst>
            <pc:docMk/>
            <pc:sldMk cId="3526939710" sldId="420"/>
            <ac:cxnSpMk id="40" creationId="{7A111C8D-EBBD-451C-B3FD-23E5586A4CFD}"/>
          </ac:cxnSpMkLst>
        </pc:cxnChg>
        <pc:cxnChg chg="del">
          <ac:chgData name="Masaki Suzuki" userId="2c4feb2ed34ad1a7" providerId="Windows Live" clId="Web-{B3DC2354-085A-43BA-957C-D2991066A18F}" dt="2021-05-18T01:18:33.746" v="797"/>
          <ac:cxnSpMkLst>
            <pc:docMk/>
            <pc:sldMk cId="3526939710" sldId="420"/>
            <ac:cxnSpMk id="41" creationId="{7BF91680-9A47-42C9-BAFF-DB68E3670DA9}"/>
          </ac:cxnSpMkLst>
        </pc:cxnChg>
        <pc:cxnChg chg="del">
          <ac:chgData name="Masaki Suzuki" userId="2c4feb2ed34ad1a7" providerId="Windows Live" clId="Web-{B3DC2354-085A-43BA-957C-D2991066A18F}" dt="2021-05-18T01:18:28.543" v="793"/>
          <ac:cxnSpMkLst>
            <pc:docMk/>
            <pc:sldMk cId="3526939710" sldId="420"/>
            <ac:cxnSpMk id="42" creationId="{896C3E2D-F12F-424A-9A03-29CE32B40CEC}"/>
          </ac:cxnSpMkLst>
        </pc:cxnChg>
      </pc:sldChg>
      <pc:sldChg chg="addSp delSp modSp add replId">
        <pc:chgData name="Masaki Suzuki" userId="2c4feb2ed34ad1a7" providerId="Windows Live" clId="Web-{B3DC2354-085A-43BA-957C-D2991066A18F}" dt="2021-05-18T01:25:50.909" v="1003" actId="20577"/>
        <pc:sldMkLst>
          <pc:docMk/>
          <pc:sldMk cId="583989210" sldId="421"/>
        </pc:sldMkLst>
        <pc:spChg chg="mod">
          <ac:chgData name="Masaki Suzuki" userId="2c4feb2ed34ad1a7" providerId="Windows Live" clId="Web-{B3DC2354-085A-43BA-957C-D2991066A18F}" dt="2021-05-18T01:25:50.909" v="1003" actId="20577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B3DC2354-085A-43BA-957C-D2991066A18F}" dt="2021-05-18T01:23:48.079" v="916" actId="20577"/>
          <ac:spMkLst>
            <pc:docMk/>
            <pc:sldMk cId="583989210" sldId="421"/>
            <ac:spMk id="11" creationId="{6767F72A-B215-4DDD-8F1E-F5C7B53A0E3B}"/>
          </ac:spMkLst>
        </pc:spChg>
        <pc:graphicFrameChg chg="add del">
          <ac:chgData name="Masaki Suzuki" userId="2c4feb2ed34ad1a7" providerId="Windows Live" clId="Web-{B3DC2354-085A-43BA-957C-D2991066A18F}" dt="2021-05-18T01:23:07.172" v="909"/>
          <ac:graphicFrameMkLst>
            <pc:docMk/>
            <pc:sldMk cId="583989210" sldId="421"/>
            <ac:graphicFrameMk id="5" creationId="{C3FDA91A-B335-41D9-97B8-8F0F1F119512}"/>
          </ac:graphicFrameMkLst>
        </pc:graphicFrameChg>
        <pc:graphicFrameChg chg="add del mod modGraphic">
          <ac:chgData name="Masaki Suzuki" userId="2c4feb2ed34ad1a7" providerId="Windows Live" clId="Web-{B3DC2354-085A-43BA-957C-D2991066A18F}" dt="2021-05-18T01:24:15.782" v="921"/>
          <ac:graphicFrameMkLst>
            <pc:docMk/>
            <pc:sldMk cId="583989210" sldId="421"/>
            <ac:graphicFrameMk id="7" creationId="{DE1EAA57-DC67-4995-B602-866B42573B76}"/>
          </ac:graphicFrameMkLst>
        </pc:graphicFrameChg>
        <pc:graphicFrameChg chg="add mod modGraphic">
          <ac:chgData name="Masaki Suzuki" userId="2c4feb2ed34ad1a7" providerId="Windows Live" clId="Web-{B3DC2354-085A-43BA-957C-D2991066A18F}" dt="2021-05-18T01:25:39.174" v="994"/>
          <ac:graphicFrameMkLst>
            <pc:docMk/>
            <pc:sldMk cId="583989210" sldId="421"/>
            <ac:graphicFrameMk id="8" creationId="{367B2EA7-DCB1-4A4A-AE02-C809FC1C434E}"/>
          </ac:graphicFrameMkLst>
        </pc:graphicFrameChg>
      </pc:sldChg>
    </pc:docChg>
  </pc:docChgLst>
  <pc:docChgLst>
    <pc:chgData name="Masaki Suzuki" userId="2c4feb2ed34ad1a7" providerId="Windows Live" clId="Web-{8EAD9CD5-E4C6-429A-ACDB-94942DC68CD7}"/>
    <pc:docChg chg="modSld">
      <pc:chgData name="Masaki Suzuki" userId="2c4feb2ed34ad1a7" providerId="Windows Live" clId="Web-{8EAD9CD5-E4C6-429A-ACDB-94942DC68CD7}" dt="2021-06-14T01:12:51.361" v="196" actId="1076"/>
      <pc:docMkLst>
        <pc:docMk/>
      </pc:docMkLst>
      <pc:sldChg chg="addSp modSp">
        <pc:chgData name="Masaki Suzuki" userId="2c4feb2ed34ad1a7" providerId="Windows Live" clId="Web-{8EAD9CD5-E4C6-429A-ACDB-94942DC68CD7}" dt="2021-06-14T00:43:07.243" v="63" actId="1076"/>
        <pc:sldMkLst>
          <pc:docMk/>
          <pc:sldMk cId="527678250" sldId="409"/>
        </pc:sldMkLst>
        <pc:spChg chg="mod">
          <ac:chgData name="Masaki Suzuki" userId="2c4feb2ed34ad1a7" providerId="Windows Live" clId="Web-{8EAD9CD5-E4C6-429A-ACDB-94942DC68CD7}" dt="2021-06-14T00:43:07.243" v="63" actId="1076"/>
          <ac:spMkLst>
            <pc:docMk/>
            <pc:sldMk cId="527678250" sldId="409"/>
            <ac:spMk id="3" creationId="{B98D8BC8-6E8E-451B-AD3B-2690A4758F81}"/>
          </ac:spMkLst>
        </pc:spChg>
        <pc:spChg chg="add mod">
          <ac:chgData name="Masaki Suzuki" userId="2c4feb2ed34ad1a7" providerId="Windows Live" clId="Web-{8EAD9CD5-E4C6-429A-ACDB-94942DC68CD7}" dt="2021-06-14T00:29:21.708" v="4" actId="1076"/>
          <ac:spMkLst>
            <pc:docMk/>
            <pc:sldMk cId="527678250" sldId="409"/>
            <ac:spMk id="32" creationId="{17B0827B-305E-4BBF-BBBE-089A7BF15581}"/>
          </ac:spMkLst>
        </pc:spChg>
      </pc:sldChg>
      <pc:sldChg chg="addSp modSp">
        <pc:chgData name="Masaki Suzuki" userId="2c4feb2ed34ad1a7" providerId="Windows Live" clId="Web-{8EAD9CD5-E4C6-429A-ACDB-94942DC68CD7}" dt="2021-06-14T00:32:42.088" v="32" actId="1076"/>
        <pc:sldMkLst>
          <pc:docMk/>
          <pc:sldMk cId="2741674993" sldId="410"/>
        </pc:sldMkLst>
        <pc:spChg chg="add mod">
          <ac:chgData name="Masaki Suzuki" userId="2c4feb2ed34ad1a7" providerId="Windows Live" clId="Web-{8EAD9CD5-E4C6-429A-ACDB-94942DC68CD7}" dt="2021-06-14T00:32:42.088" v="32" actId="1076"/>
          <ac:spMkLst>
            <pc:docMk/>
            <pc:sldMk cId="2741674993" sldId="410"/>
            <ac:spMk id="5" creationId="{8B35E738-B6B1-4D9C-AAF7-B41C63814749}"/>
          </ac:spMkLst>
        </pc:spChg>
      </pc:sldChg>
      <pc:sldChg chg="addSp modSp">
        <pc:chgData name="Masaki Suzuki" userId="2c4feb2ed34ad1a7" providerId="Windows Live" clId="Web-{8EAD9CD5-E4C6-429A-ACDB-94942DC68CD7}" dt="2021-06-14T00:39:44.254" v="56" actId="1076"/>
        <pc:sldMkLst>
          <pc:docMk/>
          <pc:sldMk cId="3242109153" sldId="411"/>
        </pc:sldMkLst>
        <pc:spChg chg="add mod">
          <ac:chgData name="Masaki Suzuki" userId="2c4feb2ed34ad1a7" providerId="Windows Live" clId="Web-{8EAD9CD5-E4C6-429A-ACDB-94942DC68CD7}" dt="2021-06-14T00:38:48.315" v="46" actId="1076"/>
          <ac:spMkLst>
            <pc:docMk/>
            <pc:sldMk cId="3242109153" sldId="411"/>
            <ac:spMk id="7" creationId="{98973D91-2087-4AC6-80EF-48E278FC38B0}"/>
          </ac:spMkLst>
        </pc:spChg>
        <pc:spChg chg="add mod">
          <ac:chgData name="Masaki Suzuki" userId="2c4feb2ed34ad1a7" providerId="Windows Live" clId="Web-{8EAD9CD5-E4C6-429A-ACDB-94942DC68CD7}" dt="2021-06-14T00:39:44.254" v="56" actId="1076"/>
          <ac:spMkLst>
            <pc:docMk/>
            <pc:sldMk cId="3242109153" sldId="411"/>
            <ac:spMk id="12" creationId="{33C94AB2-F67C-4542-B5DA-2D1D3316D6EB}"/>
          </ac:spMkLst>
        </pc:spChg>
      </pc:sldChg>
      <pc:sldChg chg="addSp modSp">
        <pc:chgData name="Masaki Suzuki" userId="2c4feb2ed34ad1a7" providerId="Windows Live" clId="Web-{8EAD9CD5-E4C6-429A-ACDB-94942DC68CD7}" dt="2021-06-14T00:49:57.096" v="101" actId="1076"/>
        <pc:sldMkLst>
          <pc:docMk/>
          <pc:sldMk cId="462141805" sldId="412"/>
        </pc:sldMkLst>
        <pc:spChg chg="add mod">
          <ac:chgData name="Masaki Suzuki" userId="2c4feb2ed34ad1a7" providerId="Windows Live" clId="Web-{8EAD9CD5-E4C6-429A-ACDB-94942DC68CD7}" dt="2021-06-14T00:49:57.096" v="101" actId="1076"/>
          <ac:spMkLst>
            <pc:docMk/>
            <pc:sldMk cId="462141805" sldId="412"/>
            <ac:spMk id="9" creationId="{C9F5BDD4-BC27-448B-A584-145877B4EBBA}"/>
          </ac:spMkLst>
        </pc:spChg>
        <pc:spChg chg="add mod">
          <ac:chgData name="Masaki Suzuki" userId="2c4feb2ed34ad1a7" providerId="Windows Live" clId="Web-{8EAD9CD5-E4C6-429A-ACDB-94942DC68CD7}" dt="2021-06-14T00:49:07.110" v="80" actId="1076"/>
          <ac:spMkLst>
            <pc:docMk/>
            <pc:sldMk cId="462141805" sldId="412"/>
            <ac:spMk id="10" creationId="{07F437F6-112B-4B56-8CD2-F27864A705A7}"/>
          </ac:spMkLst>
        </pc:spChg>
        <pc:spChg chg="add mod">
          <ac:chgData name="Masaki Suzuki" userId="2c4feb2ed34ad1a7" providerId="Windows Live" clId="Web-{8EAD9CD5-E4C6-429A-ACDB-94942DC68CD7}" dt="2021-06-14T00:49:16.220" v="82" actId="1076"/>
          <ac:spMkLst>
            <pc:docMk/>
            <pc:sldMk cId="462141805" sldId="412"/>
            <ac:spMk id="12" creationId="{9F97D324-E2F0-4A11-9699-ADDB87A131B3}"/>
          </ac:spMkLst>
        </pc:spChg>
        <pc:spChg chg="add mod">
          <ac:chgData name="Masaki Suzuki" userId="2c4feb2ed34ad1a7" providerId="Windows Live" clId="Web-{8EAD9CD5-E4C6-429A-ACDB-94942DC68CD7}" dt="2021-06-14T00:49:44.220" v="100" actId="1076"/>
          <ac:spMkLst>
            <pc:docMk/>
            <pc:sldMk cId="462141805" sldId="412"/>
            <ac:spMk id="21" creationId="{0F152B17-8232-443C-8444-C8540906BFCD}"/>
          </ac:spMkLst>
        </pc:spChg>
      </pc:sldChg>
      <pc:sldChg chg="addSp modSp">
        <pc:chgData name="Masaki Suzuki" userId="2c4feb2ed34ad1a7" providerId="Windows Live" clId="Web-{8EAD9CD5-E4C6-429A-ACDB-94942DC68CD7}" dt="2021-06-14T01:09:50.513" v="146" actId="1076"/>
        <pc:sldMkLst>
          <pc:docMk/>
          <pc:sldMk cId="457245884" sldId="413"/>
        </pc:sldMkLst>
        <pc:spChg chg="add mod">
          <ac:chgData name="Masaki Suzuki" userId="2c4feb2ed34ad1a7" providerId="Windows Live" clId="Web-{8EAD9CD5-E4C6-429A-ACDB-94942DC68CD7}" dt="2021-06-14T01:09:23.778" v="141" actId="1076"/>
          <ac:spMkLst>
            <pc:docMk/>
            <pc:sldMk cId="457245884" sldId="413"/>
            <ac:spMk id="7" creationId="{A3734591-2043-4753-84CA-0FCFE08A4AB7}"/>
          </ac:spMkLst>
        </pc:spChg>
        <pc:spChg chg="add mod">
          <ac:chgData name="Masaki Suzuki" userId="2c4feb2ed34ad1a7" providerId="Windows Live" clId="Web-{8EAD9CD5-E4C6-429A-ACDB-94942DC68CD7}" dt="2021-06-14T01:09:38.341" v="144" actId="1076"/>
          <ac:spMkLst>
            <pc:docMk/>
            <pc:sldMk cId="457245884" sldId="413"/>
            <ac:spMk id="35" creationId="{A0E93258-C593-49EC-9590-C36DEA1D9580}"/>
          </ac:spMkLst>
        </pc:spChg>
        <pc:spChg chg="add mod">
          <ac:chgData name="Masaki Suzuki" userId="2c4feb2ed34ad1a7" providerId="Windows Live" clId="Web-{8EAD9CD5-E4C6-429A-ACDB-94942DC68CD7}" dt="2021-06-14T01:09:33.075" v="143" actId="1076"/>
          <ac:spMkLst>
            <pc:docMk/>
            <pc:sldMk cId="457245884" sldId="413"/>
            <ac:spMk id="38" creationId="{B3BEF764-1642-449F-9863-314F300A7352}"/>
          </ac:spMkLst>
        </pc:spChg>
        <pc:spChg chg="add mod">
          <ac:chgData name="Masaki Suzuki" userId="2c4feb2ed34ad1a7" providerId="Windows Live" clId="Web-{8EAD9CD5-E4C6-429A-ACDB-94942DC68CD7}" dt="2021-06-14T01:09:50.513" v="146" actId="1076"/>
          <ac:spMkLst>
            <pc:docMk/>
            <pc:sldMk cId="457245884" sldId="413"/>
            <ac:spMk id="39" creationId="{CAEF3B18-065A-458F-BEE8-FB8C88F82D0C}"/>
          </ac:spMkLst>
        </pc:spChg>
      </pc:sldChg>
      <pc:sldChg chg="addSp delSp modSp">
        <pc:chgData name="Masaki Suzuki" userId="2c4feb2ed34ad1a7" providerId="Windows Live" clId="Web-{8EAD9CD5-E4C6-429A-ACDB-94942DC68CD7}" dt="2021-06-14T01:03:10.020" v="135" actId="1076"/>
        <pc:sldMkLst>
          <pc:docMk/>
          <pc:sldMk cId="2642435103" sldId="414"/>
        </pc:sldMkLst>
        <pc:spChg chg="add mod">
          <ac:chgData name="Masaki Suzuki" userId="2c4feb2ed34ad1a7" providerId="Windows Live" clId="Web-{8EAD9CD5-E4C6-429A-ACDB-94942DC68CD7}" dt="2021-06-14T01:01:52.284" v="111" actId="1076"/>
          <ac:spMkLst>
            <pc:docMk/>
            <pc:sldMk cId="2642435103" sldId="414"/>
            <ac:spMk id="5" creationId="{83CFE51C-0818-46A1-A71A-700B874759F6}"/>
          </ac:spMkLst>
        </pc:spChg>
        <pc:spChg chg="add mod">
          <ac:chgData name="Masaki Suzuki" userId="2c4feb2ed34ad1a7" providerId="Windows Live" clId="Web-{8EAD9CD5-E4C6-429A-ACDB-94942DC68CD7}" dt="2021-06-14T01:01:47.768" v="110" actId="1076"/>
          <ac:spMkLst>
            <pc:docMk/>
            <pc:sldMk cId="2642435103" sldId="414"/>
            <ac:spMk id="7" creationId="{9820F43F-A630-4E09-BF21-7F27D21BA845}"/>
          </ac:spMkLst>
        </pc:spChg>
        <pc:spChg chg="add mod">
          <ac:chgData name="Masaki Suzuki" userId="2c4feb2ed34ad1a7" providerId="Windows Live" clId="Web-{8EAD9CD5-E4C6-429A-ACDB-94942DC68CD7}" dt="2021-06-14T01:01:44.455" v="109" actId="1076"/>
          <ac:spMkLst>
            <pc:docMk/>
            <pc:sldMk cId="2642435103" sldId="414"/>
            <ac:spMk id="8" creationId="{9966B473-CB76-4D6B-80DE-78AE94CD8107}"/>
          </ac:spMkLst>
        </pc:spChg>
        <pc:spChg chg="add mod">
          <ac:chgData name="Masaki Suzuki" userId="2c4feb2ed34ad1a7" providerId="Windows Live" clId="Web-{8EAD9CD5-E4C6-429A-ACDB-94942DC68CD7}" dt="2021-06-14T01:01:40.143" v="108" actId="1076"/>
          <ac:spMkLst>
            <pc:docMk/>
            <pc:sldMk cId="2642435103" sldId="414"/>
            <ac:spMk id="12" creationId="{8FC4EB9B-D921-4A58-AB1A-0CE6F553724A}"/>
          </ac:spMkLst>
        </pc:spChg>
        <pc:spChg chg="add mod">
          <ac:chgData name="Masaki Suzuki" userId="2c4feb2ed34ad1a7" providerId="Windows Live" clId="Web-{8EAD9CD5-E4C6-429A-ACDB-94942DC68CD7}" dt="2021-06-14T01:01:35.643" v="107" actId="1076"/>
          <ac:spMkLst>
            <pc:docMk/>
            <pc:sldMk cId="2642435103" sldId="414"/>
            <ac:spMk id="13" creationId="{516D5849-FBEF-431E-94A2-F6CD702AAE00}"/>
          </ac:spMkLst>
        </pc:spChg>
        <pc:spChg chg="add del">
          <ac:chgData name="Masaki Suzuki" userId="2c4feb2ed34ad1a7" providerId="Windows Live" clId="Web-{8EAD9CD5-E4C6-429A-ACDB-94942DC68CD7}" dt="2021-06-14T01:02:09.128" v="113"/>
          <ac:spMkLst>
            <pc:docMk/>
            <pc:sldMk cId="2642435103" sldId="414"/>
            <ac:spMk id="14" creationId="{DF85DD26-8E00-4D20-9BA2-A2A68AA73D83}"/>
          </ac:spMkLst>
        </pc:spChg>
        <pc:spChg chg="add mod">
          <ac:chgData name="Masaki Suzuki" userId="2c4feb2ed34ad1a7" providerId="Windows Live" clId="Web-{8EAD9CD5-E4C6-429A-ACDB-94942DC68CD7}" dt="2021-06-14T01:02:22.441" v="115" actId="1076"/>
          <ac:spMkLst>
            <pc:docMk/>
            <pc:sldMk cId="2642435103" sldId="414"/>
            <ac:spMk id="15" creationId="{3B372FBD-7B1B-4DC1-8CE1-9A6422F88049}"/>
          </ac:spMkLst>
        </pc:spChg>
        <pc:spChg chg="add mod">
          <ac:chgData name="Masaki Suzuki" userId="2c4feb2ed34ad1a7" providerId="Windows Live" clId="Web-{8EAD9CD5-E4C6-429A-ACDB-94942DC68CD7}" dt="2021-06-14T01:02:26.675" v="117" actId="1076"/>
          <ac:spMkLst>
            <pc:docMk/>
            <pc:sldMk cId="2642435103" sldId="414"/>
            <ac:spMk id="16" creationId="{8E4310EA-FF1B-41A2-ADF5-4AF3FBB4ED1F}"/>
          </ac:spMkLst>
        </pc:spChg>
        <pc:spChg chg="add mod">
          <ac:chgData name="Masaki Suzuki" userId="2c4feb2ed34ad1a7" providerId="Windows Live" clId="Web-{8EAD9CD5-E4C6-429A-ACDB-94942DC68CD7}" dt="2021-06-14T01:02:30.581" v="119" actId="1076"/>
          <ac:spMkLst>
            <pc:docMk/>
            <pc:sldMk cId="2642435103" sldId="414"/>
            <ac:spMk id="17" creationId="{80B58D5A-0000-464E-BB23-97BFD8361D4C}"/>
          </ac:spMkLst>
        </pc:spChg>
        <pc:spChg chg="add mod">
          <ac:chgData name="Masaki Suzuki" userId="2c4feb2ed34ad1a7" providerId="Windows Live" clId="Web-{8EAD9CD5-E4C6-429A-ACDB-94942DC68CD7}" dt="2021-06-14T01:02:35.988" v="121" actId="1076"/>
          <ac:spMkLst>
            <pc:docMk/>
            <pc:sldMk cId="2642435103" sldId="414"/>
            <ac:spMk id="21" creationId="{D3E8EFA9-CFFD-46EE-B9CE-EEC2103B79FE}"/>
          </ac:spMkLst>
        </pc:spChg>
        <pc:spChg chg="add mod">
          <ac:chgData name="Masaki Suzuki" userId="2c4feb2ed34ad1a7" providerId="Windows Live" clId="Web-{8EAD9CD5-E4C6-429A-ACDB-94942DC68CD7}" dt="2021-06-14T01:02:40.457" v="123" actId="1076"/>
          <ac:spMkLst>
            <pc:docMk/>
            <pc:sldMk cId="2642435103" sldId="414"/>
            <ac:spMk id="29" creationId="{95A174DE-6370-48BE-BC1F-726038784CA6}"/>
          </ac:spMkLst>
        </pc:spChg>
        <pc:spChg chg="add mod">
          <ac:chgData name="Masaki Suzuki" userId="2c4feb2ed34ad1a7" providerId="Windows Live" clId="Web-{8EAD9CD5-E4C6-429A-ACDB-94942DC68CD7}" dt="2021-06-14T01:02:45.972" v="125" actId="1076"/>
          <ac:spMkLst>
            <pc:docMk/>
            <pc:sldMk cId="2642435103" sldId="414"/>
            <ac:spMk id="41" creationId="{9BE0E79F-5168-4990-8AE9-CFF4B6BE92AA}"/>
          </ac:spMkLst>
        </pc:spChg>
        <pc:spChg chg="add mod">
          <ac:chgData name="Masaki Suzuki" userId="2c4feb2ed34ad1a7" providerId="Windows Live" clId="Web-{8EAD9CD5-E4C6-429A-ACDB-94942DC68CD7}" dt="2021-06-14T01:02:51.660" v="127" actId="1076"/>
          <ac:spMkLst>
            <pc:docMk/>
            <pc:sldMk cId="2642435103" sldId="414"/>
            <ac:spMk id="43" creationId="{05B03CB3-AFF9-4715-B675-05C3CE71AF52}"/>
          </ac:spMkLst>
        </pc:spChg>
        <pc:spChg chg="add mod">
          <ac:chgData name="Masaki Suzuki" userId="2c4feb2ed34ad1a7" providerId="Windows Live" clId="Web-{8EAD9CD5-E4C6-429A-ACDB-94942DC68CD7}" dt="2021-06-14T01:02:55.004" v="129" actId="1076"/>
          <ac:spMkLst>
            <pc:docMk/>
            <pc:sldMk cId="2642435103" sldId="414"/>
            <ac:spMk id="45" creationId="{06F04FE2-AE7B-4913-ABE9-1E08038F33DD}"/>
          </ac:spMkLst>
        </pc:spChg>
        <pc:spChg chg="add mod">
          <ac:chgData name="Masaki Suzuki" userId="2c4feb2ed34ad1a7" providerId="Windows Live" clId="Web-{8EAD9CD5-E4C6-429A-ACDB-94942DC68CD7}" dt="2021-06-14T01:03:00.426" v="131" actId="1076"/>
          <ac:spMkLst>
            <pc:docMk/>
            <pc:sldMk cId="2642435103" sldId="414"/>
            <ac:spMk id="47" creationId="{1CE234EF-5F74-49CA-9F06-D59589482F60}"/>
          </ac:spMkLst>
        </pc:spChg>
        <pc:spChg chg="add mod">
          <ac:chgData name="Masaki Suzuki" userId="2c4feb2ed34ad1a7" providerId="Windows Live" clId="Web-{8EAD9CD5-E4C6-429A-ACDB-94942DC68CD7}" dt="2021-06-14T01:03:05.301" v="133" actId="1076"/>
          <ac:spMkLst>
            <pc:docMk/>
            <pc:sldMk cId="2642435103" sldId="414"/>
            <ac:spMk id="49" creationId="{80F4BB15-C8D9-4BEB-968C-351BAF6C58CA}"/>
          </ac:spMkLst>
        </pc:spChg>
        <pc:spChg chg="add mod">
          <ac:chgData name="Masaki Suzuki" userId="2c4feb2ed34ad1a7" providerId="Windows Live" clId="Web-{8EAD9CD5-E4C6-429A-ACDB-94942DC68CD7}" dt="2021-06-14T01:03:10.020" v="135" actId="1076"/>
          <ac:spMkLst>
            <pc:docMk/>
            <pc:sldMk cId="2642435103" sldId="414"/>
            <ac:spMk id="51" creationId="{1CAF7CDA-C615-43B9-9DE7-4E4BBE11D315}"/>
          </ac:spMkLst>
        </pc:spChg>
      </pc:sldChg>
      <pc:sldChg chg="addSp delSp modSp">
        <pc:chgData name="Masaki Suzuki" userId="2c4feb2ed34ad1a7" providerId="Windows Live" clId="Web-{8EAD9CD5-E4C6-429A-ACDB-94942DC68CD7}" dt="2021-06-14T01:10:27.155" v="154"/>
        <pc:sldMkLst>
          <pc:docMk/>
          <pc:sldMk cId="564077160" sldId="415"/>
        </pc:sldMkLst>
        <pc:spChg chg="add mod">
          <ac:chgData name="Masaki Suzuki" userId="2c4feb2ed34ad1a7" providerId="Windows Live" clId="Web-{8EAD9CD5-E4C6-429A-ACDB-94942DC68CD7}" dt="2021-06-14T01:10:12.420" v="150" actId="1076"/>
          <ac:spMkLst>
            <pc:docMk/>
            <pc:sldMk cId="564077160" sldId="415"/>
            <ac:spMk id="5" creationId="{34F80885-D7B3-4510-B1B1-658B3EC01E1B}"/>
          </ac:spMkLst>
        </pc:spChg>
        <pc:spChg chg="add mod">
          <ac:chgData name="Masaki Suzuki" userId="2c4feb2ed34ad1a7" providerId="Windows Live" clId="Web-{8EAD9CD5-E4C6-429A-ACDB-94942DC68CD7}" dt="2021-06-14T01:10:22.670" v="151" actId="1076"/>
          <ac:spMkLst>
            <pc:docMk/>
            <pc:sldMk cId="564077160" sldId="415"/>
            <ac:spMk id="24" creationId="{0AA5DD9E-DD9C-426F-B072-5F2342CB483B}"/>
          </ac:spMkLst>
        </pc:spChg>
        <pc:spChg chg="add del mod">
          <ac:chgData name="Masaki Suzuki" userId="2c4feb2ed34ad1a7" providerId="Windows Live" clId="Web-{8EAD9CD5-E4C6-429A-ACDB-94942DC68CD7}" dt="2021-06-14T01:10:27.155" v="154"/>
          <ac:spMkLst>
            <pc:docMk/>
            <pc:sldMk cId="564077160" sldId="415"/>
            <ac:spMk id="25" creationId="{1C47A71B-1604-46E5-9E4B-43E907915133}"/>
          </ac:spMkLst>
        </pc:spChg>
      </pc:sldChg>
      <pc:sldChg chg="addSp modSp">
        <pc:chgData name="Masaki Suzuki" userId="2c4feb2ed34ad1a7" providerId="Windows Live" clId="Web-{8EAD9CD5-E4C6-429A-ACDB-94942DC68CD7}" dt="2021-06-14T01:11:16.609" v="168" actId="1076"/>
        <pc:sldMkLst>
          <pc:docMk/>
          <pc:sldMk cId="3526939710" sldId="420"/>
        </pc:sldMkLst>
        <pc:spChg chg="add mod">
          <ac:chgData name="Masaki Suzuki" userId="2c4feb2ed34ad1a7" providerId="Windows Live" clId="Web-{8EAD9CD5-E4C6-429A-ACDB-94942DC68CD7}" dt="2021-06-14T01:10:39.796" v="156" actId="1076"/>
          <ac:spMkLst>
            <pc:docMk/>
            <pc:sldMk cId="3526939710" sldId="420"/>
            <ac:spMk id="7" creationId="{8E302064-2DD2-4497-8865-9D60D4E53F70}"/>
          </ac:spMkLst>
        </pc:spChg>
        <pc:spChg chg="add mod">
          <ac:chgData name="Masaki Suzuki" userId="2c4feb2ed34ad1a7" providerId="Windows Live" clId="Web-{8EAD9CD5-E4C6-429A-ACDB-94942DC68CD7}" dt="2021-06-14T01:10:45.296" v="158" actId="1076"/>
          <ac:spMkLst>
            <pc:docMk/>
            <pc:sldMk cId="3526939710" sldId="420"/>
            <ac:spMk id="9" creationId="{57FF5533-2C2B-46F7-8ADC-3A4F6DF7CE6D}"/>
          </ac:spMkLst>
        </pc:spChg>
        <pc:spChg chg="add mod">
          <ac:chgData name="Masaki Suzuki" userId="2c4feb2ed34ad1a7" providerId="Windows Live" clId="Web-{8EAD9CD5-E4C6-429A-ACDB-94942DC68CD7}" dt="2021-06-14T01:10:57.468" v="160" actId="1076"/>
          <ac:spMkLst>
            <pc:docMk/>
            <pc:sldMk cId="3526939710" sldId="420"/>
            <ac:spMk id="13" creationId="{ADE66001-E7DB-4BEE-A5E0-12DD80478E43}"/>
          </ac:spMkLst>
        </pc:spChg>
        <pc:spChg chg="add mod">
          <ac:chgData name="Masaki Suzuki" userId="2c4feb2ed34ad1a7" providerId="Windows Live" clId="Web-{8EAD9CD5-E4C6-429A-ACDB-94942DC68CD7}" dt="2021-06-14T01:10:59.999" v="162" actId="1076"/>
          <ac:spMkLst>
            <pc:docMk/>
            <pc:sldMk cId="3526939710" sldId="420"/>
            <ac:spMk id="15" creationId="{F1A1CEFA-027B-4C99-BA42-83728440DE39}"/>
          </ac:spMkLst>
        </pc:spChg>
        <pc:spChg chg="add mod">
          <ac:chgData name="Masaki Suzuki" userId="2c4feb2ed34ad1a7" providerId="Windows Live" clId="Web-{8EAD9CD5-E4C6-429A-ACDB-94942DC68CD7}" dt="2021-06-14T01:11:03.390" v="164" actId="1076"/>
          <ac:spMkLst>
            <pc:docMk/>
            <pc:sldMk cId="3526939710" sldId="420"/>
            <ac:spMk id="17" creationId="{B4977364-5A14-4BE9-9035-B49107C925EB}"/>
          </ac:spMkLst>
        </pc:spChg>
        <pc:spChg chg="add mod">
          <ac:chgData name="Masaki Suzuki" userId="2c4feb2ed34ad1a7" providerId="Windows Live" clId="Web-{8EAD9CD5-E4C6-429A-ACDB-94942DC68CD7}" dt="2021-06-14T01:11:09.453" v="166" actId="1076"/>
          <ac:spMkLst>
            <pc:docMk/>
            <pc:sldMk cId="3526939710" sldId="420"/>
            <ac:spMk id="19" creationId="{8822BCF0-DECC-4294-8349-8726D5799E7B}"/>
          </ac:spMkLst>
        </pc:spChg>
        <pc:spChg chg="add mod">
          <ac:chgData name="Masaki Suzuki" userId="2c4feb2ed34ad1a7" providerId="Windows Live" clId="Web-{8EAD9CD5-E4C6-429A-ACDB-94942DC68CD7}" dt="2021-06-14T01:11:16.609" v="168" actId="1076"/>
          <ac:spMkLst>
            <pc:docMk/>
            <pc:sldMk cId="3526939710" sldId="420"/>
            <ac:spMk id="21" creationId="{4098F4A7-DFD8-414B-AD67-937559319792}"/>
          </ac:spMkLst>
        </pc:spChg>
      </pc:sldChg>
      <pc:sldChg chg="addSp modSp">
        <pc:chgData name="Masaki Suzuki" userId="2c4feb2ed34ad1a7" providerId="Windows Live" clId="Web-{8EAD9CD5-E4C6-429A-ACDB-94942DC68CD7}" dt="2021-06-14T01:12:51.361" v="196" actId="1076"/>
        <pc:sldMkLst>
          <pc:docMk/>
          <pc:sldMk cId="583989210" sldId="421"/>
        </pc:sldMkLst>
        <pc:spChg chg="add mod">
          <ac:chgData name="Masaki Suzuki" userId="2c4feb2ed34ad1a7" providerId="Windows Live" clId="Web-{8EAD9CD5-E4C6-429A-ACDB-94942DC68CD7}" dt="2021-06-14T01:11:28.219" v="170" actId="1076"/>
          <ac:spMkLst>
            <pc:docMk/>
            <pc:sldMk cId="583989210" sldId="421"/>
            <ac:spMk id="5" creationId="{387155EB-F793-43A2-8FE2-18270E9D1C64}"/>
          </ac:spMkLst>
        </pc:spChg>
        <pc:spChg chg="add mod">
          <ac:chgData name="Masaki Suzuki" userId="2c4feb2ed34ad1a7" providerId="Windows Live" clId="Web-{8EAD9CD5-E4C6-429A-ACDB-94942DC68CD7}" dt="2021-06-14T01:11:33.562" v="172" actId="1076"/>
          <ac:spMkLst>
            <pc:docMk/>
            <pc:sldMk cId="583989210" sldId="421"/>
            <ac:spMk id="7" creationId="{5847A68D-9BAE-4BD3-A9C3-BA3367BAE6A5}"/>
          </ac:spMkLst>
        </pc:spChg>
        <pc:spChg chg="add mod">
          <ac:chgData name="Masaki Suzuki" userId="2c4feb2ed34ad1a7" providerId="Windows Live" clId="Web-{8EAD9CD5-E4C6-429A-ACDB-94942DC68CD7}" dt="2021-06-14T01:11:41.797" v="174" actId="1076"/>
          <ac:spMkLst>
            <pc:docMk/>
            <pc:sldMk cId="583989210" sldId="421"/>
            <ac:spMk id="13" creationId="{0477D6E6-208A-4476-A00C-A7AD0E418C9F}"/>
          </ac:spMkLst>
        </pc:spChg>
        <pc:spChg chg="add mod">
          <ac:chgData name="Masaki Suzuki" userId="2c4feb2ed34ad1a7" providerId="Windows Live" clId="Web-{8EAD9CD5-E4C6-429A-ACDB-94942DC68CD7}" dt="2021-06-14T01:11:42.969" v="176" actId="1076"/>
          <ac:spMkLst>
            <pc:docMk/>
            <pc:sldMk cId="583989210" sldId="421"/>
            <ac:spMk id="15" creationId="{393DCC92-1F34-44E9-8E66-2EDC522DA92E}"/>
          </ac:spMkLst>
        </pc:spChg>
        <pc:spChg chg="add mod">
          <ac:chgData name="Masaki Suzuki" userId="2c4feb2ed34ad1a7" providerId="Windows Live" clId="Web-{8EAD9CD5-E4C6-429A-ACDB-94942DC68CD7}" dt="2021-06-14T01:11:48.797" v="178" actId="1076"/>
          <ac:spMkLst>
            <pc:docMk/>
            <pc:sldMk cId="583989210" sldId="421"/>
            <ac:spMk id="17" creationId="{F5A8826A-326A-4188-AC17-5221D2AB7988}"/>
          </ac:spMkLst>
        </pc:spChg>
        <pc:spChg chg="add mod">
          <ac:chgData name="Masaki Suzuki" userId="2c4feb2ed34ad1a7" providerId="Windows Live" clId="Web-{8EAD9CD5-E4C6-429A-ACDB-94942DC68CD7}" dt="2021-06-14T01:11:59.735" v="180" actId="1076"/>
          <ac:spMkLst>
            <pc:docMk/>
            <pc:sldMk cId="583989210" sldId="421"/>
            <ac:spMk id="19" creationId="{0BAA1D42-EAAB-41F3-BD75-1709666879BC}"/>
          </ac:spMkLst>
        </pc:spChg>
        <pc:spChg chg="add mod">
          <ac:chgData name="Masaki Suzuki" userId="2c4feb2ed34ad1a7" providerId="Windows Live" clId="Web-{8EAD9CD5-E4C6-429A-ACDB-94942DC68CD7}" dt="2021-06-14T01:12:01.391" v="182" actId="1076"/>
          <ac:spMkLst>
            <pc:docMk/>
            <pc:sldMk cId="583989210" sldId="421"/>
            <ac:spMk id="21" creationId="{D550F591-A396-4BAD-A2E0-BA04591F5645}"/>
          </ac:spMkLst>
        </pc:spChg>
        <pc:spChg chg="add mod">
          <ac:chgData name="Masaki Suzuki" userId="2c4feb2ed34ad1a7" providerId="Windows Live" clId="Web-{8EAD9CD5-E4C6-429A-ACDB-94942DC68CD7}" dt="2021-06-14T01:12:05.735" v="184" actId="1076"/>
          <ac:spMkLst>
            <pc:docMk/>
            <pc:sldMk cId="583989210" sldId="421"/>
            <ac:spMk id="23" creationId="{5571937E-5915-4BD9-82C5-111AAEEAF940}"/>
          </ac:spMkLst>
        </pc:spChg>
        <pc:spChg chg="add mod">
          <ac:chgData name="Masaki Suzuki" userId="2c4feb2ed34ad1a7" providerId="Windows Live" clId="Web-{8EAD9CD5-E4C6-429A-ACDB-94942DC68CD7}" dt="2021-06-14T01:12:15.923" v="186" actId="1076"/>
          <ac:spMkLst>
            <pc:docMk/>
            <pc:sldMk cId="583989210" sldId="421"/>
            <ac:spMk id="25" creationId="{87F86975-CD54-4063-B6E6-0FC9A66F2A49}"/>
          </ac:spMkLst>
        </pc:spChg>
        <pc:spChg chg="add mod">
          <ac:chgData name="Masaki Suzuki" userId="2c4feb2ed34ad1a7" providerId="Windows Live" clId="Web-{8EAD9CD5-E4C6-429A-ACDB-94942DC68CD7}" dt="2021-06-14T01:12:18.204" v="188" actId="1076"/>
          <ac:spMkLst>
            <pc:docMk/>
            <pc:sldMk cId="583989210" sldId="421"/>
            <ac:spMk id="27" creationId="{C5C6592F-46EC-4A5B-BC25-25CA10FAF77A}"/>
          </ac:spMkLst>
        </pc:spChg>
        <pc:spChg chg="add mod">
          <ac:chgData name="Masaki Suzuki" userId="2c4feb2ed34ad1a7" providerId="Windows Live" clId="Web-{8EAD9CD5-E4C6-429A-ACDB-94942DC68CD7}" dt="2021-06-14T01:12:28.282" v="190" actId="1076"/>
          <ac:spMkLst>
            <pc:docMk/>
            <pc:sldMk cId="583989210" sldId="421"/>
            <ac:spMk id="29" creationId="{2D43FD21-BC1D-41EE-99E1-10C06D33F471}"/>
          </ac:spMkLst>
        </pc:spChg>
        <pc:spChg chg="add mod">
          <ac:chgData name="Masaki Suzuki" userId="2c4feb2ed34ad1a7" providerId="Windows Live" clId="Web-{8EAD9CD5-E4C6-429A-ACDB-94942DC68CD7}" dt="2021-06-14T01:12:34.158" v="192" actId="1076"/>
          <ac:spMkLst>
            <pc:docMk/>
            <pc:sldMk cId="583989210" sldId="421"/>
            <ac:spMk id="31" creationId="{45284596-C174-440F-85FA-70A0026C576D}"/>
          </ac:spMkLst>
        </pc:spChg>
        <pc:spChg chg="add mod">
          <ac:chgData name="Masaki Suzuki" userId="2c4feb2ed34ad1a7" providerId="Windows Live" clId="Web-{8EAD9CD5-E4C6-429A-ACDB-94942DC68CD7}" dt="2021-06-14T01:12:39.345" v="194" actId="1076"/>
          <ac:spMkLst>
            <pc:docMk/>
            <pc:sldMk cId="583989210" sldId="421"/>
            <ac:spMk id="33" creationId="{32C2EBD7-711C-4BBB-A9BD-3D6B42F622DD}"/>
          </ac:spMkLst>
        </pc:spChg>
        <pc:spChg chg="add mod">
          <ac:chgData name="Masaki Suzuki" userId="2c4feb2ed34ad1a7" providerId="Windows Live" clId="Web-{8EAD9CD5-E4C6-429A-ACDB-94942DC68CD7}" dt="2021-06-14T01:12:51.361" v="196" actId="1076"/>
          <ac:spMkLst>
            <pc:docMk/>
            <pc:sldMk cId="583989210" sldId="421"/>
            <ac:spMk id="35" creationId="{621ECD8F-8A7F-4AFA-85E6-DF33765C517E}"/>
          </ac:spMkLst>
        </pc:spChg>
      </pc:sldChg>
    </pc:docChg>
  </pc:docChgLst>
  <pc:docChgLst>
    <pc:chgData name="Masaki Suzuki" userId="2c4feb2ed34ad1a7" providerId="Windows Live" clId="Web-{BB0CFECF-3597-4506-B3C9-C1E83C54A5EB}"/>
    <pc:docChg chg="addSld delSld modSld">
      <pc:chgData name="Masaki Suzuki" userId="2c4feb2ed34ad1a7" providerId="Windows Live" clId="Web-{BB0CFECF-3597-4506-B3C9-C1E83C54A5EB}" dt="2021-03-26T09:32:23.172" v="3177" actId="1076"/>
      <pc:docMkLst>
        <pc:docMk/>
      </pc:docMkLst>
      <pc:sldChg chg="addSp delSp modSp">
        <pc:chgData name="Masaki Suzuki" userId="2c4feb2ed34ad1a7" providerId="Windows Live" clId="Web-{BB0CFECF-3597-4506-B3C9-C1E83C54A5EB}" dt="2021-03-26T03:36:38.033" v="30" actId="20577"/>
        <pc:sldMkLst>
          <pc:docMk/>
          <pc:sldMk cId="0" sldId="260"/>
        </pc:sldMkLst>
        <pc:spChg chg="add mod">
          <ac:chgData name="Masaki Suzuki" userId="2c4feb2ed34ad1a7" providerId="Windows Live" clId="Web-{BB0CFECF-3597-4506-B3C9-C1E83C54A5EB}" dt="2021-03-26T03:36:38.033" v="30" actId="20577"/>
          <ac:spMkLst>
            <pc:docMk/>
            <pc:sldMk cId="0" sldId="260"/>
            <ac:spMk id="2" creationId="{F27CD431-AD37-47ED-9C3F-C89211D42103}"/>
          </ac:spMkLst>
        </pc:spChg>
        <pc:spChg chg="add mod">
          <ac:chgData name="Masaki Suzuki" userId="2c4feb2ed34ad1a7" providerId="Windows Live" clId="Web-{BB0CFECF-3597-4506-B3C9-C1E83C54A5EB}" dt="2021-03-26T03:35:57.564" v="19" actId="1076"/>
          <ac:spMkLst>
            <pc:docMk/>
            <pc:sldMk cId="0" sldId="260"/>
            <ac:spMk id="16" creationId="{FFC2B272-D8F7-42BC-A545-5C383F219206}"/>
          </ac:spMkLst>
        </pc:spChg>
        <pc:spChg chg="add del mod">
          <ac:chgData name="Masaki Suzuki" userId="2c4feb2ed34ad1a7" providerId="Windows Live" clId="Web-{BB0CFECF-3597-4506-B3C9-C1E83C54A5EB}" dt="2021-03-26T03:36:22.408" v="29" actId="20577"/>
          <ac:spMkLst>
            <pc:docMk/>
            <pc:sldMk cId="0" sldId="260"/>
            <ac:spMk id="17" creationId="{4C39A75F-74C7-4674-B2DE-AB62F365E961}"/>
          </ac:spMkLst>
        </pc:spChg>
        <pc:spChg chg="del mod">
          <ac:chgData name="Masaki Suzuki" userId="2c4feb2ed34ad1a7" providerId="Windows Live" clId="Web-{BB0CFECF-3597-4506-B3C9-C1E83C54A5EB}" dt="2021-03-26T03:35:08.705" v="7"/>
          <ac:spMkLst>
            <pc:docMk/>
            <pc:sldMk cId="0" sldId="260"/>
            <ac:spMk id="173" creationId="{00000000-0000-0000-0000-000000000000}"/>
          </ac:spMkLst>
        </pc:spChg>
        <pc:spChg chg="del">
          <ac:chgData name="Masaki Suzuki" userId="2c4feb2ed34ad1a7" providerId="Windows Live" clId="Web-{BB0CFECF-3597-4506-B3C9-C1E83C54A5EB}" dt="2021-03-26T03:34:59.736" v="3"/>
          <ac:spMkLst>
            <pc:docMk/>
            <pc:sldMk cId="0" sldId="260"/>
            <ac:spMk id="179" creationId="{00000000-0000-0000-0000-000000000000}"/>
          </ac:spMkLst>
        </pc:spChg>
        <pc:spChg chg="del mod">
          <ac:chgData name="Masaki Suzuki" userId="2c4feb2ed34ad1a7" providerId="Windows Live" clId="Web-{BB0CFECF-3597-4506-B3C9-C1E83C54A5EB}" dt="2021-03-26T03:35:47.392" v="17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BB0CFECF-3597-4506-B3C9-C1E83C54A5EB}" dt="2021-03-26T03:39:06.267" v="137" actId="20577"/>
        <pc:sldMkLst>
          <pc:docMk/>
          <pc:sldMk cId="0" sldId="263"/>
        </pc:sldMkLst>
        <pc:spChg chg="mod">
          <ac:chgData name="Masaki Suzuki" userId="2c4feb2ed34ad1a7" providerId="Windows Live" clId="Web-{BB0CFECF-3597-4506-B3C9-C1E83C54A5EB}" dt="2021-03-26T03:39:00.954" v="132" actId="1076"/>
          <ac:spMkLst>
            <pc:docMk/>
            <pc:sldMk cId="0" sldId="26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38:26.829" v="112" actId="1076"/>
          <ac:spMkLst>
            <pc:docMk/>
            <pc:sldMk cId="0" sldId="26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39:06.267" v="137" actId="20577"/>
          <ac:spMkLst>
            <pc:docMk/>
            <pc:sldMk cId="0" sldId="26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8:19.751" v="108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8:24.392" v="110" actId="1076"/>
          <ac:picMkLst>
            <pc:docMk/>
            <pc:sldMk cId="0" sldId="263"/>
            <ac:picMk id="206" creationId="{00000000-0000-0000-0000-000000000000}"/>
          </ac:picMkLst>
        </pc:picChg>
      </pc:sldChg>
      <pc:sldChg chg="addSp delSp modSp">
        <pc:chgData name="Masaki Suzuki" userId="2c4feb2ed34ad1a7" providerId="Windows Live" clId="Web-{BB0CFECF-3597-4506-B3C9-C1E83C54A5EB}" dt="2021-03-26T04:06:37.817" v="679" actId="20577"/>
        <pc:sldMkLst>
          <pc:docMk/>
          <pc:sldMk cId="0" sldId="264"/>
        </pc:sldMkLst>
        <pc:spChg chg="del">
          <ac:chgData name="Masaki Suzuki" userId="2c4feb2ed34ad1a7" providerId="Windows Live" clId="Web-{BB0CFECF-3597-4506-B3C9-C1E83C54A5EB}" dt="2021-03-26T03:43:15.687" v="276"/>
          <ac:spMkLst>
            <pc:docMk/>
            <pc:sldMk cId="0" sldId="264"/>
            <ac:spMk id="2" creationId="{45027C44-AF4F-4A83-AE2E-DCDA839DE2D8}"/>
          </ac:spMkLst>
        </pc:spChg>
        <pc:spChg chg="del">
          <ac:chgData name="Masaki Suzuki" userId="2c4feb2ed34ad1a7" providerId="Windows Live" clId="Web-{BB0CFECF-3597-4506-B3C9-C1E83C54A5EB}" dt="2021-03-26T03:44:50.203" v="330"/>
          <ac:spMkLst>
            <pc:docMk/>
            <pc:sldMk cId="0" sldId="264"/>
            <ac:spMk id="4" creationId="{F674C21E-91AF-47DA-9903-602EF1FC97F5}"/>
          </ac:spMkLst>
        </pc:spChg>
        <pc:spChg chg="mod">
          <ac:chgData name="Masaki Suzuki" userId="2c4feb2ed34ad1a7" providerId="Windows Live" clId="Web-{BB0CFECF-3597-4506-B3C9-C1E83C54A5EB}" dt="2021-03-26T03:43:41.437" v="293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37.817" v="679" actId="20577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43:27.812" v="285" actId="20577"/>
          <ac:spMkLst>
            <pc:docMk/>
            <pc:sldMk cId="0" sldId="264"/>
            <ac:spMk id="219" creationId="{00000000-0000-0000-0000-000000000000}"/>
          </ac:spMkLst>
        </pc:spChg>
        <pc:graphicFrameChg chg="add del mod modGraphic">
          <ac:chgData name="Masaki Suzuki" userId="2c4feb2ed34ad1a7" providerId="Windows Live" clId="Web-{BB0CFECF-3597-4506-B3C9-C1E83C54A5EB}" dt="2021-03-26T03:46:09.999" v="335"/>
          <ac:graphicFrameMkLst>
            <pc:docMk/>
            <pc:sldMk cId="0" sldId="264"/>
            <ac:graphicFrameMk id="5" creationId="{8381AB0A-56C0-4882-8811-A7DEE460FDA8}"/>
          </ac:graphicFrameMkLst>
        </pc:graphicFrameChg>
        <pc:graphicFrameChg chg="add mod modGraphic">
          <ac:chgData name="Masaki Suzuki" userId="2c4feb2ed34ad1a7" providerId="Windows Live" clId="Web-{BB0CFECF-3597-4506-B3C9-C1E83C54A5EB}" dt="2021-03-26T03:51:31.344" v="565"/>
          <ac:graphicFrameMkLst>
            <pc:docMk/>
            <pc:sldMk cId="0" sldId="264"/>
            <ac:graphicFrameMk id="6" creationId="{0EA7B724-36C4-4401-A233-145A7B6203A4}"/>
          </ac:graphicFrameMkLst>
        </pc:graphicFrameChg>
        <pc:picChg chg="del">
          <ac:chgData name="Masaki Suzuki" userId="2c4feb2ed34ad1a7" providerId="Windows Live" clId="Web-{BB0CFECF-3597-4506-B3C9-C1E83C54A5EB}" dt="2021-03-26T03:44:50.984" v="331"/>
          <ac:picMkLst>
            <pc:docMk/>
            <pc:sldMk cId="0" sldId="264"/>
            <ac:picMk id="3" creationId="{F9A78ED8-1899-4557-A43F-3C083537EB9C}"/>
          </ac:picMkLst>
        </pc:picChg>
      </pc:sldChg>
      <pc:sldChg chg="addSp delSp modSp">
        <pc:chgData name="Masaki Suzuki" userId="2c4feb2ed34ad1a7" providerId="Windows Live" clId="Web-{BB0CFECF-3597-4506-B3C9-C1E83C54A5EB}" dt="2021-03-26T04:33:02.579" v="1137"/>
        <pc:sldMkLst>
          <pc:docMk/>
          <pc:sldMk cId="0" sldId="265"/>
        </pc:sldMkLst>
        <pc:spChg chg="mod">
          <ac:chgData name="Masaki Suzuki" userId="2c4feb2ed34ad1a7" providerId="Windows Live" clId="Web-{BB0CFECF-3597-4506-B3C9-C1E83C54A5EB}" dt="2021-03-26T04:14:21.675" v="783" actId="20577"/>
          <ac:spMkLst>
            <pc:docMk/>
            <pc:sldMk cId="0" sldId="265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3:02.579" v="1137"/>
          <ac:spMkLst>
            <pc:docMk/>
            <pc:sldMk cId="0" sldId="265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4:14:38.503" v="789" actId="1076"/>
          <ac:spMkLst>
            <pc:docMk/>
            <pc:sldMk cId="0" sldId="265"/>
            <ac:spMk id="10" creationId="{97AC5247-2560-4D94-8381-44CD6DF41853}"/>
          </ac:spMkLst>
        </pc:spChg>
        <pc:spChg chg="del mod">
          <ac:chgData name="Masaki Suzuki" userId="2c4feb2ed34ad1a7" providerId="Windows Live" clId="Web-{BB0CFECF-3597-4506-B3C9-C1E83C54A5EB}" dt="2021-03-26T04:13:05.113" v="732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BB0CFECF-3597-4506-B3C9-C1E83C54A5EB}" dt="2021-03-26T04:14:31.394" v="787" actId="20577"/>
          <ac:spMkLst>
            <pc:docMk/>
            <pc:sldMk cId="0" sldId="265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4:33:01.735" v="1136"/>
          <ac:picMkLst>
            <pc:docMk/>
            <pc:sldMk cId="0" sldId="265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2:53.566" v="728"/>
          <ac:picMkLst>
            <pc:docMk/>
            <pc:sldMk cId="0" sldId="265"/>
            <ac:picMk id="5" creationId="{0E8EF6F5-C6E4-4CAD-8D43-8BBB2F81D34C}"/>
          </ac:picMkLst>
        </pc:picChg>
        <pc:picChg chg="add mod ord">
          <ac:chgData name="Masaki Suzuki" userId="2c4feb2ed34ad1a7" providerId="Windows Live" clId="Web-{BB0CFECF-3597-4506-B3C9-C1E83C54A5EB}" dt="2021-03-26T04:14:35.503" v="788" actId="1076"/>
          <ac:picMkLst>
            <pc:docMk/>
            <pc:sldMk cId="0" sldId="265"/>
            <ac:picMk id="6" creationId="{99721334-3F1A-481F-A621-401CAA5C12FB}"/>
          </ac:picMkLst>
        </pc:picChg>
        <pc:picChg chg="del">
          <ac:chgData name="Masaki Suzuki" userId="2c4feb2ed34ad1a7" providerId="Windows Live" clId="Web-{BB0CFECF-3597-4506-B3C9-C1E83C54A5EB}" dt="2021-03-26T04:12:51.269" v="727"/>
          <ac:picMkLst>
            <pc:docMk/>
            <pc:sldMk cId="0" sldId="265"/>
            <ac:picMk id="8" creationId="{489BBE21-7DCA-4E81-B879-787266D5E14B}"/>
          </ac:picMkLst>
        </pc:picChg>
      </pc:sldChg>
      <pc:sldChg chg="modSp add replId">
        <pc:chgData name="Masaki Suzuki" userId="2c4feb2ed34ad1a7" providerId="Windows Live" clId="Web-{BB0CFECF-3597-4506-B3C9-C1E83C54A5EB}" dt="2021-03-26T03:42:28.125" v="258" actId="20577"/>
        <pc:sldMkLst>
          <pc:docMk/>
          <pc:sldMk cId="137768557" sldId="353"/>
        </pc:sldMkLst>
        <pc:spChg chg="mod">
          <ac:chgData name="Masaki Suzuki" userId="2c4feb2ed34ad1a7" providerId="Windows Live" clId="Web-{BB0CFECF-3597-4506-B3C9-C1E83C54A5EB}" dt="2021-03-26T03:39:54.876" v="155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19.313" v="254" actId="20577"/>
          <ac:spMkLst>
            <pc:docMk/>
            <pc:sldMk cId="137768557" sldId="35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2:28.125" v="258" actId="20577"/>
          <ac:spMkLst>
            <pc:docMk/>
            <pc:sldMk cId="137768557" sldId="35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9:28.579" v="143" actId="1076"/>
          <ac:picMkLst>
            <pc:docMk/>
            <pc:sldMk cId="137768557" sldId="35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9:19.532" v="139" actId="1076"/>
          <ac:picMkLst>
            <pc:docMk/>
            <pc:sldMk cId="137768557" sldId="353"/>
            <ac:picMk id="206" creationId="{00000000-0000-0000-0000-000000000000}"/>
          </ac:picMkLst>
        </pc:picChg>
      </pc:sldChg>
      <pc:sldChg chg="modSp add replId">
        <pc:chgData name="Masaki Suzuki" userId="2c4feb2ed34ad1a7" providerId="Windows Live" clId="Web-{BB0CFECF-3597-4506-B3C9-C1E83C54A5EB}" dt="2021-03-26T03:42:54.563" v="274" actId="20577"/>
        <pc:sldMkLst>
          <pc:docMk/>
          <pc:sldMk cId="3675781758" sldId="354"/>
        </pc:sldMkLst>
        <pc:spChg chg="mod">
          <ac:chgData name="Masaki Suzuki" userId="2c4feb2ed34ad1a7" providerId="Windows Live" clId="Web-{BB0CFECF-3597-4506-B3C9-C1E83C54A5EB}" dt="2021-03-26T03:41:21.360" v="217" actId="20577"/>
          <ac:spMkLst>
            <pc:docMk/>
            <pc:sldMk cId="3675781758" sldId="354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54.563" v="274" actId="20577"/>
          <ac:spMkLst>
            <pc:docMk/>
            <pc:sldMk cId="3675781758" sldId="354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1:47.672" v="246" actId="20577"/>
          <ac:spMkLst>
            <pc:docMk/>
            <pc:sldMk cId="3675781758" sldId="354"/>
            <ac:spMk id="207" creationId="{00000000-0000-0000-0000-000000000000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8:30:42.592" v="2182" actId="1076"/>
        <pc:sldMkLst>
          <pc:docMk/>
          <pc:sldMk cId="3036806584" sldId="355"/>
        </pc:sldMkLst>
        <pc:spChg chg="mod">
          <ac:chgData name="Masaki Suzuki" userId="2c4feb2ed34ad1a7" providerId="Windows Live" clId="Web-{BB0CFECF-3597-4506-B3C9-C1E83C54A5EB}" dt="2021-03-26T03:54:40.969" v="660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54:13.344" v="644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00.864" v="673" actId="20577"/>
          <ac:spMkLst>
            <pc:docMk/>
            <pc:sldMk cId="3036806584" sldId="355"/>
            <ac:spMk id="219" creationId="{00000000-0000-0000-0000-000000000000}"/>
          </ac:spMkLst>
        </pc:spChg>
        <pc:graphicFrameChg chg="del">
          <ac:chgData name="Masaki Suzuki" userId="2c4feb2ed34ad1a7" providerId="Windows Live" clId="Web-{BB0CFECF-3597-4506-B3C9-C1E83C54A5EB}" dt="2021-03-26T03:54:43.875" v="661"/>
          <ac:graphicFrameMkLst>
            <pc:docMk/>
            <pc:sldMk cId="3036806584" sldId="355"/>
            <ac:graphicFrameMk id="6" creationId="{0EA7B724-36C4-4401-A233-145A7B6203A4}"/>
          </ac:graphicFrameMkLst>
        </pc:graphicFrameChg>
        <pc:picChg chg="add mod">
          <ac:chgData name="Masaki Suzuki" userId="2c4feb2ed34ad1a7" providerId="Windows Live" clId="Web-{BB0CFECF-3597-4506-B3C9-C1E83C54A5EB}" dt="2021-03-26T08:30:42.592" v="2182" actId="1076"/>
          <ac:picMkLst>
            <pc:docMk/>
            <pc:sldMk cId="3036806584" sldId="355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55.157" v="1135"/>
        <pc:sldMkLst>
          <pc:docMk/>
          <pc:sldMk cId="3079883202" sldId="356"/>
        </pc:sldMkLst>
        <pc:spChg chg="mod">
          <ac:chgData name="Masaki Suzuki" userId="2c4feb2ed34ad1a7" providerId="Windows Live" clId="Web-{BB0CFECF-3597-4506-B3C9-C1E83C54A5EB}" dt="2021-03-26T04:32:52.094" v="1133" actId="20577"/>
          <ac:spMkLst>
            <pc:docMk/>
            <pc:sldMk cId="3079883202" sldId="356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2:54.501" v="1134"/>
          <ac:spMkLst>
            <pc:docMk/>
            <pc:sldMk cId="3079883202" sldId="356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4:15:15.722" v="794"/>
          <ac:spMkLst>
            <pc:docMk/>
            <pc:sldMk cId="3079883202" sldId="356"/>
            <ac:spMk id="10" creationId="{97AC5247-2560-4D94-8381-44CD6DF41853}"/>
          </ac:spMkLst>
        </pc:spChg>
        <pc:picChg chg="del">
          <ac:chgData name="Masaki Suzuki" userId="2c4feb2ed34ad1a7" providerId="Windows Live" clId="Web-{BB0CFECF-3597-4506-B3C9-C1E83C54A5EB}" dt="2021-03-26T04:32:55.157" v="1135"/>
          <ac:picMkLst>
            <pc:docMk/>
            <pc:sldMk cId="3079883202" sldId="35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4:18:30.238" v="869"/>
          <ac:picMkLst>
            <pc:docMk/>
            <pc:sldMk cId="3079883202" sldId="356"/>
            <ac:picMk id="5" creationId="{0F9BEBA8-0840-41BE-9EA4-E941ACC16788}"/>
          </ac:picMkLst>
        </pc:picChg>
        <pc:picChg chg="del">
          <ac:chgData name="Masaki Suzuki" userId="2c4feb2ed34ad1a7" providerId="Windows Live" clId="Web-{BB0CFECF-3597-4506-B3C9-C1E83C54A5EB}" dt="2021-03-26T04:15:06.206" v="791"/>
          <ac:picMkLst>
            <pc:docMk/>
            <pc:sldMk cId="3079883202" sldId="356"/>
            <ac:picMk id="6" creationId="{99721334-3F1A-481F-A621-401CAA5C12FB}"/>
          </ac:picMkLst>
        </pc:picChg>
        <pc:picChg chg="add mod">
          <ac:chgData name="Masaki Suzuki" userId="2c4feb2ed34ad1a7" providerId="Windows Live" clId="Web-{BB0CFECF-3597-4506-B3C9-C1E83C54A5EB}" dt="2021-03-26T04:18:33.472" v="870" actId="1076"/>
          <ac:picMkLst>
            <pc:docMk/>
            <pc:sldMk cId="3079883202" sldId="356"/>
            <ac:picMk id="7" creationId="{67EEEC05-BF07-49B2-A03D-B12376C62672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26:53.153" v="1862" actId="1076"/>
        <pc:sldMkLst>
          <pc:docMk/>
          <pc:sldMk cId="826447724" sldId="357"/>
        </pc:sldMkLst>
        <pc:spChg chg="add del mod">
          <ac:chgData name="Masaki Suzuki" userId="2c4feb2ed34ad1a7" providerId="Windows Live" clId="Web-{BB0CFECF-3597-4506-B3C9-C1E83C54A5EB}" dt="2021-03-26T04:19:30.284" v="908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17:37.082" v="851" actId="20577"/>
          <ac:spMkLst>
            <pc:docMk/>
            <pc:sldMk cId="826447724" sldId="357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6:53.153" v="1862" actId="1076"/>
          <ac:spMkLst>
            <pc:docMk/>
            <pc:sldMk cId="826447724" sldId="357"/>
            <ac:spMk id="5" creationId="{2E13E84F-3B93-4506-9DD4-6C82D90C6BB2}"/>
          </ac:spMkLst>
        </pc:spChg>
        <pc:picChg chg="mod">
          <ac:chgData name="Masaki Suzuki" userId="2c4feb2ed34ad1a7" providerId="Windows Live" clId="Web-{BB0CFECF-3597-4506-B3C9-C1E83C54A5EB}" dt="2021-03-26T04:17:16.268" v="821" actId="1076"/>
          <ac:picMkLst>
            <pc:docMk/>
            <pc:sldMk cId="826447724" sldId="357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6:55.815" v="813"/>
          <ac:picMkLst>
            <pc:docMk/>
            <pc:sldMk cId="826447724" sldId="357"/>
            <ac:picMk id="5" creationId="{0F9BEBA8-0840-41BE-9EA4-E941ACC16788}"/>
          </ac:picMkLst>
        </pc:picChg>
        <pc:picChg chg="add mod">
          <ac:chgData name="Masaki Suzuki" userId="2c4feb2ed34ad1a7" providerId="Windows Live" clId="Web-{BB0CFECF-3597-4506-B3C9-C1E83C54A5EB}" dt="2021-03-26T04:17:01.378" v="815" actId="1076"/>
          <ac:picMkLst>
            <pc:docMk/>
            <pc:sldMk cId="826447724" sldId="357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17:06.206" v="817" actId="1076"/>
          <ac:picMkLst>
            <pc:docMk/>
            <pc:sldMk cId="826447724" sldId="357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39.376" v="1132" actId="20577"/>
        <pc:sldMkLst>
          <pc:docMk/>
          <pc:sldMk cId="303042461" sldId="358"/>
        </pc:sldMkLst>
        <pc:spChg chg="mod">
          <ac:chgData name="Masaki Suzuki" userId="2c4feb2ed34ad1a7" providerId="Windows Live" clId="Web-{BB0CFECF-3597-4506-B3C9-C1E83C54A5EB}" dt="2021-03-26T04:32:39.376" v="1132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32:33.329" v="1130" actId="14100"/>
          <ac:spMkLst>
            <pc:docMk/>
            <pc:sldMk cId="303042461" sldId="358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4:29:57.376" v="1006" actId="1076"/>
          <ac:picMkLst>
            <pc:docMk/>
            <pc:sldMk cId="303042461" sldId="358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4:29:48.986" v="1001" actId="1076"/>
          <ac:picMkLst>
            <pc:docMk/>
            <pc:sldMk cId="303042461" sldId="358"/>
            <ac:picMk id="5" creationId="{463B8BE5-5D8D-4FD3-8E1E-B47A539BC673}"/>
          </ac:picMkLst>
        </pc:picChg>
        <pc:picChg chg="del">
          <ac:chgData name="Masaki Suzuki" userId="2c4feb2ed34ad1a7" providerId="Windows Live" clId="Web-{BB0CFECF-3597-4506-B3C9-C1E83C54A5EB}" dt="2021-03-26T04:29:45.564" v="999"/>
          <ac:picMkLst>
            <pc:docMk/>
            <pc:sldMk cId="303042461" sldId="358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29:59.517" v="1007" actId="1076"/>
          <ac:picMkLst>
            <pc:docMk/>
            <pc:sldMk cId="303042461" sldId="358"/>
            <ac:picMk id="236" creationId="{00000000-0000-0000-0000-000000000000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4:56:32.437" v="1168"/>
        <pc:sldMkLst>
          <pc:docMk/>
          <pc:sldMk cId="2294102207" sldId="359"/>
        </pc:sldMkLst>
        <pc:spChg chg="mod">
          <ac:chgData name="Masaki Suzuki" userId="2c4feb2ed34ad1a7" providerId="Windows Live" clId="Web-{BB0CFECF-3597-4506-B3C9-C1E83C54A5EB}" dt="2021-03-26T04:33:32.094" v="1149" actId="20577"/>
          <ac:spMkLst>
            <pc:docMk/>
            <pc:sldMk cId="2294102207" sldId="359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55:44.032" v="1167" actId="20577"/>
          <ac:spMkLst>
            <pc:docMk/>
            <pc:sldMk cId="2294102207" sldId="359"/>
            <ac:spMk id="219" creationId="{00000000-0000-0000-0000-000000000000}"/>
          </ac:spMkLst>
        </pc:spChg>
        <pc:graphicFrameChg chg="add mod modGraphic">
          <ac:chgData name="Masaki Suzuki" userId="2c4feb2ed34ad1a7" providerId="Windows Live" clId="Web-{BB0CFECF-3597-4506-B3C9-C1E83C54A5EB}" dt="2021-03-26T04:55:29.251" v="1154" actId="1076"/>
          <ac:graphicFrameMkLst>
            <pc:docMk/>
            <pc:sldMk cId="2294102207" sldId="359"/>
            <ac:graphicFrameMk id="2" creationId="{851B17E5-016B-440E-BAAC-D86FCAD3205A}"/>
          </ac:graphicFrameMkLst>
        </pc:graphicFrameChg>
        <pc:picChg chg="del">
          <ac:chgData name="Masaki Suzuki" userId="2c4feb2ed34ad1a7" providerId="Windows Live" clId="Web-{BB0CFECF-3597-4506-B3C9-C1E83C54A5EB}" dt="2021-03-26T04:33:18.985" v="1139"/>
          <ac:picMkLst>
            <pc:docMk/>
            <pc:sldMk cId="2294102207" sldId="359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6:16.575" v="2063" actId="20577"/>
        <pc:sldMkLst>
          <pc:docMk/>
          <pc:sldMk cId="3242784515" sldId="359"/>
        </pc:sldMkLst>
        <pc:spChg chg="mod">
          <ac:chgData name="Masaki Suzuki" userId="2c4feb2ed34ad1a7" providerId="Windows Live" clId="Web-{BB0CFECF-3597-4506-B3C9-C1E83C54A5EB}" dt="2021-03-26T06:30:18.043" v="1882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6:36:16.575" v="2063" actId="20577"/>
          <ac:spMkLst>
            <pc:docMk/>
            <pc:sldMk cId="3242784515" sldId="359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7:24.559" v="1868" actId="1076"/>
          <ac:spMkLst>
            <pc:docMk/>
            <pc:sldMk cId="3242784515" sldId="359"/>
            <ac:spMk id="5" creationId="{DCBA0C6F-345F-49FA-A8AF-DB30FE07A561}"/>
          </ac:spMkLst>
        </pc:spChg>
        <pc:spChg chg="mod">
          <ac:chgData name="Masaki Suzuki" userId="2c4feb2ed34ad1a7" providerId="Windows Live" clId="Web-{BB0CFECF-3597-4506-B3C9-C1E83C54A5EB}" dt="2021-03-26T04:57:08.687" v="1184" actId="20577"/>
          <ac:spMkLst>
            <pc:docMk/>
            <pc:sldMk cId="3242784515" sldId="359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4:57:13.187" v="1186" actId="1076"/>
          <ac:picMkLst>
            <pc:docMk/>
            <pc:sldMk cId="3242784515" sldId="359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57:46.640" v="1204"/>
          <ac:picMkLst>
            <pc:docMk/>
            <pc:sldMk cId="3242784515" sldId="359"/>
            <ac:picMk id="5" creationId="{463B8BE5-5D8D-4FD3-8E1E-B47A539BC673}"/>
          </ac:picMkLst>
        </pc:picChg>
        <pc:picChg chg="add mod">
          <ac:chgData name="Masaki Suzuki" userId="2c4feb2ed34ad1a7" providerId="Windows Live" clId="Web-{BB0CFECF-3597-4506-B3C9-C1E83C54A5EB}" dt="2021-03-26T04:59:31.892" v="1280" actId="14100"/>
          <ac:picMkLst>
            <pc:docMk/>
            <pc:sldMk cId="3242784515" sldId="359"/>
            <ac:picMk id="6" creationId="{1D98CF51-2F96-420E-BB99-98EB12FBCC4C}"/>
          </ac:picMkLst>
        </pc:picChg>
        <pc:picChg chg="add mod">
          <ac:chgData name="Masaki Suzuki" userId="2c4feb2ed34ad1a7" providerId="Windows Live" clId="Web-{BB0CFECF-3597-4506-B3C9-C1E83C54A5EB}" dt="2021-03-26T04:59:49.486" v="1282" actId="1076"/>
          <ac:picMkLst>
            <pc:docMk/>
            <pc:sldMk cId="3242784515" sldId="359"/>
            <ac:picMk id="7" creationId="{7DA91789-B9E6-40A8-8A16-DDEEA845F7A7}"/>
          </ac:picMkLst>
        </pc:picChg>
        <pc:picChg chg="mod">
          <ac:chgData name="Masaki Suzuki" userId="2c4feb2ed34ad1a7" providerId="Windows Live" clId="Web-{BB0CFECF-3597-4506-B3C9-C1E83C54A5EB}" dt="2021-03-26T04:57:11.452" v="1185" actId="1076"/>
          <ac:picMkLst>
            <pc:docMk/>
            <pc:sldMk cId="3242784515" sldId="359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5:58.481" v="2054" actId="1076"/>
        <pc:sldMkLst>
          <pc:docMk/>
          <pc:sldMk cId="896395589" sldId="360"/>
        </pc:sldMkLst>
        <pc:spChg chg="mod">
          <ac:chgData name="Masaki Suzuki" userId="2c4feb2ed34ad1a7" providerId="Windows Live" clId="Web-{BB0CFECF-3597-4506-B3C9-C1E83C54A5EB}" dt="2021-03-26T05:51:17.740" v="1778" actId="20577"/>
          <ac:spMkLst>
            <pc:docMk/>
            <pc:sldMk cId="896395589" sldId="360"/>
            <ac:spMk id="3" creationId="{3CB21E07-D58C-456C-86C7-C3C437854117}"/>
          </ac:spMkLst>
        </pc:spChg>
        <pc:spChg chg="add del mod">
          <ac:chgData name="Masaki Suzuki" userId="2c4feb2ed34ad1a7" providerId="Windows Live" clId="Web-{BB0CFECF-3597-4506-B3C9-C1E83C54A5EB}" dt="2021-03-26T05:50:59.740" v="1772" actId="20577"/>
          <ac:spMkLst>
            <pc:docMk/>
            <pc:sldMk cId="896395589" sldId="360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5:06:56.173" v="1508"/>
          <ac:picMkLst>
            <pc:docMk/>
            <pc:sldMk cId="896395589" sldId="360"/>
            <ac:picMk id="5" creationId="{93094C95-0F9A-4FB8-B28A-63DE283D29EE}"/>
          </ac:picMkLst>
        </pc:picChg>
        <pc:picChg chg="del">
          <ac:chgData name="Masaki Suzuki" userId="2c4feb2ed34ad1a7" providerId="Windows Live" clId="Web-{BB0CFECF-3597-4506-B3C9-C1E83C54A5EB}" dt="2021-03-26T05:05:30.611" v="1463"/>
          <ac:picMkLst>
            <pc:docMk/>
            <pc:sldMk cId="896395589" sldId="360"/>
            <ac:picMk id="6" creationId="{1D98CF51-2F96-420E-BB99-98EB12FBCC4C}"/>
          </ac:picMkLst>
        </pc:picChg>
        <pc:picChg chg="del">
          <ac:chgData name="Masaki Suzuki" userId="2c4feb2ed34ad1a7" providerId="Windows Live" clId="Web-{BB0CFECF-3597-4506-B3C9-C1E83C54A5EB}" dt="2021-03-26T05:05:32.627" v="1464"/>
          <ac:picMkLst>
            <pc:docMk/>
            <pc:sldMk cId="896395589" sldId="360"/>
            <ac:picMk id="7" creationId="{7DA91789-B9E6-40A8-8A16-DDEEA845F7A7}"/>
          </ac:picMkLst>
        </pc:picChg>
        <pc:picChg chg="add mod">
          <ac:chgData name="Masaki Suzuki" userId="2c4feb2ed34ad1a7" providerId="Windows Live" clId="Web-{BB0CFECF-3597-4506-B3C9-C1E83C54A5EB}" dt="2021-03-26T06:35:58.481" v="2054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30.028" v="1903" actId="1076"/>
        <pc:sldMkLst>
          <pc:docMk/>
          <pc:sldMk cId="1864783245" sldId="361"/>
        </pc:sldMkLst>
        <pc:spChg chg="mod">
          <ac:chgData name="Masaki Suzuki" userId="2c4feb2ed34ad1a7" providerId="Windows Live" clId="Web-{BB0CFECF-3597-4506-B3C9-C1E83C54A5EB}" dt="2021-03-26T06:30:27.450" v="1884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44:58.724" v="1623" actId="1076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8:33.043" v="1875"/>
          <ac:spMkLst>
            <pc:docMk/>
            <pc:sldMk cId="1864783245" sldId="361"/>
            <ac:spMk id="9" creationId="{42C2C91C-AD7B-4F0B-AFD3-866A3F9DBB5B}"/>
          </ac:spMkLst>
        </pc:spChg>
        <pc:spChg chg="mod">
          <ac:chgData name="Masaki Suzuki" userId="2c4feb2ed34ad1a7" providerId="Windows Live" clId="Web-{BB0CFECF-3597-4506-B3C9-C1E83C54A5EB}" dt="2021-03-26T05:44:52.708" v="1622" actId="20577"/>
          <ac:spMkLst>
            <pc:docMk/>
            <pc:sldMk cId="1864783245" sldId="361"/>
            <ac:spMk id="233" creationId="{00000000-0000-0000-0000-000000000000}"/>
          </ac:spMkLst>
        </pc:spChg>
        <pc:picChg chg="add mod">
          <ac:chgData name="Masaki Suzuki" userId="2c4feb2ed34ad1a7" providerId="Windows Live" clId="Web-{BB0CFECF-3597-4506-B3C9-C1E83C54A5EB}" dt="2021-03-26T05:49:49.412" v="1761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6:31:30.028" v="1903" actId="1076"/>
          <ac:picMkLst>
            <pc:docMk/>
            <pc:sldMk cId="1864783245" sldId="361"/>
            <ac:picMk id="6" creationId="{694A3B69-4ED2-4846-8D22-116EBD093494}"/>
          </ac:picMkLst>
        </pc:picChg>
        <pc:picChg chg="add mod">
          <ac:chgData name="Masaki Suzuki" userId="2c4feb2ed34ad1a7" providerId="Windows Live" clId="Web-{BB0CFECF-3597-4506-B3C9-C1E83C54A5EB}" dt="2021-03-26T06:31:28.809" v="1902" actId="1076"/>
          <ac:picMkLst>
            <pc:docMk/>
            <pc:sldMk cId="1864783245" sldId="361"/>
            <ac:picMk id="7" creationId="{538425BD-A15D-4699-AB29-80AA65A21873}"/>
          </ac:picMkLst>
        </pc:picChg>
        <pc:picChg chg="del">
          <ac:chgData name="Masaki Suzuki" userId="2c4feb2ed34ad1a7" providerId="Windows Live" clId="Web-{BB0CFECF-3597-4506-B3C9-C1E83C54A5EB}" dt="2021-03-26T05:09:37.124" v="1525"/>
          <ac:picMkLst>
            <pc:docMk/>
            <pc:sldMk cId="1864783245" sldId="361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10.293" v="1898" actId="1076"/>
        <pc:sldMkLst>
          <pc:docMk/>
          <pc:sldMk cId="4145547618" sldId="362"/>
        </pc:sldMkLst>
        <pc:spChg chg="mod">
          <ac:chgData name="Masaki Suzuki" userId="2c4feb2ed34ad1a7" providerId="Windows Live" clId="Web-{BB0CFECF-3597-4506-B3C9-C1E83C54A5EB}" dt="2021-03-26T06:30:41.481" v="189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51:29.209" v="1779" actId="20577"/>
          <ac:spMkLst>
            <pc:docMk/>
            <pc:sldMk cId="4145547618" sldId="362"/>
            <ac:spMk id="4" creationId="{83B0A878-393B-46A3-903D-A7B604038F61}"/>
          </ac:spMkLst>
        </pc:spChg>
        <pc:spChg chg="add">
          <ac:chgData name="Masaki Suzuki" userId="2c4feb2ed34ad1a7" providerId="Windows Live" clId="Web-{BB0CFECF-3597-4506-B3C9-C1E83C54A5EB}" dt="2021-03-26T06:31:04.247" v="1896"/>
          <ac:spMkLst>
            <pc:docMk/>
            <pc:sldMk cId="4145547618" sldId="362"/>
            <ac:spMk id="9" creationId="{91B0D7EA-AD6A-4024-B8B3-70D774BCFC58}"/>
          </ac:spMkLst>
        </pc:spChg>
        <pc:spChg chg="mod">
          <ac:chgData name="Masaki Suzuki" userId="2c4feb2ed34ad1a7" providerId="Windows Live" clId="Web-{BB0CFECF-3597-4506-B3C9-C1E83C54A5EB}" dt="2021-03-26T05:45:10.302" v="1629" actId="20577"/>
          <ac:spMkLst>
            <pc:docMk/>
            <pc:sldMk cId="4145547618" sldId="362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5:46:37.802" v="1650"/>
          <ac:picMkLst>
            <pc:docMk/>
            <pc:sldMk cId="4145547618" sldId="362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5:49:43.803" v="1760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Masaki Suzuki" userId="2c4feb2ed34ad1a7" providerId="Windows Live" clId="Web-{BB0CFECF-3597-4506-B3C9-C1E83C54A5EB}" dt="2021-03-26T06:31:08.325" v="1897" actId="1076"/>
          <ac:picMkLst>
            <pc:docMk/>
            <pc:sldMk cId="4145547618" sldId="362"/>
            <ac:picMk id="7" creationId="{0F30752C-125E-4210-998E-99DC9E1558A0}"/>
          </ac:picMkLst>
        </pc:picChg>
        <pc:picChg chg="add mod">
          <ac:chgData name="Masaki Suzuki" userId="2c4feb2ed34ad1a7" providerId="Windows Live" clId="Web-{BB0CFECF-3597-4506-B3C9-C1E83C54A5EB}" dt="2021-03-26T06:31:10.293" v="1898" actId="1076"/>
          <ac:picMkLst>
            <pc:docMk/>
            <pc:sldMk cId="4145547618" sldId="362"/>
            <ac:picMk id="8" creationId="{EFC149BA-4263-4F81-B800-EE590BB74124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6:25:16.229" v="1854"/>
        <pc:sldMkLst>
          <pc:docMk/>
          <pc:sldMk cId="697607478" sldId="363"/>
        </pc:sldMkLst>
        <pc:spChg chg="mod">
          <ac:chgData name="Masaki Suzuki" userId="2c4feb2ed34ad1a7" providerId="Windows Live" clId="Web-{BB0CFECF-3597-4506-B3C9-C1E83C54A5EB}" dt="2021-03-26T06:12:30.401" v="1836" actId="1076"/>
          <ac:spMkLst>
            <pc:docMk/>
            <pc:sldMk cId="697607478" sldId="363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6:12:23.729" v="1833"/>
          <ac:spMkLst>
            <pc:docMk/>
            <pc:sldMk cId="697607478" sldId="363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6:00:42.084" v="1824" actId="20577"/>
          <ac:spMkLst>
            <pc:docMk/>
            <pc:sldMk cId="697607478" sldId="363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6:12:25.026" v="1834"/>
          <ac:picMkLst>
            <pc:docMk/>
            <pc:sldMk cId="697607478" sldId="363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6:12:34.120" v="1837" actId="1076"/>
          <ac:picMkLst>
            <pc:docMk/>
            <pc:sldMk cId="697607478" sldId="363"/>
            <ac:picMk id="5" creationId="{E64EB131-D483-452E-A348-83473117CEA7}"/>
          </ac:picMkLst>
        </pc:picChg>
        <pc:picChg chg="del">
          <ac:chgData name="Masaki Suzuki" userId="2c4feb2ed34ad1a7" providerId="Windows Live" clId="Web-{BB0CFECF-3597-4506-B3C9-C1E83C54A5EB}" dt="2021-03-26T05:52:10.365" v="1813"/>
          <ac:picMkLst>
            <pc:docMk/>
            <pc:sldMk cId="697607478" sldId="363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5:52:09.271" v="1812"/>
          <ac:picMkLst>
            <pc:docMk/>
            <pc:sldMk cId="697607478" sldId="363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5:52:10.975" v="1814"/>
          <ac:picMkLst>
            <pc:docMk/>
            <pc:sldMk cId="697607478" sldId="363"/>
            <ac:picMk id="8" creationId="{EFC149BA-4263-4F81-B800-EE590BB74124}"/>
          </ac:picMkLst>
        </pc:picChg>
        <pc:picChg chg="add del mod">
          <ac:chgData name="Masaki Suzuki" userId="2c4feb2ed34ad1a7" providerId="Windows Live" clId="Web-{BB0CFECF-3597-4506-B3C9-C1E83C54A5EB}" dt="2021-03-26T06:14:02.760" v="1844"/>
          <ac:picMkLst>
            <pc:docMk/>
            <pc:sldMk cId="697607478" sldId="363"/>
            <ac:picMk id="9" creationId="{987341BB-6D25-4F0E-8740-39A281472A55}"/>
          </ac:picMkLst>
        </pc:picChg>
        <pc:picChg chg="add mod">
          <ac:chgData name="Masaki Suzuki" userId="2c4feb2ed34ad1a7" providerId="Windows Live" clId="Web-{BB0CFECF-3597-4506-B3C9-C1E83C54A5EB}" dt="2021-03-26T06:18:29.229" v="1851" actId="1076"/>
          <ac:picMkLst>
            <pc:docMk/>
            <pc:sldMk cId="697607478" sldId="363"/>
            <ac:picMk id="10" creationId="{6748F4DE-A126-4633-9156-4F7C6F09D15A}"/>
          </ac:picMkLst>
        </pc:picChg>
        <pc:picChg chg="add del mod">
          <ac:chgData name="Masaki Suzuki" userId="2c4feb2ed34ad1a7" providerId="Windows Live" clId="Web-{BB0CFECF-3597-4506-B3C9-C1E83C54A5EB}" dt="2021-03-26T06:17:51.682" v="1846"/>
          <ac:picMkLst>
            <pc:docMk/>
            <pc:sldMk cId="697607478" sldId="363"/>
            <ac:picMk id="11" creationId="{91A21EA9-D84F-4DA5-81DC-EEB110661988}"/>
          </ac:picMkLst>
        </pc:picChg>
        <pc:picChg chg="add mod">
          <ac:chgData name="Masaki Suzuki" userId="2c4feb2ed34ad1a7" providerId="Windows Live" clId="Web-{BB0CFECF-3597-4506-B3C9-C1E83C54A5EB}" dt="2021-03-26T06:18:09.073" v="1848" actId="1076"/>
          <ac:picMkLst>
            <pc:docMk/>
            <pc:sldMk cId="697607478" sldId="363"/>
            <ac:picMk id="12" creationId="{1B6A211D-3EE3-4207-8012-594AA433FD80}"/>
          </ac:picMkLst>
        </pc:picChg>
        <pc:picChg chg="add mod">
          <ac:chgData name="Masaki Suzuki" userId="2c4feb2ed34ad1a7" providerId="Windows Live" clId="Web-{BB0CFECF-3597-4506-B3C9-C1E83C54A5EB}" dt="2021-03-26T06:22:51.088" v="1853" actId="1076"/>
          <ac:picMkLst>
            <pc:docMk/>
            <pc:sldMk cId="697607478" sldId="363"/>
            <ac:picMk id="13" creationId="{91DDF08A-BECE-4E35-B455-9ED56B00A363}"/>
          </ac:picMkLst>
        </pc:picChg>
        <pc:picChg chg="mod">
          <ac:chgData name="Masaki Suzuki" userId="2c4feb2ed34ad1a7" providerId="Windows Live" clId="Web-{BB0CFECF-3597-4506-B3C9-C1E83C54A5EB}" dt="2021-03-26T06:12:27.307" v="1835" actId="1076"/>
          <ac:picMkLst>
            <pc:docMk/>
            <pc:sldMk cId="697607478" sldId="363"/>
            <ac:picMk id="236" creationId="{00000000-0000-0000-0000-000000000000}"/>
          </ac:picMkLst>
        </pc:picChg>
      </pc:sldChg>
      <pc:sldChg chg="addSp modSp add del replId">
        <pc:chgData name="Masaki Suzuki" userId="2c4feb2ed34ad1a7" providerId="Windows Live" clId="Web-{BB0CFECF-3597-4506-B3C9-C1E83C54A5EB}" dt="2021-03-26T06:35:12.481" v="2053"/>
        <pc:sldMkLst>
          <pc:docMk/>
          <pc:sldMk cId="3985227359" sldId="363"/>
        </pc:sldMkLst>
        <pc:spChg chg="add">
          <ac:chgData name="Masaki Suzuki" userId="2c4feb2ed34ad1a7" providerId="Windows Live" clId="Web-{BB0CFECF-3597-4506-B3C9-C1E83C54A5EB}" dt="2021-03-26T06:31:13.731" v="1899"/>
          <ac:spMkLst>
            <pc:docMk/>
            <pc:sldMk cId="3985227359" sldId="363"/>
            <ac:spMk id="5" creationId="{C5B71361-F406-4B19-9B0E-086A0877CC25}"/>
          </ac:spMkLst>
        </pc:spChg>
        <pc:picChg chg="mod">
          <ac:chgData name="Masaki Suzuki" userId="2c4feb2ed34ad1a7" providerId="Windows Live" clId="Web-{BB0CFECF-3597-4506-B3C9-C1E83C54A5EB}" dt="2021-03-26T06:31:15.215" v="1900" actId="1076"/>
          <ac:picMkLst>
            <pc:docMk/>
            <pc:sldMk cId="3985227359" sldId="363"/>
            <ac:picMk id="7" creationId="{0F30752C-125E-4210-998E-99DC9E1558A0}"/>
          </ac:picMkLst>
        </pc:picChg>
        <pc:picChg chg="mod">
          <ac:chgData name="Masaki Suzuki" userId="2c4feb2ed34ad1a7" providerId="Windows Live" clId="Web-{BB0CFECF-3597-4506-B3C9-C1E83C54A5EB}" dt="2021-03-26T06:31:20.637" v="1901" actId="1076"/>
          <ac:picMkLst>
            <pc:docMk/>
            <pc:sldMk cId="3985227359" sldId="363"/>
            <ac:picMk id="8" creationId="{EFC149BA-4263-4F81-B800-EE590BB74124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44:06.926" v="2371" actId="1076"/>
        <pc:sldMkLst>
          <pc:docMk/>
          <pc:sldMk cId="170404140" sldId="364"/>
        </pc:sldMkLst>
        <pc:spChg chg="mod">
          <ac:chgData name="Masaki Suzuki" userId="2c4feb2ed34ad1a7" providerId="Windows Live" clId="Web-{BB0CFECF-3597-4506-B3C9-C1E83C54A5EB}" dt="2021-03-26T08:39:25.892" v="2250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1:12.721" v="2289" actId="20577"/>
          <ac:spMkLst>
            <pc:docMk/>
            <pc:sldMk cId="170404140" sldId="364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6:33:58.450" v="2022"/>
          <ac:spMkLst>
            <pc:docMk/>
            <pc:sldMk cId="170404140" sldId="364"/>
            <ac:spMk id="5" creationId="{C5B71361-F406-4B19-9B0E-086A0877CC25}"/>
          </ac:spMkLst>
        </pc:spChg>
        <pc:spChg chg="mod">
          <ac:chgData name="Masaki Suzuki" userId="2c4feb2ed34ad1a7" providerId="Windows Live" clId="Web-{BB0CFECF-3597-4506-B3C9-C1E83C54A5EB}" dt="2021-03-26T08:41:33.346" v="2301" actId="20577"/>
          <ac:spMkLst>
            <pc:docMk/>
            <pc:sldMk cId="170404140" sldId="364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41:07.503" v="2288" actId="1076"/>
          <ac:picMkLst>
            <pc:docMk/>
            <pc:sldMk cId="170404140" sldId="364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44:02.972" v="2369"/>
          <ac:picMkLst>
            <pc:docMk/>
            <pc:sldMk cId="170404140" sldId="364"/>
            <ac:picMk id="5" creationId="{28476904-7F1D-4316-9071-3AF7453C4791}"/>
          </ac:picMkLst>
        </pc:picChg>
        <pc:picChg chg="add mod">
          <ac:chgData name="Masaki Suzuki" userId="2c4feb2ed34ad1a7" providerId="Windows Live" clId="Web-{BB0CFECF-3597-4506-B3C9-C1E83C54A5EB}" dt="2021-03-26T08:44:06.926" v="2371" actId="1076"/>
          <ac:picMkLst>
            <pc:docMk/>
            <pc:sldMk cId="170404140" sldId="364"/>
            <ac:picMk id="6" creationId="{5615643F-FE49-4203-9DC8-0ACAE869C42C}"/>
          </ac:picMkLst>
        </pc:picChg>
        <pc:picChg chg="del">
          <ac:chgData name="Masaki Suzuki" userId="2c4feb2ed34ad1a7" providerId="Windows Live" clId="Web-{BB0CFECF-3597-4506-B3C9-C1E83C54A5EB}" dt="2021-03-26T06:33:55.200" v="2020"/>
          <ac:picMkLst>
            <pc:docMk/>
            <pc:sldMk cId="170404140" sldId="364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6:33:54.122" v="2019"/>
          <ac:picMkLst>
            <pc:docMk/>
            <pc:sldMk cId="170404140" sldId="364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6:33:55.825" v="2021"/>
          <ac:picMkLst>
            <pc:docMk/>
            <pc:sldMk cId="170404140" sldId="364"/>
            <ac:picMk id="8" creationId="{EFC149BA-4263-4F81-B800-EE590BB74124}"/>
          </ac:picMkLst>
        </pc:picChg>
      </pc:sldChg>
      <pc:sldChg chg="modSp add replId">
        <pc:chgData name="Masaki Suzuki" userId="2c4feb2ed34ad1a7" providerId="Windows Live" clId="Web-{BB0CFECF-3597-4506-B3C9-C1E83C54A5EB}" dt="2021-03-26T08:44:52.379" v="2415" actId="20577"/>
        <pc:sldMkLst>
          <pc:docMk/>
          <pc:sldMk cId="1795561290" sldId="365"/>
        </pc:sldMkLst>
        <pc:spChg chg="mod">
          <ac:chgData name="Masaki Suzuki" userId="2c4feb2ed34ad1a7" providerId="Windows Live" clId="Web-{BB0CFECF-3597-4506-B3C9-C1E83C54A5EB}" dt="2021-03-26T08:44:14.847" v="2375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4:52.379" v="2415" actId="20577"/>
          <ac:spMkLst>
            <pc:docMk/>
            <pc:sldMk cId="1795561290" sldId="365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04:03.915" v="2915" actId="20577"/>
        <pc:sldMkLst>
          <pc:docMk/>
          <pc:sldMk cId="3087493695" sldId="366"/>
        </pc:sldMkLst>
        <pc:spChg chg="mod">
          <ac:chgData name="Masaki Suzuki" userId="2c4feb2ed34ad1a7" providerId="Windows Live" clId="Web-{BB0CFECF-3597-4506-B3C9-C1E83C54A5EB}" dt="2021-03-26T08:59:40.005" v="2771" actId="1076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4:03.915" v="2915" actId="20577"/>
          <ac:spMkLst>
            <pc:docMk/>
            <pc:sldMk cId="3087493695" sldId="366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8:57:35.020" v="2716" actId="1076"/>
          <ac:picMkLst>
            <pc:docMk/>
            <pc:sldMk cId="3087493695" sldId="36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56:41.723" v="2713"/>
          <ac:picMkLst>
            <pc:docMk/>
            <pc:sldMk cId="3087493695" sldId="366"/>
            <ac:picMk id="5" creationId="{0F0DAF35-9723-475B-AE85-D09B368E4C4D}"/>
          </ac:picMkLst>
        </pc:picChg>
        <pc:picChg chg="add mod">
          <ac:chgData name="Masaki Suzuki" userId="2c4feb2ed34ad1a7" providerId="Windows Live" clId="Web-{BB0CFECF-3597-4506-B3C9-C1E83C54A5EB}" dt="2021-03-26T08:56:45.785" v="2715" actId="1076"/>
          <ac:picMkLst>
            <pc:docMk/>
            <pc:sldMk cId="3087493695" sldId="366"/>
            <ac:picMk id="6" creationId="{7AD4FED2-3766-44DB-A661-4D4436406B8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54:01.266" v="2648" actId="20577"/>
        <pc:sldMkLst>
          <pc:docMk/>
          <pc:sldMk cId="488341773" sldId="367"/>
        </pc:sldMkLst>
        <pc:spChg chg="mod">
          <ac:chgData name="Masaki Suzuki" userId="2c4feb2ed34ad1a7" providerId="Windows Live" clId="Web-{BB0CFECF-3597-4506-B3C9-C1E83C54A5EB}" dt="2021-03-26T08:53:47.469" v="2641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54:01.266" v="2648" actId="20577"/>
          <ac:spMkLst>
            <pc:docMk/>
            <pc:sldMk cId="488341773" sldId="367"/>
            <ac:spMk id="4" creationId="{83B0A878-393B-46A3-903D-A7B604038F61}"/>
          </ac:spMkLst>
        </pc:spChg>
        <pc:spChg chg="add del mod">
          <ac:chgData name="Masaki Suzuki" userId="2c4feb2ed34ad1a7" providerId="Windows Live" clId="Web-{BB0CFECF-3597-4506-B3C9-C1E83C54A5EB}" dt="2021-03-26T08:52:05.887" v="2587"/>
          <ac:spMkLst>
            <pc:docMk/>
            <pc:sldMk cId="488341773" sldId="367"/>
            <ac:spMk id="8" creationId="{503B5D36-DFA7-46D2-A097-A392E72DE257}"/>
          </ac:spMkLst>
        </pc:spChg>
        <pc:spChg chg="mod">
          <ac:chgData name="Masaki Suzuki" userId="2c4feb2ed34ad1a7" providerId="Windows Live" clId="Web-{BB0CFECF-3597-4506-B3C9-C1E83C54A5EB}" dt="2021-03-26T08:52:37.700" v="2601" actId="20577"/>
          <ac:spMkLst>
            <pc:docMk/>
            <pc:sldMk cId="488341773" sldId="367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51:50.153" v="2583" actId="1076"/>
          <ac:picMkLst>
            <pc:docMk/>
            <pc:sldMk cId="488341773" sldId="367"/>
            <ac:picMk id="2" creationId="{D1AB2A08-D781-4CAE-98EC-39746D9F1FFA}"/>
          </ac:picMkLst>
        </pc:picChg>
        <pc:picChg chg="add">
          <ac:chgData name="Masaki Suzuki" userId="2c4feb2ed34ad1a7" providerId="Windows Live" clId="Web-{BB0CFECF-3597-4506-B3C9-C1E83C54A5EB}" dt="2021-03-26T08:49:00.464" v="2562"/>
          <ac:picMkLst>
            <pc:docMk/>
            <pc:sldMk cId="488341773" sldId="367"/>
            <ac:picMk id="5" creationId="{D0A60D47-841D-4949-9980-34D3DD53B113}"/>
          </ac:picMkLst>
        </pc:picChg>
        <pc:picChg chg="add mod">
          <ac:chgData name="Masaki Suzuki" userId="2c4feb2ed34ad1a7" providerId="Windows Live" clId="Web-{BB0CFECF-3597-4506-B3C9-C1E83C54A5EB}" dt="2021-03-26T08:52:18.950" v="2588" actId="1076"/>
          <ac:picMkLst>
            <pc:docMk/>
            <pc:sldMk cId="488341773" sldId="367"/>
            <ac:picMk id="6" creationId="{334F272F-B526-4DB0-885E-C022ECF1FA8E}"/>
          </ac:picMkLst>
        </pc:picChg>
        <pc:picChg chg="add del mod">
          <ac:chgData name="Masaki Suzuki" userId="2c4feb2ed34ad1a7" providerId="Windows Live" clId="Web-{BB0CFECF-3597-4506-B3C9-C1E83C54A5EB}" dt="2021-03-26T08:49:39.214" v="2570"/>
          <ac:picMkLst>
            <pc:docMk/>
            <pc:sldMk cId="488341773" sldId="367"/>
            <ac:picMk id="9" creationId="{068BCD74-63C8-4E5F-9909-40CD7C0C5FA4}"/>
          </ac:picMkLst>
        </pc:picChg>
      </pc:sldChg>
      <pc:sldChg chg="modSp add replId">
        <pc:chgData name="Masaki Suzuki" userId="2c4feb2ed34ad1a7" providerId="Windows Live" clId="Web-{BB0CFECF-3597-4506-B3C9-C1E83C54A5EB}" dt="2021-03-26T09:15:32.546" v="3070" actId="20577"/>
        <pc:sldMkLst>
          <pc:docMk/>
          <pc:sldMk cId="2927455972" sldId="368"/>
        </pc:sldMkLst>
        <pc:spChg chg="mod">
          <ac:chgData name="Masaki Suzuki" userId="2c4feb2ed34ad1a7" providerId="Windows Live" clId="Web-{BB0CFECF-3597-4506-B3C9-C1E83C54A5EB}" dt="2021-03-26T09:15:32.546" v="3070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2:56.086" v="2895" actId="20577"/>
          <ac:spMkLst>
            <pc:docMk/>
            <pc:sldMk cId="2927455972" sldId="368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19:44.750" v="3103" actId="20577"/>
        <pc:sldMkLst>
          <pc:docMk/>
          <pc:sldMk cId="1421991540" sldId="369"/>
        </pc:sldMkLst>
        <pc:spChg chg="mod">
          <ac:chgData name="Masaki Suzuki" userId="2c4feb2ed34ad1a7" providerId="Windows Live" clId="Web-{BB0CFECF-3597-4506-B3C9-C1E83C54A5EB}" dt="2021-03-26T09:13:58.701" v="3053" actId="20577"/>
          <ac:spMkLst>
            <pc:docMk/>
            <pc:sldMk cId="1421991540" sldId="36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19:44.750" v="3103" actId="20577"/>
          <ac:spMkLst>
            <pc:docMk/>
            <pc:sldMk cId="1421991540" sldId="369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9:13:02.810" v="3015"/>
          <ac:picMkLst>
            <pc:docMk/>
            <pc:sldMk cId="1421991540" sldId="369"/>
            <ac:picMk id="5" creationId="{530A7947-543E-44D5-AA5C-2E14F33D1FB7}"/>
          </ac:picMkLst>
        </pc:picChg>
        <pc:picChg chg="del">
          <ac:chgData name="Masaki Suzuki" userId="2c4feb2ed34ad1a7" providerId="Windows Live" clId="Web-{BB0CFECF-3597-4506-B3C9-C1E83C54A5EB}" dt="2021-03-26T09:12:17.169" v="3012"/>
          <ac:picMkLst>
            <pc:docMk/>
            <pc:sldMk cId="1421991540" sldId="369"/>
            <ac:picMk id="6" creationId="{7AD4FED2-3766-44DB-A661-4D4436406B80}"/>
          </ac:picMkLst>
        </pc:picChg>
        <pc:picChg chg="add mod">
          <ac:chgData name="Masaki Suzuki" userId="2c4feb2ed34ad1a7" providerId="Windows Live" clId="Web-{BB0CFECF-3597-4506-B3C9-C1E83C54A5EB}" dt="2021-03-26T09:13:06.700" v="3017" actId="1076"/>
          <ac:picMkLst>
            <pc:docMk/>
            <pc:sldMk cId="1421991540" sldId="369"/>
            <ac:picMk id="7" creationId="{80EC8A31-A20C-4B16-BEFF-5FB5941DC78E}"/>
          </ac:picMkLst>
        </pc:picChg>
        <pc:picChg chg="add mod">
          <ac:chgData name="Masaki Suzuki" userId="2c4feb2ed34ad1a7" providerId="Windows Live" clId="Web-{BB0CFECF-3597-4506-B3C9-C1E83C54A5EB}" dt="2021-03-26T09:13:19.279" v="3019" actId="1076"/>
          <ac:picMkLst>
            <pc:docMk/>
            <pc:sldMk cId="1421991540" sldId="369"/>
            <ac:picMk id="8" creationId="{DF9CC89F-E92A-4E05-81D0-3D46B2B20896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9:32:23.172" v="3177" actId="1076"/>
        <pc:sldMkLst>
          <pc:docMk/>
          <pc:sldMk cId="1719630260" sldId="370"/>
        </pc:sldMkLst>
        <pc:spChg chg="mod">
          <ac:chgData name="Masaki Suzuki" userId="2c4feb2ed34ad1a7" providerId="Windows Live" clId="Web-{BB0CFECF-3597-4506-B3C9-C1E83C54A5EB}" dt="2021-03-26T09:30:40.480" v="315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30:57.449" v="3167" actId="20577"/>
          <ac:spMkLst>
            <pc:docMk/>
            <pc:sldMk cId="1719630260" sldId="370"/>
            <ac:spMk id="4" creationId="{83B0A878-393B-46A3-903D-A7B604038F61}"/>
          </ac:spMkLst>
        </pc:spChg>
        <pc:picChg chg="add mod">
          <ac:chgData name="Masaki Suzuki" userId="2c4feb2ed34ad1a7" providerId="Windows Live" clId="Web-{BB0CFECF-3597-4506-B3C9-C1E83C54A5EB}" dt="2021-03-26T09:32:13.438" v="3174" actId="1076"/>
          <ac:picMkLst>
            <pc:docMk/>
            <pc:sldMk cId="1719630260" sldId="370"/>
            <ac:picMk id="5" creationId="{9FADF23E-30AF-4AD2-B636-2F4DB7D68537}"/>
          </ac:picMkLst>
        </pc:picChg>
        <pc:picChg chg="del">
          <ac:chgData name="Masaki Suzuki" userId="2c4feb2ed34ad1a7" providerId="Windows Live" clId="Web-{BB0CFECF-3597-4506-B3C9-C1E83C54A5EB}" dt="2021-03-26T09:31:54" v="3168"/>
          <ac:picMkLst>
            <pc:docMk/>
            <pc:sldMk cId="1719630260" sldId="370"/>
            <ac:picMk id="7" creationId="{80EC8A31-A20C-4B16-BEFF-5FB5941DC78E}"/>
          </ac:picMkLst>
        </pc:picChg>
        <pc:picChg chg="mod">
          <ac:chgData name="Masaki Suzuki" userId="2c4feb2ed34ad1a7" providerId="Windows Live" clId="Web-{BB0CFECF-3597-4506-B3C9-C1E83C54A5EB}" dt="2021-03-26T09:32:23.172" v="3177" actId="1076"/>
          <ac:picMkLst>
            <pc:docMk/>
            <pc:sldMk cId="1719630260" sldId="370"/>
            <ac:picMk id="8" creationId="{DF9CC89F-E92A-4E05-81D0-3D46B2B20896}"/>
          </ac:picMkLst>
        </pc:picChg>
      </pc:sldChg>
      <pc:sldChg chg="add replId">
        <pc:chgData name="Masaki Suzuki" userId="2c4feb2ed34ad1a7" providerId="Windows Live" clId="Web-{BB0CFECF-3597-4506-B3C9-C1E83C54A5EB}" dt="2021-03-26T09:19:46.078" v="3104"/>
        <pc:sldMkLst>
          <pc:docMk/>
          <pc:sldMk cId="4192991152" sldId="371"/>
        </pc:sldMkLst>
      </pc:sldChg>
    </pc:docChg>
  </pc:docChgLst>
  <pc:docChgLst>
    <pc:chgData name="ゲスト ユーザー" providerId="Windows Live" clId="Web-{3BA5E854-92C1-416E-BB42-B9A9D71FCD4E}"/>
    <pc:docChg chg="addSld delSld modSld">
      <pc:chgData name="ゲスト ユーザー" userId="" providerId="Windows Live" clId="Web-{3BA5E854-92C1-416E-BB42-B9A9D71FCD4E}" dt="2021-03-28T08:37:04.018" v="353"/>
      <pc:docMkLst>
        <pc:docMk/>
      </pc:docMkLst>
      <pc:sldChg chg="addSp delSp modSp del">
        <pc:chgData name="ゲスト ユーザー" userId="" providerId="Windows Live" clId="Web-{3BA5E854-92C1-416E-BB42-B9A9D71FCD4E}" dt="2021-03-28T08:28:15.929" v="289"/>
        <pc:sldMkLst>
          <pc:docMk/>
          <pc:sldMk cId="0" sldId="266"/>
        </pc:sldMkLst>
        <pc:spChg chg="add mod">
          <ac:chgData name="ゲスト ユーザー" userId="" providerId="Windows Live" clId="Web-{3BA5E854-92C1-416E-BB42-B9A9D71FCD4E}" dt="2021-03-28T08:09:42.262" v="156" actId="1076"/>
          <ac:spMkLst>
            <pc:docMk/>
            <pc:sldMk cId="0" sldId="266"/>
            <ac:spMk id="14" creationId="{43B2D8AC-469F-4E32-9C80-E748C03EE83F}"/>
          </ac:spMkLst>
        </pc:spChg>
        <pc:spChg chg="del">
          <ac:chgData name="ゲスト ユーザー" userId="" providerId="Windows Live" clId="Web-{3BA5E854-92C1-416E-BB42-B9A9D71FCD4E}" dt="2021-03-28T08:09:01.417" v="149"/>
          <ac:spMkLst>
            <pc:docMk/>
            <pc:sldMk cId="0" sldId="266"/>
            <ac:spMk id="17" creationId="{9E01E55E-EAB6-40D5-B05C-4A93882E78A6}"/>
          </ac:spMkLst>
        </pc:spChg>
        <pc:picChg chg="add mod">
          <ac:chgData name="ゲスト ユーザー" userId="" providerId="Windows Live" clId="Web-{3BA5E854-92C1-416E-BB42-B9A9D71FCD4E}" dt="2021-03-28T08:09:28.496" v="153" actId="1076"/>
          <ac:picMkLst>
            <pc:docMk/>
            <pc:sldMk cId="0" sldId="266"/>
            <ac:picMk id="4" creationId="{9FA17190-E952-4738-8087-9D9FFA90ECB4}"/>
          </ac:picMkLst>
        </pc:picChg>
        <pc:picChg chg="del">
          <ac:chgData name="ゲスト ユーザー" userId="" providerId="Windows Live" clId="Web-{3BA5E854-92C1-416E-BB42-B9A9D71FCD4E}" dt="2021-03-28T08:08:59.198" v="148"/>
          <ac:picMkLst>
            <pc:docMk/>
            <pc:sldMk cId="0" sldId="266"/>
            <ac:picMk id="10" creationId="{0FEF1993-0C40-483B-A1DB-7DF64662D152}"/>
          </ac:picMkLst>
        </pc:picChg>
        <pc:picChg chg="mod">
          <ac:chgData name="ゲスト ユーザー" userId="" providerId="Windows Live" clId="Web-{3BA5E854-92C1-416E-BB42-B9A9D71FCD4E}" dt="2021-03-28T08:09:31.371" v="154" actId="1076"/>
          <ac:picMkLst>
            <pc:docMk/>
            <pc:sldMk cId="0" sldId="266"/>
            <ac:picMk id="13" creationId="{B815EFF8-45F0-4D20-B334-13D6257FE1ED}"/>
          </ac:picMkLst>
        </pc:picChg>
      </pc:sldChg>
      <pc:sldChg chg="del">
        <pc:chgData name="ゲスト ユーザー" userId="" providerId="Windows Live" clId="Web-{3BA5E854-92C1-416E-BB42-B9A9D71FCD4E}" dt="2021-03-28T08:28:19.789" v="290"/>
        <pc:sldMkLst>
          <pc:docMk/>
          <pc:sldMk cId="0" sldId="267"/>
        </pc:sldMkLst>
      </pc:sldChg>
      <pc:sldChg chg="del">
        <pc:chgData name="ゲスト ユーザー" userId="" providerId="Windows Live" clId="Web-{3BA5E854-92C1-416E-BB42-B9A9D71FCD4E}" dt="2021-03-28T08:28:23.851" v="291"/>
        <pc:sldMkLst>
          <pc:docMk/>
          <pc:sldMk cId="0" sldId="268"/>
        </pc:sldMkLst>
      </pc:sldChg>
      <pc:sldChg chg="del">
        <pc:chgData name="ゲスト ユーザー" userId="" providerId="Windows Live" clId="Web-{3BA5E854-92C1-416E-BB42-B9A9D71FCD4E}" dt="2021-03-28T08:28:27.101" v="292"/>
        <pc:sldMkLst>
          <pc:docMk/>
          <pc:sldMk cId="0" sldId="269"/>
        </pc:sldMkLst>
      </pc:sldChg>
      <pc:sldChg chg="del">
        <pc:chgData name="ゲスト ユーザー" userId="" providerId="Windows Live" clId="Web-{3BA5E854-92C1-416E-BB42-B9A9D71FCD4E}" dt="2021-03-28T08:28:30.508" v="293"/>
        <pc:sldMkLst>
          <pc:docMk/>
          <pc:sldMk cId="0" sldId="270"/>
        </pc:sldMkLst>
      </pc:sldChg>
      <pc:sldChg chg="del">
        <pc:chgData name="ゲスト ユーザー" userId="" providerId="Windows Live" clId="Web-{3BA5E854-92C1-416E-BB42-B9A9D71FCD4E}" dt="2021-03-28T08:28:37.430" v="295"/>
        <pc:sldMkLst>
          <pc:docMk/>
          <pc:sldMk cId="0" sldId="272"/>
        </pc:sldMkLst>
      </pc:sldChg>
      <pc:sldChg chg="del">
        <pc:chgData name="ゲスト ユーザー" userId="" providerId="Windows Live" clId="Web-{3BA5E854-92C1-416E-BB42-B9A9D71FCD4E}" dt="2021-03-28T08:28:33.601" v="294"/>
        <pc:sldMkLst>
          <pc:docMk/>
          <pc:sldMk cId="0" sldId="274"/>
        </pc:sldMkLst>
      </pc:sldChg>
      <pc:sldChg chg="del">
        <pc:chgData name="ゲスト ユーザー" userId="" providerId="Windows Live" clId="Web-{3BA5E854-92C1-416E-BB42-B9A9D71FCD4E}" dt="2021-03-28T08:28:44.445" v="297"/>
        <pc:sldMkLst>
          <pc:docMk/>
          <pc:sldMk cId="0" sldId="275"/>
        </pc:sldMkLst>
      </pc:sldChg>
      <pc:sldChg chg="del">
        <pc:chgData name="ゲスト ユーザー" userId="" providerId="Windows Live" clId="Web-{3BA5E854-92C1-416E-BB42-B9A9D71FCD4E}" dt="2021-03-28T08:29:59.306" v="298"/>
        <pc:sldMkLst>
          <pc:docMk/>
          <pc:sldMk cId="0" sldId="276"/>
        </pc:sldMkLst>
      </pc:sldChg>
      <pc:sldChg chg="del">
        <pc:chgData name="ゲスト ユーザー" userId="" providerId="Windows Live" clId="Web-{3BA5E854-92C1-416E-BB42-B9A9D71FCD4E}" dt="2021-03-28T08:30:02.244" v="299"/>
        <pc:sldMkLst>
          <pc:docMk/>
          <pc:sldMk cId="0" sldId="277"/>
        </pc:sldMkLst>
      </pc:sldChg>
      <pc:sldChg chg="del">
        <pc:chgData name="ゲスト ユーザー" userId="" providerId="Windows Live" clId="Web-{3BA5E854-92C1-416E-BB42-B9A9D71FCD4E}" dt="2021-03-28T08:28:41.055" v="296"/>
        <pc:sldMkLst>
          <pc:docMk/>
          <pc:sldMk cId="0" sldId="278"/>
        </pc:sldMkLst>
      </pc:sldChg>
      <pc:sldChg chg="del">
        <pc:chgData name="ゲスト ユーザー" userId="" providerId="Windows Live" clId="Web-{3BA5E854-92C1-416E-BB42-B9A9D71FCD4E}" dt="2021-03-28T08:30:05.666" v="300"/>
        <pc:sldMkLst>
          <pc:docMk/>
          <pc:sldMk cId="0" sldId="279"/>
        </pc:sldMkLst>
      </pc:sldChg>
      <pc:sldChg chg="del">
        <pc:chgData name="ゲスト ユーザー" userId="" providerId="Windows Live" clId="Web-{3BA5E854-92C1-416E-BB42-B9A9D71FCD4E}" dt="2021-03-28T08:30:09.182" v="301"/>
        <pc:sldMkLst>
          <pc:docMk/>
          <pc:sldMk cId="156761354" sldId="320"/>
        </pc:sldMkLst>
      </pc:sldChg>
      <pc:sldChg chg="del">
        <pc:chgData name="ゲスト ユーザー" userId="" providerId="Windows Live" clId="Web-{3BA5E854-92C1-416E-BB42-B9A9D71FCD4E}" dt="2021-03-28T08:35:43.204" v="333"/>
        <pc:sldMkLst>
          <pc:docMk/>
          <pc:sldMk cId="3276162484" sldId="321"/>
        </pc:sldMkLst>
      </pc:sldChg>
      <pc:sldChg chg="del">
        <pc:chgData name="ゲスト ユーザー" userId="" providerId="Windows Live" clId="Web-{3BA5E854-92C1-416E-BB42-B9A9D71FCD4E}" dt="2021-03-28T08:30:12.775" v="302"/>
        <pc:sldMkLst>
          <pc:docMk/>
          <pc:sldMk cId="562492338" sldId="322"/>
        </pc:sldMkLst>
      </pc:sldChg>
      <pc:sldChg chg="del">
        <pc:chgData name="ゲスト ユーザー" userId="" providerId="Windows Live" clId="Web-{3BA5E854-92C1-416E-BB42-B9A9D71FCD4E}" dt="2021-03-28T08:30:17.182" v="303"/>
        <pc:sldMkLst>
          <pc:docMk/>
          <pc:sldMk cId="2202833139" sldId="323"/>
        </pc:sldMkLst>
      </pc:sldChg>
      <pc:sldChg chg="del">
        <pc:chgData name="ゲスト ユーザー" userId="" providerId="Windows Live" clId="Web-{3BA5E854-92C1-416E-BB42-B9A9D71FCD4E}" dt="2021-03-28T08:30:23.291" v="305"/>
        <pc:sldMkLst>
          <pc:docMk/>
          <pc:sldMk cId="2287875244" sldId="326"/>
        </pc:sldMkLst>
      </pc:sldChg>
      <pc:sldChg chg="del">
        <pc:chgData name="ゲスト ユーザー" userId="" providerId="Windows Live" clId="Web-{3BA5E854-92C1-416E-BB42-B9A9D71FCD4E}" dt="2021-03-28T08:30:28.135" v="306"/>
        <pc:sldMkLst>
          <pc:docMk/>
          <pc:sldMk cId="438134143" sldId="328"/>
        </pc:sldMkLst>
      </pc:sldChg>
      <pc:sldChg chg="del">
        <pc:chgData name="ゲスト ユーザー" userId="" providerId="Windows Live" clId="Web-{3BA5E854-92C1-416E-BB42-B9A9D71FCD4E}" dt="2021-03-28T08:36:00.173" v="335"/>
        <pc:sldMkLst>
          <pc:docMk/>
          <pc:sldMk cId="2539985523" sldId="329"/>
        </pc:sldMkLst>
      </pc:sldChg>
      <pc:sldChg chg="del">
        <pc:chgData name="ゲスト ユーザー" userId="" providerId="Windows Live" clId="Web-{3BA5E854-92C1-416E-BB42-B9A9D71FCD4E}" dt="2021-03-28T08:36:03.705" v="336"/>
        <pc:sldMkLst>
          <pc:docMk/>
          <pc:sldMk cId="2026746202" sldId="330"/>
        </pc:sldMkLst>
      </pc:sldChg>
      <pc:sldChg chg="del">
        <pc:chgData name="ゲスト ユーザー" userId="" providerId="Windows Live" clId="Web-{3BA5E854-92C1-416E-BB42-B9A9D71FCD4E}" dt="2021-03-28T08:36:08.799" v="337"/>
        <pc:sldMkLst>
          <pc:docMk/>
          <pc:sldMk cId="3785275960" sldId="331"/>
        </pc:sldMkLst>
      </pc:sldChg>
      <pc:sldChg chg="del">
        <pc:chgData name="ゲスト ユーザー" userId="" providerId="Windows Live" clId="Web-{3BA5E854-92C1-416E-BB42-B9A9D71FCD4E}" dt="2021-03-28T08:36:12.705" v="338"/>
        <pc:sldMkLst>
          <pc:docMk/>
          <pc:sldMk cId="2809793291" sldId="332"/>
        </pc:sldMkLst>
      </pc:sldChg>
      <pc:sldChg chg="del">
        <pc:chgData name="ゲスト ユーザー" userId="" providerId="Windows Live" clId="Web-{3BA5E854-92C1-416E-BB42-B9A9D71FCD4E}" dt="2021-03-28T08:30:19.526" v="304"/>
        <pc:sldMkLst>
          <pc:docMk/>
          <pc:sldMk cId="1515517985" sldId="333"/>
        </pc:sldMkLst>
      </pc:sldChg>
      <pc:sldChg chg="modSp del">
        <pc:chgData name="ゲスト ユーザー" userId="" providerId="Windows Live" clId="Web-{3BA5E854-92C1-416E-BB42-B9A9D71FCD4E}" dt="2021-03-28T08:35:56.689" v="334"/>
        <pc:sldMkLst>
          <pc:docMk/>
          <pc:sldMk cId="1769068483" sldId="334"/>
        </pc:sldMkLst>
        <pc:spChg chg="mod">
          <ac:chgData name="ゲスト ユーザー" userId="" providerId="Windows Live" clId="Web-{3BA5E854-92C1-416E-BB42-B9A9D71FCD4E}" dt="2021-03-28T08:34:05.155" v="332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del">
        <pc:chgData name="ゲスト ユーザー" userId="" providerId="Windows Live" clId="Web-{3BA5E854-92C1-416E-BB42-B9A9D71FCD4E}" dt="2021-03-28T08:36:16.439" v="339"/>
        <pc:sldMkLst>
          <pc:docMk/>
          <pc:sldMk cId="2444299485" sldId="335"/>
        </pc:sldMkLst>
      </pc:sldChg>
      <pc:sldChg chg="del">
        <pc:chgData name="ゲスト ユーザー" userId="" providerId="Windows Live" clId="Web-{3BA5E854-92C1-416E-BB42-B9A9D71FCD4E}" dt="2021-03-28T08:36:19.752" v="340"/>
        <pc:sldMkLst>
          <pc:docMk/>
          <pc:sldMk cId="960304463" sldId="337"/>
        </pc:sldMkLst>
      </pc:sldChg>
      <pc:sldChg chg="del">
        <pc:chgData name="ゲスト ユーザー" userId="" providerId="Windows Live" clId="Web-{3BA5E854-92C1-416E-BB42-B9A9D71FCD4E}" dt="2021-03-28T08:36:23.752" v="341"/>
        <pc:sldMkLst>
          <pc:docMk/>
          <pc:sldMk cId="2230528558" sldId="338"/>
        </pc:sldMkLst>
      </pc:sldChg>
      <pc:sldChg chg="del">
        <pc:chgData name="ゲスト ユーザー" userId="" providerId="Windows Live" clId="Web-{3BA5E854-92C1-416E-BB42-B9A9D71FCD4E}" dt="2021-03-28T08:36:26.674" v="342"/>
        <pc:sldMkLst>
          <pc:docMk/>
          <pc:sldMk cId="412491998" sldId="339"/>
        </pc:sldMkLst>
      </pc:sldChg>
      <pc:sldChg chg="del">
        <pc:chgData name="ゲスト ユーザー" userId="" providerId="Windows Live" clId="Web-{3BA5E854-92C1-416E-BB42-B9A9D71FCD4E}" dt="2021-03-28T08:36:30.909" v="343"/>
        <pc:sldMkLst>
          <pc:docMk/>
          <pc:sldMk cId="1695572539" sldId="340"/>
        </pc:sldMkLst>
      </pc:sldChg>
      <pc:sldChg chg="del">
        <pc:chgData name="ゲスト ユーザー" userId="" providerId="Windows Live" clId="Web-{3BA5E854-92C1-416E-BB42-B9A9D71FCD4E}" dt="2021-03-28T08:36:32.987" v="344"/>
        <pc:sldMkLst>
          <pc:docMk/>
          <pc:sldMk cId="1440077837" sldId="341"/>
        </pc:sldMkLst>
      </pc:sldChg>
      <pc:sldChg chg="del">
        <pc:chgData name="ゲスト ユーザー" userId="" providerId="Windows Live" clId="Web-{3BA5E854-92C1-416E-BB42-B9A9D71FCD4E}" dt="2021-03-28T08:36:37.877" v="345"/>
        <pc:sldMkLst>
          <pc:docMk/>
          <pc:sldMk cId="3076179711" sldId="342"/>
        </pc:sldMkLst>
      </pc:sldChg>
      <pc:sldChg chg="del">
        <pc:chgData name="ゲスト ユーザー" userId="" providerId="Windows Live" clId="Web-{3BA5E854-92C1-416E-BB42-B9A9D71FCD4E}" dt="2021-03-28T08:36:41.096" v="346"/>
        <pc:sldMkLst>
          <pc:docMk/>
          <pc:sldMk cId="732794299" sldId="343"/>
        </pc:sldMkLst>
      </pc:sldChg>
      <pc:sldChg chg="del">
        <pc:chgData name="ゲスト ユーザー" userId="" providerId="Windows Live" clId="Web-{3BA5E854-92C1-416E-BB42-B9A9D71FCD4E}" dt="2021-03-28T08:36:46.127" v="347"/>
        <pc:sldMkLst>
          <pc:docMk/>
          <pc:sldMk cId="3758271538" sldId="344"/>
        </pc:sldMkLst>
      </pc:sldChg>
      <pc:sldChg chg="del">
        <pc:chgData name="ゲスト ユーザー" userId="" providerId="Windows Live" clId="Web-{3BA5E854-92C1-416E-BB42-B9A9D71FCD4E}" dt="2021-03-28T08:36:47.862" v="348"/>
        <pc:sldMkLst>
          <pc:docMk/>
          <pc:sldMk cId="206003480" sldId="345"/>
        </pc:sldMkLst>
      </pc:sldChg>
      <pc:sldChg chg="del">
        <pc:chgData name="ゲスト ユーザー" userId="" providerId="Windows Live" clId="Web-{3BA5E854-92C1-416E-BB42-B9A9D71FCD4E}" dt="2021-03-28T08:36:52.346" v="349"/>
        <pc:sldMkLst>
          <pc:docMk/>
          <pc:sldMk cId="2740459347" sldId="346"/>
        </pc:sldMkLst>
      </pc:sldChg>
      <pc:sldChg chg="del">
        <pc:chgData name="ゲスト ユーザー" userId="" providerId="Windows Live" clId="Web-{3BA5E854-92C1-416E-BB42-B9A9D71FCD4E}" dt="2021-03-28T08:36:55.893" v="350"/>
        <pc:sldMkLst>
          <pc:docMk/>
          <pc:sldMk cId="3478011051" sldId="347"/>
        </pc:sldMkLst>
      </pc:sldChg>
      <pc:sldChg chg="del">
        <pc:chgData name="ゲスト ユーザー" userId="" providerId="Windows Live" clId="Web-{3BA5E854-92C1-416E-BB42-B9A9D71FCD4E}" dt="2021-03-28T08:36:58.565" v="351"/>
        <pc:sldMkLst>
          <pc:docMk/>
          <pc:sldMk cId="1252576902" sldId="348"/>
        </pc:sldMkLst>
      </pc:sldChg>
      <pc:sldChg chg="del">
        <pc:chgData name="ゲスト ユーザー" userId="" providerId="Windows Live" clId="Web-{3BA5E854-92C1-416E-BB42-B9A9D71FCD4E}" dt="2021-03-28T08:37:00.550" v="352"/>
        <pc:sldMkLst>
          <pc:docMk/>
          <pc:sldMk cId="3051177208" sldId="350"/>
        </pc:sldMkLst>
      </pc:sldChg>
      <pc:sldChg chg="del">
        <pc:chgData name="ゲスト ユーザー" userId="" providerId="Windows Live" clId="Web-{3BA5E854-92C1-416E-BB42-B9A9D71FCD4E}" dt="2021-03-28T08:37:04.018" v="353"/>
        <pc:sldMkLst>
          <pc:docMk/>
          <pc:sldMk cId="2411830664" sldId="351"/>
        </pc:sldMkLst>
      </pc:sldChg>
      <pc:sldChg chg="addSp delSp modSp">
        <pc:chgData name="ゲスト ユーザー" userId="" providerId="Windows Live" clId="Web-{3BA5E854-92C1-416E-BB42-B9A9D71FCD4E}" dt="2021-03-28T07:44:32.527" v="27" actId="14100"/>
        <pc:sldMkLst>
          <pc:docMk/>
          <pc:sldMk cId="1763923060" sldId="386"/>
        </pc:sldMkLst>
        <pc:spChg chg="mod">
          <ac:chgData name="ゲスト ユーザー" userId="" providerId="Windows Live" clId="Web-{3BA5E854-92C1-416E-BB42-B9A9D71FCD4E}" dt="2021-03-28T07:44:32.527" v="27" actId="14100"/>
          <ac:spMkLst>
            <pc:docMk/>
            <pc:sldMk cId="1763923060" sldId="386"/>
            <ac:spMk id="7" creationId="{0437BF6B-9A14-4DDE-98BD-7E1B1FEC6E2A}"/>
          </ac:spMkLst>
        </pc:spChg>
        <pc:picChg chg="add del mod ord">
          <ac:chgData name="ゲスト ユーザー" userId="" providerId="Windows Live" clId="Web-{3BA5E854-92C1-416E-BB42-B9A9D71FCD4E}" dt="2021-03-28T07:42:02.899" v="13"/>
          <ac:picMkLst>
            <pc:docMk/>
            <pc:sldMk cId="1763923060" sldId="386"/>
            <ac:picMk id="5" creationId="{93D8BC76-1B79-47FA-8254-3845B0446012}"/>
          </ac:picMkLst>
        </pc:picChg>
        <pc:picChg chg="add del mod ord">
          <ac:chgData name="ゲスト ユーザー" userId="" providerId="Windows Live" clId="Web-{3BA5E854-92C1-416E-BB42-B9A9D71FCD4E}" dt="2021-03-28T07:43:51.229" v="20"/>
          <ac:picMkLst>
            <pc:docMk/>
            <pc:sldMk cId="1763923060" sldId="386"/>
            <ac:picMk id="6" creationId="{8AE94909-BE9C-4E56-A15A-599B72525632}"/>
          </ac:picMkLst>
        </pc:picChg>
        <pc:picChg chg="add del">
          <ac:chgData name="ゲスト ユーザー" userId="" providerId="Windows Live" clId="Web-{3BA5E854-92C1-416E-BB42-B9A9D71FCD4E}" dt="2021-03-28T07:40:29.521" v="2"/>
          <ac:picMkLst>
            <pc:docMk/>
            <pc:sldMk cId="1763923060" sldId="386"/>
            <ac:picMk id="8" creationId="{7D1A0E81-FD11-407C-BEB6-E47F9A143F40}"/>
          </ac:picMkLst>
        </pc:picChg>
        <pc:picChg chg="add mod ord">
          <ac:chgData name="ゲスト ユーザー" userId="" providerId="Windows Live" clId="Web-{3BA5E854-92C1-416E-BB42-B9A9D71FCD4E}" dt="2021-03-28T07:44:02.464" v="24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3BA5E854-92C1-416E-BB42-B9A9D71FCD4E}" dt="2021-03-28T07:40:52.834" v="6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3BA5E854-92C1-416E-BB42-B9A9D71FCD4E}" dt="2021-03-28T07:45:50.185" v="35" actId="14100"/>
        <pc:sldMkLst>
          <pc:docMk/>
          <pc:sldMk cId="2804857496" sldId="387"/>
        </pc:sldMkLst>
        <pc:spChg chg="mod">
          <ac:chgData name="ゲスト ユーザー" userId="" providerId="Windows Live" clId="Web-{3BA5E854-92C1-416E-BB42-B9A9D71FCD4E}" dt="2021-03-28T07:41:23.491" v="12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5:50.185" v="35" actId="14100"/>
          <ac:spMkLst>
            <pc:docMk/>
            <pc:sldMk cId="2804857496" sldId="387"/>
            <ac:spMk id="8" creationId="{FFD109EA-09B3-4F4F-9AD8-2BB24091206D}"/>
          </ac:spMkLst>
        </pc:spChg>
        <pc:picChg chg="add mod ord">
          <ac:chgData name="ゲスト ユーザー" userId="" providerId="Windows Live" clId="Web-{3BA5E854-92C1-416E-BB42-B9A9D71FCD4E}" dt="2021-03-28T07:45:42.935" v="33"/>
          <ac:picMkLst>
            <pc:docMk/>
            <pc:sldMk cId="2804857496" sldId="387"/>
            <ac:picMk id="5" creationId="{AD6B84F3-2F38-438D-862C-88C77B645F30}"/>
          </ac:picMkLst>
        </pc:picChg>
        <pc:picChg chg="del">
          <ac:chgData name="ゲスト ユーザー" userId="" providerId="Windows Live" clId="Web-{3BA5E854-92C1-416E-BB42-B9A9D71FCD4E}" dt="2021-03-28T07:41:13.350" v="11"/>
          <ac:picMkLst>
            <pc:docMk/>
            <pc:sldMk cId="2804857496" sldId="387"/>
            <ac:picMk id="9" creationId="{21208DF8-D01B-4113-A0FD-531AB2986295}"/>
          </ac:picMkLst>
        </pc:picChg>
        <pc:picChg chg="mod">
          <ac:chgData name="ゲスト ユーザー" userId="" providerId="Windows Live" clId="Web-{3BA5E854-92C1-416E-BB42-B9A9D71FCD4E}" dt="2021-03-28T07:45:30.872" v="31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3BA5E854-92C1-416E-BB42-B9A9D71FCD4E}" dt="2021-03-28T07:48:04.016" v="51" actId="1076"/>
        <pc:sldMkLst>
          <pc:docMk/>
          <pc:sldMk cId="4013167309" sldId="389"/>
        </pc:sldMkLst>
        <pc:spChg chg="mod">
          <ac:chgData name="ゲスト ユーザー" userId="" providerId="Windows Live" clId="Web-{3BA5E854-92C1-416E-BB42-B9A9D71FCD4E}" dt="2021-03-28T07:46:15.029" v="36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8:04.016" v="51" actId="1076"/>
          <ac:spMkLst>
            <pc:docMk/>
            <pc:sldMk cId="4013167309" sldId="389"/>
            <ac:spMk id="8" creationId="{A293A60F-4E7C-46E9-897A-42C3D9EBD7F4}"/>
          </ac:spMkLst>
        </pc:spChg>
        <pc:picChg chg="add del mod ord">
          <ac:chgData name="ゲスト ユーザー" userId="" providerId="Windows Live" clId="Web-{3BA5E854-92C1-416E-BB42-B9A9D71FCD4E}" dt="2021-03-28T07:47:48.953" v="45"/>
          <ac:picMkLst>
            <pc:docMk/>
            <pc:sldMk cId="4013167309" sldId="389"/>
            <ac:picMk id="5" creationId="{9CFC74E4-33E9-48F9-A90B-8AC03CEE00B4}"/>
          </ac:picMkLst>
        </pc:picChg>
        <pc:picChg chg="add mod ord">
          <ac:chgData name="ゲスト ユーザー" userId="" providerId="Windows Live" clId="Web-{3BA5E854-92C1-416E-BB42-B9A9D71FCD4E}" dt="2021-03-28T07:47:59.297" v="50"/>
          <ac:picMkLst>
            <pc:docMk/>
            <pc:sldMk cId="4013167309" sldId="389"/>
            <ac:picMk id="6" creationId="{9054B7BC-AA96-4DFD-AF9B-117CF1ED3E8C}"/>
          </ac:picMkLst>
        </pc:picChg>
        <pc:picChg chg="del">
          <ac:chgData name="ゲスト ユーザー" userId="" providerId="Windows Live" clId="Web-{3BA5E854-92C1-416E-BB42-B9A9D71FCD4E}" dt="2021-03-28T07:47:06.421" v="37"/>
          <ac:picMkLst>
            <pc:docMk/>
            <pc:sldMk cId="4013167309" sldId="389"/>
            <ac:picMk id="11" creationId="{13DDA2EF-18D3-4A1B-9F3D-DD78F275D658}"/>
          </ac:picMkLst>
        </pc:picChg>
      </pc:sldChg>
      <pc:sldChg chg="addSp delSp modSp">
        <pc:chgData name="ゲスト ユーザー" userId="" providerId="Windows Live" clId="Web-{3BA5E854-92C1-416E-BB42-B9A9D71FCD4E}" dt="2021-03-28T07:49:53.940" v="57" actId="14100"/>
        <pc:sldMkLst>
          <pc:docMk/>
          <pc:sldMk cId="4192093228" sldId="390"/>
        </pc:sldMkLst>
        <pc:spChg chg="mod">
          <ac:chgData name="ゲスト ユーザー" userId="" providerId="Windows Live" clId="Web-{3BA5E854-92C1-416E-BB42-B9A9D71FCD4E}" dt="2021-03-28T07:49:53.940" v="57" actId="14100"/>
          <ac:spMkLst>
            <pc:docMk/>
            <pc:sldMk cId="4192093228" sldId="390"/>
            <ac:spMk id="9" creationId="{D207D68A-BB1B-46FB-8702-7B0AB4F89431}"/>
          </ac:spMkLst>
        </pc:spChg>
        <pc:picChg chg="add mod ord">
          <ac:chgData name="ゲスト ユーザー" userId="" providerId="Windows Live" clId="Web-{3BA5E854-92C1-416E-BB42-B9A9D71FCD4E}" dt="2021-03-28T07:49:45.393" v="55"/>
          <ac:picMkLst>
            <pc:docMk/>
            <pc:sldMk cId="4192093228" sldId="390"/>
            <ac:picMk id="5" creationId="{1B2EF167-96DC-4554-9412-839DDD66329D}"/>
          </ac:picMkLst>
        </pc:picChg>
        <pc:picChg chg="del">
          <ac:chgData name="ゲスト ユーザー" userId="" providerId="Windows Live" clId="Web-{3BA5E854-92C1-416E-BB42-B9A9D71FCD4E}" dt="2021-03-28T07:48:25.501" v="52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">
        <pc:chgData name="ゲスト ユーザー" userId="" providerId="Windows Live" clId="Web-{3BA5E854-92C1-416E-BB42-B9A9D71FCD4E}" dt="2021-03-28T07:51:12.192" v="66" actId="14100"/>
        <pc:sldMkLst>
          <pc:docMk/>
          <pc:sldMk cId="932313351" sldId="391"/>
        </pc:sldMkLst>
        <pc:spChg chg="mod">
          <ac:chgData name="ゲスト ユーザー" userId="" providerId="Windows Live" clId="Web-{3BA5E854-92C1-416E-BB42-B9A9D71FCD4E}" dt="2021-03-28T07:51:12.192" v="66" actId="14100"/>
          <ac:spMkLst>
            <pc:docMk/>
            <pc:sldMk cId="932313351" sldId="391"/>
            <ac:spMk id="8" creationId="{A3F33DBD-DCC5-4F8A-9DE1-4109DFE1891E}"/>
          </ac:spMkLst>
        </pc:spChg>
        <pc:picChg chg="add mod ord">
          <ac:chgData name="ゲスト ユーザー" userId="" providerId="Windows Live" clId="Web-{3BA5E854-92C1-416E-BB42-B9A9D71FCD4E}" dt="2021-03-28T07:51:05.301" v="64"/>
          <ac:picMkLst>
            <pc:docMk/>
            <pc:sldMk cId="932313351" sldId="391"/>
            <ac:picMk id="5" creationId="{2A8B5601-AE62-4C33-9188-233126D6448C}"/>
          </ac:picMkLst>
        </pc:picChg>
        <pc:picChg chg="mod">
          <ac:chgData name="ゲスト ユーザー" userId="" providerId="Windows Live" clId="Web-{3BA5E854-92C1-416E-BB42-B9A9D71FCD4E}" dt="2021-03-28T07:51:01.723" v="63" actId="1076"/>
          <ac:picMkLst>
            <pc:docMk/>
            <pc:sldMk cId="932313351" sldId="391"/>
            <ac:picMk id="7" creationId="{0598BFDD-B01E-41BD-B5D3-8E2A10CEF167}"/>
          </ac:picMkLst>
        </pc:picChg>
        <pc:picChg chg="del">
          <ac:chgData name="ゲスト ユーザー" userId="" providerId="Windows Live" clId="Web-{3BA5E854-92C1-416E-BB42-B9A9D71FCD4E}" dt="2021-03-28T07:50:47.301" v="58"/>
          <ac:picMkLst>
            <pc:docMk/>
            <pc:sldMk cId="932313351" sldId="391"/>
            <ac:picMk id="12" creationId="{698013B7-BDD2-4592-BFFC-A74247F5A80D}"/>
          </ac:picMkLst>
        </pc:picChg>
      </pc:sldChg>
      <pc:sldChg chg="modSp">
        <pc:chgData name="ゲスト ユーザー" userId="" providerId="Windows Live" clId="Web-{3BA5E854-92C1-416E-BB42-B9A9D71FCD4E}" dt="2021-03-28T08:05:27.585" v="147" actId="1076"/>
        <pc:sldMkLst>
          <pc:docMk/>
          <pc:sldMk cId="3855619363" sldId="393"/>
        </pc:sldMkLst>
        <pc:spChg chg="mod">
          <ac:chgData name="ゲスト ユーザー" userId="" providerId="Windows Live" clId="Web-{3BA5E854-92C1-416E-BB42-B9A9D71FCD4E}" dt="2021-03-28T08:05:20.491" v="144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5:26.116" v="146" actId="1076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5:27.585" v="147" actId="1076"/>
          <ac:picMkLst>
            <pc:docMk/>
            <pc:sldMk cId="3855619363" sldId="393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5:16.741" v="142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3BA5E854-92C1-416E-BB42-B9A9D71FCD4E}" dt="2021-03-28T08:04:57.006" v="140" actId="14100"/>
        <pc:sldMkLst>
          <pc:docMk/>
          <pc:sldMk cId="1437993562" sldId="394"/>
        </pc:sldMkLst>
        <pc:spChg chg="mod">
          <ac:chgData name="ゲスト ユーザー" userId="" providerId="Windows Live" clId="Web-{3BA5E854-92C1-416E-BB42-B9A9D71FCD4E}" dt="2021-03-28T08:02:55.300" v="131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4:57.006" v="140" actId="14100"/>
          <ac:spMkLst>
            <pc:docMk/>
            <pc:sldMk cId="1437993562" sldId="394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2:06.018" v="72" actId="1076"/>
          <ac:picMkLst>
            <pc:docMk/>
            <pc:sldMk cId="1437993562" sldId="394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2:00.830" v="69" actId="1076"/>
          <ac:picMkLst>
            <pc:docMk/>
            <pc:sldMk cId="1437993562" sldId="394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3BA5E854-92C1-416E-BB42-B9A9D71FCD4E}" dt="2021-03-28T08:16:57.974" v="288" actId="1076"/>
        <pc:sldMkLst>
          <pc:docMk/>
          <pc:sldMk cId="3369891257" sldId="395"/>
        </pc:sldMkLst>
        <pc:spChg chg="mod">
          <ac:chgData name="ゲスト ユーザー" userId="" providerId="Windows Live" clId="Web-{3BA5E854-92C1-416E-BB42-B9A9D71FCD4E}" dt="2021-03-28T08:15:48.488" v="27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15:55.926" v="276" actId="20577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3BA5E854-92C1-416E-BB42-B9A9D71FCD4E}" dt="2021-03-28T08:16:11.020" v="285" actId="20577"/>
          <ac:spMkLst>
            <pc:docMk/>
            <pc:sldMk cId="3369891257" sldId="395"/>
            <ac:spMk id="233" creationId="{00000000-0000-0000-0000-000000000000}"/>
          </ac:spMkLst>
        </pc:spChg>
        <pc:picChg chg="add mod">
          <ac:chgData name="ゲスト ユーザー" userId="" providerId="Windows Live" clId="Web-{3BA5E854-92C1-416E-BB42-B9A9D71FCD4E}" dt="2021-03-28T08:16:57.974" v="288" actId="1076"/>
          <ac:picMkLst>
            <pc:docMk/>
            <pc:sldMk cId="3369891257" sldId="395"/>
            <ac:picMk id="5" creationId="{7D017015-DA69-45D0-86EE-64D8AE919DB5}"/>
          </ac:picMkLst>
        </pc:picChg>
        <pc:picChg chg="del">
          <ac:chgData name="ゲスト ユーザー" userId="" providerId="Windows Live" clId="Web-{3BA5E854-92C1-416E-BB42-B9A9D71FCD4E}" dt="2021-03-28T08:16:53.911" v="286"/>
          <ac:picMkLst>
            <pc:docMk/>
            <pc:sldMk cId="3369891257" sldId="395"/>
            <ac:picMk id="6" creationId="{1ABD4D18-7C61-44FD-898D-992E087045C9}"/>
          </ac:picMkLst>
        </pc:picChg>
      </pc:sldChg>
    </pc:docChg>
  </pc:docChgLst>
  <pc:docChgLst>
    <pc:chgData name="ゲスト ユーザー" providerId="Windows Live" clId="Web-{E6B605C5-48C0-43F7-9C94-349C04E8F757}"/>
    <pc:docChg chg="addSld modSld">
      <pc:chgData name="ゲスト ユーザー" userId="" providerId="Windows Live" clId="Web-{E6B605C5-48C0-43F7-9C94-349C04E8F757}" dt="2021-04-02T06:24:17.536" v="90" actId="1076"/>
      <pc:docMkLst>
        <pc:docMk/>
      </pc:docMkLst>
      <pc:sldChg chg="modSp">
        <pc:chgData name="ゲスト ユーザー" userId="" providerId="Windows Live" clId="Web-{E6B605C5-48C0-43F7-9C94-349C04E8F757}" dt="2021-04-02T06:18:17.450" v="1" actId="20577"/>
        <pc:sldMkLst>
          <pc:docMk/>
          <pc:sldMk cId="1822278021" sldId="408"/>
        </pc:sldMkLst>
        <pc:spChg chg="mod">
          <ac:chgData name="ゲスト ユーザー" userId="" providerId="Windows Live" clId="Web-{E6B605C5-48C0-43F7-9C94-349C04E8F757}" dt="2021-04-02T06:18:17.450" v="1" actId="20577"/>
          <ac:spMkLst>
            <pc:docMk/>
            <pc:sldMk cId="1822278021" sldId="408"/>
            <ac:spMk id="4" creationId="{83B0A878-393B-46A3-903D-A7B604038F61}"/>
          </ac:spMkLst>
        </pc:spChg>
      </pc:sldChg>
      <pc:sldChg chg="addSp delSp modSp add replId">
        <pc:chgData name="ゲスト ユーザー" userId="" providerId="Windows Live" clId="Web-{E6B605C5-48C0-43F7-9C94-349C04E8F757}" dt="2021-04-02T06:23:29.473" v="87" actId="1076"/>
        <pc:sldMkLst>
          <pc:docMk/>
          <pc:sldMk cId="273517797" sldId="409"/>
        </pc:sldMkLst>
        <pc:spChg chg="mod">
          <ac:chgData name="ゲスト ユーザー" userId="" providerId="Windows Live" clId="Web-{E6B605C5-48C0-43F7-9C94-349C04E8F757}" dt="2021-04-02T06:21:48.721" v="81" actId="20577"/>
          <ac:spMkLst>
            <pc:docMk/>
            <pc:sldMk cId="273517797" sldId="409"/>
            <ac:spMk id="3" creationId="{3CB21E07-D58C-456C-86C7-C3C437854117}"/>
          </ac:spMkLst>
        </pc:spChg>
        <pc:spChg chg="mod">
          <ac:chgData name="ゲスト ユーザー" userId="" providerId="Windows Live" clId="Web-{E6B605C5-48C0-43F7-9C94-349C04E8F757}" dt="2021-04-02T06:20:53.079" v="73" actId="20577"/>
          <ac:spMkLst>
            <pc:docMk/>
            <pc:sldMk cId="273517797" sldId="409"/>
            <ac:spMk id="4" creationId="{83B0A878-393B-46A3-903D-A7B604038F61}"/>
          </ac:spMkLst>
        </pc:spChg>
        <pc:spChg chg="del mod">
          <ac:chgData name="ゲスト ユーザー" userId="" providerId="Windows Live" clId="Web-{E6B605C5-48C0-43F7-9C94-349C04E8F757}" dt="2021-04-02T06:18:45.295" v="11"/>
          <ac:spMkLst>
            <pc:docMk/>
            <pc:sldMk cId="273517797" sldId="409"/>
            <ac:spMk id="7" creationId="{FA6A6665-EE60-4C38-9008-14CF39E9E9C4}"/>
          </ac:spMkLst>
        </pc:spChg>
        <pc:spChg chg="add mod">
          <ac:chgData name="ゲスト ユーザー" userId="" providerId="Windows Live" clId="Web-{E6B605C5-48C0-43F7-9C94-349C04E8F757}" dt="2021-04-02T06:23:29.473" v="87" actId="1076"/>
          <ac:spMkLst>
            <pc:docMk/>
            <pc:sldMk cId="273517797" sldId="409"/>
            <ac:spMk id="9" creationId="{7D77D682-41DC-4F0C-AF52-324C986CB503}"/>
          </ac:spMkLst>
        </pc:spChg>
        <pc:spChg chg="del">
          <ac:chgData name="ゲスト ユーザー" userId="" providerId="Windows Live" clId="Web-{E6B605C5-48C0-43F7-9C94-349C04E8F757}" dt="2021-04-02T06:18:48.717" v="13"/>
          <ac:spMkLst>
            <pc:docMk/>
            <pc:sldMk cId="273517797" sldId="409"/>
            <ac:spMk id="18" creationId="{584916C0-05F5-4FF2-855F-97664AF63460}"/>
          </ac:spMkLst>
        </pc:spChg>
        <pc:picChg chg="mod">
          <ac:chgData name="ゲスト ユーザー" userId="" providerId="Windows Live" clId="Web-{E6B605C5-48C0-43F7-9C94-349C04E8F757}" dt="2021-04-02T06:19:39.702" v="24" actId="1076"/>
          <ac:picMkLst>
            <pc:docMk/>
            <pc:sldMk cId="273517797" sldId="409"/>
            <ac:picMk id="2" creationId="{D1AB2A08-D781-4CAE-98EC-39746D9F1FFA}"/>
          </ac:picMkLst>
        </pc:picChg>
        <pc:picChg chg="add mod">
          <ac:chgData name="ゲスト ユーザー" userId="" providerId="Windows Live" clId="Web-{E6B605C5-48C0-43F7-9C94-349C04E8F757}" dt="2021-04-02T06:19:46.046" v="26" actId="1076"/>
          <ac:picMkLst>
            <pc:docMk/>
            <pc:sldMk cId="273517797" sldId="409"/>
            <ac:picMk id="5" creationId="{485EDF96-BEEC-450F-9470-E3C4D754320F}"/>
          </ac:picMkLst>
        </pc:picChg>
        <pc:picChg chg="del">
          <ac:chgData name="ゲスト ユーザー" userId="" providerId="Windows Live" clId="Web-{E6B605C5-48C0-43F7-9C94-349C04E8F757}" dt="2021-04-02T06:18:44.685" v="10"/>
          <ac:picMkLst>
            <pc:docMk/>
            <pc:sldMk cId="273517797" sldId="409"/>
            <ac:picMk id="6" creationId="{4F120B37-25EA-4AC9-99D6-7AE16D3AB292}"/>
          </ac:picMkLst>
        </pc:picChg>
        <pc:picChg chg="del">
          <ac:chgData name="ゲスト ユーザー" userId="" providerId="Windows Live" clId="Web-{E6B605C5-48C0-43F7-9C94-349C04E8F757}" dt="2021-04-02T06:18:46.279" v="12"/>
          <ac:picMkLst>
            <pc:docMk/>
            <pc:sldMk cId="273517797" sldId="409"/>
            <ac:picMk id="8" creationId="{66F0C5F6-CEDA-4C41-BDC5-4766049B1DA6}"/>
          </ac:picMkLst>
        </pc:picChg>
        <pc:picChg chg="mod">
          <ac:chgData name="ゲスト ユーザー" userId="" providerId="Windows Live" clId="Web-{E6B605C5-48C0-43F7-9C94-349C04E8F757}" dt="2021-04-02T06:21:04.298" v="76" actId="1076"/>
          <ac:picMkLst>
            <pc:docMk/>
            <pc:sldMk cId="273517797" sldId="409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E6B605C5-48C0-43F7-9C94-349C04E8F757}" dt="2021-04-02T06:24:17.536" v="90" actId="1076"/>
        <pc:sldMkLst>
          <pc:docMk/>
          <pc:sldMk cId="143333621" sldId="410"/>
        </pc:sldMkLst>
        <pc:picChg chg="mod">
          <ac:chgData name="ゲスト ユーザー" userId="" providerId="Windows Live" clId="Web-{E6B605C5-48C0-43F7-9C94-349C04E8F757}" dt="2021-04-02T06:24:17.536" v="90" actId="1076"/>
          <ac:picMkLst>
            <pc:docMk/>
            <pc:sldMk cId="143333621" sldId="410"/>
            <ac:picMk id="2" creationId="{D1AB2A08-D781-4CAE-98EC-39746D9F1FFA}"/>
          </ac:picMkLst>
        </pc:picChg>
        <pc:picChg chg="mod">
          <ac:chgData name="ゲスト ユーザー" userId="" providerId="Windows Live" clId="Web-{E6B605C5-48C0-43F7-9C94-349C04E8F757}" dt="2021-04-02T06:24:16.536" v="89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823F87B7-7FC9-4E40-9072-70CA1F1C2198}"/>
    <pc:docChg chg="modSld">
      <pc:chgData name="ゲスト ユーザー" userId="" providerId="Windows Live" clId="Web-{823F87B7-7FC9-4E40-9072-70CA1F1C2198}" dt="2021-03-25T01:01:05.153" v="43" actId="1076"/>
      <pc:docMkLst>
        <pc:docMk/>
      </pc:docMkLst>
      <pc:sldChg chg="addSp modSp">
        <pc:chgData name="ゲスト ユーザー" userId="" providerId="Windows Live" clId="Web-{823F87B7-7FC9-4E40-9072-70CA1F1C2198}" dt="2021-03-25T01:01:05.153" v="43" actId="1076"/>
        <pc:sldMkLst>
          <pc:docMk/>
          <pc:sldMk cId="156761354" sldId="320"/>
        </pc:sldMkLst>
        <pc:spChg chg="add mod">
          <ac:chgData name="ゲスト ユーザー" userId="" providerId="Windows Live" clId="Web-{823F87B7-7FC9-4E40-9072-70CA1F1C2198}" dt="2021-03-25T01:00:56.919" v="39" actId="1076"/>
          <ac:spMkLst>
            <pc:docMk/>
            <pc:sldMk cId="156761354" sldId="320"/>
            <ac:spMk id="3" creationId="{19F5730B-6DFF-4CC9-BF23-D77ECE2909C0}"/>
          </ac:spMkLst>
        </pc:spChg>
        <pc:spChg chg="add mod">
          <ac:chgData name="ゲスト ユーザー" userId="" providerId="Windows Live" clId="Web-{823F87B7-7FC9-4E40-9072-70CA1F1C2198}" dt="2021-03-25T01:01:02.169" v="41" actId="1076"/>
          <ac:spMkLst>
            <pc:docMk/>
            <pc:sldMk cId="156761354" sldId="320"/>
            <ac:spMk id="11" creationId="{EEBFB800-4669-4945-986C-09FEFA41F24C}"/>
          </ac:spMkLst>
        </pc:spChg>
        <pc:spChg chg="add mod">
          <ac:chgData name="ゲスト ユーザー" userId="" providerId="Windows Live" clId="Web-{823F87B7-7FC9-4E40-9072-70CA1F1C2198}" dt="2021-03-25T01:01:05.153" v="43" actId="1076"/>
          <ac:spMkLst>
            <pc:docMk/>
            <pc:sldMk cId="156761354" sldId="320"/>
            <ac:spMk id="12" creationId="{5DFAC35D-512E-4CE1-86F9-DDE75238BD74}"/>
          </ac:spMkLst>
        </pc:spChg>
      </pc:sldChg>
      <pc:sldChg chg="addSp modSp">
        <pc:chgData name="ゲスト ユーザー" userId="" providerId="Windows Live" clId="Web-{823F87B7-7FC9-4E40-9072-70CA1F1C2198}" dt="2021-03-25T00:30:00.573" v="23" actId="20577"/>
        <pc:sldMkLst>
          <pc:docMk/>
          <pc:sldMk cId="2740459347" sldId="346"/>
        </pc:sldMkLst>
        <pc:spChg chg="mod">
          <ac:chgData name="ゲスト ユーザー" userId="" providerId="Windows Live" clId="Web-{823F87B7-7FC9-4E40-9072-70CA1F1C2198}" dt="2021-03-25T00:29:21.978" v="2" actId="20577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23F87B7-7FC9-4E40-9072-70CA1F1C2198}" dt="2021-03-25T00:30:00.573" v="23" actId="20577"/>
          <ac:spMkLst>
            <pc:docMk/>
            <pc:sldMk cId="2740459347" sldId="346"/>
            <ac:spMk id="6" creationId="{A37D0B3E-E398-46E3-862F-CB12BB9ACA59}"/>
          </ac:spMkLst>
        </pc:spChg>
        <pc:picChg chg="add mod">
          <ac:chgData name="ゲスト ユーザー" userId="" providerId="Windows Live" clId="Web-{823F87B7-7FC9-4E40-9072-70CA1F1C2198}" dt="2021-03-25T00:29:08.306" v="1" actId="14100"/>
          <ac:picMkLst>
            <pc:docMk/>
            <pc:sldMk cId="2740459347" sldId="346"/>
            <ac:picMk id="4" creationId="{C7A666BF-AFD5-48C5-A410-EBDC7FEF1B2D}"/>
          </ac:picMkLst>
        </pc:picChg>
      </pc:sldChg>
      <pc:sldChg chg="addSp modSp">
        <pc:chgData name="ゲスト ユーザー" userId="" providerId="Windows Live" clId="Web-{823F87B7-7FC9-4E40-9072-70CA1F1C2198}" dt="2021-03-25T00:30:34.902" v="25" actId="1076"/>
        <pc:sldMkLst>
          <pc:docMk/>
          <pc:sldMk cId="3051177208" sldId="350"/>
        </pc:sldMkLst>
        <pc:picChg chg="add mod">
          <ac:chgData name="ゲスト ユーザー" userId="" providerId="Windows Live" clId="Web-{823F87B7-7FC9-4E40-9072-70CA1F1C2198}" dt="2021-03-25T00:30:34.902" v="25" actId="1076"/>
          <ac:picMkLst>
            <pc:docMk/>
            <pc:sldMk cId="3051177208" sldId="350"/>
            <ac:picMk id="4" creationId="{D1CBABE2-91E6-418B-A7A8-DE740F0B0B13}"/>
          </ac:picMkLst>
        </pc:picChg>
      </pc:sldChg>
    </pc:docChg>
  </pc:docChgLst>
  <pc:docChgLst>
    <pc:chgData name="ゲスト ユーザー" providerId="Windows Live" clId="Web-{C3476BC4-E1AD-4875-A849-8A5D50B4B824}"/>
    <pc:docChg chg="modSld">
      <pc:chgData name="ゲスト ユーザー" userId="" providerId="Windows Live" clId="Web-{C3476BC4-E1AD-4875-A849-8A5D50B4B824}" dt="2021-04-03T05:35:48.699" v="456" actId="1076"/>
      <pc:docMkLst>
        <pc:docMk/>
      </pc:docMkLst>
      <pc:sldChg chg="modSp">
        <pc:chgData name="ゲスト ユーザー" userId="" providerId="Windows Live" clId="Web-{C3476BC4-E1AD-4875-A849-8A5D50B4B824}" dt="2021-04-03T05:09:58.252" v="170" actId="20577"/>
        <pc:sldMkLst>
          <pc:docMk/>
          <pc:sldMk cId="0" sldId="264"/>
        </pc:sldMkLst>
        <pc:spChg chg="mod">
          <ac:chgData name="ゲスト ユーザー" userId="" providerId="Windows Live" clId="Web-{C3476BC4-E1AD-4875-A849-8A5D50B4B824}" dt="2021-04-03T05:09:58.252" v="170" actId="20577"/>
          <ac:spMkLst>
            <pc:docMk/>
            <pc:sldMk cId="0" sldId="264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3:55.864" v="230" actId="1076"/>
        <pc:sldMkLst>
          <pc:docMk/>
          <pc:sldMk cId="0" sldId="265"/>
        </pc:sldMkLst>
        <pc:spChg chg="mod">
          <ac:chgData name="ゲスト ユーザー" userId="" providerId="Windows Live" clId="Web-{C3476BC4-E1AD-4875-A849-8A5D50B4B824}" dt="2021-04-03T05:13:52.005" v="229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C3476BC4-E1AD-4875-A849-8A5D50B4B824}" dt="2021-04-03T05:13:47.786" v="22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3:55.864" v="230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C3476BC4-E1AD-4875-A849-8A5D50B4B824}" dt="2021-04-03T05:32:18.616" v="443" actId="1076"/>
        <pc:sldMkLst>
          <pc:docMk/>
          <pc:sldMk cId="0" sldId="318"/>
        </pc:sldMkLst>
        <pc:spChg chg="add del mod">
          <ac:chgData name="ゲスト ユーザー" userId="" providerId="Windows Live" clId="Web-{C3476BC4-E1AD-4875-A849-8A5D50B4B824}" dt="2021-04-03T05:32:09.898" v="440"/>
          <ac:spMkLst>
            <pc:docMk/>
            <pc:sldMk cId="0" sldId="318"/>
            <ac:spMk id="9" creationId="{A288D43F-C5EF-436B-85CB-4EE2CE8027BB}"/>
          </ac:spMkLst>
        </pc:spChg>
        <pc:spChg chg="add mod">
          <ac:chgData name="ゲスト ユーザー" userId="" providerId="Windows Live" clId="Web-{C3476BC4-E1AD-4875-A849-8A5D50B4B824}" dt="2021-04-03T05:32:18.616" v="443" actId="1076"/>
          <ac:spMkLst>
            <pc:docMk/>
            <pc:sldMk cId="0" sldId="318"/>
            <ac:spMk id="10" creationId="{93350766-6C50-47B9-9A67-435E76E17C9C}"/>
          </ac:spMkLst>
        </pc:spChg>
        <pc:spChg chg="mod">
          <ac:chgData name="ゲスト ユーザー" userId="" providerId="Windows Live" clId="Web-{C3476BC4-E1AD-4875-A849-8A5D50B4B824}" dt="2021-04-03T05:32:14.523" v="44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C3476BC4-E1AD-4875-A849-8A5D50B4B824}" dt="2021-04-03T05:31:58.726" v="435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C3476BC4-E1AD-4875-A849-8A5D50B4B824}" dt="2021-04-03T05:31:29.491" v="421" actId="14100"/>
        <pc:sldMkLst>
          <pc:docMk/>
          <pc:sldMk cId="3429178118" sldId="352"/>
        </pc:sldMkLst>
        <pc:spChg chg="mod">
          <ac:chgData name="ゲスト ユーザー" userId="" providerId="Windows Live" clId="Web-{C3476BC4-E1AD-4875-A849-8A5D50B4B824}" dt="2021-04-03T05:31:03.944" v="414" actId="1076"/>
          <ac:spMkLst>
            <pc:docMk/>
            <pc:sldMk cId="3429178118" sldId="352"/>
            <ac:spMk id="3" creationId="{1D655D8A-CF30-4F2F-8A3A-876CBF18EE41}"/>
          </ac:spMkLst>
        </pc:spChg>
        <pc:spChg chg="mod">
          <ac:chgData name="ゲスト ユーザー" userId="" providerId="Windows Live" clId="Web-{C3476BC4-E1AD-4875-A849-8A5D50B4B824}" dt="2021-04-03T05:31:12.616" v="417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C3476BC4-E1AD-4875-A849-8A5D50B4B824}" dt="2021-04-03T05:31:06.037" v="415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C3476BC4-E1AD-4875-A849-8A5D50B4B824}" dt="2021-04-03T05:31:26.241" v="420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C3476BC4-E1AD-4875-A849-8A5D50B4B824}" dt="2021-04-03T05:30:37.443" v="407"/>
          <ac:picMkLst>
            <pc:docMk/>
            <pc:sldMk cId="3429178118" sldId="352"/>
            <ac:picMk id="4" creationId="{821A2551-91E1-4862-8C20-5A1C7722E054}"/>
          </ac:picMkLst>
        </pc:picChg>
        <pc:picChg chg="add mod">
          <ac:chgData name="ゲスト ユーザー" userId="" providerId="Windows Live" clId="Web-{C3476BC4-E1AD-4875-A849-8A5D50B4B824}" dt="2021-04-03T05:31:29.491" v="421" actId="14100"/>
          <ac:picMkLst>
            <pc:docMk/>
            <pc:sldMk cId="3429178118" sldId="352"/>
            <ac:picMk id="7" creationId="{51E17F67-FDEA-48A6-8E99-374ADCEF05F1}"/>
          </ac:picMkLst>
        </pc:picChg>
      </pc:sldChg>
      <pc:sldChg chg="delSp modSp">
        <pc:chgData name="ゲスト ユーザー" userId="" providerId="Windows Live" clId="Web-{C3476BC4-E1AD-4875-A849-8A5D50B4B824}" dt="2021-04-03T05:12:58.489" v="213" actId="1076"/>
        <pc:sldMkLst>
          <pc:docMk/>
          <pc:sldMk cId="3036806584" sldId="355"/>
        </pc:sldMkLst>
        <pc:spChg chg="mod">
          <ac:chgData name="ゲスト ユーザー" userId="" providerId="Windows Live" clId="Web-{C3476BC4-E1AD-4875-A849-8A5D50B4B824}" dt="2021-04-03T05:11:09.097" v="181" actId="20577"/>
          <ac:spMkLst>
            <pc:docMk/>
            <pc:sldMk cId="3036806584" sldId="355"/>
            <ac:spMk id="2" creationId="{D3773491-4AA9-4614-B6D0-B724833A0768}"/>
          </ac:spMkLst>
        </pc:spChg>
        <pc:spChg chg="mod">
          <ac:chgData name="ゲスト ユーザー" userId="" providerId="Windows Live" clId="Web-{C3476BC4-E1AD-4875-A849-8A5D50B4B824}" dt="2021-04-03T05:12:05.379" v="197" actId="20577"/>
          <ac:spMkLst>
            <pc:docMk/>
            <pc:sldMk cId="3036806584" sldId="355"/>
            <ac:spMk id="3" creationId="{E4D0D5DA-7D99-41E7-AEAE-F6D8C402855E}"/>
          </ac:spMkLst>
        </pc:spChg>
        <pc:spChg chg="mod">
          <ac:chgData name="ゲスト ユーザー" userId="" providerId="Windows Live" clId="Web-{C3476BC4-E1AD-4875-A849-8A5D50B4B824}" dt="2021-04-03T05:12:52.770" v="211" actId="1076"/>
          <ac:spMkLst>
            <pc:docMk/>
            <pc:sldMk cId="3036806584" sldId="355"/>
            <ac:spMk id="9" creationId="{D41F8C2F-9CE4-4D5F-B4DD-92810BD66DFE}"/>
          </ac:spMkLst>
        </pc:spChg>
        <pc:spChg chg="mod">
          <ac:chgData name="ゲスト ユーザー" userId="" providerId="Windows Live" clId="Web-{C3476BC4-E1AD-4875-A849-8A5D50B4B824}" dt="2021-04-03T05:11:49.207" v="193" actId="20577"/>
          <ac:spMkLst>
            <pc:docMk/>
            <pc:sldMk cId="3036806584" sldId="355"/>
            <ac:spMk id="11" creationId="{C3B40FDC-E78B-48AF-9E0A-17A5637E5921}"/>
          </ac:spMkLst>
        </pc:spChg>
        <pc:spChg chg="del">
          <ac:chgData name="ゲスト ユーザー" userId="" providerId="Windows Live" clId="Web-{C3476BC4-E1AD-4875-A849-8A5D50B4B824}" dt="2021-04-03T05:12:22.551" v="201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C3476BC4-E1AD-4875-A849-8A5D50B4B824}" dt="2021-04-03T05:11:38.144" v="189" actId="20577"/>
          <ac:spMkLst>
            <pc:docMk/>
            <pc:sldMk cId="3036806584" sldId="355"/>
            <ac:spMk id="14" creationId="{1BA45DA2-B3CB-45F5-9CBE-B6200D40F559}"/>
          </ac:spMkLst>
        </pc:spChg>
        <pc:spChg chg="mod">
          <ac:chgData name="ゲスト ユーザー" userId="" providerId="Windows Live" clId="Web-{C3476BC4-E1AD-4875-A849-8A5D50B4B824}" dt="2021-04-03T05:11:56.363" v="194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C3476BC4-E1AD-4875-A849-8A5D50B4B824}" dt="2021-04-03T05:12:08.301" v="198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C3476BC4-E1AD-4875-A849-8A5D50B4B824}" dt="2021-04-03T05:12:11.347" v="199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C3476BC4-E1AD-4875-A849-8A5D50B4B824}" dt="2021-04-03T05:12:58.489" v="213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C3476BC4-E1AD-4875-A849-8A5D50B4B824}" dt="2021-04-03T05:12:48.598" v="210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ゲスト ユーザー" userId="" providerId="Windows Live" clId="Web-{C3476BC4-E1AD-4875-A849-8A5D50B4B824}" dt="2021-04-03T05:10:06.362" v="171" actId="20577"/>
          <ac:spMkLst>
            <pc:docMk/>
            <pc:sldMk cId="3036806584" sldId="355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4:44.287" v="243" actId="1076"/>
        <pc:sldMkLst>
          <pc:docMk/>
          <pc:sldMk cId="3079883202" sldId="356"/>
        </pc:sldMkLst>
        <pc:spChg chg="mod">
          <ac:chgData name="ゲスト ユーザー" userId="" providerId="Windows Live" clId="Web-{C3476BC4-E1AD-4875-A849-8A5D50B4B824}" dt="2021-04-03T05:14:37.302" v="241" actId="20577"/>
          <ac:spMkLst>
            <pc:docMk/>
            <pc:sldMk cId="3079883202" sldId="35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4:44.287" v="243" actId="1076"/>
          <ac:spMkLst>
            <pc:docMk/>
            <pc:sldMk cId="3079883202" sldId="356"/>
            <ac:spMk id="4" creationId="{D6E9B4F4-62B7-4EC0-8287-3F2A89EA4125}"/>
          </ac:spMkLst>
        </pc:spChg>
        <pc:spChg chg="mod">
          <ac:chgData name="ゲスト ユーザー" userId="" providerId="Windows Live" clId="Web-{C3476BC4-E1AD-4875-A849-8A5D50B4B824}" dt="2021-04-03T05:14:19.693" v="236"/>
          <ac:spMkLst>
            <pc:docMk/>
            <pc:sldMk cId="3079883202" sldId="356"/>
            <ac:spMk id="11" creationId="{5BBB7B41-DA88-47A9-9759-003797B267E8}"/>
          </ac:spMkLst>
        </pc:spChg>
        <pc:spChg chg="mod">
          <ac:chgData name="ゲスト ユーザー" userId="" providerId="Windows Live" clId="Web-{C3476BC4-E1AD-4875-A849-8A5D50B4B824}" dt="2021-04-03T05:14:41.631" v="242" actId="1076"/>
          <ac:spMkLst>
            <pc:docMk/>
            <pc:sldMk cId="3079883202" sldId="356"/>
            <ac:spMk id="12" creationId="{6CD4D3F5-106D-4991-AF1D-68379523EF7E}"/>
          </ac:spMkLst>
        </pc:spChg>
        <pc:spChg chg="mod">
          <ac:chgData name="ゲスト ユーザー" userId="" providerId="Windows Live" clId="Web-{C3476BC4-E1AD-4875-A849-8A5D50B4B824}" dt="2021-04-03T05:14:11.271" v="233"/>
          <ac:spMkLst>
            <pc:docMk/>
            <pc:sldMk cId="3079883202" sldId="356"/>
            <ac:spMk id="13" creationId="{2E4DF0E2-5B61-42AB-B332-BED5E5FE7C4C}"/>
          </ac:spMkLst>
        </pc:spChg>
      </pc:sldChg>
      <pc:sldChg chg="addSp delSp modSp">
        <pc:chgData name="ゲスト ユーザー" userId="" providerId="Windows Live" clId="Web-{C3476BC4-E1AD-4875-A849-8A5D50B4B824}" dt="2021-04-03T04:56:46.235" v="41" actId="1076"/>
        <pc:sldMkLst>
          <pc:docMk/>
          <pc:sldMk cId="3960506076" sldId="382"/>
        </pc:sldMkLst>
        <pc:spChg chg="mod">
          <ac:chgData name="ゲスト ユーザー" userId="" providerId="Windows Live" clId="Web-{C3476BC4-E1AD-4875-A849-8A5D50B4B824}" dt="2021-04-03T04:56:41.266" v="39" actId="1076"/>
          <ac:spMkLst>
            <pc:docMk/>
            <pc:sldMk cId="3960506076" sldId="382"/>
            <ac:spMk id="12" creationId="{DD8F6725-AEFF-433E-BA5F-967D2D5E8DD5}"/>
          </ac:spMkLst>
        </pc:spChg>
        <pc:spChg chg="add mod">
          <ac:chgData name="ゲスト ユーザー" userId="" providerId="Windows Live" clId="Web-{C3476BC4-E1AD-4875-A849-8A5D50B4B824}" dt="2021-04-03T04:56:32.469" v="36" actId="1076"/>
          <ac:spMkLst>
            <pc:docMk/>
            <pc:sldMk cId="3960506076" sldId="382"/>
            <ac:spMk id="14" creationId="{4AF6890B-426D-4D4D-90A6-C1DA7A207657}"/>
          </ac:spMkLst>
        </pc:spChg>
        <pc:spChg chg="add mod">
          <ac:chgData name="ゲスト ユーザー" userId="" providerId="Windows Live" clId="Web-{C3476BC4-E1AD-4875-A849-8A5D50B4B824}" dt="2021-04-03T04:56:37.641" v="38" actId="1076"/>
          <ac:spMkLst>
            <pc:docMk/>
            <pc:sldMk cId="3960506076" sldId="382"/>
            <ac:spMk id="15" creationId="{DF8FCA24-B448-4B2C-9914-860D549F6591}"/>
          </ac:spMkLst>
        </pc:spChg>
        <pc:spChg chg="add mod">
          <ac:chgData name="ゲスト ユーザー" userId="" providerId="Windows Live" clId="Web-{C3476BC4-E1AD-4875-A849-8A5D50B4B824}" dt="2021-04-03T04:56:46.235" v="41" actId="1076"/>
          <ac:spMkLst>
            <pc:docMk/>
            <pc:sldMk cId="3960506076" sldId="382"/>
            <ac:spMk id="16" creationId="{DA0B9486-7ACA-4A9C-8A58-5C9C14F2C8DD}"/>
          </ac:spMkLst>
        </pc:spChg>
        <pc:picChg chg="add del mod">
          <ac:chgData name="ゲスト ユーザー" userId="" providerId="Windows Live" clId="Web-{C3476BC4-E1AD-4875-A849-8A5D50B4B824}" dt="2021-04-03T04:55:28.546" v="21"/>
          <ac:picMkLst>
            <pc:docMk/>
            <pc:sldMk cId="3960506076" sldId="382"/>
            <ac:picMk id="7" creationId="{C326980E-FAB0-4C83-82F9-BE194F8A6D1F}"/>
          </ac:picMkLst>
        </pc:picChg>
        <pc:picChg chg="add mod">
          <ac:chgData name="ゲスト ユーザー" userId="" providerId="Windows Live" clId="Web-{C3476BC4-E1AD-4875-A849-8A5D50B4B824}" dt="2021-04-03T04:55:42.734" v="23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delSp modSp">
        <pc:chgData name="ゲスト ユーザー" userId="" providerId="Windows Live" clId="Web-{C3476BC4-E1AD-4875-A849-8A5D50B4B824}" dt="2021-04-03T05:09:16.439" v="169" actId="1076"/>
        <pc:sldMkLst>
          <pc:docMk/>
          <pc:sldMk cId="2825057280" sldId="384"/>
        </pc:sldMkLst>
        <pc:spChg chg="mod">
          <ac:chgData name="ゲスト ユーザー" userId="" providerId="Windows Live" clId="Web-{C3476BC4-E1AD-4875-A849-8A5D50B4B824}" dt="2021-04-03T05:06:37.405" v="142" actId="14100"/>
          <ac:spMkLst>
            <pc:docMk/>
            <pc:sldMk cId="2825057280" sldId="38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6:33.577" v="141" actId="1076"/>
          <ac:spMkLst>
            <pc:docMk/>
            <pc:sldMk cId="2825057280" sldId="384"/>
            <ac:spMk id="5" creationId="{4FB28D23-E149-40F8-AF67-F6B2A67CBC1B}"/>
          </ac:spMkLst>
        </pc:spChg>
        <pc:spChg chg="add mod">
          <ac:chgData name="ゲスト ユーザー" userId="" providerId="Windows Live" clId="Web-{C3476BC4-E1AD-4875-A849-8A5D50B4B824}" dt="2021-04-03T05:09:16.439" v="169" actId="1076"/>
          <ac:spMkLst>
            <pc:docMk/>
            <pc:sldMk cId="2825057280" sldId="384"/>
            <ac:spMk id="8" creationId="{3EF409C8-2F55-420F-B46B-3D1697EB797E}"/>
          </ac:spMkLst>
        </pc:spChg>
        <pc:spChg chg="mod">
          <ac:chgData name="ゲスト ユーザー" userId="" providerId="Windows Live" clId="Web-{C3476BC4-E1AD-4875-A849-8A5D50B4B824}" dt="2021-04-03T05:06:44.687" v="145" actId="1076"/>
          <ac:spMkLst>
            <pc:docMk/>
            <pc:sldMk cId="2825057280" sldId="384"/>
            <ac:spMk id="10" creationId="{B9E73D59-6D73-4F99-8DF3-DE420C96F9A9}"/>
          </ac:spMkLst>
        </pc:spChg>
        <pc:spChg chg="mod">
          <ac:chgData name="ゲスト ユーザー" userId="" providerId="Windows Live" clId="Web-{C3476BC4-E1AD-4875-A849-8A5D50B4B824}" dt="2021-04-03T05:06:40.687" v="143" actId="1076"/>
          <ac:spMkLst>
            <pc:docMk/>
            <pc:sldMk cId="2825057280" sldId="384"/>
            <ac:spMk id="11" creationId="{AFB272F1-F68A-4783-B1C7-E957EC3BECE4}"/>
          </ac:spMkLst>
        </pc:spChg>
        <pc:spChg chg="del">
          <ac:chgData name="ゲスト ユーザー" userId="" providerId="Windows Live" clId="Web-{C3476BC4-E1AD-4875-A849-8A5D50B4B824}" dt="2021-04-03T05:05:26.108" v="115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C3476BC4-E1AD-4875-A849-8A5D50B4B824}" dt="2021-04-03T05:07:15.093" v="154" actId="1076"/>
          <ac:spMkLst>
            <pc:docMk/>
            <pc:sldMk cId="2825057280" sldId="384"/>
            <ac:spMk id="15" creationId="{B4DC63F3-AE10-413D-8B35-9600BA978865}"/>
          </ac:spMkLst>
        </pc:spChg>
        <pc:picChg chg="add mod">
          <ac:chgData name="ゲスト ユーザー" userId="" providerId="Windows Live" clId="Web-{C3476BC4-E1AD-4875-A849-8A5D50B4B824}" dt="2021-04-03T05:08:33.564" v="158" actId="1076"/>
          <ac:picMkLst>
            <pc:docMk/>
            <pc:sldMk cId="2825057280" sldId="384"/>
            <ac:picMk id="6" creationId="{3737A6E2-52C7-4C94-A48E-21ED4A375687}"/>
          </ac:picMkLst>
        </pc:picChg>
      </pc:sldChg>
      <pc:sldChg chg="addSp delSp modSp">
        <pc:chgData name="ゲスト ユーザー" userId="" providerId="Windows Live" clId="Web-{C3476BC4-E1AD-4875-A849-8A5D50B4B824}" dt="2021-04-03T04:54:39.686" v="18" actId="1076"/>
        <pc:sldMkLst>
          <pc:docMk/>
          <pc:sldMk cId="1763923060" sldId="386"/>
        </pc:sldMkLst>
        <pc:spChg chg="mod">
          <ac:chgData name="ゲスト ユーザー" userId="" providerId="Windows Live" clId="Web-{C3476BC4-E1AD-4875-A849-8A5D50B4B824}" dt="2021-04-03T04:54:04.233" v="7" actId="14100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4:22.045" v="11" actId="14100"/>
          <ac:spMkLst>
            <pc:docMk/>
            <pc:sldMk cId="1763923060" sldId="386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4:54:16.467" v="10" actId="1076"/>
          <ac:spMkLst>
            <pc:docMk/>
            <pc:sldMk cId="1763923060" sldId="386"/>
            <ac:spMk id="5" creationId="{C854ED50-C39F-4D1C-B1CB-214C9F2CAE30}"/>
          </ac:spMkLst>
        </pc:spChg>
        <pc:spChg chg="mod">
          <ac:chgData name="ゲスト ユーザー" userId="" providerId="Windows Live" clId="Web-{C3476BC4-E1AD-4875-A849-8A5D50B4B824}" dt="2021-04-03T04:54:36.671" v="17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C3476BC4-E1AD-4875-A849-8A5D50B4B824}" dt="2021-04-03T04:54:08.951" v="8" actId="1076"/>
          <ac:spMkLst>
            <pc:docMk/>
            <pc:sldMk cId="1763923060" sldId="386"/>
            <ac:spMk id="12" creationId="{E1BFC931-6C76-43B9-BBA2-B3197D544B28}"/>
          </ac:spMkLst>
        </pc:spChg>
        <pc:spChg chg="mod">
          <ac:chgData name="ゲスト ユーザー" userId="" providerId="Windows Live" clId="Web-{C3476BC4-E1AD-4875-A849-8A5D50B4B824}" dt="2021-04-03T04:54:39.686" v="18" actId="1076"/>
          <ac:spMkLst>
            <pc:docMk/>
            <pc:sldMk cId="1763923060" sldId="386"/>
            <ac:spMk id="13" creationId="{5B7C8FC6-8A56-4740-9060-9D5A111B9201}"/>
          </ac:spMkLst>
        </pc:spChg>
        <pc:picChg chg="add mod ord">
          <ac:chgData name="ゲスト ユーザー" userId="" providerId="Windows Live" clId="Web-{C3476BC4-E1AD-4875-A849-8A5D50B4B824}" dt="2021-04-03T04:54:32.530" v="15"/>
          <ac:picMkLst>
            <pc:docMk/>
            <pc:sldMk cId="1763923060" sldId="386"/>
            <ac:picMk id="6" creationId="{83589C79-9F29-4D0D-B97D-C57900CA9EE7}"/>
          </ac:picMkLst>
        </pc:picChg>
        <pc:picChg chg="del">
          <ac:chgData name="ゲスト ユーザー" userId="" providerId="Windows Live" clId="Web-{C3476BC4-E1AD-4875-A849-8A5D50B4B824}" dt="2021-04-03T04:53:39.389" v="0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C3476BC4-E1AD-4875-A849-8A5D50B4B824}" dt="2021-04-03T04:54:28.811" v="14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C3476BC4-E1AD-4875-A849-8A5D50B4B824}" dt="2021-04-03T04:57:56.329" v="51" actId="1076"/>
        <pc:sldMkLst>
          <pc:docMk/>
          <pc:sldMk cId="2804857496" sldId="387"/>
        </pc:sldMkLst>
        <pc:spChg chg="mod">
          <ac:chgData name="ゲスト ユーザー" userId="" providerId="Windows Live" clId="Web-{C3476BC4-E1AD-4875-A849-8A5D50B4B824}" dt="2021-04-03T04:57:56.329" v="51" actId="1076"/>
          <ac:spMkLst>
            <pc:docMk/>
            <pc:sldMk cId="2804857496" sldId="387"/>
            <ac:spMk id="8" creationId="{FFD109EA-09B3-4F4F-9AD8-2BB24091206D}"/>
          </ac:spMkLst>
        </pc:spChg>
        <pc:picChg chg="del">
          <ac:chgData name="ゲスト ユーザー" userId="" providerId="Windows Live" clId="Web-{C3476BC4-E1AD-4875-A849-8A5D50B4B824}" dt="2021-04-03T04:56:59.328" v="42"/>
          <ac:picMkLst>
            <pc:docMk/>
            <pc:sldMk cId="2804857496" sldId="387"/>
            <ac:picMk id="5" creationId="{AD6B84F3-2F38-438D-862C-88C77B645F30}"/>
          </ac:picMkLst>
        </pc:picChg>
        <pc:picChg chg="add mod ord">
          <ac:chgData name="ゲスト ユーザー" userId="" providerId="Windows Live" clId="Web-{C3476BC4-E1AD-4875-A849-8A5D50B4B824}" dt="2021-04-03T04:57:30.548" v="46"/>
          <ac:picMkLst>
            <pc:docMk/>
            <pc:sldMk cId="2804857496" sldId="387"/>
            <ac:picMk id="7" creationId="{1F6072C8-B66A-4400-8489-E5500662FC4A}"/>
          </ac:picMkLst>
        </pc:picChg>
        <pc:picChg chg="mod">
          <ac:chgData name="ゲスト ユーザー" userId="" providerId="Windows Live" clId="Web-{C3476BC4-E1AD-4875-A849-8A5D50B4B824}" dt="2021-04-03T04:57:40.251" v="48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C3476BC4-E1AD-4875-A849-8A5D50B4B824}" dt="2021-04-03T04:59:30.674" v="62" actId="20577"/>
        <pc:sldMkLst>
          <pc:docMk/>
          <pc:sldMk cId="4013167309" sldId="389"/>
        </pc:sldMkLst>
        <pc:spChg chg="mod">
          <ac:chgData name="ゲスト ユーザー" userId="" providerId="Windows Live" clId="Web-{C3476BC4-E1AD-4875-A849-8A5D50B4B824}" dt="2021-04-03T04:59:30.674" v="62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9:11.924" v="61" actId="14100"/>
          <ac:spMkLst>
            <pc:docMk/>
            <pc:sldMk cId="4013167309" sldId="389"/>
            <ac:spMk id="8" creationId="{A293A60F-4E7C-46E9-897A-42C3D9EBD7F4}"/>
          </ac:spMkLst>
        </pc:spChg>
        <pc:picChg chg="add mod ord">
          <ac:chgData name="ゲスト ユーザー" userId="" providerId="Windows Live" clId="Web-{C3476BC4-E1AD-4875-A849-8A5D50B4B824}" dt="2021-04-03T04:59:06.799" v="59" actId="1076"/>
          <ac:picMkLst>
            <pc:docMk/>
            <pc:sldMk cId="4013167309" sldId="389"/>
            <ac:picMk id="5" creationId="{60B84A4D-AEFA-4411-A7DE-8E68DB6ACF01}"/>
          </ac:picMkLst>
        </pc:picChg>
        <pc:picChg chg="del">
          <ac:chgData name="ゲスト ユーザー" userId="" providerId="Windows Live" clId="Web-{C3476BC4-E1AD-4875-A849-8A5D50B4B824}" dt="2021-04-03T04:58:48.252" v="52"/>
          <ac:picMkLst>
            <pc:docMk/>
            <pc:sldMk cId="4013167309" sldId="389"/>
            <ac:picMk id="6" creationId="{9054B7BC-AA96-4DFD-AF9B-117CF1ED3E8C}"/>
          </ac:picMkLst>
        </pc:picChg>
        <pc:picChg chg="mod">
          <ac:chgData name="ゲスト ユーザー" userId="" providerId="Windows Live" clId="Web-{C3476BC4-E1AD-4875-A849-8A5D50B4B824}" dt="2021-04-03T04:59:05.002" v="58" actId="1076"/>
          <ac:picMkLst>
            <pc:docMk/>
            <pc:sldMk cId="4013167309" sldId="389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2:04.098" v="76" actId="20577"/>
        <pc:sldMkLst>
          <pc:docMk/>
          <pc:sldMk cId="4192093228" sldId="390"/>
        </pc:sldMkLst>
        <pc:spChg chg="mod">
          <ac:chgData name="ゲスト ユーザー" userId="" providerId="Windows Live" clId="Web-{C3476BC4-E1AD-4875-A849-8A5D50B4B824}" dt="2021-04-03T04:59:54.956" v="64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1:59.863" v="75" actId="1076"/>
          <ac:spMkLst>
            <pc:docMk/>
            <pc:sldMk cId="4192093228" sldId="390"/>
            <ac:spMk id="9" creationId="{D207D68A-BB1B-46FB-8702-7B0AB4F89431}"/>
          </ac:spMkLst>
        </pc:spChg>
        <pc:spChg chg="mod">
          <ac:chgData name="ゲスト ユーザー" userId="" providerId="Windows Live" clId="Web-{C3476BC4-E1AD-4875-A849-8A5D50B4B824}" dt="2021-04-03T05:02:04.098" v="76" actId="20577"/>
          <ac:spMkLst>
            <pc:docMk/>
            <pc:sldMk cId="4192093228" sldId="390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01:24.488" v="65"/>
          <ac:picMkLst>
            <pc:docMk/>
            <pc:sldMk cId="4192093228" sldId="390"/>
            <ac:picMk id="5" creationId="{1B2EF167-96DC-4554-9412-839DDD66329D}"/>
          </ac:picMkLst>
        </pc:picChg>
        <pc:picChg chg="add mod ord">
          <ac:chgData name="ゲスト ユーザー" userId="" providerId="Windows Live" clId="Web-{C3476BC4-E1AD-4875-A849-8A5D50B4B824}" dt="2021-04-03T05:01:53.832" v="74"/>
          <ac:picMkLst>
            <pc:docMk/>
            <pc:sldMk cId="4192093228" sldId="390"/>
            <ac:picMk id="6" creationId="{263A84C1-56C0-4A5B-81DC-C60AA0BD61C3}"/>
          </ac:picMkLst>
        </pc:picChg>
        <pc:picChg chg="mod ord">
          <ac:chgData name="ゲスト ユーザー" userId="" providerId="Windows Live" clId="Web-{C3476BC4-E1AD-4875-A849-8A5D50B4B824}" dt="2021-04-03T05:01:47.566" v="73" actId="1076"/>
          <ac:picMkLst>
            <pc:docMk/>
            <pc:sldMk cId="4192093228" sldId="390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3:40.647" v="91" actId="1076"/>
        <pc:sldMkLst>
          <pc:docMk/>
          <pc:sldMk cId="932313351" sldId="391"/>
        </pc:sldMkLst>
        <pc:spChg chg="mod">
          <ac:chgData name="ゲスト ユーザー" userId="" providerId="Windows Live" clId="Web-{C3476BC4-E1AD-4875-A849-8A5D50B4B824}" dt="2021-04-03T05:02:43.256" v="80" actId="14100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2:40.520" v="79" actId="14100"/>
          <ac:spMkLst>
            <pc:docMk/>
            <pc:sldMk cId="932313351" sldId="391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03:40.647" v="91" actId="1076"/>
          <ac:spMkLst>
            <pc:docMk/>
            <pc:sldMk cId="932313351" sldId="391"/>
            <ac:spMk id="8" creationId="{A3F33DBD-DCC5-4F8A-9DE1-4109DFE1891E}"/>
          </ac:spMkLst>
        </pc:spChg>
        <pc:picChg chg="del">
          <ac:chgData name="ゲスト ユーザー" userId="" providerId="Windows Live" clId="Web-{C3476BC4-E1AD-4875-A849-8A5D50B4B824}" dt="2021-04-03T05:02:56.178" v="82"/>
          <ac:picMkLst>
            <pc:docMk/>
            <pc:sldMk cId="932313351" sldId="391"/>
            <ac:picMk id="5" creationId="{2A8B5601-AE62-4C33-9188-233126D6448C}"/>
          </ac:picMkLst>
        </pc:picChg>
        <pc:picChg chg="add mod ord">
          <ac:chgData name="ゲスト ユーザー" userId="" providerId="Windows Live" clId="Web-{C3476BC4-E1AD-4875-A849-8A5D50B4B824}" dt="2021-04-03T05:03:32.569" v="89" actId="1076"/>
          <ac:picMkLst>
            <pc:docMk/>
            <pc:sldMk cId="932313351" sldId="391"/>
            <ac:picMk id="6" creationId="{36F5E488-A583-4226-8968-7CDE59791B28}"/>
          </ac:picMkLst>
        </pc:picChg>
        <pc:picChg chg="mod ord">
          <ac:chgData name="ゲスト ユーザー" userId="" providerId="Windows Live" clId="Web-{C3476BC4-E1AD-4875-A849-8A5D50B4B824}" dt="2021-04-03T05:03:36.741" v="90" actId="1076"/>
          <ac:picMkLst>
            <pc:docMk/>
            <pc:sldMk cId="932313351" sldId="391"/>
            <ac:picMk id="7" creationId="{0598BFDD-B01E-41BD-B5D3-8E2A10CEF167}"/>
          </ac:picMkLst>
        </pc:picChg>
        <pc:picChg chg="mod">
          <ac:chgData name="ゲスト ユーザー" userId="" providerId="Windows Live" clId="Web-{C3476BC4-E1AD-4875-A849-8A5D50B4B824}" dt="2021-04-03T05:02:45.725" v="81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C3476BC4-E1AD-4875-A849-8A5D50B4B824}" dt="2021-04-03T05:04:08.554" v="98" actId="20577"/>
        <pc:sldMkLst>
          <pc:docMk/>
          <pc:sldMk cId="3705177428" sldId="392"/>
        </pc:sldMkLst>
        <pc:spChg chg="mod">
          <ac:chgData name="ゲスト ユーザー" userId="" providerId="Windows Live" clId="Web-{C3476BC4-E1AD-4875-A849-8A5D50B4B824}" dt="2021-04-03T05:04:08.554" v="98" actId="20577"/>
          <ac:spMkLst>
            <pc:docMk/>
            <pc:sldMk cId="3705177428" sldId="392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2:58.951" v="329" actId="20577"/>
        <pc:sldMkLst>
          <pc:docMk/>
          <pc:sldMk cId="3855619363" sldId="393"/>
        </pc:sldMkLst>
        <pc:spChg chg="mod">
          <ac:chgData name="ゲスト ユーザー" userId="" providerId="Windows Live" clId="Web-{C3476BC4-E1AD-4875-A849-8A5D50B4B824}" dt="2021-04-03T05:22:58.951" v="329" actId="20577"/>
          <ac:spMkLst>
            <pc:docMk/>
            <pc:sldMk cId="3855619363" sldId="393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0:34.072" v="316" actId="20577"/>
        <pc:sldMkLst>
          <pc:docMk/>
          <pc:sldMk cId="1437993562" sldId="394"/>
        </pc:sldMkLst>
        <pc:spChg chg="mod">
          <ac:chgData name="ゲスト ユーザー" userId="" providerId="Windows Live" clId="Web-{C3476BC4-E1AD-4875-A849-8A5D50B4B824}" dt="2021-04-03T05:20:34.072" v="316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4:16.710" v="100" actId="20577"/>
          <ac:spMkLst>
            <pc:docMk/>
            <pc:sldMk cId="1437993562" sldId="394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28:05.738" v="398" actId="20577"/>
        <pc:sldMkLst>
          <pc:docMk/>
          <pc:sldMk cId="3369891257" sldId="395"/>
        </pc:sldMkLst>
        <pc:spChg chg="mod">
          <ac:chgData name="ゲスト ユーザー" userId="" providerId="Windows Live" clId="Web-{C3476BC4-E1AD-4875-A849-8A5D50B4B824}" dt="2021-04-03T05:28:05.738" v="398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5:19.299" v="376" actId="1076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26:56.206" v="388" actId="1076"/>
          <ac:spMkLst>
            <pc:docMk/>
            <pc:sldMk cId="3369891257" sldId="395"/>
            <ac:spMk id="6" creationId="{7BD69983-A671-444C-8B2A-A5B7E73B7F4B}"/>
          </ac:spMkLst>
        </pc:spChg>
        <pc:spChg chg="mod">
          <ac:chgData name="ゲスト ユーザー" userId="" providerId="Windows Live" clId="Web-{C3476BC4-E1AD-4875-A849-8A5D50B4B824}" dt="2021-04-03T05:27:17.566" v="392" actId="1076"/>
          <ac:spMkLst>
            <pc:docMk/>
            <pc:sldMk cId="3369891257" sldId="395"/>
            <ac:spMk id="10" creationId="{0A582AD1-439B-41EE-A8DB-F295263AE954}"/>
          </ac:spMkLst>
        </pc:spChg>
        <pc:picChg chg="mod">
          <ac:chgData name="ゲスト ユーザー" userId="" providerId="Windows Live" clId="Web-{C3476BC4-E1AD-4875-A849-8A5D50B4B824}" dt="2021-04-03T05:25:21.221" v="377" actId="1076"/>
          <ac:picMkLst>
            <pc:docMk/>
            <pc:sldMk cId="3369891257" sldId="395"/>
            <ac:picMk id="2" creationId="{D1AB2A08-D781-4CAE-98EC-39746D9F1FFA}"/>
          </ac:picMkLst>
        </pc:picChg>
        <pc:picChg chg="del">
          <ac:chgData name="ゲスト ユーザー" userId="" providerId="Windows Live" clId="Web-{C3476BC4-E1AD-4875-A849-8A5D50B4B824}" dt="2021-04-03T05:26:12.753" v="381"/>
          <ac:picMkLst>
            <pc:docMk/>
            <pc:sldMk cId="3369891257" sldId="395"/>
            <ac:picMk id="5" creationId="{7D017015-DA69-45D0-86EE-64D8AE919DB5}"/>
          </ac:picMkLst>
        </pc:picChg>
        <pc:picChg chg="add mod ord">
          <ac:chgData name="ゲスト ユーザー" userId="" providerId="Windows Live" clId="Web-{C3476BC4-E1AD-4875-A849-8A5D50B4B824}" dt="2021-04-03T05:26:44.722" v="386"/>
          <ac:picMkLst>
            <pc:docMk/>
            <pc:sldMk cId="3369891257" sldId="395"/>
            <ac:picMk id="12" creationId="{F17BB586-6458-4BDA-9F1E-E9860B1B88BA}"/>
          </ac:picMkLst>
        </pc:picChg>
        <pc:picChg chg="mod">
          <ac:chgData name="ゲスト ユーザー" userId="" providerId="Windows Live" clId="Web-{C3476BC4-E1AD-4875-A849-8A5D50B4B824}" dt="2021-04-03T05:25:23.174" v="378" actId="1076"/>
          <ac:picMkLst>
            <pc:docMk/>
            <pc:sldMk cId="3369891257" sldId="395"/>
            <ac:picMk id="236" creationId="{00000000-0000-0000-0000-000000000000}"/>
          </ac:picMkLst>
        </pc:picChg>
        <pc:cxnChg chg="mod">
          <ac:chgData name="ゲスト ユーザー" userId="" providerId="Windows Live" clId="Web-{C3476BC4-E1AD-4875-A849-8A5D50B4B824}" dt="2021-04-03T05:27:23.957" v="393" actId="1076"/>
          <ac:cxnSpMkLst>
            <pc:docMk/>
            <pc:sldMk cId="3369891257" sldId="395"/>
            <ac:cxnSpMk id="7" creationId="{02700971-1778-45D1-86C4-FA400C3ED524}"/>
          </ac:cxnSpMkLst>
        </pc:cxnChg>
        <pc:cxnChg chg="mod">
          <ac:chgData name="ゲスト ユーザー" userId="" providerId="Windows Live" clId="Web-{C3476BC4-E1AD-4875-A849-8A5D50B4B824}" dt="2021-04-03T05:27:14.628" v="391" actId="1076"/>
          <ac:cxnSpMkLst>
            <pc:docMk/>
            <pc:sldMk cId="3369891257" sldId="395"/>
            <ac:cxnSpMk id="9" creationId="{2D56806C-1B0C-4A17-B4AB-63829F36732F}"/>
          </ac:cxnSpMkLst>
        </pc:cxnChg>
      </pc:sldChg>
      <pc:sldChg chg="addSp delSp modSp">
        <pc:chgData name="ゲスト ユーザー" userId="" providerId="Windows Live" clId="Web-{C3476BC4-E1AD-4875-A849-8A5D50B4B824}" dt="2021-04-03T05:22:36.763" v="328" actId="20577"/>
        <pc:sldMkLst>
          <pc:docMk/>
          <pc:sldMk cId="2227321424" sldId="396"/>
        </pc:sldMkLst>
        <pc:spChg chg="mod">
          <ac:chgData name="ゲスト ユーザー" userId="" providerId="Windows Live" clId="Web-{C3476BC4-E1AD-4875-A849-8A5D50B4B824}" dt="2021-04-03T05:22:36.763" v="328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6:16.304" v="249" actId="14100"/>
          <ac:spMkLst>
            <pc:docMk/>
            <pc:sldMk cId="2227321424" sldId="396"/>
            <ac:spMk id="6" creationId="{E77E991E-0CBA-4E09-AC10-E7FC1A5BBC96}"/>
          </ac:spMkLst>
        </pc:spChg>
        <pc:spChg chg="mod">
          <ac:chgData name="ゲスト ユーザー" userId="" providerId="Windows Live" clId="Web-{C3476BC4-E1AD-4875-A849-8A5D50B4B824}" dt="2021-04-03T05:16:28.163" v="252" actId="1076"/>
          <ac:spMkLst>
            <pc:docMk/>
            <pc:sldMk cId="2227321424" sldId="396"/>
            <ac:spMk id="8" creationId="{B5C09F02-D1B7-4305-B8EB-C6C275E89D27}"/>
          </ac:spMkLst>
        </pc:spChg>
        <pc:spChg chg="mod">
          <ac:chgData name="ゲスト ユーザー" userId="" providerId="Windows Live" clId="Web-{C3476BC4-E1AD-4875-A849-8A5D50B4B824}" dt="2021-04-03T05:16:33.866" v="254" actId="14100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C3476BC4-E1AD-4875-A849-8A5D50B4B824}" dt="2021-04-03T05:17:11.273" v="259" actId="20577"/>
          <ac:spMkLst>
            <pc:docMk/>
            <pc:sldMk cId="2227321424" sldId="396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15:41.412" v="244"/>
          <ac:picMkLst>
            <pc:docMk/>
            <pc:sldMk cId="2227321424" sldId="396"/>
            <ac:picMk id="5" creationId="{6905CF9B-4DBC-40E2-A0FA-9039BBD17DBA}"/>
          </ac:picMkLst>
        </pc:picChg>
        <pc:picChg chg="add mod ord">
          <ac:chgData name="ゲスト ユーザー" userId="" providerId="Windows Live" clId="Web-{C3476BC4-E1AD-4875-A849-8A5D50B4B824}" dt="2021-04-03T05:15:53.741" v="248"/>
          <ac:picMkLst>
            <pc:docMk/>
            <pc:sldMk cId="2227321424" sldId="396"/>
            <ac:picMk id="7" creationId="{B0943FBF-740B-424E-856B-2F8B4C8FBE3D}"/>
          </ac:picMkLst>
        </pc:picChg>
      </pc:sldChg>
      <pc:sldChg chg="modSp">
        <pc:chgData name="ゲスト ユーザー" userId="" providerId="Windows Live" clId="Web-{C3476BC4-E1AD-4875-A849-8A5D50B4B824}" dt="2021-04-03T05:20:04.197" v="314" actId="20577"/>
        <pc:sldMkLst>
          <pc:docMk/>
          <pc:sldMk cId="3514552921" sldId="397"/>
        </pc:sldMkLst>
        <pc:spChg chg="mod">
          <ac:chgData name="ゲスト ユーザー" userId="" providerId="Windows Live" clId="Web-{C3476BC4-E1AD-4875-A849-8A5D50B4B824}" dt="2021-04-03T05:20:04.197" v="314" actId="20577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7:54.758" v="268" actId="1076"/>
          <ac:spMkLst>
            <pc:docMk/>
            <pc:sldMk cId="3514552921" sldId="397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17:52.242" v="267" actId="1076"/>
          <ac:picMkLst>
            <pc:docMk/>
            <pc:sldMk cId="3514552921" sldId="397"/>
            <ac:picMk id="2" creationId="{D1AB2A08-D781-4CAE-98EC-39746D9F1FFA}"/>
          </ac:picMkLst>
        </pc:picChg>
        <pc:picChg chg="mod">
          <ac:chgData name="ゲスト ユーザー" userId="" providerId="Windows Live" clId="Web-{C3476BC4-E1AD-4875-A849-8A5D50B4B824}" dt="2021-04-03T05:18:05.899" v="272" actId="1076"/>
          <ac:picMkLst>
            <pc:docMk/>
            <pc:sldMk cId="3514552921" sldId="39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C3476BC4-E1AD-4875-A849-8A5D50B4B824}" dt="2021-04-03T05:21:51.731" v="323" actId="1076"/>
        <pc:sldMkLst>
          <pc:docMk/>
          <pc:sldMk cId="3602866331" sldId="398"/>
        </pc:sldMkLst>
        <pc:spChg chg="mod">
          <ac:chgData name="ゲスト ユーザー" userId="" providerId="Windows Live" clId="Web-{C3476BC4-E1AD-4875-A849-8A5D50B4B824}" dt="2021-04-03T05:21:07.184" v="317" actId="20577"/>
          <ac:spMkLst>
            <pc:docMk/>
            <pc:sldMk cId="3602866331" sldId="398"/>
            <ac:spMk id="3" creationId="{3CB21E07-D58C-456C-86C7-C3C437854117}"/>
          </ac:spMkLst>
        </pc:spChg>
        <pc:spChg chg="add mod">
          <ac:chgData name="ゲスト ユーザー" userId="" providerId="Windows Live" clId="Web-{C3476BC4-E1AD-4875-A849-8A5D50B4B824}" dt="2021-04-03T05:21:43.856" v="321" actId="1076"/>
          <ac:spMkLst>
            <pc:docMk/>
            <pc:sldMk cId="3602866331" sldId="398"/>
            <ac:spMk id="6" creationId="{F10BA593-626B-46ED-965C-7DC9AC160C43}"/>
          </ac:spMkLst>
        </pc:spChg>
        <pc:spChg chg="add mod">
          <ac:chgData name="ゲスト ユーザー" userId="" providerId="Windows Live" clId="Web-{C3476BC4-E1AD-4875-A849-8A5D50B4B824}" dt="2021-04-03T05:21:51.731" v="323" actId="1076"/>
          <ac:spMkLst>
            <pc:docMk/>
            <pc:sldMk cId="3602866331" sldId="398"/>
            <ac:spMk id="10" creationId="{5FDC0240-E46A-4635-A93A-1F568557480D}"/>
          </ac:spMkLst>
        </pc:spChg>
      </pc:sldChg>
      <pc:sldChg chg="modSp">
        <pc:chgData name="ゲスト ユーザー" userId="" providerId="Windows Live" clId="Web-{C3476BC4-E1AD-4875-A849-8A5D50B4B824}" dt="2021-04-03T05:19:58.634" v="313" actId="20577"/>
        <pc:sldMkLst>
          <pc:docMk/>
          <pc:sldMk cId="1478276692" sldId="399"/>
        </pc:sldMkLst>
        <pc:spChg chg="mod">
          <ac:chgData name="ゲスト ユーザー" userId="" providerId="Windows Live" clId="Web-{C3476BC4-E1AD-4875-A849-8A5D50B4B824}" dt="2021-04-03T05:19:58.634" v="313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9:58.556" v="311" actId="20577"/>
          <ac:spMkLst>
            <pc:docMk/>
            <pc:sldMk cId="1478276692" sldId="399"/>
            <ac:spMk id="4" creationId="{83B0A878-393B-46A3-903D-A7B604038F61}"/>
          </ac:spMkLst>
        </pc:spChg>
      </pc:sldChg>
      <pc:sldChg chg="modSp">
        <pc:chgData name="ゲスト ユーザー" userId="" providerId="Windows Live" clId="Web-{C3476BC4-E1AD-4875-A849-8A5D50B4B824}" dt="2021-04-03T05:22:18.997" v="327" actId="14100"/>
        <pc:sldMkLst>
          <pc:docMk/>
          <pc:sldMk cId="1005707485" sldId="400"/>
        </pc:sldMkLst>
        <pc:spChg chg="mod">
          <ac:chgData name="ゲスト ユーザー" userId="" providerId="Windows Live" clId="Web-{C3476BC4-E1AD-4875-A849-8A5D50B4B824}" dt="2021-04-03T05:22:18.997" v="327" actId="14100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2:15.482" v="325" actId="14100"/>
          <ac:spMkLst>
            <pc:docMk/>
            <pc:sldMk cId="1005707485" sldId="400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22:16.763" v="326" actId="1076"/>
          <ac:picMkLst>
            <pc:docMk/>
            <pc:sldMk cId="1005707485" sldId="400"/>
            <ac:picMk id="2" creationId="{D1AB2A08-D781-4CAE-98EC-39746D9F1FFA}"/>
          </ac:picMkLst>
        </pc:picChg>
      </pc:sldChg>
      <pc:sldChg chg="modSp">
        <pc:chgData name="ゲスト ユーザー" userId="" providerId="Windows Live" clId="Web-{C3476BC4-E1AD-4875-A849-8A5D50B4B824}" dt="2021-04-03T05:28:47.629" v="406" actId="20577"/>
        <pc:sldMkLst>
          <pc:docMk/>
          <pc:sldMk cId="3573718358" sldId="401"/>
        </pc:sldMkLst>
        <pc:spChg chg="mod">
          <ac:chgData name="ゲスト ユーザー" userId="" providerId="Windows Live" clId="Web-{C3476BC4-E1AD-4875-A849-8A5D50B4B824}" dt="2021-04-03T05:28:18.739" v="399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8:47.629" v="406" actId="20577"/>
          <ac:spMkLst>
            <pc:docMk/>
            <pc:sldMk cId="3573718358" sldId="40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35:48.699" v="456" actId="1076"/>
        <pc:sldMkLst>
          <pc:docMk/>
          <pc:sldMk cId="143333621" sldId="410"/>
        </pc:sldMkLst>
        <pc:spChg chg="mod">
          <ac:chgData name="ゲスト ユーザー" userId="" providerId="Windows Live" clId="Web-{C3476BC4-E1AD-4875-A849-8A5D50B4B824}" dt="2021-04-03T05:34:39.792" v="449" actId="14100"/>
          <ac:spMkLst>
            <pc:docMk/>
            <pc:sldMk cId="143333621" sldId="410"/>
            <ac:spMk id="9" creationId="{7D77D682-41DC-4F0C-AF52-324C986CB503}"/>
          </ac:spMkLst>
        </pc:spChg>
        <pc:spChg chg="mod">
          <ac:chgData name="ゲスト ユーザー" userId="" providerId="Windows Live" clId="Web-{C3476BC4-E1AD-4875-A849-8A5D50B4B824}" dt="2021-04-03T05:34:48.823" v="450" actId="20577"/>
          <ac:spMkLst>
            <pc:docMk/>
            <pc:sldMk cId="143333621" sldId="410"/>
            <ac:spMk id="11" creationId="{DEF3F547-0043-43CB-BF40-328DC57269CD}"/>
          </ac:spMkLst>
        </pc:spChg>
        <pc:spChg chg="mod">
          <ac:chgData name="ゲスト ユーザー" userId="" providerId="Windows Live" clId="Web-{C3476BC4-E1AD-4875-A849-8A5D50B4B824}" dt="2021-04-03T05:35:48.699" v="456" actId="1076"/>
          <ac:spMkLst>
            <pc:docMk/>
            <pc:sldMk cId="143333621" sldId="410"/>
            <ac:spMk id="13" creationId="{CCE9798D-79C7-4932-BBB6-BE89F5EDEF62}"/>
          </ac:spMkLst>
        </pc:spChg>
        <pc:picChg chg="add del mod ord">
          <ac:chgData name="ゲスト ユーザー" userId="" providerId="Windows Live" clId="Web-{C3476BC4-E1AD-4875-A849-8A5D50B4B824}" dt="2021-04-03T05:35:30.965" v="451"/>
          <ac:picMkLst>
            <pc:docMk/>
            <pc:sldMk cId="143333621" sldId="410"/>
            <ac:picMk id="8" creationId="{DA9889E1-42CC-4689-9A7C-0EE42C1FC759}"/>
          </ac:picMkLst>
        </pc:picChg>
        <pc:picChg chg="add mod ord">
          <ac:chgData name="ゲスト ユーザー" userId="" providerId="Windows Live" clId="Web-{C3476BC4-E1AD-4875-A849-8A5D50B4B824}" dt="2021-04-03T05:35:43.715" v="455"/>
          <ac:picMkLst>
            <pc:docMk/>
            <pc:sldMk cId="143333621" sldId="410"/>
            <ac:picMk id="10" creationId="{6A1582B5-AC57-48E6-9895-093ED6CB91F0}"/>
          </ac:picMkLst>
        </pc:picChg>
      </pc:sldChg>
    </pc:docChg>
  </pc:docChgLst>
  <pc:docChgLst>
    <pc:chgData name="Masaki Suzuki" userId="2c4feb2ed34ad1a7" providerId="Windows Live" clId="Web-{41017BE7-1881-4FCC-8889-E1B42BE19DFB}"/>
    <pc:docChg chg="addSld modSld">
      <pc:chgData name="Masaki Suzuki" userId="2c4feb2ed34ad1a7" providerId="Windows Live" clId="Web-{41017BE7-1881-4FCC-8889-E1B42BE19DFB}" dt="2021-05-22T03:36:15.666" v="81" actId="20577"/>
      <pc:docMkLst>
        <pc:docMk/>
      </pc:docMkLst>
      <pc:sldChg chg="addSp delSp modSp add replId">
        <pc:chgData name="Masaki Suzuki" userId="2c4feb2ed34ad1a7" providerId="Windows Live" clId="Web-{41017BE7-1881-4FCC-8889-E1B42BE19DFB}" dt="2021-05-22T03:36:15.666" v="81" actId="20577"/>
        <pc:sldMkLst>
          <pc:docMk/>
          <pc:sldMk cId="3937758671" sldId="437"/>
        </pc:sldMkLst>
        <pc:spChg chg="del">
          <ac:chgData name="Masaki Suzuki" userId="2c4feb2ed34ad1a7" providerId="Windows Live" clId="Web-{41017BE7-1881-4FCC-8889-E1B42BE19DFB}" dt="2021-05-22T03:34:34.537" v="10"/>
          <ac:spMkLst>
            <pc:docMk/>
            <pc:sldMk cId="3937758671" sldId="437"/>
            <ac:spMk id="5" creationId="{432EB07D-D83C-4429-8B4B-D99E1CC2B80A}"/>
          </ac:spMkLst>
        </pc:spChg>
        <pc:spChg chg="add mod">
          <ac:chgData name="Masaki Suzuki" userId="2c4feb2ed34ad1a7" providerId="Windows Live" clId="Web-{41017BE7-1881-4FCC-8889-E1B42BE19DFB}" dt="2021-05-22T03:36:15.666" v="81" actId="20577"/>
          <ac:spMkLst>
            <pc:docMk/>
            <pc:sldMk cId="3937758671" sldId="437"/>
            <ac:spMk id="7" creationId="{E0200F89-0129-4E0B-8B8C-381AD46D699C}"/>
          </ac:spMkLst>
        </pc:spChg>
        <pc:spChg chg="mod">
          <ac:chgData name="Masaki Suzuki" userId="2c4feb2ed34ad1a7" providerId="Windows Live" clId="Web-{41017BE7-1881-4FCC-8889-E1B42BE19DFB}" dt="2021-05-22T03:34:48.430" v="14" actId="20577"/>
          <ac:spMkLst>
            <pc:docMk/>
            <pc:sldMk cId="3937758671" sldId="437"/>
            <ac:spMk id="10" creationId="{0A5B26B6-B9A4-4FD6-A956-5372A4CAA63F}"/>
          </ac:spMkLst>
        </pc:spChg>
        <pc:spChg chg="del">
          <ac:chgData name="Masaki Suzuki" userId="2c4feb2ed34ad1a7" providerId="Windows Live" clId="Web-{41017BE7-1881-4FCC-8889-E1B42BE19DFB}" dt="2021-05-22T03:34:35.662" v="11"/>
          <ac:spMkLst>
            <pc:docMk/>
            <pc:sldMk cId="3937758671" sldId="437"/>
            <ac:spMk id="12" creationId="{E85D5D96-9CEC-49CB-9A58-7A4B3516C455}"/>
          </ac:spMkLst>
        </pc:spChg>
        <pc:spChg chg="del">
          <ac:chgData name="Masaki Suzuki" userId="2c4feb2ed34ad1a7" providerId="Windows Live" clId="Web-{41017BE7-1881-4FCC-8889-E1B42BE19DFB}" dt="2021-05-22T03:34:21.489" v="2"/>
          <ac:spMkLst>
            <pc:docMk/>
            <pc:sldMk cId="3937758671" sldId="437"/>
            <ac:spMk id="13" creationId="{B31D4402-52DC-4613-9835-AA72DA4B11ED}"/>
          </ac:spMkLst>
        </pc:spChg>
        <pc:graphicFrameChg chg="del">
          <ac:chgData name="Masaki Suzuki" userId="2c4feb2ed34ad1a7" providerId="Windows Live" clId="Web-{41017BE7-1881-4FCC-8889-E1B42BE19DFB}" dt="2021-05-22T03:34:19.396" v="1"/>
          <ac:graphicFrameMkLst>
            <pc:docMk/>
            <pc:sldMk cId="3937758671" sldId="437"/>
            <ac:graphicFrameMk id="8" creationId="{FFA53651-028B-403A-9669-8FDCFC9A1E22}"/>
          </ac:graphicFrameMkLst>
        </pc:graphicFrameChg>
      </pc:sldChg>
    </pc:docChg>
  </pc:docChgLst>
  <pc:docChgLst>
    <pc:chgData name="ゲスト ユーザー" providerId="Windows Live" clId="Web-{71A333F9-1F64-42F8-B351-A43E158A4420}"/>
    <pc:docChg chg="modSld">
      <pc:chgData name="ゲスト ユーザー" userId="" providerId="Windows Live" clId="Web-{71A333F9-1F64-42F8-B351-A43E158A4420}" dt="2021-04-05T01:09:26.015" v="445"/>
      <pc:docMkLst>
        <pc:docMk/>
      </pc:docMkLst>
      <pc:sldChg chg="modSp">
        <pc:chgData name="ゲスト ユーザー" userId="" providerId="Windows Live" clId="Web-{71A333F9-1F64-42F8-B351-A43E158A4420}" dt="2021-04-04T23:54:11.775" v="2" actId="1076"/>
        <pc:sldMkLst>
          <pc:docMk/>
          <pc:sldMk cId="0" sldId="265"/>
        </pc:sldMkLst>
        <pc:spChg chg="mod">
          <ac:chgData name="ゲスト ユーザー" userId="" providerId="Windows Live" clId="Web-{71A333F9-1F64-42F8-B351-A43E158A4420}" dt="2021-04-04T23:54:11.775" v="2" actId="1076"/>
          <ac:spMkLst>
            <pc:docMk/>
            <pc:sldMk cId="0" sldId="265"/>
            <ac:spMk id="9" creationId="{300DE860-089D-4147-B8D4-D9F14EFEE8CE}"/>
          </ac:spMkLst>
        </pc:spChg>
      </pc:sldChg>
      <pc:sldChg chg="modSp">
        <pc:chgData name="ゲスト ユーザー" userId="" providerId="Windows Live" clId="Web-{71A333F9-1F64-42F8-B351-A43E158A4420}" dt="2021-04-04T23:53:47.556" v="1" actId="1076"/>
        <pc:sldMkLst>
          <pc:docMk/>
          <pc:sldMk cId="3079883202" sldId="356"/>
        </pc:sldMkLst>
        <pc:spChg chg="mod">
          <ac:chgData name="ゲスト ユーザー" userId="" providerId="Windows Live" clId="Web-{71A333F9-1F64-42F8-B351-A43E158A4420}" dt="2021-04-04T23:53:47.556" v="1" actId="1076"/>
          <ac:spMkLst>
            <pc:docMk/>
            <pc:sldMk cId="3079883202" sldId="356"/>
            <ac:spMk id="12" creationId="{6CD4D3F5-106D-4991-AF1D-68379523EF7E}"/>
          </ac:spMkLst>
        </pc:spChg>
      </pc:sldChg>
      <pc:sldChg chg="modSp">
        <pc:chgData name="ゲスト ユーザー" userId="" providerId="Windows Live" clId="Web-{71A333F9-1F64-42F8-B351-A43E158A4420}" dt="2021-04-04T23:56:41.183" v="23" actId="1076"/>
        <pc:sldMkLst>
          <pc:docMk/>
          <pc:sldMk cId="303042461" sldId="358"/>
        </pc:sldMkLst>
        <pc:spChg chg="mod">
          <ac:chgData name="ゲスト ユーザー" userId="" providerId="Windows Live" clId="Web-{71A333F9-1F64-42F8-B351-A43E158A4420}" dt="2021-04-04T23:56:32.386" v="21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5:30.198" v="9" actId="1076"/>
          <ac:spMkLst>
            <pc:docMk/>
            <pc:sldMk cId="303042461" sldId="358"/>
            <ac:spMk id="6" creationId="{2E5D39F8-7127-4290-9CF8-65CBF206AAA9}"/>
          </ac:spMkLst>
        </pc:spChg>
        <pc:spChg chg="mod">
          <ac:chgData name="ゲスト ユーザー" userId="" providerId="Windows Live" clId="Web-{71A333F9-1F64-42F8-B351-A43E158A4420}" dt="2021-04-04T23:55:51.792" v="12" actId="1076"/>
          <ac:spMkLst>
            <pc:docMk/>
            <pc:sldMk cId="303042461" sldId="358"/>
            <ac:spMk id="13" creationId="{7480466B-6824-4F53-8080-E1095A701B8D}"/>
          </ac:spMkLst>
        </pc:spChg>
        <pc:spChg chg="mod">
          <ac:chgData name="ゲスト ユーザー" userId="" providerId="Windows Live" clId="Web-{71A333F9-1F64-42F8-B351-A43E158A4420}" dt="2021-04-04T23:56:38.043" v="22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71A333F9-1F64-42F8-B351-A43E158A4420}" dt="2021-04-04T23:56:41.183" v="23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addSp modSp">
        <pc:chgData name="ゲスト ユーザー" userId="" providerId="Windows Live" clId="Web-{71A333F9-1F64-42F8-B351-A43E158A4420}" dt="2021-04-05T00:00:13.437" v="53" actId="14100"/>
        <pc:sldMkLst>
          <pc:docMk/>
          <pc:sldMk cId="3242784515" sldId="359"/>
        </pc:sldMkLst>
        <pc:spChg chg="mod">
          <ac:chgData name="ゲスト ユーザー" userId="" providerId="Windows Live" clId="Web-{71A333F9-1F64-42F8-B351-A43E158A4420}" dt="2021-04-04T23:56:56.496" v="2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6:58.168" v="25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71A333F9-1F64-42F8-B351-A43E158A4420}" dt="2021-04-05T00:00:13.437" v="53" actId="14100"/>
          <ac:spMkLst>
            <pc:docMk/>
            <pc:sldMk cId="3242784515" sldId="359"/>
            <ac:spMk id="12" creationId="{770AFCA1-0E4B-4F43-B2A5-B87350C21409}"/>
          </ac:spMkLst>
        </pc:spChg>
        <pc:spChg chg="mod">
          <ac:chgData name="ゲスト ユーザー" userId="" providerId="Windows Live" clId="Web-{71A333F9-1F64-42F8-B351-A43E158A4420}" dt="2021-04-04T23:57:00.324" v="26"/>
          <ac:spMkLst>
            <pc:docMk/>
            <pc:sldMk cId="3242784515" sldId="359"/>
            <ac:spMk id="16" creationId="{E3F068ED-89D3-4162-B60E-94638A046FC3}"/>
          </ac:spMkLst>
        </pc:spChg>
      </pc:sldChg>
      <pc:sldChg chg="addSp modSp">
        <pc:chgData name="ゲスト ユーザー" userId="" providerId="Windows Live" clId="Web-{71A333F9-1F64-42F8-B351-A43E158A4420}" dt="2021-04-05T00:00:35.906" v="60" actId="1076"/>
        <pc:sldMkLst>
          <pc:docMk/>
          <pc:sldMk cId="896395589" sldId="360"/>
        </pc:sldMkLst>
        <pc:spChg chg="add mod">
          <ac:chgData name="ゲスト ユーザー" userId="" providerId="Windows Live" clId="Web-{71A333F9-1F64-42F8-B351-A43E158A4420}" dt="2021-04-05T00:00:20.187" v="55" actId="1076"/>
          <ac:spMkLst>
            <pc:docMk/>
            <pc:sldMk cId="896395589" sldId="360"/>
            <ac:spMk id="15" creationId="{D471B774-E0D4-40DC-8F4D-56F0DA403EE1}"/>
          </ac:spMkLst>
        </pc:spChg>
        <pc:spChg chg="add mod">
          <ac:chgData name="ゲスト ユーザー" userId="" providerId="Windows Live" clId="Web-{71A333F9-1F64-42F8-B351-A43E158A4420}" dt="2021-04-05T00:00:35.906" v="60" actId="1076"/>
          <ac:spMkLst>
            <pc:docMk/>
            <pc:sldMk cId="896395589" sldId="360"/>
            <ac:spMk id="20" creationId="{1E4D65B0-A20F-489F-9D1B-0FD4AAD92709}"/>
          </ac:spMkLst>
        </pc:spChg>
        <pc:picChg chg="add">
          <ac:chgData name="ゲスト ユーザー" userId="" providerId="Windows Live" clId="Web-{71A333F9-1F64-42F8-B351-A43E158A4420}" dt="2021-04-04T23:57:28.247" v="27"/>
          <ac:picMkLst>
            <pc:docMk/>
            <pc:sldMk cId="896395589" sldId="360"/>
            <ac:picMk id="9" creationId="{8E1DCB92-D88B-4419-A603-CE0CFE13CA6A}"/>
          </ac:picMkLst>
        </pc:picChg>
      </pc:sldChg>
      <pc:sldChg chg="addSp modSp">
        <pc:chgData name="ゲスト ユーザー" userId="" providerId="Windows Live" clId="Web-{71A333F9-1F64-42F8-B351-A43E158A4420}" dt="2021-04-05T00:00:53.453" v="65" actId="14100"/>
        <pc:sldMkLst>
          <pc:docMk/>
          <pc:sldMk cId="1864783245" sldId="361"/>
        </pc:sldMkLst>
        <pc:spChg chg="mod">
          <ac:chgData name="ゲスト ユーザー" userId="" providerId="Windows Live" clId="Web-{71A333F9-1F64-42F8-B351-A43E158A4420}" dt="2021-04-04T23:58:02.341" v="35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8:05.372" v="36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71A333F9-1F64-42F8-B351-A43E158A4420}" dt="2021-04-05T00:00:44.609" v="62" actId="1076"/>
          <ac:spMkLst>
            <pc:docMk/>
            <pc:sldMk cId="1864783245" sldId="361"/>
            <ac:spMk id="14" creationId="{3277D1F0-5698-4BE5-8119-DE7E3CAEA92C}"/>
          </ac:spMkLst>
        </pc:spChg>
        <pc:spChg chg="mod">
          <ac:chgData name="ゲスト ユーザー" userId="" providerId="Windows Live" clId="Web-{71A333F9-1F64-42F8-B351-A43E158A4420}" dt="2021-04-04T23:57:54.184" v="32"/>
          <ac:spMkLst>
            <pc:docMk/>
            <pc:sldMk cId="1864783245" sldId="361"/>
            <ac:spMk id="15" creationId="{955397DA-3549-4599-BD28-3625216788A5}"/>
          </ac:spMkLst>
        </pc:spChg>
        <pc:spChg chg="mod">
          <ac:chgData name="ゲスト ユーザー" userId="" providerId="Windows Live" clId="Web-{71A333F9-1F64-42F8-B351-A43E158A4420}" dt="2021-04-04T23:57:55.966" v="33"/>
          <ac:spMkLst>
            <pc:docMk/>
            <pc:sldMk cId="1864783245" sldId="361"/>
            <ac:spMk id="16" creationId="{82EC59D9-7F05-4C05-89D9-F42CFEBB6A79}"/>
          </ac:spMkLst>
        </pc:spChg>
        <pc:spChg chg="add mod">
          <ac:chgData name="ゲスト ユーザー" userId="" providerId="Windows Live" clId="Web-{71A333F9-1F64-42F8-B351-A43E158A4420}" dt="2021-04-05T00:00:53.453" v="65" actId="14100"/>
          <ac:spMkLst>
            <pc:docMk/>
            <pc:sldMk cId="1864783245" sldId="361"/>
            <ac:spMk id="26" creationId="{45F533C2-ECD7-47EB-8838-F2B1F1A1316B}"/>
          </ac:spMkLst>
        </pc:spChg>
        <pc:picChg chg="mod">
          <ac:chgData name="ゲスト ユーザー" userId="" providerId="Windows Live" clId="Web-{71A333F9-1F64-42F8-B351-A43E158A4420}" dt="2021-04-04T23:57:42.262" v="29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ゲスト ユーザー" userId="" providerId="Windows Live" clId="Web-{71A333F9-1F64-42F8-B351-A43E158A4420}" dt="2021-04-04T23:57:45.528" v="30" actId="1076"/>
          <ac:picMkLst>
            <pc:docMk/>
            <pc:sldMk cId="1864783245" sldId="361"/>
            <ac:picMk id="13" creationId="{7AC6D0CE-A647-401E-AB66-1F596ADC3115}"/>
          </ac:picMkLst>
        </pc:picChg>
      </pc:sldChg>
      <pc:sldChg chg="addSp modSp">
        <pc:chgData name="ゲスト ユーザー" userId="" providerId="Windows Live" clId="Web-{71A333F9-1F64-42F8-B351-A43E158A4420}" dt="2021-04-05T00:01:06.797" v="70" actId="14100"/>
        <pc:sldMkLst>
          <pc:docMk/>
          <pc:sldMk cId="4145547618" sldId="362"/>
        </pc:sldMkLst>
        <pc:spChg chg="mod">
          <ac:chgData name="ゲスト ユーザー" userId="" providerId="Windows Live" clId="Web-{71A333F9-1F64-42F8-B351-A43E158A4420}" dt="2021-04-04T23:59:02.514" v="48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9:06.436" v="49" actId="1076"/>
          <ac:spMkLst>
            <pc:docMk/>
            <pc:sldMk cId="4145547618" sldId="362"/>
            <ac:spMk id="13" creationId="{73EF2656-8704-420F-B04F-61C3D8956FBD}"/>
          </ac:spMkLst>
        </pc:spChg>
        <pc:spChg chg="mod">
          <ac:chgData name="ゲスト ユーザー" userId="" providerId="Windows Live" clId="Web-{71A333F9-1F64-42F8-B351-A43E158A4420}" dt="2021-04-04T23:58:39.951" v="42"/>
          <ac:spMkLst>
            <pc:docMk/>
            <pc:sldMk cId="4145547618" sldId="362"/>
            <ac:spMk id="14" creationId="{1DE21AA8-C878-4238-9105-93F1F787077C}"/>
          </ac:spMkLst>
        </pc:spChg>
        <pc:spChg chg="mod">
          <ac:chgData name="ゲスト ユーザー" userId="" providerId="Windows Live" clId="Web-{71A333F9-1F64-42F8-B351-A43E158A4420}" dt="2021-04-04T23:58:42.060" v="43"/>
          <ac:spMkLst>
            <pc:docMk/>
            <pc:sldMk cId="4145547618" sldId="362"/>
            <ac:spMk id="15" creationId="{0A00B943-0F09-4CE3-BCB8-C5BB07DF31C4}"/>
          </ac:spMkLst>
        </pc:spChg>
        <pc:spChg chg="mod">
          <ac:chgData name="ゲスト ユーザー" userId="" providerId="Windows Live" clId="Web-{71A333F9-1F64-42F8-B351-A43E158A4420}" dt="2021-04-04T23:58:45.513" v="44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71A333F9-1F64-42F8-B351-A43E158A4420}" dt="2021-04-05T00:00:58.953" v="67" actId="1076"/>
          <ac:spMkLst>
            <pc:docMk/>
            <pc:sldMk cId="4145547618" sldId="362"/>
            <ac:spMk id="23" creationId="{A238F19D-E64E-4372-901B-A5B20F3F9A4E}"/>
          </ac:spMkLst>
        </pc:spChg>
        <pc:spChg chg="add mod">
          <ac:chgData name="ゲスト ユーザー" userId="" providerId="Windows Live" clId="Web-{71A333F9-1F64-42F8-B351-A43E158A4420}" dt="2021-04-05T00:01:06.797" v="70" actId="14100"/>
          <ac:spMkLst>
            <pc:docMk/>
            <pc:sldMk cId="4145547618" sldId="362"/>
            <ac:spMk id="28" creationId="{9A6AA492-BA80-452E-9A60-666D17BD7754}"/>
          </ac:spMkLst>
        </pc:spChg>
        <pc:picChg chg="mod">
          <ac:chgData name="ゲスト ユーザー" userId="" providerId="Windows Live" clId="Web-{71A333F9-1F64-42F8-B351-A43E158A4420}" dt="2021-04-04T23:58:18.966" v="37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ゲスト ユーザー" userId="" providerId="Windows Live" clId="Web-{71A333F9-1F64-42F8-B351-A43E158A4420}" dt="2021-04-04T23:58:31.669" v="40" actId="1076"/>
          <ac:picMkLst>
            <pc:docMk/>
            <pc:sldMk cId="4145547618" sldId="362"/>
            <ac:picMk id="12" creationId="{F88465D7-A272-4D7D-BF9C-CC101B9DCA31}"/>
          </ac:picMkLst>
        </pc:picChg>
      </pc:sldChg>
      <pc:sldChg chg="addSp delSp modSp">
        <pc:chgData name="ゲスト ユーザー" userId="" providerId="Windows Live" clId="Web-{71A333F9-1F64-42F8-B351-A43E158A4420}" dt="2021-04-05T00:26:55.508" v="135" actId="1076"/>
        <pc:sldMkLst>
          <pc:docMk/>
          <pc:sldMk cId="3087493695" sldId="366"/>
        </pc:sldMkLst>
        <pc:spChg chg="mod">
          <ac:chgData name="ゲスト ユーザー" userId="" providerId="Windows Live" clId="Web-{71A333F9-1F64-42F8-B351-A43E158A4420}" dt="2021-04-05T00:23:03.582" v="117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23:08.457" v="118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24:42.506" v="129" actId="1076"/>
          <ac:spMkLst>
            <pc:docMk/>
            <pc:sldMk cId="3087493695" sldId="366"/>
            <ac:spMk id="5" creationId="{A6154BA8-A054-4EB2-BC25-C3829D4967FA}"/>
          </ac:spMkLst>
        </pc:spChg>
        <pc:spChg chg="mod">
          <ac:chgData name="ゲスト ユーザー" userId="" providerId="Windows Live" clId="Web-{71A333F9-1F64-42F8-B351-A43E158A4420}" dt="2021-04-05T00:24:37.802" v="128" actId="1076"/>
          <ac:spMkLst>
            <pc:docMk/>
            <pc:sldMk cId="3087493695" sldId="366"/>
            <ac:spMk id="7" creationId="{A8CB4E85-469C-4DE8-9648-BD9A9112EA51}"/>
          </ac:spMkLst>
        </pc:spChg>
        <pc:spChg chg="mod">
          <ac:chgData name="ゲスト ユーザー" userId="" providerId="Windows Live" clId="Web-{71A333F9-1F64-42F8-B351-A43E158A4420}" dt="2021-04-05T00:23:19.473" v="11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71A333F9-1F64-42F8-B351-A43E158A4420}" dt="2021-04-05T00:17:34.499" v="110" actId="1076"/>
          <ac:spMkLst>
            <pc:docMk/>
            <pc:sldMk cId="3087493695" sldId="366"/>
            <ac:spMk id="10" creationId="{83A2DEFC-4CD1-4DCA-A56D-F999F8BE9F62}"/>
          </ac:spMkLst>
        </pc:spChg>
        <pc:spChg chg="mod">
          <ac:chgData name="ゲスト ユーザー" userId="" providerId="Windows Live" clId="Web-{71A333F9-1F64-42F8-B351-A43E158A4420}" dt="2021-04-05T00:23:28.770" v="121" actId="1076"/>
          <ac:spMkLst>
            <pc:docMk/>
            <pc:sldMk cId="3087493695" sldId="366"/>
            <ac:spMk id="11" creationId="{93B6BFF0-020F-4E4A-984B-4504A97CAD05}"/>
          </ac:spMkLst>
        </pc:spChg>
        <pc:spChg chg="del">
          <ac:chgData name="ゲスト ユーザー" userId="" providerId="Windows Live" clId="Web-{71A333F9-1F64-42F8-B351-A43E158A4420}" dt="2021-04-05T00:22:38.332" v="112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71A333F9-1F64-42F8-B351-A43E158A4420}" dt="2021-04-05T00:25:04.600" v="133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71A333F9-1F64-42F8-B351-A43E158A4420}" dt="2021-04-05T00:24:53.912" v="13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71A333F9-1F64-42F8-B351-A43E158A4420}" dt="2021-04-05T00:24:59.100" v="132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71A333F9-1F64-42F8-B351-A43E158A4420}" dt="2021-04-05T00:24:29.568" v="126" actId="1076"/>
          <ac:spMkLst>
            <pc:docMk/>
            <pc:sldMk cId="3087493695" sldId="366"/>
            <ac:spMk id="24" creationId="{EE38C09B-DDF7-435C-92B9-6D1509F37D5D}"/>
          </ac:spMkLst>
        </pc:spChg>
        <pc:spChg chg="mod">
          <ac:chgData name="ゲスト ユーザー" userId="" providerId="Windows Live" clId="Web-{71A333F9-1F64-42F8-B351-A43E158A4420}" dt="2021-04-05T00:23:40.817" v="123" actId="1076"/>
          <ac:spMkLst>
            <pc:docMk/>
            <pc:sldMk cId="3087493695" sldId="366"/>
            <ac:spMk id="25" creationId="{D7D4FAD3-7EBB-4EA8-8E0D-EA06CC49D5B7}"/>
          </ac:spMkLst>
        </pc:spChg>
        <pc:spChg chg="mod">
          <ac:chgData name="ゲスト ユーザー" userId="" providerId="Windows Live" clId="Web-{71A333F9-1F64-42F8-B351-A43E158A4420}" dt="2021-04-05T00:25:12.178" v="134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71A333F9-1F64-42F8-B351-A43E158A4420}" dt="2021-04-05T00:26:55.508" v="135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modSp">
        <pc:chgData name="ゲスト ユーザー" userId="" providerId="Windows Live" clId="Web-{71A333F9-1F64-42F8-B351-A43E158A4420}" dt="2021-04-05T00:14:13.840" v="105" actId="1076"/>
        <pc:sldMkLst>
          <pc:docMk/>
          <pc:sldMk cId="488341773" sldId="367"/>
        </pc:sldMkLst>
        <pc:spChg chg="add mod">
          <ac:chgData name="ゲスト ユーザー" userId="" providerId="Windows Live" clId="Web-{71A333F9-1F64-42F8-B351-A43E158A4420}" dt="2021-04-05T00:14:13.840" v="105" actId="1076"/>
          <ac:spMkLst>
            <pc:docMk/>
            <pc:sldMk cId="488341773" sldId="367"/>
            <ac:spMk id="20" creationId="{98390040-CAF5-4DDF-B81C-1F7D57728229}"/>
          </ac:spMkLst>
        </pc:spChg>
      </pc:sldChg>
      <pc:sldChg chg="modSp">
        <pc:chgData name="ゲスト ユーザー" userId="" providerId="Windows Live" clId="Web-{71A333F9-1F64-42F8-B351-A43E158A4420}" dt="2021-04-05T00:22:01.316" v="111" actId="1076"/>
        <pc:sldMkLst>
          <pc:docMk/>
          <pc:sldMk cId="2927455972" sldId="368"/>
        </pc:sldMkLst>
        <pc:spChg chg="mod">
          <ac:chgData name="ゲスト ユーザー" userId="" providerId="Windows Live" clId="Web-{71A333F9-1F64-42F8-B351-A43E158A4420}" dt="2021-04-05T00:22:01.316" v="111" actId="1076"/>
          <ac:spMkLst>
            <pc:docMk/>
            <pc:sldMk cId="2927455972" sldId="368"/>
            <ac:spMk id="15" creationId="{B857AD29-F5A2-44AA-8DE2-2200DC17BF47}"/>
          </ac:spMkLst>
        </pc:spChg>
      </pc:sldChg>
      <pc:sldChg chg="addSp modSp">
        <pc:chgData name="ゲスト ユーザー" userId="" providerId="Windows Live" clId="Web-{71A333F9-1F64-42F8-B351-A43E158A4420}" dt="2021-04-05T00:09:26.945" v="97" actId="14100"/>
        <pc:sldMkLst>
          <pc:docMk/>
          <pc:sldMk cId="2513527215" sldId="376"/>
        </pc:sldMkLst>
        <pc:spChg chg="add mod">
          <ac:chgData name="ゲスト ユーザー" userId="" providerId="Windows Live" clId="Web-{71A333F9-1F64-42F8-B351-A43E158A4420}" dt="2021-04-05T00:08:47.772" v="88" actId="1076"/>
          <ac:spMkLst>
            <pc:docMk/>
            <pc:sldMk cId="2513527215" sldId="376"/>
            <ac:spMk id="20" creationId="{F8F85ECF-76D6-4708-A319-BBF6EF8BCCBB}"/>
          </ac:spMkLst>
        </pc:spChg>
        <pc:spChg chg="add mod">
          <ac:chgData name="ゲスト ユーザー" userId="" providerId="Windows Live" clId="Web-{71A333F9-1F64-42F8-B351-A43E158A4420}" dt="2021-04-05T00:09:14.913" v="94" actId="1076"/>
          <ac:spMkLst>
            <pc:docMk/>
            <pc:sldMk cId="2513527215" sldId="376"/>
            <ac:spMk id="26" creationId="{CDA45772-DFB9-4270-AC31-98F640597FE0}"/>
          </ac:spMkLst>
        </pc:spChg>
        <pc:spChg chg="add mod">
          <ac:chgData name="ゲスト ユーザー" userId="" providerId="Windows Live" clId="Web-{71A333F9-1F64-42F8-B351-A43E158A4420}" dt="2021-04-05T00:09:26.945" v="97" actId="14100"/>
          <ac:spMkLst>
            <pc:docMk/>
            <pc:sldMk cId="2513527215" sldId="376"/>
            <ac:spMk id="27" creationId="{795B94D5-124D-4A8B-93BB-60D90128FD70}"/>
          </ac:spMkLst>
        </pc:spChg>
        <pc:picChg chg="ord">
          <ac:chgData name="ゲスト ユーザー" userId="" providerId="Windows Live" clId="Web-{71A333F9-1F64-42F8-B351-A43E158A4420}" dt="2021-04-05T00:08:41.679" v="87"/>
          <ac:picMkLst>
            <pc:docMk/>
            <pc:sldMk cId="2513527215" sldId="376"/>
            <ac:picMk id="8" creationId="{528D38E4-732B-4867-BE18-B88FE950B8E5}"/>
          </ac:picMkLst>
        </pc:picChg>
        <pc:picChg chg="ord">
          <ac:chgData name="ゲスト ユーザー" userId="" providerId="Windows Live" clId="Web-{71A333F9-1F64-42F8-B351-A43E158A4420}" dt="2021-04-05T00:09:02.429" v="91"/>
          <ac:picMkLst>
            <pc:docMk/>
            <pc:sldMk cId="2513527215" sldId="376"/>
            <ac:picMk id="18" creationId="{FA9CD2F6-92FC-4808-813E-7366E1083AA1}"/>
          </ac:picMkLst>
        </pc:picChg>
      </pc:sldChg>
      <pc:sldChg chg="addSp modSp">
        <pc:chgData name="ゲスト ユーザー" userId="" providerId="Windows Live" clId="Web-{71A333F9-1F64-42F8-B351-A43E158A4420}" dt="2021-04-05T00:33:28.123" v="173" actId="1076"/>
        <pc:sldMkLst>
          <pc:docMk/>
          <pc:sldMk cId="785968945" sldId="377"/>
        </pc:sldMkLst>
        <pc:spChg chg="mod">
          <ac:chgData name="ゲスト ユーザー" userId="" providerId="Windows Live" clId="Web-{71A333F9-1F64-42F8-B351-A43E158A4420}" dt="2021-04-05T00:32:37.700" v="163" actId="14100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2:26.528" v="160" actId="14100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2:44.778" v="165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71A333F9-1F64-42F8-B351-A43E158A4420}" dt="2021-04-05T00:32:41.060" v="164" actId="1076"/>
          <ac:spMkLst>
            <pc:docMk/>
            <pc:sldMk cId="785968945" sldId="377"/>
            <ac:spMk id="7" creationId="{F6988614-8014-4C35-9743-3E1CAFE7D87F}"/>
          </ac:spMkLst>
        </pc:spChg>
        <pc:spChg chg="mod">
          <ac:chgData name="ゲスト ユーザー" userId="" providerId="Windows Live" clId="Web-{71A333F9-1F64-42F8-B351-A43E158A4420}" dt="2021-04-05T00:31:02.621" v="144" actId="1076"/>
          <ac:spMkLst>
            <pc:docMk/>
            <pc:sldMk cId="785968945" sldId="377"/>
            <ac:spMk id="9" creationId="{E36BC1D2-468F-40D2-8B36-1F1C8A633E2F}"/>
          </ac:spMkLst>
        </pc:spChg>
        <pc:spChg chg="mod">
          <ac:chgData name="ゲスト ユーザー" userId="" providerId="Windows Live" clId="Web-{71A333F9-1F64-42F8-B351-A43E158A4420}" dt="2021-04-05T00:32:50.888" v="166" actId="1076"/>
          <ac:spMkLst>
            <pc:docMk/>
            <pc:sldMk cId="785968945" sldId="377"/>
            <ac:spMk id="11" creationId="{9E67D973-D278-4F73-8838-C1EBACFDFCF4}"/>
          </ac:spMkLst>
        </pc:spChg>
        <pc:spChg chg="mod">
          <ac:chgData name="ゲスト ユーザー" userId="" providerId="Windows Live" clId="Web-{71A333F9-1F64-42F8-B351-A43E158A4420}" dt="2021-04-05T00:33:09.998" v="168" actId="1076"/>
          <ac:spMkLst>
            <pc:docMk/>
            <pc:sldMk cId="785968945" sldId="377"/>
            <ac:spMk id="14" creationId="{76C152BC-F13C-4F4C-B246-A702D9C340B5}"/>
          </ac:spMkLst>
        </pc:spChg>
        <pc:spChg chg="mod">
          <ac:chgData name="ゲスト ユーザー" userId="" providerId="Windows Live" clId="Web-{71A333F9-1F64-42F8-B351-A43E158A4420}" dt="2021-04-05T00:29:22.244" v="139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71A333F9-1F64-42F8-B351-A43E158A4420}" dt="2021-04-05T00:33:03.982" v="167" actId="1076"/>
          <ac:spMkLst>
            <pc:docMk/>
            <pc:sldMk cId="785968945" sldId="377"/>
            <ac:spMk id="21" creationId="{25D656B0-685D-4939-AC12-791254DAA207}"/>
          </ac:spMkLst>
        </pc:spChg>
        <pc:spChg chg="mod">
          <ac:chgData name="ゲスト ユーザー" userId="" providerId="Windows Live" clId="Web-{71A333F9-1F64-42F8-B351-A43E158A4420}" dt="2021-04-05T00:33:28.123" v="173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71A333F9-1F64-42F8-B351-A43E158A4420}" dt="2021-04-05T00:32:18.387" v="159" actId="1076"/>
          <ac:spMkLst>
            <pc:docMk/>
            <pc:sldMk cId="785968945" sldId="377"/>
            <ac:spMk id="24" creationId="{8A9E2189-D65F-4607-9275-EB33795B831B}"/>
          </ac:spMkLst>
        </pc:spChg>
        <pc:picChg chg="mod">
          <ac:chgData name="ゲスト ユーザー" userId="" providerId="Windows Live" clId="Web-{71A333F9-1F64-42F8-B351-A43E158A4420}" dt="2021-04-05T00:33:21.154" v="172" actId="1076"/>
          <ac:picMkLst>
            <pc:docMk/>
            <pc:sldMk cId="785968945" sldId="377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3:16.513" v="170" actId="1076"/>
          <ac:picMkLst>
            <pc:docMk/>
            <pc:sldMk cId="785968945" sldId="377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71A333F9-1F64-42F8-B351-A43E158A4420}" dt="2021-04-05T00:46:13.369" v="295" actId="14100"/>
        <pc:sldMkLst>
          <pc:docMk/>
          <pc:sldMk cId="697717040" sldId="379"/>
        </pc:sldMkLst>
        <pc:spChg chg="mod">
          <ac:chgData name="ゲスト ユーザー" userId="" providerId="Windows Live" clId="Web-{71A333F9-1F64-42F8-B351-A43E158A4420}" dt="2021-04-05T00:45:07.743" v="283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0:46:13.369" v="295" actId="14100"/>
          <ac:spMkLst>
            <pc:docMk/>
            <pc:sldMk cId="697717040" sldId="379"/>
            <ac:spMk id="11" creationId="{C02E9FC6-D9FF-43C3-A4FC-FC68EC55F403}"/>
          </ac:spMkLst>
        </pc:spChg>
        <pc:spChg chg="mod">
          <ac:chgData name="ゲスト ユーザー" userId="" providerId="Windows Live" clId="Web-{71A333F9-1F64-42F8-B351-A43E158A4420}" dt="2021-04-05T00:45:54.431" v="292" actId="1076"/>
          <ac:spMkLst>
            <pc:docMk/>
            <pc:sldMk cId="697717040" sldId="379"/>
            <ac:spMk id="14" creationId="{644047DA-78F5-43A4-AF16-AD745B72E8F7}"/>
          </ac:spMkLst>
        </pc:spChg>
        <pc:spChg chg="del">
          <ac:chgData name="ゲスト ユーザー" userId="" providerId="Windows Live" clId="Web-{71A333F9-1F64-42F8-B351-A43E158A4420}" dt="2021-04-05T00:45:00.414" v="281"/>
          <ac:spMkLst>
            <pc:docMk/>
            <pc:sldMk cId="697717040" sldId="379"/>
            <ac:spMk id="15" creationId="{03AB8CC2-6A1E-4D8D-832C-C3B131849B66}"/>
          </ac:spMkLst>
        </pc:spChg>
        <pc:spChg chg="mod">
          <ac:chgData name="ゲスト ユーザー" userId="" providerId="Windows Live" clId="Web-{71A333F9-1F64-42F8-B351-A43E158A4420}" dt="2021-04-05T00:45:22.602" v="286" actId="1076"/>
          <ac:spMkLst>
            <pc:docMk/>
            <pc:sldMk cId="697717040" sldId="379"/>
            <ac:spMk id="16" creationId="{8D022F88-36B7-46A8-B660-BAD826B6FAFE}"/>
          </ac:spMkLst>
        </pc:spChg>
        <pc:spChg chg="mod">
          <ac:chgData name="ゲスト ユーザー" userId="" providerId="Windows Live" clId="Web-{71A333F9-1F64-42F8-B351-A43E158A4420}" dt="2021-04-05T00:45:36.399" v="288" actId="1076"/>
          <ac:spMkLst>
            <pc:docMk/>
            <pc:sldMk cId="697717040" sldId="379"/>
            <ac:spMk id="17" creationId="{EBF26720-518D-4BB8-AEA9-7995C8945FA2}"/>
          </ac:spMkLst>
        </pc:spChg>
        <pc:spChg chg="mod">
          <ac:chgData name="ゲスト ユーザー" userId="" providerId="Windows Live" clId="Web-{71A333F9-1F64-42F8-B351-A43E158A4420}" dt="2021-04-05T00:45:33.806" v="287" actId="1076"/>
          <ac:spMkLst>
            <pc:docMk/>
            <pc:sldMk cId="697717040" sldId="379"/>
            <ac:spMk id="18" creationId="{E5BC65AD-9BC7-42FD-9249-C70C0C59E4C4}"/>
          </ac:spMkLst>
        </pc:spChg>
        <pc:spChg chg="add mod">
          <ac:chgData name="ゲスト ユーザー" userId="" providerId="Windows Live" clId="Web-{71A333F9-1F64-42F8-B351-A43E158A4420}" dt="2021-04-05T00:45:46.712" v="291" actId="20577"/>
          <ac:spMkLst>
            <pc:docMk/>
            <pc:sldMk cId="697717040" sldId="379"/>
            <ac:spMk id="19" creationId="{81FC78BD-4C31-4967-A0CD-D89D9B22A233}"/>
          </ac:spMkLst>
        </pc:spChg>
      </pc:sldChg>
      <pc:sldChg chg="addSp modSp">
        <pc:chgData name="ゲスト ユーザー" userId="" providerId="Windows Live" clId="Web-{71A333F9-1F64-42F8-B351-A43E158A4420}" dt="2021-04-05T00:47:10.682" v="305" actId="1076"/>
        <pc:sldMkLst>
          <pc:docMk/>
          <pc:sldMk cId="487441661" sldId="380"/>
        </pc:sldMkLst>
        <pc:spChg chg="add mod">
          <ac:chgData name="ゲスト ユーザー" userId="" providerId="Windows Live" clId="Web-{71A333F9-1F64-42F8-B351-A43E158A4420}" dt="2021-04-05T00:47:10.682" v="305" actId="1076"/>
          <ac:spMkLst>
            <pc:docMk/>
            <pc:sldMk cId="487441661" sldId="380"/>
            <ac:spMk id="9" creationId="{D13031C8-33F8-4ADB-B0C7-8BB724FE902B}"/>
          </ac:spMkLst>
        </pc:spChg>
        <pc:spChg chg="add mod">
          <ac:chgData name="ゲスト ユーザー" userId="" providerId="Windows Live" clId="Web-{71A333F9-1F64-42F8-B351-A43E158A4420}" dt="2021-04-05T00:46:32.088" v="301" actId="20577"/>
          <ac:spMkLst>
            <pc:docMk/>
            <pc:sldMk cId="487441661" sldId="380"/>
            <ac:spMk id="13" creationId="{659CD3F2-5063-4197-B0E1-4F4EF82EA2B1}"/>
          </ac:spMkLst>
        </pc:spChg>
      </pc:sldChg>
      <pc:sldChg chg="addSp modSp">
        <pc:chgData name="ゲスト ユーザー" userId="" providerId="Windows Live" clId="Web-{71A333F9-1F64-42F8-B351-A43E158A4420}" dt="2021-04-05T01:00:01.569" v="377" actId="1076"/>
        <pc:sldMkLst>
          <pc:docMk/>
          <pc:sldMk cId="3960506076" sldId="382"/>
        </pc:sldMkLst>
        <pc:spChg chg="mod">
          <ac:chgData name="ゲスト ユーザー" userId="" providerId="Windows Live" clId="Web-{71A333F9-1F64-42F8-B351-A43E158A4420}" dt="2021-04-05T00:58:47.239" v="363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58:51.224" v="364" actId="14100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57:54.301" v="347" actId="1076"/>
          <ac:spMkLst>
            <pc:docMk/>
            <pc:sldMk cId="3960506076" sldId="382"/>
            <ac:spMk id="6" creationId="{BB2C8A1D-0C39-4F3E-BE5D-A6575E703A7F}"/>
          </ac:spMkLst>
        </pc:spChg>
        <pc:spChg chg="mod">
          <ac:chgData name="ゲスト ユーザー" userId="" providerId="Windows Live" clId="Web-{71A333F9-1F64-42F8-B351-A43E158A4420}" dt="2021-04-05T01:00:01.569" v="377" actId="1076"/>
          <ac:spMkLst>
            <pc:docMk/>
            <pc:sldMk cId="3960506076" sldId="382"/>
            <ac:spMk id="10" creationId="{0EDA4FDD-0323-407F-B619-731118530877}"/>
          </ac:spMkLst>
        </pc:spChg>
        <pc:spChg chg="mod">
          <ac:chgData name="ゲスト ユーザー" userId="" providerId="Windows Live" clId="Web-{71A333F9-1F64-42F8-B351-A43E158A4420}" dt="2021-04-05T00:58:00.989" v="349" actId="1076"/>
          <ac:spMkLst>
            <pc:docMk/>
            <pc:sldMk cId="3960506076" sldId="382"/>
            <ac:spMk id="11" creationId="{DFDB0424-ADCB-493F-BF1F-688A3E4924F6}"/>
          </ac:spMkLst>
        </pc:spChg>
        <pc:spChg chg="mod">
          <ac:chgData name="ゲスト ユーザー" userId="" providerId="Windows Live" clId="Web-{71A333F9-1F64-42F8-B351-A43E158A4420}" dt="2021-04-05T00:59:28.678" v="374" actId="1076"/>
          <ac:spMkLst>
            <pc:docMk/>
            <pc:sldMk cId="3960506076" sldId="382"/>
            <ac:spMk id="12" creationId="{DD8F6725-AEFF-433E-BA5F-967D2D5E8DD5}"/>
          </ac:spMkLst>
        </pc:spChg>
        <pc:spChg chg="mod">
          <ac:chgData name="ゲスト ユーザー" userId="" providerId="Windows Live" clId="Web-{71A333F9-1F64-42F8-B351-A43E158A4420}" dt="2021-04-05T00:59:40.943" v="375" actId="1076"/>
          <ac:spMkLst>
            <pc:docMk/>
            <pc:sldMk cId="3960506076" sldId="382"/>
            <ac:spMk id="14" creationId="{4AF6890B-426D-4D4D-90A6-C1DA7A207657}"/>
          </ac:spMkLst>
        </pc:spChg>
        <pc:spChg chg="mod">
          <ac:chgData name="ゲスト ユーザー" userId="" providerId="Windows Live" clId="Web-{71A333F9-1F64-42F8-B351-A43E158A4420}" dt="2021-04-05T00:58:56.302" v="365" actId="1076"/>
          <ac:spMkLst>
            <pc:docMk/>
            <pc:sldMk cId="3960506076" sldId="382"/>
            <ac:spMk id="15" creationId="{DF8FCA24-B448-4B2C-9914-860D549F6591}"/>
          </ac:spMkLst>
        </pc:spChg>
        <pc:spChg chg="mod">
          <ac:chgData name="ゲスト ユーザー" userId="" providerId="Windows Live" clId="Web-{71A333F9-1F64-42F8-B351-A43E158A4420}" dt="2021-04-05T00:59:47.147" v="376" actId="1076"/>
          <ac:spMkLst>
            <pc:docMk/>
            <pc:sldMk cId="3960506076" sldId="382"/>
            <ac:spMk id="16" creationId="{DA0B9486-7ACA-4A9C-8A58-5C9C14F2C8DD}"/>
          </ac:spMkLst>
        </pc:spChg>
        <pc:spChg chg="add mod">
          <ac:chgData name="ゲスト ユーザー" userId="" providerId="Windows Live" clId="Web-{71A333F9-1F64-42F8-B351-A43E158A4420}" dt="2021-04-05T00:59:13.099" v="370" actId="1076"/>
          <ac:spMkLst>
            <pc:docMk/>
            <pc:sldMk cId="3960506076" sldId="382"/>
            <ac:spMk id="18" creationId="{F2732851-B8E5-45E6-BD2C-DE60CEAF7139}"/>
          </ac:spMkLst>
        </pc:spChg>
        <pc:spChg chg="add mod">
          <ac:chgData name="ゲスト ユーザー" userId="" providerId="Windows Live" clId="Web-{71A333F9-1F64-42F8-B351-A43E158A4420}" dt="2021-04-05T00:59:19.849" v="373" actId="20577"/>
          <ac:spMkLst>
            <pc:docMk/>
            <pc:sldMk cId="3960506076" sldId="382"/>
            <ac:spMk id="19" creationId="{F3FFDBBF-0E48-4D19-A3DA-B696CE40B3A3}"/>
          </ac:spMkLst>
        </pc:spChg>
        <pc:picChg chg="mod">
          <ac:chgData name="ゲスト ユーザー" userId="" providerId="Windows Live" clId="Web-{71A333F9-1F64-42F8-B351-A43E158A4420}" dt="2021-04-05T00:57:42.442" v="345" actId="1076"/>
          <ac:picMkLst>
            <pc:docMk/>
            <pc:sldMk cId="3960506076" sldId="382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58:39.505" v="361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71A333F9-1F64-42F8-B351-A43E158A4420}" dt="2021-04-05T00:58:41.489" v="362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modSp">
        <pc:chgData name="ゲスト ユーザー" userId="" providerId="Windows Live" clId="Web-{71A333F9-1F64-42F8-B351-A43E158A4420}" dt="2021-04-05T00:57:08.238" v="343" actId="1076"/>
        <pc:sldMkLst>
          <pc:docMk/>
          <pc:sldMk cId="2825057280" sldId="384"/>
        </pc:sldMkLst>
        <pc:spChg chg="mod">
          <ac:chgData name="ゲスト ユーザー" userId="" providerId="Windows Live" clId="Web-{71A333F9-1F64-42F8-B351-A43E158A4420}" dt="2021-04-05T00:49:31.356" v="335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1A333F9-1F64-42F8-B351-A43E158A4420}" dt="2021-04-05T00:57:08.238" v="343" actId="1076"/>
          <ac:spMkLst>
            <pc:docMk/>
            <pc:sldMk cId="2825057280" sldId="384"/>
            <ac:spMk id="8" creationId="{3EF409C8-2F55-420F-B46B-3D1697EB797E}"/>
          </ac:spMkLst>
        </pc:spChg>
        <pc:spChg chg="add mod">
          <ac:chgData name="ゲスト ユーザー" userId="" providerId="Windows Live" clId="Web-{71A333F9-1F64-42F8-B351-A43E158A4420}" dt="2021-04-05T00:49:25.965" v="333" actId="1076"/>
          <ac:spMkLst>
            <pc:docMk/>
            <pc:sldMk cId="2825057280" sldId="384"/>
            <ac:spMk id="19" creationId="{5D4E7EED-A38B-4B24-A7E2-69EAC61BADBE}"/>
          </ac:spMkLst>
        </pc:spChg>
        <pc:spChg chg="add mod">
          <ac:chgData name="ゲスト ユーザー" userId="" providerId="Windows Live" clId="Web-{71A333F9-1F64-42F8-B351-A43E158A4420}" dt="2021-04-05T00:49:51.716" v="341" actId="1076"/>
          <ac:spMkLst>
            <pc:docMk/>
            <pc:sldMk cId="2825057280" sldId="384"/>
            <ac:spMk id="20" creationId="{6CD54678-E3C9-4240-8D90-2455B5C94C5B}"/>
          </ac:spMkLst>
        </pc:spChg>
      </pc:sldChg>
      <pc:sldChg chg="modSp">
        <pc:chgData name="ゲスト ユーザー" userId="" providerId="Windows Live" clId="Web-{71A333F9-1F64-42F8-B351-A43E158A4420}" dt="2021-04-05T00:48:37.433" v="326" actId="1076"/>
        <pc:sldMkLst>
          <pc:docMk/>
          <pc:sldMk cId="2882285039" sldId="385"/>
        </pc:sldMkLst>
        <pc:spChg chg="mod">
          <ac:chgData name="ゲスト ユーザー" userId="" providerId="Windows Live" clId="Web-{71A333F9-1F64-42F8-B351-A43E158A4420}" dt="2021-04-05T00:48:37.433" v="326" actId="1076"/>
          <ac:spMkLst>
            <pc:docMk/>
            <pc:sldMk cId="2882285039" sldId="385"/>
            <ac:spMk id="4" creationId="{8C5D8AF0-ADEC-4845-B225-63BB78DDF126}"/>
          </ac:spMkLst>
        </pc:spChg>
        <pc:spChg chg="mod">
          <ac:chgData name="ゲスト ユーザー" userId="" providerId="Windows Live" clId="Web-{71A333F9-1F64-42F8-B351-A43E158A4420}" dt="2021-04-05T00:48:33.183" v="325" actId="1076"/>
          <ac:spMkLst>
            <pc:docMk/>
            <pc:sldMk cId="2882285039" sldId="385"/>
            <ac:spMk id="5" creationId="{AE288A0D-3BEF-4E4C-9B6A-AC3C4A528104}"/>
          </ac:spMkLst>
        </pc:spChg>
        <pc:spChg chg="mod">
          <ac:chgData name="ゲスト ユーザー" userId="" providerId="Windows Live" clId="Web-{71A333F9-1F64-42F8-B351-A43E158A4420}" dt="2021-04-05T00:48:28.980" v="324" actId="20577"/>
          <ac:spMkLst>
            <pc:docMk/>
            <pc:sldMk cId="2882285039" sldId="38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71A333F9-1F64-42F8-B351-A43E158A4420}" dt="2021-04-05T01:01:50.727" v="397" actId="1076"/>
        <pc:sldMkLst>
          <pc:docMk/>
          <pc:sldMk cId="2958665779" sldId="388"/>
        </pc:sldMkLst>
        <pc:spChg chg="mod">
          <ac:chgData name="ゲスト ユーザー" userId="" providerId="Windows Live" clId="Web-{71A333F9-1F64-42F8-B351-A43E158A4420}" dt="2021-04-05T01:01:28.992" v="3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1:00:41.257" v="378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1:01:12.632" v="387" actId="1076"/>
          <ac:spMkLst>
            <pc:docMk/>
            <pc:sldMk cId="2958665779" sldId="388"/>
            <ac:spMk id="17" creationId="{ADFEFECF-81E9-42CF-9078-9EAF4F76B1E8}"/>
          </ac:spMkLst>
        </pc:spChg>
        <pc:spChg chg="add mod">
          <ac:chgData name="ゲスト ユーザー" userId="" providerId="Windows Live" clId="Web-{71A333F9-1F64-42F8-B351-A43E158A4420}" dt="2021-04-05T01:01:50.727" v="397" actId="1076"/>
          <ac:spMkLst>
            <pc:docMk/>
            <pc:sldMk cId="2958665779" sldId="388"/>
            <ac:spMk id="18" creationId="{D0F57152-678E-4E53-AE4E-132308DF0B6C}"/>
          </ac:spMkLst>
        </pc:spChg>
      </pc:sldChg>
      <pc:sldChg chg="addSp delSp modSp">
        <pc:chgData name="ゲスト ユーザー" userId="" providerId="Windows Live" clId="Web-{71A333F9-1F64-42F8-B351-A43E158A4420}" dt="2021-04-05T01:03:28.572" v="413" actId="1076"/>
        <pc:sldMkLst>
          <pc:docMk/>
          <pc:sldMk cId="4013167309" sldId="389"/>
        </pc:sldMkLst>
        <pc:spChg chg="mod">
          <ac:chgData name="ゲスト ユーザー" userId="" providerId="Windows Live" clId="Web-{71A333F9-1F64-42F8-B351-A43E158A4420}" dt="2021-04-05T01:02:07.539" v="398" actId="1076"/>
          <ac:spMkLst>
            <pc:docMk/>
            <pc:sldMk cId="4013167309" sldId="389"/>
            <ac:spMk id="6" creationId="{1854BE69-4146-4EFD-AD06-053808C6D457}"/>
          </ac:spMkLst>
        </pc:spChg>
        <pc:spChg chg="add del mod">
          <ac:chgData name="ゲスト ユーザー" userId="" providerId="Windows Live" clId="Web-{71A333F9-1F64-42F8-B351-A43E158A4420}" dt="2021-04-05T01:02:51.978" v="406"/>
          <ac:spMkLst>
            <pc:docMk/>
            <pc:sldMk cId="4013167309" sldId="389"/>
            <ac:spMk id="23" creationId="{E2971580-B1E2-44E8-A7AA-FF190DB18AF3}"/>
          </ac:spMkLst>
        </pc:spChg>
        <pc:spChg chg="add mod">
          <ac:chgData name="ゲスト ユーザー" userId="" providerId="Windows Live" clId="Web-{71A333F9-1F64-42F8-B351-A43E158A4420}" dt="2021-04-05T01:03:28.572" v="413" actId="1076"/>
          <ac:spMkLst>
            <pc:docMk/>
            <pc:sldMk cId="4013167309" sldId="389"/>
            <ac:spMk id="24" creationId="{0AE7AAB6-7CB5-4BCD-A894-AFE0D6DBF2ED}"/>
          </ac:spMkLst>
        </pc:spChg>
      </pc:sldChg>
      <pc:sldChg chg="addSp modSp">
        <pc:chgData name="ゲスト ユーザー" userId="" providerId="Windows Live" clId="Web-{71A333F9-1F64-42F8-B351-A43E158A4420}" dt="2021-04-05T01:05:14.027" v="421" actId="20577"/>
        <pc:sldMkLst>
          <pc:docMk/>
          <pc:sldMk cId="4192093228" sldId="390"/>
        </pc:sldMkLst>
        <pc:spChg chg="mod">
          <ac:chgData name="ゲスト ユーザー" userId="" providerId="Windows Live" clId="Web-{71A333F9-1F64-42F8-B351-A43E158A4420}" dt="2021-04-05T01:05:14.027" v="421" actId="20577"/>
          <ac:spMkLst>
            <pc:docMk/>
            <pc:sldMk cId="4192093228" sldId="390"/>
            <ac:spMk id="3" creationId="{3CB21E07-D58C-456C-86C7-C3C437854117}"/>
          </ac:spMkLst>
        </pc:spChg>
        <pc:spChg chg="add mod">
          <ac:chgData name="ゲスト ユーザー" userId="" providerId="Windows Live" clId="Web-{71A333F9-1F64-42F8-B351-A43E158A4420}" dt="2021-04-05T01:04:01.791" v="417" actId="1076"/>
          <ac:spMkLst>
            <pc:docMk/>
            <pc:sldMk cId="4192093228" sldId="390"/>
            <ac:spMk id="19" creationId="{520E4DC5-CF17-48DF-A7A3-0BD0B91244CC}"/>
          </ac:spMkLst>
        </pc:spChg>
      </pc:sldChg>
      <pc:sldChg chg="addSp modSp">
        <pc:chgData name="ゲスト ユーザー" userId="" providerId="Windows Live" clId="Web-{71A333F9-1F64-42F8-B351-A43E158A4420}" dt="2021-04-05T01:05:37.839" v="424" actId="1076"/>
        <pc:sldMkLst>
          <pc:docMk/>
          <pc:sldMk cId="932313351" sldId="391"/>
        </pc:sldMkLst>
        <pc:spChg chg="mod">
          <ac:chgData name="ゲスト ユーザー" userId="" providerId="Windows Live" clId="Web-{71A333F9-1F64-42F8-B351-A43E158A4420}" dt="2021-04-05T01:05:31.355" v="422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71A333F9-1F64-42F8-B351-A43E158A4420}" dt="2021-04-05T01:05:37.839" v="424" actId="1076"/>
          <ac:spMkLst>
            <pc:docMk/>
            <pc:sldMk cId="932313351" sldId="391"/>
            <ac:spMk id="27" creationId="{802FC9AF-3B4B-4A7B-90CF-9A7849A93B47}"/>
          </ac:spMkLst>
        </pc:spChg>
      </pc:sldChg>
      <pc:sldChg chg="modSp">
        <pc:chgData name="ゲスト ユーザー" userId="" providerId="Windows Live" clId="Web-{71A333F9-1F64-42F8-B351-A43E158A4420}" dt="2021-04-05T01:06:09.105" v="426" actId="1076"/>
        <pc:sldMkLst>
          <pc:docMk/>
          <pc:sldMk cId="1437993562" sldId="394"/>
        </pc:sldMkLst>
        <pc:spChg chg="mod">
          <ac:chgData name="ゲスト ユーザー" userId="" providerId="Windows Live" clId="Web-{71A333F9-1F64-42F8-B351-A43E158A4420}" dt="2021-04-05T01:06:04.918" v="425" actId="20577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1:06:09.105" v="426" actId="1076"/>
          <ac:spMkLst>
            <pc:docMk/>
            <pc:sldMk cId="1437993562" sldId="394"/>
            <ac:spMk id="15" creationId="{9FC12C77-11ED-4F27-87D6-8686E8A172DA}"/>
          </ac:spMkLst>
        </pc:spChg>
      </pc:sldChg>
      <pc:sldChg chg="modSp">
        <pc:chgData name="ゲスト ユーザー" userId="" providerId="Windows Live" clId="Web-{71A333F9-1F64-42F8-B351-A43E158A4420}" dt="2021-04-05T01:09:26.015" v="445"/>
        <pc:sldMkLst>
          <pc:docMk/>
          <pc:sldMk cId="3369891257" sldId="395"/>
        </pc:sldMkLst>
        <pc:spChg chg="mod">
          <ac:chgData name="ゲスト ユーザー" userId="" providerId="Windows Live" clId="Web-{71A333F9-1F64-42F8-B351-A43E158A4420}" dt="2021-04-05T01:08:45.014" v="437"/>
          <ac:spMkLst>
            <pc:docMk/>
            <pc:sldMk cId="3369891257" sldId="395"/>
            <ac:spMk id="22" creationId="{6CDB08D9-1579-40B0-92ED-F1204A6201F7}"/>
          </ac:spMkLst>
        </pc:spChg>
        <pc:spChg chg="mod">
          <ac:chgData name="ゲスト ユーザー" userId="" providerId="Windows Live" clId="Web-{71A333F9-1F64-42F8-B351-A43E158A4420}" dt="2021-04-05T01:08:42.045" v="436"/>
          <ac:spMkLst>
            <pc:docMk/>
            <pc:sldMk cId="3369891257" sldId="395"/>
            <ac:spMk id="23" creationId="{3BCDF3F5-70D9-431F-AF71-12FE2B58C737}"/>
          </ac:spMkLst>
        </pc:spChg>
        <pc:spChg chg="mod">
          <ac:chgData name="ゲスト ユーザー" userId="" providerId="Windows Live" clId="Web-{71A333F9-1F64-42F8-B351-A43E158A4420}" dt="2021-04-05T01:08:47.670" v="438"/>
          <ac:spMkLst>
            <pc:docMk/>
            <pc:sldMk cId="3369891257" sldId="395"/>
            <ac:spMk id="24" creationId="{98E66EDE-4DA3-435F-A667-F7F026A82FFE}"/>
          </ac:spMkLst>
        </pc:spChg>
        <pc:spChg chg="mod">
          <ac:chgData name="ゲスト ユーザー" userId="" providerId="Windows Live" clId="Web-{71A333F9-1F64-42F8-B351-A43E158A4420}" dt="2021-04-05T01:08:52.983" v="440"/>
          <ac:spMkLst>
            <pc:docMk/>
            <pc:sldMk cId="3369891257" sldId="395"/>
            <ac:spMk id="25" creationId="{D5D51F57-78A6-4BFA-BE7E-FA3F91B7F4B9}"/>
          </ac:spMkLst>
        </pc:spChg>
        <pc:spChg chg="mod">
          <ac:chgData name="ゲスト ユーザー" userId="" providerId="Windows Live" clId="Web-{71A333F9-1F64-42F8-B351-A43E158A4420}" dt="2021-04-05T01:08:50.311" v="439"/>
          <ac:spMkLst>
            <pc:docMk/>
            <pc:sldMk cId="3369891257" sldId="395"/>
            <ac:spMk id="26" creationId="{7CE06785-E0EC-45B1-9C4B-0C3C54891590}"/>
          </ac:spMkLst>
        </pc:spChg>
        <pc:spChg chg="mod">
          <ac:chgData name="ゲスト ユーザー" userId="" providerId="Windows Live" clId="Web-{71A333F9-1F64-42F8-B351-A43E158A4420}" dt="2021-04-05T01:08:56.030" v="441"/>
          <ac:spMkLst>
            <pc:docMk/>
            <pc:sldMk cId="3369891257" sldId="395"/>
            <ac:spMk id="27" creationId="{C08204D5-E301-4319-B5FC-BA5FE71E13AA}"/>
          </ac:spMkLst>
        </pc:spChg>
        <pc:spChg chg="mod">
          <ac:chgData name="ゲスト ユーザー" userId="" providerId="Windows Live" clId="Web-{71A333F9-1F64-42F8-B351-A43E158A4420}" dt="2021-04-05T01:08:58.624" v="442"/>
          <ac:spMkLst>
            <pc:docMk/>
            <pc:sldMk cId="3369891257" sldId="395"/>
            <ac:spMk id="28" creationId="{E3C74C9B-7542-4A43-9314-BADEB2F03A84}"/>
          </ac:spMkLst>
        </pc:spChg>
        <pc:spChg chg="mod">
          <ac:chgData name="ゲスト ユーザー" userId="" providerId="Windows Live" clId="Web-{71A333F9-1F64-42F8-B351-A43E158A4420}" dt="2021-04-05T01:09:05.264" v="443"/>
          <ac:spMkLst>
            <pc:docMk/>
            <pc:sldMk cId="3369891257" sldId="395"/>
            <ac:spMk id="29" creationId="{802B2D07-F5FB-4CC4-ACD3-2578BF08733B}"/>
          </ac:spMkLst>
        </pc:spChg>
        <pc:spChg chg="mod">
          <ac:chgData name="ゲスト ユーザー" userId="" providerId="Windows Live" clId="Web-{71A333F9-1F64-42F8-B351-A43E158A4420}" dt="2021-04-05T01:09:13.827" v="444"/>
          <ac:spMkLst>
            <pc:docMk/>
            <pc:sldMk cId="3369891257" sldId="395"/>
            <ac:spMk id="30" creationId="{5DA49015-EA17-445D-BE04-DE9ECD9D4198}"/>
          </ac:spMkLst>
        </pc:spChg>
        <pc:spChg chg="mod">
          <ac:chgData name="ゲスト ユーザー" userId="" providerId="Windows Live" clId="Web-{71A333F9-1F64-42F8-B351-A43E158A4420}" dt="2021-04-05T01:09:26.015" v="445"/>
          <ac:spMkLst>
            <pc:docMk/>
            <pc:sldMk cId="3369891257" sldId="395"/>
            <ac:spMk id="31" creationId="{31935DB9-3FE5-4A23-8FCD-2D98A81F997A}"/>
          </ac:spMkLst>
        </pc:spChg>
      </pc:sldChg>
      <pc:sldChg chg="modSp">
        <pc:chgData name="ゲスト ユーザー" userId="" providerId="Windows Live" clId="Web-{71A333F9-1F64-42F8-B351-A43E158A4420}" dt="2021-04-05T01:06:42.622" v="428"/>
        <pc:sldMkLst>
          <pc:docMk/>
          <pc:sldMk cId="2227321424" sldId="396"/>
        </pc:sldMkLst>
        <pc:spChg chg="mod">
          <ac:chgData name="ゲスト ユーザー" userId="" providerId="Windows Live" clId="Web-{71A333F9-1F64-42F8-B351-A43E158A4420}" dt="2021-04-05T01:06:42.622" v="428"/>
          <ac:spMkLst>
            <pc:docMk/>
            <pc:sldMk cId="2227321424" sldId="396"/>
            <ac:spMk id="17" creationId="{8082A9FD-B32F-412A-B908-C8E1D78C9051}"/>
          </ac:spMkLst>
        </pc:spChg>
        <pc:spChg chg="mod">
          <ac:chgData name="ゲスト ユーザー" userId="" providerId="Windows Live" clId="Web-{71A333F9-1F64-42F8-B351-A43E158A4420}" dt="2021-04-05T01:06:38.590" v="427"/>
          <ac:spMkLst>
            <pc:docMk/>
            <pc:sldMk cId="2227321424" sldId="396"/>
            <ac:spMk id="18" creationId="{2F719068-04B5-493E-93CF-6BE5F6C16DE1}"/>
          </ac:spMkLst>
        </pc:spChg>
      </pc:sldChg>
      <pc:sldChg chg="modSp">
        <pc:chgData name="ゲスト ユーザー" userId="" providerId="Windows Live" clId="Web-{71A333F9-1F64-42F8-B351-A43E158A4420}" dt="2021-04-05T01:07:00.434" v="429" actId="1076"/>
        <pc:sldMkLst>
          <pc:docMk/>
          <pc:sldMk cId="3514552921" sldId="397"/>
        </pc:sldMkLst>
        <pc:spChg chg="mod">
          <ac:chgData name="ゲスト ユーザー" userId="" providerId="Windows Live" clId="Web-{71A333F9-1F64-42F8-B351-A43E158A4420}" dt="2021-04-05T01:07:00.434" v="429" actId="1076"/>
          <ac:spMkLst>
            <pc:docMk/>
            <pc:sldMk cId="3514552921" sldId="397"/>
            <ac:spMk id="25" creationId="{86E712AA-DDA5-45A3-A0B0-6C9AF165D040}"/>
          </ac:spMkLst>
        </pc:spChg>
      </pc:sldChg>
      <pc:sldChg chg="delSp modSp">
        <pc:chgData name="ゲスト ユーザー" userId="" providerId="Windows Live" clId="Web-{71A333F9-1F64-42F8-B351-A43E158A4420}" dt="2021-04-05T01:07:30.763" v="431"/>
        <pc:sldMkLst>
          <pc:docMk/>
          <pc:sldMk cId="3602866331" sldId="398"/>
        </pc:sldMkLst>
        <pc:spChg chg="del mod">
          <ac:chgData name="ゲスト ユーザー" userId="" providerId="Windows Live" clId="Web-{71A333F9-1F64-42F8-B351-A43E158A4420}" dt="2021-04-05T01:07:30.763" v="431"/>
          <ac:spMkLst>
            <pc:docMk/>
            <pc:sldMk cId="3602866331" sldId="398"/>
            <ac:spMk id="30" creationId="{C2644F13-D147-483B-B0AD-E50F7A5CE6D0}"/>
          </ac:spMkLst>
        </pc:spChg>
      </pc:sldChg>
      <pc:sldChg chg="modSp">
        <pc:chgData name="ゲスト ユーザー" userId="" providerId="Windows Live" clId="Web-{71A333F9-1F64-42F8-B351-A43E158A4420}" dt="2021-04-05T01:08:20.201" v="435"/>
        <pc:sldMkLst>
          <pc:docMk/>
          <pc:sldMk cId="3573718358" sldId="401"/>
        </pc:sldMkLst>
        <pc:spChg chg="mod">
          <ac:chgData name="ゲスト ユーザー" userId="" providerId="Windows Live" clId="Web-{71A333F9-1F64-42F8-B351-A43E158A4420}" dt="2021-04-05T01:08:20.201" v="435"/>
          <ac:spMkLst>
            <pc:docMk/>
            <pc:sldMk cId="3573718358" sldId="401"/>
            <ac:spMk id="18" creationId="{8A5D00D4-199A-4A60-8B13-2BF670B18102}"/>
          </ac:spMkLst>
        </pc:spChg>
        <pc:spChg chg="mod">
          <ac:chgData name="ゲスト ユーザー" userId="" providerId="Windows Live" clId="Web-{71A333F9-1F64-42F8-B351-A43E158A4420}" dt="2021-04-05T01:07:58.185" v="432"/>
          <ac:spMkLst>
            <pc:docMk/>
            <pc:sldMk cId="3573718358" sldId="401"/>
            <ac:spMk id="19" creationId="{27010FF5-BDC5-41C6-A725-DACC77C30204}"/>
          </ac:spMkLst>
        </pc:spChg>
        <pc:spChg chg="mod">
          <ac:chgData name="ゲスト ユーザー" userId="" providerId="Windows Live" clId="Web-{71A333F9-1F64-42F8-B351-A43E158A4420}" dt="2021-04-05T01:08:07.592" v="433"/>
          <ac:spMkLst>
            <pc:docMk/>
            <pc:sldMk cId="3573718358" sldId="401"/>
            <ac:spMk id="20" creationId="{D4DE3004-D5AA-4107-B594-E528DC1E4819}"/>
          </ac:spMkLst>
        </pc:spChg>
        <pc:spChg chg="mod">
          <ac:chgData name="ゲスト ユーザー" userId="" providerId="Windows Live" clId="Web-{71A333F9-1F64-42F8-B351-A43E158A4420}" dt="2021-04-05T01:08:13.607" v="434"/>
          <ac:spMkLst>
            <pc:docMk/>
            <pc:sldMk cId="3573718358" sldId="401"/>
            <ac:spMk id="21" creationId="{AC5E8765-496A-491D-BABF-DCF83B8D702B}"/>
          </ac:spMkLst>
        </pc:spChg>
      </pc:sldChg>
      <pc:sldChg chg="addSp modSp">
        <pc:chgData name="ゲスト ユーザー" userId="" providerId="Windows Live" clId="Web-{71A333F9-1F64-42F8-B351-A43E158A4420}" dt="2021-04-05T00:07:57.397" v="82" actId="1076"/>
        <pc:sldMkLst>
          <pc:docMk/>
          <pc:sldMk cId="3842264544" sldId="402"/>
        </pc:sldMkLst>
        <pc:spChg chg="mod">
          <ac:chgData name="ゲスト ユーザー" userId="" providerId="Windows Live" clId="Web-{71A333F9-1F64-42F8-B351-A43E158A4420}" dt="2021-04-05T00:01:31.563" v="74" actId="1076"/>
          <ac:spMkLst>
            <pc:docMk/>
            <pc:sldMk cId="3842264544" sldId="402"/>
            <ac:spMk id="8" creationId="{856EBED2-E768-46ED-BCF5-AD297B5B6D68}"/>
          </ac:spMkLst>
        </pc:spChg>
        <pc:spChg chg="add mod ord">
          <ac:chgData name="ゲスト ユーザー" userId="" providerId="Windows Live" clId="Web-{71A333F9-1F64-42F8-B351-A43E158A4420}" dt="2021-04-05T00:01:36.610" v="75"/>
          <ac:spMkLst>
            <pc:docMk/>
            <pc:sldMk cId="3842264544" sldId="402"/>
            <ac:spMk id="9" creationId="{1FDA1C2B-FBA2-4145-9536-9B95A420501C}"/>
          </ac:spMkLst>
        </pc:spChg>
        <pc:spChg chg="add mod">
          <ac:chgData name="ゲスト ユーザー" userId="" providerId="Windows Live" clId="Web-{71A333F9-1F64-42F8-B351-A43E158A4420}" dt="2021-04-05T00:07:57.397" v="82" actId="1076"/>
          <ac:spMkLst>
            <pc:docMk/>
            <pc:sldMk cId="3842264544" sldId="402"/>
            <ac:spMk id="15" creationId="{EDC50B0C-CE21-4120-A989-C3C3120D76BC}"/>
          </ac:spMkLst>
        </pc:spChg>
        <pc:picChg chg="ord">
          <ac:chgData name="ゲスト ユーザー" userId="" providerId="Windows Live" clId="Web-{71A333F9-1F64-42F8-B351-A43E158A4420}" dt="2021-04-05T00:01:41.657" v="76"/>
          <ac:picMkLst>
            <pc:docMk/>
            <pc:sldMk cId="3842264544" sldId="402"/>
            <ac:picMk id="6" creationId="{8DD58BAD-3E52-472A-BE3C-ACAEB20DED1E}"/>
          </ac:picMkLst>
        </pc:picChg>
      </pc:sldChg>
      <pc:sldChg chg="delSp modSp">
        <pc:chgData name="ゲスト ユーザー" userId="" providerId="Windows Live" clId="Web-{71A333F9-1F64-42F8-B351-A43E158A4420}" dt="2021-04-05T00:38:54.221" v="225" actId="1076"/>
        <pc:sldMkLst>
          <pc:docMk/>
          <pc:sldMk cId="933237002" sldId="403"/>
        </pc:sldMkLst>
        <pc:spChg chg="mod">
          <ac:chgData name="ゲスト ユーザー" userId="" providerId="Windows Live" clId="Web-{71A333F9-1F64-42F8-B351-A43E158A4420}" dt="2021-04-05T00:36:41.704" v="2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6:45.141" v="209" actId="14100"/>
          <ac:spMkLst>
            <pc:docMk/>
            <pc:sldMk cId="933237002" sldId="403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6:52.001" v="211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71A333F9-1F64-42F8-B351-A43E158A4420}" dt="2021-04-05T00:34:00.998" v="179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1A333F9-1F64-42F8-B351-A43E158A4420}" dt="2021-04-05T00:36:58.095" v="212" actId="1076"/>
          <ac:spMkLst>
            <pc:docMk/>
            <pc:sldMk cId="933237002" sldId="403"/>
            <ac:spMk id="20" creationId="{8B0F4392-F799-40AC-B1D8-4698038FA46F}"/>
          </ac:spMkLst>
        </pc:spChg>
        <pc:spChg chg="mod">
          <ac:chgData name="ゲスト ユーザー" userId="" providerId="Windows Live" clId="Web-{71A333F9-1F64-42F8-B351-A43E158A4420}" dt="2021-04-05T00:37:01.157" v="213" actId="1076"/>
          <ac:spMkLst>
            <pc:docMk/>
            <pc:sldMk cId="933237002" sldId="403"/>
            <ac:spMk id="21" creationId="{CFD3145B-DA48-4FFE-BC82-66B20EA6FBE3}"/>
          </ac:spMkLst>
        </pc:spChg>
        <pc:spChg chg="mod">
          <ac:chgData name="ゲスト ユーザー" userId="" providerId="Windows Live" clId="Web-{71A333F9-1F64-42F8-B351-A43E158A4420}" dt="2021-04-05T00:37:25.173" v="220" actId="1076"/>
          <ac:spMkLst>
            <pc:docMk/>
            <pc:sldMk cId="933237002" sldId="403"/>
            <ac:spMk id="22" creationId="{83559B81-DAA6-4121-B626-35B60903DE17}"/>
          </ac:spMkLst>
        </pc:spChg>
        <pc:spChg chg="del">
          <ac:chgData name="ゲスト ユーザー" userId="" providerId="Windows Live" clId="Web-{71A333F9-1F64-42F8-B351-A43E158A4420}" dt="2021-04-05T00:33:50.108" v="174"/>
          <ac:spMkLst>
            <pc:docMk/>
            <pc:sldMk cId="933237002" sldId="403"/>
            <ac:spMk id="25" creationId="{C05149D6-1068-4B5D-B7D1-3E720E88281D}"/>
          </ac:spMkLst>
        </pc:spChg>
        <pc:spChg chg="mod">
          <ac:chgData name="ゲスト ユーザー" userId="" providerId="Windows Live" clId="Web-{71A333F9-1F64-42F8-B351-A43E158A4420}" dt="2021-04-05T00:38:54.221" v="225" actId="1076"/>
          <ac:spMkLst>
            <pc:docMk/>
            <pc:sldMk cId="933237002" sldId="403"/>
            <ac:spMk id="27" creationId="{E69898E6-2E22-4FF2-A49A-03A8887DDE62}"/>
          </ac:spMkLst>
        </pc:spChg>
        <pc:spChg chg="del">
          <ac:chgData name="ゲスト ユーザー" userId="" providerId="Windows Live" clId="Web-{71A333F9-1F64-42F8-B351-A43E158A4420}" dt="2021-04-05T00:35:29.812" v="192"/>
          <ac:spMkLst>
            <pc:docMk/>
            <pc:sldMk cId="933237002" sldId="403"/>
            <ac:spMk id="29" creationId="{8DBE163E-1338-4B8D-AAE4-0C2A4F66F313}"/>
          </ac:spMkLst>
        </pc:spChg>
        <pc:spChg chg="mod">
          <ac:chgData name="ゲスト ユーザー" userId="" providerId="Windows Live" clId="Web-{71A333F9-1F64-42F8-B351-A43E158A4420}" dt="2021-04-05T00:37:31.142" v="222" actId="1076"/>
          <ac:spMkLst>
            <pc:docMk/>
            <pc:sldMk cId="933237002" sldId="403"/>
            <ac:spMk id="30" creationId="{6EE2BC5B-B340-4732-A293-C43B4316F536}"/>
          </ac:spMkLst>
        </pc:spChg>
        <pc:spChg chg="mod">
          <ac:chgData name="ゲスト ユーザー" userId="" providerId="Windows Live" clId="Web-{71A333F9-1F64-42F8-B351-A43E158A4420}" dt="2021-04-05T00:37:28.986" v="221" actId="1076"/>
          <ac:spMkLst>
            <pc:docMk/>
            <pc:sldMk cId="933237002" sldId="403"/>
            <ac:spMk id="31" creationId="{EB78B19C-062B-45FB-8949-C936A85436CD}"/>
          </ac:spMkLst>
        </pc:spChg>
        <pc:spChg chg="mod">
          <ac:chgData name="ゲスト ユーザー" userId="" providerId="Windows Live" clId="Web-{71A333F9-1F64-42F8-B351-A43E158A4420}" dt="2021-04-05T00:37:38.002" v="224" actId="1076"/>
          <ac:spMkLst>
            <pc:docMk/>
            <pc:sldMk cId="933237002" sldId="403"/>
            <ac:spMk id="32" creationId="{12D2D4C8-4C60-4A3B-BF86-0959BE0578FA}"/>
          </ac:spMkLst>
        </pc:spChg>
        <pc:spChg chg="mod">
          <ac:chgData name="ゲスト ユーザー" userId="" providerId="Windows Live" clId="Web-{71A333F9-1F64-42F8-B351-A43E158A4420}" dt="2021-04-05T00:37:16.048" v="219" actId="1076"/>
          <ac:spMkLst>
            <pc:docMk/>
            <pc:sldMk cId="933237002" sldId="403"/>
            <ac:spMk id="33" creationId="{3007742E-4694-4F41-AAE1-7121090F183D}"/>
          </ac:spMkLst>
        </pc:spChg>
        <pc:picChg chg="mod">
          <ac:chgData name="ゲスト ユーザー" userId="" providerId="Windows Live" clId="Web-{71A333F9-1F64-42F8-B351-A43E158A4420}" dt="2021-04-05T00:36:47.860" v="210" actId="1076"/>
          <ac:picMkLst>
            <pc:docMk/>
            <pc:sldMk cId="933237002" sldId="403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6:36.110" v="205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71A333F9-1F64-42F8-B351-A43E158A4420}" dt="2021-04-05T00:40:14.176" v="233" actId="1076"/>
        <pc:sldMkLst>
          <pc:docMk/>
          <pc:sldMk cId="4052345894" sldId="407"/>
        </pc:sldMkLst>
        <pc:spChg chg="mod">
          <ac:chgData name="ゲスト ユーザー" userId="" providerId="Windows Live" clId="Web-{71A333F9-1F64-42F8-B351-A43E158A4420}" dt="2021-04-05T00:40:11.426" v="232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0:04.426" v="229" actId="20577"/>
          <ac:spMkLst>
            <pc:docMk/>
            <pc:sldMk cId="4052345894" sldId="40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0:14.176" v="233" actId="1076"/>
          <ac:spMkLst>
            <pc:docMk/>
            <pc:sldMk cId="4052345894" sldId="407"/>
            <ac:spMk id="21" creationId="{02ABA938-46A5-4135-8DD0-9D54D4D386EC}"/>
          </ac:spMkLst>
        </pc:spChg>
      </pc:sldChg>
      <pc:sldChg chg="modSp">
        <pc:chgData name="ゲスト ユーザー" userId="" providerId="Windows Live" clId="Web-{71A333F9-1F64-42F8-B351-A43E158A4420}" dt="2021-04-05T00:43:50.257" v="279" actId="1076"/>
        <pc:sldMkLst>
          <pc:docMk/>
          <pc:sldMk cId="1822278021" sldId="408"/>
        </pc:sldMkLst>
        <pc:spChg chg="mod">
          <ac:chgData name="ゲスト ユーザー" userId="" providerId="Windows Live" clId="Web-{71A333F9-1F64-42F8-B351-A43E158A4420}" dt="2021-04-05T00:43:20.632" v="272" actId="1076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2:32.959" v="262" actId="20577"/>
          <ac:spMkLst>
            <pc:docMk/>
            <pc:sldMk cId="1822278021" sldId="408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2:44.006" v="265" actId="1076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1A333F9-1F64-42F8-B351-A43E158A4420}" dt="2021-04-05T00:43:37.413" v="275" actId="1076"/>
          <ac:spMkLst>
            <pc:docMk/>
            <pc:sldMk cId="1822278021" sldId="408"/>
            <ac:spMk id="7" creationId="{FA6A6665-EE60-4C38-9008-14CF39E9E9C4}"/>
          </ac:spMkLst>
        </pc:spChg>
        <pc:spChg chg="mod">
          <ac:chgData name="ゲスト ユーザー" userId="" providerId="Windows Live" clId="Web-{71A333F9-1F64-42F8-B351-A43E158A4420}" dt="2021-04-05T00:40:46.067" v="239"/>
          <ac:spMkLst>
            <pc:docMk/>
            <pc:sldMk cId="1822278021" sldId="408"/>
            <ac:spMk id="13" creationId="{A58D03B0-E216-4B88-AF4B-516CA3DAD2A2}"/>
          </ac:spMkLst>
        </pc:spChg>
        <pc:spChg chg="mod">
          <ac:chgData name="ゲスト ユーザー" userId="" providerId="Windows Live" clId="Web-{71A333F9-1F64-42F8-B351-A43E158A4420}" dt="2021-04-05T00:43:41.741" v="276" actId="1076"/>
          <ac:spMkLst>
            <pc:docMk/>
            <pc:sldMk cId="1822278021" sldId="408"/>
            <ac:spMk id="14" creationId="{802B2B79-3AEE-4F37-B376-FCB5FC633A22}"/>
          </ac:spMkLst>
        </pc:spChg>
        <pc:spChg chg="mod">
          <ac:chgData name="ゲスト ユーザー" userId="" providerId="Windows Live" clId="Web-{71A333F9-1F64-42F8-B351-A43E158A4420}" dt="2021-04-05T00:43:44.273" v="277" actId="1076"/>
          <ac:spMkLst>
            <pc:docMk/>
            <pc:sldMk cId="1822278021" sldId="408"/>
            <ac:spMk id="15" creationId="{A5A27525-DDC6-40A6-8D3A-67EF43F4B412}"/>
          </ac:spMkLst>
        </pc:spChg>
        <pc:spChg chg="mod">
          <ac:chgData name="ゲスト ユーザー" userId="" providerId="Windows Live" clId="Web-{71A333F9-1F64-42F8-B351-A43E158A4420}" dt="2021-04-05T00:43:47.054" v="278" actId="1076"/>
          <ac:spMkLst>
            <pc:docMk/>
            <pc:sldMk cId="1822278021" sldId="408"/>
            <ac:spMk id="16" creationId="{276DE9AA-BDC4-447C-A5F1-69AFF2DA382A}"/>
          </ac:spMkLst>
        </pc:spChg>
        <pc:spChg chg="mod">
          <ac:chgData name="ゲスト ユーザー" userId="" providerId="Windows Live" clId="Web-{71A333F9-1F64-42F8-B351-A43E158A4420}" dt="2021-04-05T00:42:14.646" v="257" actId="20577"/>
          <ac:spMkLst>
            <pc:docMk/>
            <pc:sldMk cId="1822278021" sldId="408"/>
            <ac:spMk id="18" creationId="{584916C0-05F5-4FF2-855F-97664AF63460}"/>
          </ac:spMkLst>
        </pc:spChg>
        <pc:spChg chg="mod">
          <ac:chgData name="ゲスト ユーザー" userId="" providerId="Windows Live" clId="Web-{71A333F9-1F64-42F8-B351-A43E158A4420}" dt="2021-04-05T00:42:17.475" v="258" actId="1076"/>
          <ac:spMkLst>
            <pc:docMk/>
            <pc:sldMk cId="1822278021" sldId="408"/>
            <ac:spMk id="20" creationId="{BC29AAE9-4F78-4BCA-9394-A21677EBF746}"/>
          </ac:spMkLst>
        </pc:spChg>
        <pc:spChg chg="mod">
          <ac:chgData name="ゲスト ユーザー" userId="" providerId="Windows Live" clId="Web-{71A333F9-1F64-42F8-B351-A43E158A4420}" dt="2021-04-05T00:42:22.678" v="259" actId="1076"/>
          <ac:spMkLst>
            <pc:docMk/>
            <pc:sldMk cId="1822278021" sldId="408"/>
            <ac:spMk id="21" creationId="{28DAF64B-5F1E-4F70-98E4-EC9BF544AAAC}"/>
          </ac:spMkLst>
        </pc:spChg>
        <pc:picChg chg="mod">
          <ac:chgData name="ゲスト ユーザー" userId="" providerId="Windows Live" clId="Web-{71A333F9-1F64-42F8-B351-A43E158A4420}" dt="2021-04-05T00:43:50.257" v="279" actId="1076"/>
          <ac:picMkLst>
            <pc:docMk/>
            <pc:sldMk cId="1822278021" sldId="408"/>
            <ac:picMk id="6" creationId="{4F120B37-25EA-4AC9-99D6-7AE16D3AB292}"/>
          </ac:picMkLst>
        </pc:picChg>
      </pc:sldChg>
      <pc:sldChg chg="modSp">
        <pc:chgData name="ゲスト ユーザー" userId="" providerId="Windows Live" clId="Web-{71A333F9-1F64-42F8-B351-A43E158A4420}" dt="2021-04-05T00:42:50.756" v="266" actId="20577"/>
        <pc:sldMkLst>
          <pc:docMk/>
          <pc:sldMk cId="273517797" sldId="409"/>
        </pc:sldMkLst>
        <pc:spChg chg="mod">
          <ac:chgData name="ゲスト ユーザー" userId="" providerId="Windows Live" clId="Web-{71A333F9-1F64-42F8-B351-A43E158A4420}" dt="2021-04-05T00:42:50.756" v="266" actId="20577"/>
          <ac:spMkLst>
            <pc:docMk/>
            <pc:sldMk cId="273517797" sldId="409"/>
            <ac:spMk id="4" creationId="{83B0A878-393B-46A3-903D-A7B604038F61}"/>
          </ac:spMkLst>
        </pc:spChg>
      </pc:sldChg>
    </pc:docChg>
  </pc:docChgLst>
  <pc:docChgLst>
    <pc:chgData name="Masaki Suzuki" userId="2c4feb2ed34ad1a7" providerId="Windows Live" clId="Web-{8DED4023-259A-470A-AD33-A8C38697E642}"/>
    <pc:docChg chg="modSld">
      <pc:chgData name="Masaki Suzuki" userId="2c4feb2ed34ad1a7" providerId="Windows Live" clId="Web-{8DED4023-259A-470A-AD33-A8C38697E642}" dt="2021-03-05T07:27:59.738" v="61" actId="1076"/>
      <pc:docMkLst>
        <pc:docMk/>
      </pc:docMkLst>
      <pc:sldChg chg="modSp">
        <pc:chgData name="Masaki Suzuki" userId="2c4feb2ed34ad1a7" providerId="Windows Live" clId="Web-{8DED4023-259A-470A-AD33-A8C38697E642}" dt="2021-03-05T07:17:51.504" v="0" actId="1076"/>
        <pc:sldMkLst>
          <pc:docMk/>
          <pc:sldMk cId="0" sldId="256"/>
        </pc:sldMkLst>
        <pc:spChg chg="mod">
          <ac:chgData name="Masaki Suzuki" userId="2c4feb2ed34ad1a7" providerId="Windows Live" clId="Web-{8DED4023-259A-470A-AD33-A8C38697E642}" dt="2021-03-05T07:17:51.504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01.631" v="1" actId="1076"/>
        <pc:sldMkLst>
          <pc:docMk/>
          <pc:sldMk cId="0" sldId="257"/>
        </pc:sldMkLst>
        <pc:spChg chg="mod">
          <ac:chgData name="Masaki Suzuki" userId="2c4feb2ed34ad1a7" providerId="Windows Live" clId="Web-{8DED4023-259A-470A-AD33-A8C38697E642}" dt="2021-03-05T07:18:01.631" v="1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20.442" v="4" actId="1076"/>
        <pc:sldMkLst>
          <pc:docMk/>
          <pc:sldMk cId="0" sldId="258"/>
        </pc:sldMkLst>
        <pc:spChg chg="mod">
          <ac:chgData name="Masaki Suzuki" userId="2c4feb2ed34ad1a7" providerId="Windows Live" clId="Web-{8DED4023-259A-470A-AD33-A8C38697E642}" dt="2021-03-05T07:18:10.645" v="2" actId="1076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15.833" v="3" actId="1076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20.442" v="4" actId="1076"/>
          <ac:spMkLst>
            <pc:docMk/>
            <pc:sldMk cId="0" sldId="258"/>
            <ac:spMk id="14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09.896" v="10" actId="1076"/>
        <pc:sldMkLst>
          <pc:docMk/>
          <pc:sldMk cId="0" sldId="259"/>
        </pc:sldMkLst>
        <pc:spChg chg="mod">
          <ac:chgData name="Masaki Suzuki" userId="2c4feb2ed34ad1a7" providerId="Windows Live" clId="Web-{8DED4023-259A-470A-AD33-A8C38697E642}" dt="2021-03-05T07:18:43.177" v="5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48.584" v="6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53.912" v="7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4.021" v="9" actId="1076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9.896" v="10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39.991" v="15" actId="1076"/>
        <pc:sldMkLst>
          <pc:docMk/>
          <pc:sldMk cId="0" sldId="260"/>
        </pc:sldMkLst>
        <pc:spChg chg="mod">
          <ac:chgData name="Masaki Suzuki" userId="2c4feb2ed34ad1a7" providerId="Windows Live" clId="Web-{8DED4023-259A-470A-AD33-A8C38697E642}" dt="2021-03-05T07:19:25.709" v="13" actId="1076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21.819" v="12" actId="1076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5.866" v="14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9.991" v="15" actId="1076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02.632" v="17" actId="1076"/>
        <pc:sldMkLst>
          <pc:docMk/>
          <pc:sldMk cId="0" sldId="262"/>
        </pc:sldMkLst>
        <pc:spChg chg="mod">
          <ac:chgData name="Masaki Suzuki" userId="2c4feb2ed34ad1a7" providerId="Windows Live" clId="Web-{8DED4023-259A-470A-AD33-A8C38697E642}" dt="2021-03-05T07:20:02.632" v="17" actId="107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59.726" v="16" actId="1076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12.617" v="19" actId="1076"/>
        <pc:sldMkLst>
          <pc:docMk/>
          <pc:sldMk cId="0" sldId="263"/>
        </pc:sldMkLst>
        <pc:spChg chg="mod">
          <ac:chgData name="Masaki Suzuki" userId="2c4feb2ed34ad1a7" providerId="Windows Live" clId="Web-{8DED4023-259A-470A-AD33-A8C38697E642}" dt="2021-03-05T07:20:12.617" v="19" actId="1076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1:58.323" v="21" actId="1076"/>
        <pc:sldMkLst>
          <pc:docMk/>
          <pc:sldMk cId="0" sldId="264"/>
        </pc:sldMkLst>
        <pc:spChg chg="mod">
          <ac:chgData name="Masaki Suzuki" userId="2c4feb2ed34ad1a7" providerId="Windows Live" clId="Web-{8DED4023-259A-470A-AD33-A8C38697E642}" dt="2021-03-05T07:21:58.323" v="21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1:55.698" v="20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19.464" v="24" actId="1076"/>
        <pc:sldMkLst>
          <pc:docMk/>
          <pc:sldMk cId="0" sldId="265"/>
        </pc:sldMkLst>
        <pc:spChg chg="mod">
          <ac:chgData name="Masaki Suzuki" userId="2c4feb2ed34ad1a7" providerId="Windows Live" clId="Web-{8DED4023-259A-470A-AD33-A8C38697E642}" dt="2021-03-05T07:22:07.557" v="22" actId="1076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9.464" v="24" actId="1076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0.635" v="23" actId="1076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37.121" v="26" actId="1076"/>
        <pc:sldMkLst>
          <pc:docMk/>
          <pc:sldMk cId="0" sldId="266"/>
        </pc:sldMkLst>
        <pc:spChg chg="mod">
          <ac:chgData name="Masaki Suzuki" userId="2c4feb2ed34ad1a7" providerId="Windows Live" clId="Web-{8DED4023-259A-470A-AD33-A8C38697E642}" dt="2021-03-05T07:22:37.121" v="26" actId="1076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26.839" v="25" actId="1076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51.980" v="29" actId="1076"/>
        <pc:sldMkLst>
          <pc:docMk/>
          <pc:sldMk cId="0" sldId="267"/>
        </pc:sldMkLst>
        <pc:spChg chg="mod">
          <ac:chgData name="Masaki Suzuki" userId="2c4feb2ed34ad1a7" providerId="Windows Live" clId="Web-{8DED4023-259A-470A-AD33-A8C38697E642}" dt="2021-03-05T07:22:47.511" v="28" actId="1076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51.980" v="29" actId="1076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3:49.716" v="33" actId="1076"/>
        <pc:sldMkLst>
          <pc:docMk/>
          <pc:sldMk cId="0" sldId="268"/>
        </pc:sldMkLst>
        <pc:spChg chg="mod">
          <ac:chgData name="Masaki Suzuki" userId="2c4feb2ed34ad1a7" providerId="Windows Live" clId="Web-{8DED4023-259A-470A-AD33-A8C38697E642}" dt="2021-03-05T07:23:33.309" v="30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6.138" v="32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1.294" v="31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9.716" v="33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22.483" v="34" actId="1076"/>
        <pc:sldMkLst>
          <pc:docMk/>
          <pc:sldMk cId="0" sldId="270"/>
        </pc:sldMkLst>
        <pc:spChg chg="mod">
          <ac:chgData name="Masaki Suzuki" userId="2c4feb2ed34ad1a7" providerId="Windows Live" clId="Web-{8DED4023-259A-470A-AD33-A8C38697E642}" dt="2021-03-05T07:24:22.483" v="34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33.327" v="36" actId="1076"/>
        <pc:sldMkLst>
          <pc:docMk/>
          <pc:sldMk cId="0" sldId="271"/>
        </pc:sldMkLst>
        <pc:spChg chg="mod">
          <ac:chgData name="Masaki Suzuki" userId="2c4feb2ed34ad1a7" providerId="Windows Live" clId="Web-{8DED4023-259A-470A-AD33-A8C38697E642}" dt="2021-03-05T07:24:29.342" v="35" actId="1076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33.327" v="36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51.093" v="39" actId="1076"/>
        <pc:sldMkLst>
          <pc:docMk/>
          <pc:sldMk cId="0" sldId="272"/>
        </pc:sldMkLst>
        <pc:spChg chg="mod">
          <ac:chgData name="Masaki Suzuki" userId="2c4feb2ed34ad1a7" providerId="Windows Live" clId="Web-{8DED4023-259A-470A-AD33-A8C38697E642}" dt="2021-03-05T07:24:44.139" v="37" actId="1076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48.874" v="38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51.093" v="39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31.845" v="50" actId="1076"/>
        <pc:sldMkLst>
          <pc:docMk/>
          <pc:sldMk cId="0" sldId="274"/>
        </pc:sldMkLst>
        <pc:spChg chg="mod">
          <ac:chgData name="Masaki Suzuki" userId="2c4feb2ed34ad1a7" providerId="Windows Live" clId="Web-{8DED4023-259A-470A-AD33-A8C38697E642}" dt="2021-03-05T07:25:36.953" v="40" actId="20577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5:58.329" v="43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1.438" v="4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5.516" v="4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1.798" v="46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3.548" v="48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6.830" v="49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31.845" v="50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8.142" v="47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47.424" v="51" actId="1076"/>
        <pc:sldMkLst>
          <pc:docMk/>
          <pc:sldMk cId="0" sldId="275"/>
        </pc:sldMkLst>
        <pc:spChg chg="mod">
          <ac:chgData name="Masaki Suzuki" userId="2c4feb2ed34ad1a7" providerId="Windows Live" clId="Web-{8DED4023-259A-470A-AD33-A8C38697E642}" dt="2021-03-05T07:26:47.424" v="51" actId="1076"/>
          <ac:spMkLst>
            <pc:docMk/>
            <pc:sldMk cId="0" sldId="275"/>
            <ac:spMk id="386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1.612" v="52" actId="1076"/>
        <pc:sldMkLst>
          <pc:docMk/>
          <pc:sldMk cId="0" sldId="276"/>
        </pc:sldMkLst>
        <pc:spChg chg="mod">
          <ac:chgData name="Masaki Suzuki" userId="2c4feb2ed34ad1a7" providerId="Windows Live" clId="Web-{8DED4023-259A-470A-AD33-A8C38697E642}" dt="2021-03-05T07:27:01.612" v="52" actId="1076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7.487" v="53" actId="1076"/>
        <pc:sldMkLst>
          <pc:docMk/>
          <pc:sldMk cId="0" sldId="277"/>
        </pc:sldMkLst>
        <pc:spChg chg="mod">
          <ac:chgData name="Masaki Suzuki" userId="2c4feb2ed34ad1a7" providerId="Windows Live" clId="Web-{8DED4023-259A-470A-AD33-A8C38697E642}" dt="2021-03-05T07:27:07.487" v="53" actId="1076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24.253" v="55" actId="1076"/>
        <pc:sldMkLst>
          <pc:docMk/>
          <pc:sldMk cId="0" sldId="278"/>
        </pc:sldMkLst>
        <pc:spChg chg="mod">
          <ac:chgData name="Masaki Suzuki" userId="2c4feb2ed34ad1a7" providerId="Windows Live" clId="Web-{8DED4023-259A-470A-AD33-A8C38697E642}" dt="2021-03-05T07:27:20.425" v="54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24.253" v="55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59.738" v="61" actId="1076"/>
        <pc:sldMkLst>
          <pc:docMk/>
          <pc:sldMk cId="0" sldId="279"/>
        </pc:sldMkLst>
        <pc:spChg chg="mod">
          <ac:chgData name="Masaki Suzuki" userId="2c4feb2ed34ad1a7" providerId="Windows Live" clId="Web-{8DED4023-259A-470A-AD33-A8C38697E642}" dt="2021-03-05T07:27:38.597" v="56" actId="1076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44.785" v="57" actId="1076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0.457" v="58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9.738" v="61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6.879" v="60" actId="1076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3.800" v="59" actId="1076"/>
          <ac:spMkLst>
            <pc:docMk/>
            <pc:sldMk cId="0" sldId="279"/>
            <ac:spMk id="442" creationId="{00000000-0000-0000-0000-000000000000}"/>
          </ac:spMkLst>
        </pc:spChg>
      </pc:sldChg>
    </pc:docChg>
  </pc:docChgLst>
  <pc:docChgLst>
    <pc:chgData name="ゲスト ユーザー" providerId="Windows Live" clId="Web-{66F6F400-262E-41EF-9219-CBBDD9E3DF7F}"/>
    <pc:docChg chg="addSld delSld modSld">
      <pc:chgData name="ゲスト ユーザー" userId="" providerId="Windows Live" clId="Web-{66F6F400-262E-41EF-9219-CBBDD9E3DF7F}" dt="2021-03-27T06:47:25.193" v="1543" actId="20577"/>
      <pc:docMkLst>
        <pc:docMk/>
      </pc:docMkLst>
      <pc:sldChg chg="modSp">
        <pc:chgData name="ゲスト ユーザー" userId="" providerId="Windows Live" clId="Web-{66F6F400-262E-41EF-9219-CBBDD9E3DF7F}" dt="2021-03-27T05:03:38.958" v="79" actId="20577"/>
        <pc:sldMkLst>
          <pc:docMk/>
          <pc:sldMk cId="1864783245" sldId="361"/>
        </pc:sldMkLst>
        <pc:spChg chg="mod">
          <ac:chgData name="ゲスト ユーザー" userId="" providerId="Windows Live" clId="Web-{66F6F400-262E-41EF-9219-CBBDD9E3DF7F}" dt="2021-03-27T05:03:38.958" v="79" actId="20577"/>
          <ac:spMkLst>
            <pc:docMk/>
            <pc:sldMk cId="1864783245" sldId="36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66F6F400-262E-41EF-9219-CBBDD9E3DF7F}" dt="2021-03-27T05:08:33.588" v="86" actId="20577"/>
        <pc:sldMkLst>
          <pc:docMk/>
          <pc:sldMk cId="170404140" sldId="364"/>
        </pc:sldMkLst>
        <pc:spChg chg="mod">
          <ac:chgData name="ゲスト ユーザー" userId="" providerId="Windows Live" clId="Web-{66F6F400-262E-41EF-9219-CBBDD9E3DF7F}" dt="2021-03-27T05:08:33.588" v="86" actId="20577"/>
          <ac:spMkLst>
            <pc:docMk/>
            <pc:sldMk cId="170404140" sldId="36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04:26.959" v="80"/>
          <ac:picMkLst>
            <pc:docMk/>
            <pc:sldMk cId="170404140" sldId="364"/>
            <ac:picMk id="5" creationId="{6F618216-D1D1-4574-9CBF-8C62EE5655D7}"/>
          </ac:picMkLst>
        </pc:picChg>
        <pc:picChg chg="add mod">
          <ac:chgData name="ゲスト ユーザー" userId="" providerId="Windows Live" clId="Web-{66F6F400-262E-41EF-9219-CBBDD9E3DF7F}" dt="2021-03-27T05:04:31.818" v="82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delSp modSp">
        <pc:chgData name="ゲスト ユーザー" userId="" providerId="Windows Live" clId="Web-{66F6F400-262E-41EF-9219-CBBDD9E3DF7F}" dt="2021-03-27T05:50:43.713" v="728" actId="20577"/>
        <pc:sldMkLst>
          <pc:docMk/>
          <pc:sldMk cId="1795561290" sldId="365"/>
        </pc:sldMkLst>
        <pc:spChg chg="mod">
          <ac:chgData name="ゲスト ユーザー" userId="" providerId="Windows Live" clId="Web-{66F6F400-262E-41EF-9219-CBBDD9E3DF7F}" dt="2021-03-27T05:50:43.713" v="728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0:22.838" v="724" actId="20577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49:48.837" v="709" actId="1076"/>
          <ac:spMkLst>
            <pc:docMk/>
            <pc:sldMk cId="1795561290" sldId="365"/>
            <ac:spMk id="8" creationId="{8C363675-06F5-4D23-A8D5-095896EC19B6}"/>
          </ac:spMkLst>
        </pc:spChg>
        <pc:spChg chg="add mod">
          <ac:chgData name="ゲスト ユーザー" userId="" providerId="Windows Live" clId="Web-{66F6F400-262E-41EF-9219-CBBDD9E3DF7F}" dt="2021-03-27T05:50:12.384" v="714" actId="14100"/>
          <ac:spMkLst>
            <pc:docMk/>
            <pc:sldMk cId="1795561290" sldId="365"/>
            <ac:spMk id="12" creationId="{CA476365-8F64-4E82-A3AB-3021E8854091}"/>
          </ac:spMkLst>
        </pc:spChg>
        <pc:picChg chg="add del mod">
          <ac:chgData name="ゲスト ユーザー" userId="" providerId="Windows Live" clId="Web-{66F6F400-262E-41EF-9219-CBBDD9E3DF7F}" dt="2021-03-27T05:41:19.985" v="487"/>
          <ac:picMkLst>
            <pc:docMk/>
            <pc:sldMk cId="1795561290" sldId="365"/>
            <ac:picMk id="5" creationId="{662514C4-3D0B-4DDF-BEEA-7D6B8791F01E}"/>
          </ac:picMkLst>
        </pc:picChg>
        <pc:picChg chg="del mod">
          <ac:chgData name="ゲスト ユーザー" userId="" providerId="Windows Live" clId="Web-{66F6F400-262E-41EF-9219-CBBDD9E3DF7F}" dt="2021-03-27T05:26:27.844" v="326"/>
          <ac:picMkLst>
            <pc:docMk/>
            <pc:sldMk cId="1795561290" sldId="365"/>
            <ac:picMk id="6" creationId="{0234C3F6-8C8F-445B-9411-3886ED6D746C}"/>
          </ac:picMkLst>
        </pc:picChg>
        <pc:picChg chg="add mod ord">
          <ac:chgData name="ゲスト ユーザー" userId="" providerId="Windows Live" clId="Web-{66F6F400-262E-41EF-9219-CBBDD9E3DF7F}" dt="2021-03-27T05:49:24.274" v="705"/>
          <ac:picMkLst>
            <pc:docMk/>
            <pc:sldMk cId="1795561290" sldId="365"/>
            <ac:picMk id="7" creationId="{57E4678F-54DB-4092-9C3F-24C20A7A343E}"/>
          </ac:picMkLst>
        </pc:picChg>
      </pc:sldChg>
      <pc:sldChg chg="modSp">
        <pc:chgData name="ゲスト ユーザー" userId="" providerId="Windows Live" clId="Web-{66F6F400-262E-41EF-9219-CBBDD9E3DF7F}" dt="2021-03-27T05:52:06.308" v="745" actId="20577"/>
        <pc:sldMkLst>
          <pc:docMk/>
          <pc:sldMk cId="3087493695" sldId="366"/>
        </pc:sldMkLst>
        <pc:spChg chg="mod">
          <ac:chgData name="ゲスト ユーザー" userId="" providerId="Windows Live" clId="Web-{66F6F400-262E-41EF-9219-CBBDD9E3DF7F}" dt="2021-03-27T05:52:06.308" v="745" actId="20577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4:57:32.030" v="1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15:48.662" v="164" actId="20577"/>
          <ac:spMkLst>
            <pc:docMk/>
            <pc:sldMk cId="3087493695" sldId="36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66F6F400-262E-41EF-9219-CBBDD9E3DF7F}" dt="2021-03-27T05:51:12.698" v="735" actId="20577"/>
        <pc:sldMkLst>
          <pc:docMk/>
          <pc:sldMk cId="488341773" sldId="367"/>
        </pc:sldMkLst>
        <pc:spChg chg="mod">
          <ac:chgData name="ゲスト ユーザー" userId="" providerId="Windows Live" clId="Web-{66F6F400-262E-41EF-9219-CBBDD9E3DF7F}" dt="2021-03-27T05:51:12.698" v="735" actId="20577"/>
          <ac:spMkLst>
            <pc:docMk/>
            <pc:sldMk cId="488341773" sldId="367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18:09.617" v="191"/>
          <ac:spMkLst>
            <pc:docMk/>
            <pc:sldMk cId="488341773" sldId="367"/>
            <ac:spMk id="8" creationId="{694F16CA-C28E-4AFE-B24C-B4822B62CE79}"/>
          </ac:spMkLst>
        </pc:spChg>
        <pc:spChg chg="mod">
          <ac:chgData name="ゲスト ユーザー" userId="" providerId="Windows Live" clId="Web-{66F6F400-262E-41EF-9219-CBBDD9E3DF7F}" dt="2021-03-27T05:00:43.752" v="46" actId="20577"/>
          <ac:spMkLst>
            <pc:docMk/>
            <pc:sldMk cId="488341773" sldId="367"/>
            <ac:spMk id="20" creationId="{AD95337F-79EC-4728-9FAF-676E79121464}"/>
          </ac:spMkLst>
        </pc:spChg>
        <pc:spChg chg="mod">
          <ac:chgData name="ゲスト ユーザー" userId="" providerId="Windows Live" clId="Web-{66F6F400-262E-41EF-9219-CBBDD9E3DF7F}" dt="2021-03-27T05:02:03.910" v="52" actId="1076"/>
          <ac:spMkLst>
            <pc:docMk/>
            <pc:sldMk cId="488341773" sldId="367"/>
            <ac:spMk id="21" creationId="{21D1C87A-9290-421F-B938-AD73D3FB708C}"/>
          </ac:spMkLst>
        </pc:spChg>
        <pc:spChg chg="mod">
          <ac:chgData name="ゲスト ユーザー" userId="" providerId="Windows Live" clId="Web-{66F6F400-262E-41EF-9219-CBBDD9E3DF7F}" dt="2021-03-27T05:17:41.742" v="184" actId="1076"/>
          <ac:spMkLst>
            <pc:docMk/>
            <pc:sldMk cId="488341773" sldId="367"/>
            <ac:spMk id="24" creationId="{E1FE5B9C-32B6-43D1-9719-C2ABB7517D1D}"/>
          </ac:spMkLst>
        </pc:spChg>
        <pc:picChg chg="add mod">
          <ac:chgData name="ゲスト ユーザー" userId="" providerId="Windows Live" clId="Web-{66F6F400-262E-41EF-9219-CBBDD9E3DF7F}" dt="2021-03-27T05:17:32.538" v="182" actId="1076"/>
          <ac:picMkLst>
            <pc:docMk/>
            <pc:sldMk cId="488341773" sldId="367"/>
            <ac:picMk id="5" creationId="{971FE635-0BF6-45AA-9023-BF021BF19481}"/>
          </ac:picMkLst>
        </pc:picChg>
        <pc:picChg chg="mod">
          <ac:chgData name="ゲスト ユーザー" userId="" providerId="Windows Live" clId="Web-{66F6F400-262E-41EF-9219-CBBDD9E3DF7F}" dt="2021-03-27T05:17:27.413" v="179" actId="14100"/>
          <ac:picMkLst>
            <pc:docMk/>
            <pc:sldMk cId="488341773" sldId="367"/>
            <ac:picMk id="7" creationId="{B026A58A-DB5E-486C-A2AE-40B567107341}"/>
          </ac:picMkLst>
        </pc:picChg>
        <pc:cxnChg chg="mod">
          <ac:chgData name="ゲスト ユーザー" userId="" providerId="Windows Live" clId="Web-{66F6F400-262E-41EF-9219-CBBDD9E3DF7F}" dt="2021-03-27T05:01:54.144" v="50" actId="1076"/>
          <ac:cxnSpMkLst>
            <pc:docMk/>
            <pc:sldMk cId="488341773" sldId="367"/>
            <ac:cxnSpMk id="13" creationId="{4D75CBBF-B9FB-4D0F-8BD0-7C1343206731}"/>
          </ac:cxnSpMkLst>
        </pc:cxnChg>
        <pc:cxnChg chg="mod">
          <ac:chgData name="ゲスト ユーザー" userId="" providerId="Windows Live" clId="Web-{66F6F400-262E-41EF-9219-CBBDD9E3DF7F}" dt="2021-03-27T05:17:39.273" v="183" actId="1076"/>
          <ac:cxnSpMkLst>
            <pc:docMk/>
            <pc:sldMk cId="488341773" sldId="367"/>
            <ac:cxnSpMk id="16" creationId="{09954158-0F83-4404-A005-27EF073B16BF}"/>
          </ac:cxnSpMkLst>
        </pc:cxnChg>
      </pc:sldChg>
      <pc:sldChg chg="addSp delSp modSp">
        <pc:chgData name="ゲスト ユーザー" userId="" providerId="Windows Live" clId="Web-{66F6F400-262E-41EF-9219-CBBDD9E3DF7F}" dt="2021-03-27T05:14:28.361" v="134" actId="20577"/>
        <pc:sldMkLst>
          <pc:docMk/>
          <pc:sldMk cId="2927455972" sldId="368"/>
        </pc:sldMkLst>
        <pc:spChg chg="mod">
          <ac:chgData name="ゲスト ユーザー" userId="" providerId="Windows Live" clId="Web-{66F6F400-262E-41EF-9219-CBBDD9E3DF7F}" dt="2021-03-27T04:56:22.419" v="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4:28.361" v="134" actId="20577"/>
          <ac:spMkLst>
            <pc:docMk/>
            <pc:sldMk cId="2927455972" sldId="368"/>
            <ac:spMk id="4" creationId="{83B0A878-393B-46A3-903D-A7B604038F61}"/>
          </ac:spMkLst>
        </pc:spChg>
        <pc:picChg chg="add mod">
          <ac:chgData name="ゲスト ユーザー" userId="" providerId="Windows Live" clId="Web-{66F6F400-262E-41EF-9219-CBBDD9E3DF7F}" dt="2021-03-27T05:09:27.058" v="89" actId="1076"/>
          <ac:picMkLst>
            <pc:docMk/>
            <pc:sldMk cId="2927455972" sldId="368"/>
            <ac:picMk id="5" creationId="{0F20E3BE-31AF-4673-836E-A7102B6C1D0E}"/>
          </ac:picMkLst>
        </pc:picChg>
        <pc:picChg chg="del">
          <ac:chgData name="ゲスト ユーザー" userId="" providerId="Windows Live" clId="Web-{66F6F400-262E-41EF-9219-CBBDD9E3DF7F}" dt="2021-03-27T05:09:23.136" v="87"/>
          <ac:picMkLst>
            <pc:docMk/>
            <pc:sldMk cId="2927455972" sldId="368"/>
            <ac:picMk id="6" creationId="{7AD4FED2-3766-44DB-A661-4D4436406B80}"/>
          </ac:picMkLst>
        </pc:picChg>
      </pc:sldChg>
      <pc:sldChg chg="addSp delSp modSp del">
        <pc:chgData name="ゲスト ユーザー" userId="" providerId="Windows Live" clId="Web-{66F6F400-262E-41EF-9219-CBBDD9E3DF7F}" dt="2021-03-27T05:10:20.277" v="93"/>
        <pc:sldMkLst>
          <pc:docMk/>
          <pc:sldMk cId="1421991540" sldId="369"/>
        </pc:sldMkLst>
        <pc:picChg chg="add mod">
          <ac:chgData name="ゲスト ユーザー" userId="" providerId="Windows Live" clId="Web-{66F6F400-262E-41EF-9219-CBBDD9E3DF7F}" dt="2021-03-27T05:10:00.527" v="92" actId="1076"/>
          <ac:picMkLst>
            <pc:docMk/>
            <pc:sldMk cId="1421991540" sldId="369"/>
            <ac:picMk id="5" creationId="{D176EBBE-463D-41E0-91A3-B7481793CFE6}"/>
          </ac:picMkLst>
        </pc:picChg>
        <pc:picChg chg="del">
          <ac:chgData name="ゲスト ユーザー" userId="" providerId="Windows Live" clId="Web-{66F6F400-262E-41EF-9219-CBBDD9E3DF7F}" dt="2021-03-27T05:09:55.730" v="90"/>
          <ac:picMkLst>
            <pc:docMk/>
            <pc:sldMk cId="1421991540" sldId="369"/>
            <ac:picMk id="6" creationId="{688622FB-8BF6-490E-9906-30831DD4FF35}"/>
          </ac:picMkLst>
        </pc:picChg>
      </pc:sldChg>
      <pc:sldChg chg="addSp delSp modSp">
        <pc:chgData name="ゲスト ユーザー" userId="" providerId="Windows Live" clId="Web-{66F6F400-262E-41EF-9219-CBBDD9E3DF7F}" dt="2021-03-27T05:44:30.113" v="578" actId="1076"/>
        <pc:sldMkLst>
          <pc:docMk/>
          <pc:sldMk cId="1719630260" sldId="370"/>
        </pc:sldMkLst>
        <pc:spChg chg="mod">
          <ac:chgData name="ゲスト ユーザー" userId="" providerId="Windows Live" clId="Web-{66F6F400-262E-41EF-9219-CBBDD9E3DF7F}" dt="2021-03-27T05:21:18.167" v="219" actId="20577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44:30.113" v="578" actId="1076"/>
          <ac:spMkLst>
            <pc:docMk/>
            <pc:sldMk cId="1719630260" sldId="370"/>
            <ac:spMk id="6" creationId="{37CB421D-2150-4249-B0C4-480689662AE7}"/>
          </ac:spMkLst>
        </pc:spChg>
        <pc:picChg chg="add del mod">
          <ac:chgData name="ゲスト ユーザー" userId="" providerId="Windows Live" clId="Web-{66F6F400-262E-41EF-9219-CBBDD9E3DF7F}" dt="2021-03-27T05:28:19.487" v="341"/>
          <ac:picMkLst>
            <pc:docMk/>
            <pc:sldMk cId="1719630260" sldId="370"/>
            <ac:picMk id="5" creationId="{A56D037F-BABA-4456-9A37-951F83E237C6}"/>
          </ac:picMkLst>
        </pc:picChg>
        <pc:picChg chg="add del mod ord">
          <ac:chgData name="ゲスト ユーザー" userId="" providerId="Windows Live" clId="Web-{66F6F400-262E-41EF-9219-CBBDD9E3DF7F}" dt="2021-03-27T05:43:58.144" v="571"/>
          <ac:picMkLst>
            <pc:docMk/>
            <pc:sldMk cId="1719630260" sldId="370"/>
            <ac:picMk id="7" creationId="{CE6DF4D5-2D9A-4A7C-8CA6-65C644E0D0EA}"/>
          </ac:picMkLst>
        </pc:picChg>
        <pc:picChg chg="add mod ord">
          <ac:chgData name="ゲスト ユーザー" userId="" providerId="Windows Live" clId="Web-{66F6F400-262E-41EF-9219-CBBDD9E3DF7F}" dt="2021-03-27T05:44:20.207" v="576"/>
          <ac:picMkLst>
            <pc:docMk/>
            <pc:sldMk cId="1719630260" sldId="370"/>
            <ac:picMk id="9" creationId="{E069E3BC-4E61-49F9-AC96-D53A6E6AC33F}"/>
          </ac:picMkLst>
        </pc:picChg>
        <pc:picChg chg="del">
          <ac:chgData name="ゲスト ユーザー" userId="" providerId="Windows Live" clId="Web-{66F6F400-262E-41EF-9219-CBBDD9E3DF7F}" dt="2021-03-27T05:19:29.197" v="206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66F6F400-262E-41EF-9219-CBBDD9E3DF7F}" dt="2021-03-27T05:43:54.237" v="570" actId="1076"/>
        <pc:sldMkLst>
          <pc:docMk/>
          <pc:sldMk cId="4192991152" sldId="371"/>
        </pc:sldMkLst>
        <pc:spChg chg="mod">
          <ac:chgData name="ゲスト ユーザー" userId="" providerId="Windows Live" clId="Web-{66F6F400-262E-41EF-9219-CBBDD9E3DF7F}" dt="2021-03-27T05:13:12.733" v="120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3:50.609" v="123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11:50.529" v="104" actId="14100"/>
          <ac:spMkLst>
            <pc:docMk/>
            <pc:sldMk cId="4192991152" sldId="371"/>
            <ac:spMk id="6" creationId="{D5765802-1152-4DE3-8551-688F2684D10A}"/>
          </ac:spMkLst>
        </pc:spChg>
        <pc:spChg chg="add mod">
          <ac:chgData name="ゲスト ユーザー" userId="" providerId="Windows Live" clId="Web-{66F6F400-262E-41EF-9219-CBBDD9E3DF7F}" dt="2021-03-27T05:43:54.237" v="570" actId="1076"/>
          <ac:spMkLst>
            <pc:docMk/>
            <pc:sldMk cId="4192991152" sldId="371"/>
            <ac:spMk id="12" creationId="{7A92708C-679F-4AB6-B312-C280EE79B378}"/>
          </ac:spMkLst>
        </pc:spChg>
        <pc:spChg chg="mod">
          <ac:chgData name="ゲスト ユーザー" userId="" providerId="Windows Live" clId="Web-{66F6F400-262E-41EF-9219-CBBDD9E3DF7F}" dt="2021-03-27T05:27:57.424" v="337" actId="1076"/>
          <ac:spMkLst>
            <pc:docMk/>
            <pc:sldMk cId="4192991152" sldId="371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11:25.200" v="98"/>
          <ac:picMkLst>
            <pc:docMk/>
            <pc:sldMk cId="4192991152" sldId="371"/>
            <ac:picMk id="5" creationId="{8687BFEE-ECE1-4FAB-8F43-9A9087A43676}"/>
          </ac:picMkLst>
        </pc:picChg>
        <pc:picChg chg="add del mod ord">
          <ac:chgData name="ゲスト ユーザー" userId="" providerId="Windows Live" clId="Web-{66F6F400-262E-41EF-9219-CBBDD9E3DF7F}" dt="2021-03-27T05:27:47.002" v="333"/>
          <ac:picMkLst>
            <pc:docMk/>
            <pc:sldMk cId="4192991152" sldId="371"/>
            <ac:picMk id="7" creationId="{899EB75C-D79A-453B-8A81-10747EF7E8E2}"/>
          </ac:picMkLst>
        </pc:picChg>
        <pc:picChg chg="mod">
          <ac:chgData name="ゲスト ユーザー" userId="" providerId="Windows Live" clId="Web-{66F6F400-262E-41EF-9219-CBBDD9E3DF7F}" dt="2021-03-27T05:43:47.628" v="569" actId="1076"/>
          <ac:picMkLst>
            <pc:docMk/>
            <pc:sldMk cId="4192991152" sldId="371"/>
            <ac:picMk id="8" creationId="{DF9CC89F-E92A-4E05-81D0-3D46B2B20896}"/>
          </ac:picMkLst>
        </pc:picChg>
        <pc:picChg chg="add del mod">
          <ac:chgData name="ゲスト ユーザー" userId="" providerId="Windows Live" clId="Web-{66F6F400-262E-41EF-9219-CBBDD9E3DF7F}" dt="2021-03-27T05:27:41.033" v="331"/>
          <ac:picMkLst>
            <pc:docMk/>
            <pc:sldMk cId="4192991152" sldId="371"/>
            <ac:picMk id="10" creationId="{91EB9AB6-D872-4583-A257-F978BB642F74}"/>
          </ac:picMkLst>
        </pc:picChg>
        <pc:picChg chg="add del mod ord">
          <ac:chgData name="ゲスト ユーザー" userId="" providerId="Windows Live" clId="Web-{66F6F400-262E-41EF-9219-CBBDD9E3DF7F}" dt="2021-03-27T05:43:01.471" v="564"/>
          <ac:picMkLst>
            <pc:docMk/>
            <pc:sldMk cId="4192991152" sldId="371"/>
            <ac:picMk id="11" creationId="{1FA94001-787D-4637-AA83-FA8D35968AFD}"/>
          </ac:picMkLst>
        </pc:picChg>
        <pc:picChg chg="add mod ord">
          <ac:chgData name="ゲスト ユーザー" userId="" providerId="Windows Live" clId="Web-{66F6F400-262E-41EF-9219-CBBDD9E3DF7F}" dt="2021-03-27T05:43:43.940" v="568" actId="1076"/>
          <ac:picMkLst>
            <pc:docMk/>
            <pc:sldMk cId="4192991152" sldId="371"/>
            <ac:picMk id="13" creationId="{E33C48C8-2779-4022-B276-9ED545EEA20E}"/>
          </ac:picMkLst>
        </pc:picChg>
      </pc:sldChg>
      <pc:sldChg chg="addSp delSp modSp">
        <pc:chgData name="ゲスト ユーザー" userId="" providerId="Windows Live" clId="Web-{66F6F400-262E-41EF-9219-CBBDD9E3DF7F}" dt="2021-03-27T06:44:14.659" v="1513" actId="20577"/>
        <pc:sldMkLst>
          <pc:docMk/>
          <pc:sldMk cId="2455326282" sldId="372"/>
        </pc:sldMkLst>
        <pc:spChg chg="mod">
          <ac:chgData name="ゲスト ユーザー" userId="" providerId="Windows Live" clId="Web-{66F6F400-262E-41EF-9219-CBBDD9E3DF7F}" dt="2021-03-27T06:44:06.440" v="1506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1:31.136" v="741" actId="20577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6:43:54.174" v="1493" actId="1076"/>
          <ac:spMkLst>
            <pc:docMk/>
            <pc:sldMk cId="2455326282" sldId="372"/>
            <ac:spMk id="7" creationId="{91CDA403-6E44-4B55-A70B-DD7A848419D0}"/>
          </ac:spMkLst>
        </pc:spChg>
        <pc:spChg chg="mod">
          <ac:chgData name="ゲスト ユーザー" userId="" providerId="Windows Live" clId="Web-{66F6F400-262E-41EF-9219-CBBDD9E3DF7F}" dt="2021-03-27T06:44:14.659" v="1513" actId="20577"/>
          <ac:spMkLst>
            <pc:docMk/>
            <pc:sldMk cId="2455326282" sldId="372"/>
            <ac:spMk id="233" creationId="{00000000-0000-0000-0000-000000000000}"/>
          </ac:spMkLst>
        </pc:spChg>
        <pc:picChg chg="add">
          <ac:chgData name="ゲスト ユーザー" userId="" providerId="Windows Live" clId="Web-{66F6F400-262E-41EF-9219-CBBDD9E3DF7F}" dt="2021-03-27T04:58:16.531" v="25"/>
          <ac:picMkLst>
            <pc:docMk/>
            <pc:sldMk cId="2455326282" sldId="372"/>
            <ac:picMk id="5" creationId="{DDE5A0DA-FBBC-4B92-AC6C-C934CF4C5127}"/>
          </ac:picMkLst>
        </pc:picChg>
        <pc:picChg chg="del">
          <ac:chgData name="ゲスト ユーザー" userId="" providerId="Windows Live" clId="Web-{66F6F400-262E-41EF-9219-CBBDD9E3DF7F}" dt="2021-03-27T04:57:49.718" v="20"/>
          <ac:picMkLst>
            <pc:docMk/>
            <pc:sldMk cId="2455326282" sldId="372"/>
            <ac:picMk id="6" creationId="{0234C3F6-8C8F-445B-9411-3886ED6D746C}"/>
          </ac:picMkLst>
        </pc:picChg>
        <pc:cxnChg chg="add mod">
          <ac:chgData name="ゲスト ユーザー" userId="" providerId="Windows Live" clId="Web-{66F6F400-262E-41EF-9219-CBBDD9E3DF7F}" dt="2021-03-27T06:43:47.237" v="1492" actId="14100"/>
          <ac:cxnSpMkLst>
            <pc:docMk/>
            <pc:sldMk cId="2455326282" sldId="372"/>
            <ac:cxnSpMk id="9" creationId="{D1699B67-A8F3-4948-B972-CECE4916EF6B}"/>
          </ac:cxnSpMkLst>
        </pc:cxnChg>
      </pc:sldChg>
      <pc:sldChg chg="addSp delSp modSp add replId">
        <pc:chgData name="ゲスト ユーザー" userId="" providerId="Windows Live" clId="Web-{66F6F400-262E-41EF-9219-CBBDD9E3DF7F}" dt="2021-03-27T05:52:45.684" v="748" actId="14100"/>
        <pc:sldMkLst>
          <pc:docMk/>
          <pc:sldMk cId="4074803165" sldId="373"/>
        </pc:sldMkLst>
        <pc:spChg chg="mod">
          <ac:chgData name="ゲスト ユーザー" userId="" providerId="Windows Live" clId="Web-{66F6F400-262E-41EF-9219-CBBDD9E3DF7F}" dt="2021-03-27T05:22:04.027" v="247" actId="20577"/>
          <ac:spMkLst>
            <pc:docMk/>
            <pc:sldMk cId="4074803165" sldId="373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22:23.934" v="277" actId="20577"/>
          <ac:spMkLst>
            <pc:docMk/>
            <pc:sldMk cId="4074803165" sldId="373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5:29:43.895" v="355"/>
          <ac:spMkLst>
            <pc:docMk/>
            <pc:sldMk cId="4074803165" sldId="373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21:43.277" v="223" actId="20577"/>
          <ac:spMkLst>
            <pc:docMk/>
            <pc:sldMk cId="4074803165" sldId="373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9:40.707" v="354"/>
          <ac:picMkLst>
            <pc:docMk/>
            <pc:sldMk cId="4074803165" sldId="373"/>
            <ac:picMk id="5" creationId="{A56D037F-BABA-4456-9A37-951F83E237C6}"/>
          </ac:picMkLst>
        </pc:picChg>
        <pc:picChg chg="add mod">
          <ac:chgData name="ゲスト ユーザー" userId="" providerId="Windows Live" clId="Web-{66F6F400-262E-41EF-9219-CBBDD9E3DF7F}" dt="2021-03-27T05:52:45.684" v="748" actId="14100"/>
          <ac:picMkLst>
            <pc:docMk/>
            <pc:sldMk cId="4074803165" sldId="373"/>
            <ac:picMk id="7" creationId="{57C81C3D-DD64-4020-8E59-A13EF69B95A5}"/>
          </ac:picMkLst>
        </pc:picChg>
        <pc:picChg chg="del">
          <ac:chgData name="ゲスト ユーザー" userId="" providerId="Windows Live" clId="Web-{66F6F400-262E-41EF-9219-CBBDD9E3DF7F}" dt="2021-03-27T05:29:45.114" v="356"/>
          <ac:picMkLst>
            <pc:docMk/>
            <pc:sldMk cId="4074803165" sldId="373"/>
            <ac:picMk id="8" creationId="{DF9CC89F-E92A-4E05-81D0-3D46B2B20896}"/>
          </ac:picMkLst>
        </pc:picChg>
      </pc:sldChg>
      <pc:sldChg chg="addSp delSp modSp add replId">
        <pc:chgData name="ゲスト ユーザー" userId="" providerId="Windows Live" clId="Web-{66F6F400-262E-41EF-9219-CBBDD9E3DF7F}" dt="2021-03-27T06:44:56.628" v="1521" actId="20577"/>
        <pc:sldMkLst>
          <pc:docMk/>
          <pc:sldMk cId="1254657113" sldId="374"/>
        </pc:sldMkLst>
        <pc:spChg chg="mod">
          <ac:chgData name="ゲスト ユーザー" userId="" providerId="Windows Live" clId="Web-{66F6F400-262E-41EF-9219-CBBDD9E3DF7F}" dt="2021-03-27T05:53:46.419" v="779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4:56.628" v="1521" actId="20577"/>
          <ac:spMkLst>
            <pc:docMk/>
            <pc:sldMk cId="1254657113" sldId="374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4:42.706" v="1515" actId="14100"/>
          <ac:spMkLst>
            <pc:docMk/>
            <pc:sldMk cId="1254657113" sldId="374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53:54.763" v="788" actId="20577"/>
          <ac:spMkLst>
            <pc:docMk/>
            <pc:sldMk cId="1254657113" sldId="37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3:02.513" v="320"/>
          <ac:picMkLst>
            <pc:docMk/>
            <pc:sldMk cId="1254657113" sldId="374"/>
            <ac:picMk id="5" creationId="{A56D037F-BABA-4456-9A37-951F83E237C6}"/>
          </ac:picMkLst>
        </pc:picChg>
        <pc:picChg chg="add mod ord">
          <ac:chgData name="ゲスト ユーザー" userId="" providerId="Windows Live" clId="Web-{66F6F400-262E-41EF-9219-CBBDD9E3DF7F}" dt="2021-03-27T05:54:37.670" v="792"/>
          <ac:picMkLst>
            <pc:docMk/>
            <pc:sldMk cId="1254657113" sldId="374"/>
            <ac:picMk id="7" creationId="{EDD070FD-651B-434F-A26F-990BBA452DCA}"/>
          </ac:picMkLst>
        </pc:picChg>
        <pc:picChg chg="add mod">
          <ac:chgData name="ゲスト ユーザー" userId="" providerId="Windows Live" clId="Web-{66F6F400-262E-41EF-9219-CBBDD9E3DF7F}" dt="2021-03-27T05:55:04.389" v="796" actId="1076"/>
          <ac:picMkLst>
            <pc:docMk/>
            <pc:sldMk cId="1254657113" sldId="374"/>
            <ac:picMk id="9" creationId="{35382EA9-308B-481B-B7B5-E96C84853E19}"/>
          </ac:picMkLst>
        </pc:picChg>
      </pc:sldChg>
      <pc:sldChg chg="addSp delSp modSp add del replId">
        <pc:chgData name="ゲスト ユーザー" userId="" providerId="Windows Live" clId="Web-{66F6F400-262E-41EF-9219-CBBDD9E3DF7F}" dt="2021-03-27T05:53:11.903" v="749"/>
        <pc:sldMkLst>
          <pc:docMk/>
          <pc:sldMk cId="3671679009" sldId="375"/>
        </pc:sldMkLst>
        <pc:spChg chg="mod">
          <ac:chgData name="ゲスト ユーザー" userId="" providerId="Windows Live" clId="Web-{66F6F400-262E-41EF-9219-CBBDD9E3DF7F}" dt="2021-03-27T05:35:56.510" v="474" actId="20577"/>
          <ac:spMkLst>
            <pc:docMk/>
            <pc:sldMk cId="3671679009" sldId="375"/>
            <ac:spMk id="3" creationId="{3CB21E07-D58C-456C-86C7-C3C437854117}"/>
          </ac:spMkLst>
        </pc:spChg>
        <pc:spChg chg="del mod">
          <ac:chgData name="ゲスト ユーザー" userId="" providerId="Windows Live" clId="Web-{66F6F400-262E-41EF-9219-CBBDD9E3DF7F}" dt="2021-03-27T05:36:12.917" v="480"/>
          <ac:spMkLst>
            <pc:docMk/>
            <pc:sldMk cId="3671679009" sldId="37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36:36.746" v="484" actId="14100"/>
          <ac:spMkLst>
            <pc:docMk/>
            <pc:sldMk cId="3671679009" sldId="375"/>
            <ac:spMk id="6" creationId="{710247E1-D0B7-4217-AA4C-38F189BF21C2}"/>
          </ac:spMkLst>
        </pc:spChg>
        <pc:spChg chg="mod">
          <ac:chgData name="ゲスト ユーザー" userId="" providerId="Windows Live" clId="Web-{66F6F400-262E-41EF-9219-CBBDD9E3DF7F}" dt="2021-03-27T05:35:11.103" v="452" actId="20577"/>
          <ac:spMkLst>
            <pc:docMk/>
            <pc:sldMk cId="3671679009" sldId="375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36:11.667" v="479"/>
          <ac:picMkLst>
            <pc:docMk/>
            <pc:sldMk cId="3671679009" sldId="375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5:35:03.072" v="446" actId="1076"/>
          <ac:picMkLst>
            <pc:docMk/>
            <pc:sldMk cId="3671679009" sldId="375"/>
            <ac:picMk id="5" creationId="{80199F24-F60A-40BD-BC00-A1697CA7344B}"/>
          </ac:picMkLst>
        </pc:picChg>
      </pc:sldChg>
      <pc:sldChg chg="addSp delSp modSp add replId">
        <pc:chgData name="ゲスト ユーザー" userId="" providerId="Windows Live" clId="Web-{66F6F400-262E-41EF-9219-CBBDD9E3DF7F}" dt="2021-03-27T05:48:48.805" v="704" actId="20577"/>
        <pc:sldMkLst>
          <pc:docMk/>
          <pc:sldMk cId="2513527215" sldId="376"/>
        </pc:sldMkLst>
        <pc:spChg chg="mod">
          <ac:chgData name="ゲスト ユーザー" userId="" providerId="Windows Live" clId="Web-{66F6F400-262E-41EF-9219-CBBDD9E3DF7F}" dt="2021-03-27T05:48:48.805" v="70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45:47.239" v="603" actId="20577"/>
          <ac:spMkLst>
            <pc:docMk/>
            <pc:sldMk cId="2513527215" sldId="37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48:38.164" v="699" actId="20577"/>
          <ac:spMkLst>
            <pc:docMk/>
            <pc:sldMk cId="2513527215" sldId="376"/>
            <ac:spMk id="233" creationId="{00000000-0000-0000-0000-000000000000}"/>
          </ac:spMkLst>
        </pc:spChg>
        <pc:picChg chg="add del mod">
          <ac:chgData name="ゲスト ユーザー" userId="" providerId="Windows Live" clId="Web-{66F6F400-262E-41EF-9219-CBBDD9E3DF7F}" dt="2021-03-27T05:46:44.834" v="607"/>
          <ac:picMkLst>
            <pc:docMk/>
            <pc:sldMk cId="2513527215" sldId="376"/>
            <ac:picMk id="5" creationId="{FC25A37E-7FF9-41EA-9879-3B03681BBA66}"/>
          </ac:picMkLst>
        </pc:picChg>
        <pc:picChg chg="del">
          <ac:chgData name="ゲスト ユーザー" userId="" providerId="Windows Live" clId="Web-{66F6F400-262E-41EF-9219-CBBDD9E3DF7F}" dt="2021-03-27T05:46:36.959" v="604"/>
          <ac:picMkLst>
            <pc:docMk/>
            <pc:sldMk cId="2513527215" sldId="376"/>
            <ac:picMk id="6" creationId="{9EC14AA2-8AE8-4ED4-9409-0F1C82FB3DC4}"/>
          </ac:picMkLst>
        </pc:picChg>
        <pc:picChg chg="add del mod">
          <ac:chgData name="ゲスト ユーザー" userId="" providerId="Windows Live" clId="Web-{66F6F400-262E-41EF-9219-CBBDD9E3DF7F}" dt="2021-03-27T05:47:02.537" v="610"/>
          <ac:picMkLst>
            <pc:docMk/>
            <pc:sldMk cId="2513527215" sldId="376"/>
            <ac:picMk id="7" creationId="{49C80ED4-3AA4-4914-90E8-5E77D07D4D70}"/>
          </ac:picMkLst>
        </pc:picChg>
        <pc:picChg chg="add mod">
          <ac:chgData name="ゲスト ユーザー" userId="" providerId="Windows Live" clId="Web-{66F6F400-262E-41EF-9219-CBBDD9E3DF7F}" dt="2021-03-27T05:47:20.803" v="612" actId="1076"/>
          <ac:picMkLst>
            <pc:docMk/>
            <pc:sldMk cId="2513527215" sldId="376"/>
            <ac:picMk id="8" creationId="{15F891A8-93AA-49CD-B933-0D6F2558F4A5}"/>
          </ac:picMkLst>
        </pc:picChg>
      </pc:sldChg>
      <pc:sldChg chg="addSp delSp modSp add replId">
        <pc:chgData name="ゲスト ユーザー" userId="" providerId="Windows Live" clId="Web-{66F6F400-262E-41EF-9219-CBBDD9E3DF7F}" dt="2021-03-27T06:47:25.193" v="1543" actId="20577"/>
        <pc:sldMkLst>
          <pc:docMk/>
          <pc:sldMk cId="785968945" sldId="377"/>
        </pc:sldMkLst>
        <pc:spChg chg="mod">
          <ac:chgData name="ゲスト ユーザー" userId="" providerId="Windows Live" clId="Web-{66F6F400-262E-41EF-9219-CBBDD9E3DF7F}" dt="2021-03-27T06:06:38.260" v="1061" actId="1076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7:25.193" v="1543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5:41.082" v="1528" actId="1076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46:00.848" v="1535" actId="14100"/>
          <ac:spMkLst>
            <pc:docMk/>
            <pc:sldMk cId="785968945" sldId="377"/>
            <ac:spMk id="18" creationId="{5D92150E-5B6A-4600-B22D-4AFC0E4EE804}"/>
          </ac:spMkLst>
        </pc:spChg>
        <pc:spChg chg="mod">
          <ac:chgData name="ゲスト ユーザー" userId="" providerId="Windows Live" clId="Web-{66F6F400-262E-41EF-9219-CBBDD9E3DF7F}" dt="2021-03-27T06:01:05.067" v="892" actId="20577"/>
          <ac:spMkLst>
            <pc:docMk/>
            <pc:sldMk cId="785968945" sldId="377"/>
            <ac:spMk id="233" creationId="{00000000-0000-0000-0000-000000000000}"/>
          </ac:spMkLst>
        </pc:spChg>
        <pc:picChg chg="add del mod ord">
          <ac:chgData name="ゲスト ユーザー" userId="" providerId="Windows Live" clId="Web-{66F6F400-262E-41EF-9219-CBBDD9E3DF7F}" dt="2021-03-27T05:58:47.440" v="843"/>
          <ac:picMkLst>
            <pc:docMk/>
            <pc:sldMk cId="785968945" sldId="377"/>
            <ac:picMk id="5" creationId="{584E56F5-7EB6-4804-A619-08DCBC7E6CF0}"/>
          </ac:picMkLst>
        </pc:picChg>
        <pc:picChg chg="del">
          <ac:chgData name="ゲスト ユーザー" userId="" providerId="Windows Live" clId="Web-{66F6F400-262E-41EF-9219-CBBDD9E3DF7F}" dt="2021-03-27T05:58:10.252" v="836"/>
          <ac:picMkLst>
            <pc:docMk/>
            <pc:sldMk cId="785968945" sldId="377"/>
            <ac:picMk id="7" creationId="{EDD070FD-651B-434F-A26F-990BBA452DCA}"/>
          </ac:picMkLst>
        </pc:picChg>
        <pc:picChg chg="mod">
          <ac:chgData name="ゲスト ユーザー" userId="" providerId="Windows Live" clId="Web-{66F6F400-262E-41EF-9219-CBBDD9E3DF7F}" dt="2021-03-27T06:45:37.832" v="1527" actId="1076"/>
          <ac:picMkLst>
            <pc:docMk/>
            <pc:sldMk cId="785968945" sldId="377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5:59:29.831" v="851"/>
          <ac:picMkLst>
            <pc:docMk/>
            <pc:sldMk cId="785968945" sldId="377"/>
            <ac:picMk id="9" creationId="{35382EA9-308B-481B-B7B5-E96C84853E19}"/>
          </ac:picMkLst>
        </pc:picChg>
        <pc:picChg chg="add mod ord">
          <ac:chgData name="ゲスト ユーザー" userId="" providerId="Windows Live" clId="Web-{66F6F400-262E-41EF-9219-CBBDD9E3DF7F}" dt="2021-03-27T06:45:35.426" v="1526" actId="1076"/>
          <ac:picMkLst>
            <pc:docMk/>
            <pc:sldMk cId="785968945" sldId="377"/>
            <ac:picMk id="10" creationId="{DCD28D3E-904D-4E1C-BEC0-A848EB525BEE}"/>
          </ac:picMkLst>
        </pc:picChg>
        <pc:picChg chg="add del mod">
          <ac:chgData name="ゲスト ユーザー" userId="" providerId="Windows Live" clId="Web-{66F6F400-262E-41EF-9219-CBBDD9E3DF7F}" dt="2021-03-27T06:05:30.275" v="1024"/>
          <ac:picMkLst>
            <pc:docMk/>
            <pc:sldMk cId="785968945" sldId="377"/>
            <ac:picMk id="11" creationId="{8DDEF1B1-97EE-459A-BAAC-589335AF96A7}"/>
          </ac:picMkLst>
        </pc:picChg>
        <pc:picChg chg="add del mod">
          <ac:chgData name="ゲスト ユーザー" userId="" providerId="Windows Live" clId="Web-{66F6F400-262E-41EF-9219-CBBDD9E3DF7F}" dt="2021-03-27T06:45:42.535" v="1529"/>
          <ac:picMkLst>
            <pc:docMk/>
            <pc:sldMk cId="785968945" sldId="377"/>
            <ac:picMk id="12" creationId="{4B345B02-C520-4D9F-9B1F-F4325BC36F28}"/>
          </ac:picMkLst>
        </pc:picChg>
        <pc:picChg chg="add mod">
          <ac:chgData name="ゲスト ユーザー" userId="" providerId="Windows Live" clId="Web-{66F6F400-262E-41EF-9219-CBBDD9E3DF7F}" dt="2021-03-27T06:45:50.692" v="1531" actId="1076"/>
          <ac:picMkLst>
            <pc:docMk/>
            <pc:sldMk cId="785968945" sldId="377"/>
            <ac:picMk id="13" creationId="{B3CCB57C-D583-4018-816C-BE50146C7C4A}"/>
          </ac:picMkLst>
        </pc:picChg>
      </pc:sldChg>
      <pc:sldChg chg="addSp delSp modSp add replId">
        <pc:chgData name="ゲスト ユーザー" userId="" providerId="Windows Live" clId="Web-{66F6F400-262E-41EF-9219-CBBDD9E3DF7F}" dt="2021-03-27T06:41:21.969" v="1471" actId="20577"/>
        <pc:sldMkLst>
          <pc:docMk/>
          <pc:sldMk cId="1401114778" sldId="378"/>
        </pc:sldMkLst>
        <pc:spChg chg="mod">
          <ac:chgData name="ゲスト ユーザー" userId="" providerId="Windows Live" clId="Web-{66F6F400-262E-41EF-9219-CBBDD9E3DF7F}" dt="2021-03-27T06:41:21.969" v="1471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0:55.781" v="1466" actId="1076"/>
          <ac:spMkLst>
            <pc:docMk/>
            <pc:sldMk cId="1401114778" sldId="378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6:31:52.145" v="1215"/>
          <ac:spMkLst>
            <pc:docMk/>
            <pc:sldMk cId="1401114778" sldId="378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38:35.918" v="1401" actId="14100"/>
          <ac:spMkLst>
            <pc:docMk/>
            <pc:sldMk cId="1401114778" sldId="378"/>
            <ac:spMk id="7" creationId="{F3C22F80-81A5-43B6-A613-1063D2DA0558}"/>
          </ac:spMkLst>
        </pc:spChg>
        <pc:spChg chg="mod">
          <ac:chgData name="ゲスト ユーザー" userId="" providerId="Windows Live" clId="Web-{66F6F400-262E-41EF-9219-CBBDD9E3DF7F}" dt="2021-03-27T06:29:50.972" v="1118" actId="20577"/>
          <ac:spMkLst>
            <pc:docMk/>
            <pc:sldMk cId="1401114778" sldId="378"/>
            <ac:spMk id="233" creationId="{00000000-0000-0000-0000-000000000000}"/>
          </ac:spMkLst>
        </pc:spChg>
        <pc:picChg chg="mod">
          <ac:chgData name="ゲスト ユーザー" userId="" providerId="Windows Live" clId="Web-{66F6F400-262E-41EF-9219-CBBDD9E3DF7F}" dt="2021-03-27T06:40:58.124" v="1467" actId="1076"/>
          <ac:picMkLst>
            <pc:docMk/>
            <pc:sldMk cId="1401114778" sldId="378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6:32:29.505" v="1217" actId="1076"/>
          <ac:picMkLst>
            <pc:docMk/>
            <pc:sldMk cId="1401114778" sldId="378"/>
            <ac:picMk id="5" creationId="{E9136580-33D3-4E79-B78B-EAB8FEFE8FC1}"/>
          </ac:picMkLst>
        </pc:picChg>
        <pc:picChg chg="del">
          <ac:chgData name="ゲスト ユーザー" userId="" providerId="Windows Live" clId="Web-{66F6F400-262E-41EF-9219-CBBDD9E3DF7F}" dt="2021-03-27T06:31:51.427" v="1214"/>
          <ac:picMkLst>
            <pc:docMk/>
            <pc:sldMk cId="1401114778" sldId="378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6:31:50.364" v="1213"/>
          <ac:picMkLst>
            <pc:docMk/>
            <pc:sldMk cId="1401114778" sldId="378"/>
            <ac:picMk id="10" creationId="{DCD28D3E-904D-4E1C-BEC0-A848EB525BEE}"/>
          </ac:picMkLst>
        </pc:picChg>
        <pc:picChg chg="mod">
          <ac:chgData name="ゲスト ユーザー" userId="" providerId="Windows Live" clId="Web-{66F6F400-262E-41EF-9219-CBBDD9E3DF7F}" dt="2021-03-27T06:31:16.004" v="1202" actId="1076"/>
          <ac:picMkLst>
            <pc:docMk/>
            <pc:sldMk cId="1401114778" sldId="37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66F6F400-262E-41EF-9219-CBBDD9E3DF7F}" dt="2021-03-27T06:46:48.177" v="1538"/>
        <pc:sldMkLst>
          <pc:docMk/>
          <pc:sldMk cId="697717040" sldId="379"/>
        </pc:sldMkLst>
        <pc:spChg chg="mod">
          <ac:chgData name="ゲスト ユーザー" userId="" providerId="Windows Live" clId="Web-{66F6F400-262E-41EF-9219-CBBDD9E3DF7F}" dt="2021-03-27T06:33:28.303" v="1240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2:42.892" v="1486" actId="20577"/>
          <ac:spMkLst>
            <pc:docMk/>
            <pc:sldMk cId="697717040" sldId="379"/>
            <ac:spMk id="4" creationId="{83B0A878-393B-46A3-903D-A7B604038F61}"/>
          </ac:spMkLst>
        </pc:spChg>
        <pc:spChg chg="add del mod">
          <ac:chgData name="ゲスト ユーザー" userId="" providerId="Windows Live" clId="Web-{66F6F400-262E-41EF-9219-CBBDD9E3DF7F}" dt="2021-03-27T06:43:12.595" v="1488"/>
          <ac:spMkLst>
            <pc:docMk/>
            <pc:sldMk cId="697717040" sldId="379"/>
            <ac:spMk id="9" creationId="{B229939E-CC2C-4DA4-854C-402724DEA545}"/>
          </ac:spMkLst>
        </pc:spChg>
        <pc:spChg chg="add del mod">
          <ac:chgData name="ゲスト ユーザー" userId="" providerId="Windows Live" clId="Web-{66F6F400-262E-41EF-9219-CBBDD9E3DF7F}" dt="2021-03-27T06:46:48.177" v="1538"/>
          <ac:spMkLst>
            <pc:docMk/>
            <pc:sldMk cId="697717040" sldId="379"/>
            <ac:spMk id="12" creationId="{B9128743-CAEB-4E14-9EED-A6D8FB53D6DE}"/>
          </ac:spMkLst>
        </pc:spChg>
        <pc:spChg chg="add mod">
          <ac:chgData name="ゲスト ユーザー" userId="" providerId="Windows Live" clId="Web-{66F6F400-262E-41EF-9219-CBBDD9E3DF7F}" dt="2021-03-27T06:42:36.407" v="1484" actId="14100"/>
          <ac:spMkLst>
            <pc:docMk/>
            <pc:sldMk cId="697717040" sldId="379"/>
            <ac:spMk id="13" creationId="{F64FD677-F4B1-4B38-BCB7-9574B381108A}"/>
          </ac:spMkLst>
        </pc:spChg>
        <pc:spChg chg="mod">
          <ac:chgData name="ゲスト ユーザー" userId="" providerId="Windows Live" clId="Web-{66F6F400-262E-41EF-9219-CBBDD9E3DF7F}" dt="2021-03-27T06:33:15.538" v="1226" actId="20577"/>
          <ac:spMkLst>
            <pc:docMk/>
            <pc:sldMk cId="697717040" sldId="379"/>
            <ac:spMk id="233" creationId="{00000000-0000-0000-0000-000000000000}"/>
          </ac:spMkLst>
        </pc:spChg>
        <pc:picChg chg="del mod">
          <ac:chgData name="ゲスト ユーザー" userId="" providerId="Windows Live" clId="Web-{66F6F400-262E-41EF-9219-CBBDD9E3DF7F}" dt="2021-03-27T06:37:19.995" v="1389"/>
          <ac:picMkLst>
            <pc:docMk/>
            <pc:sldMk cId="697717040" sldId="379"/>
            <ac:picMk id="5" creationId="{E9136580-33D3-4E79-B78B-EAB8FEFE8FC1}"/>
          </ac:picMkLst>
        </pc:picChg>
        <pc:picChg chg="add del mod">
          <ac:chgData name="ゲスト ユーザー" userId="" providerId="Windows Live" clId="Web-{66F6F400-262E-41EF-9219-CBBDD9E3DF7F}" dt="2021-03-27T06:43:11.205" v="1487"/>
          <ac:picMkLst>
            <pc:docMk/>
            <pc:sldMk cId="697717040" sldId="379"/>
            <ac:picMk id="6" creationId="{B371551E-E8DE-4335-9F65-BC1C69BD2500}"/>
          </ac:picMkLst>
        </pc:picChg>
        <pc:picChg chg="add mod">
          <ac:chgData name="ゲスト ユーザー" userId="" providerId="Windows Live" clId="Web-{66F6F400-262E-41EF-9219-CBBDD9E3DF7F}" dt="2021-03-27T06:37:54.823" v="1393" actId="1076"/>
          <ac:picMkLst>
            <pc:docMk/>
            <pc:sldMk cId="697717040" sldId="379"/>
            <ac:picMk id="7" creationId="{37ED4F88-042C-4C77-80B1-6975BB46FF59}"/>
          </ac:picMkLst>
        </pc:picChg>
        <pc:picChg chg="add mod">
          <ac:chgData name="ゲスト ユーザー" userId="" providerId="Windows Live" clId="Web-{66F6F400-262E-41EF-9219-CBBDD9E3DF7F}" dt="2021-03-27T06:43:22.346" v="1490" actId="1076"/>
          <ac:picMkLst>
            <pc:docMk/>
            <pc:sldMk cId="697717040" sldId="379"/>
            <ac:picMk id="10" creationId="{D1A32801-F087-4413-A955-6CF9AD1FD14D}"/>
          </ac:picMkLst>
        </pc:picChg>
      </pc:sldChg>
      <pc:sldChg chg="addSp delSp modSp add replId">
        <pc:chgData name="ゲスト ユーザー" userId="" providerId="Windows Live" clId="Web-{66F6F400-262E-41EF-9219-CBBDD9E3DF7F}" dt="2021-03-27T06:36:59.713" v="1387" actId="1076"/>
        <pc:sldMkLst>
          <pc:docMk/>
          <pc:sldMk cId="487441661" sldId="380"/>
        </pc:sldMkLst>
        <pc:spChg chg="mod">
          <ac:chgData name="ゲスト ユーザー" userId="" providerId="Windows Live" clId="Web-{66F6F400-262E-41EF-9219-CBBDD9E3DF7F}" dt="2021-03-27T06:36:04.775" v="1362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36:29.556" v="1384" actId="1076"/>
          <ac:spMkLst>
            <pc:docMk/>
            <pc:sldMk cId="487441661" sldId="380"/>
            <ac:spMk id="4" creationId="{83B0A878-393B-46A3-903D-A7B604038F61}"/>
          </ac:spMkLst>
        </pc:spChg>
        <pc:picChg chg="del">
          <ac:chgData name="ゲスト ユーザー" userId="" providerId="Windows Live" clId="Web-{66F6F400-262E-41EF-9219-CBBDD9E3DF7F}" dt="2021-03-27T06:36:55.557" v="1385"/>
          <ac:picMkLst>
            <pc:docMk/>
            <pc:sldMk cId="487441661" sldId="380"/>
            <ac:picMk id="5" creationId="{E9136580-33D3-4E79-B78B-EAB8FEFE8FC1}"/>
          </ac:picMkLst>
        </pc:picChg>
        <pc:picChg chg="add mod">
          <ac:chgData name="ゲスト ユーザー" userId="" providerId="Windows Live" clId="Web-{66F6F400-262E-41EF-9219-CBBDD9E3DF7F}" dt="2021-03-27T06:36:59.713" v="1387" actId="1076"/>
          <ac:picMkLst>
            <pc:docMk/>
            <pc:sldMk cId="487441661" sldId="380"/>
            <ac:picMk id="6" creationId="{39CE1179-9CDB-4551-95F1-2EC6E3767F42}"/>
          </ac:picMkLst>
        </pc:picChg>
      </pc:sldChg>
    </pc:docChg>
  </pc:docChgLst>
  <pc:docChgLst>
    <pc:chgData name="ゲスト ユーザー" providerId="Windows Live" clId="Web-{1CCFEE7C-3653-4B85-98DE-BA450BD80D99}"/>
    <pc:docChg chg="addSld delSld modSld">
      <pc:chgData name="ゲスト ユーザー" userId="" providerId="Windows Live" clId="Web-{1CCFEE7C-3653-4B85-98DE-BA450BD80D99}" dt="2021-03-30T08:38:52.291" v="359" actId="1076"/>
      <pc:docMkLst>
        <pc:docMk/>
      </pc:docMkLst>
      <pc:sldChg chg="addSp modSp">
        <pc:chgData name="ゲスト ユーザー" userId="" providerId="Windows Live" clId="Web-{1CCFEE7C-3653-4B85-98DE-BA450BD80D99}" dt="2021-03-30T07:47:51.298" v="2" actId="14100"/>
        <pc:sldMkLst>
          <pc:docMk/>
          <pc:sldMk cId="0" sldId="260"/>
        </pc:sldMkLst>
        <pc:picChg chg="add mod">
          <ac:chgData name="ゲスト ユーザー" userId="" providerId="Windows Live" clId="Web-{1CCFEE7C-3653-4B85-98DE-BA450BD80D99}" dt="2021-03-30T07:47:51.298" v="2" actId="14100"/>
          <ac:picMkLst>
            <pc:docMk/>
            <pc:sldMk cId="0" sldId="260"/>
            <ac:picMk id="3" creationId="{B0E06263-CA77-4965-A02E-4BC19B0704BC}"/>
          </ac:picMkLst>
        </pc:picChg>
      </pc:sldChg>
      <pc:sldChg chg="addSp delSp modSp">
        <pc:chgData name="ゲスト ユーザー" userId="" providerId="Windows Live" clId="Web-{1CCFEE7C-3653-4B85-98DE-BA450BD80D99}" dt="2021-03-30T07:58:48.638" v="29" actId="14100"/>
        <pc:sldMkLst>
          <pc:docMk/>
          <pc:sldMk cId="0" sldId="262"/>
        </pc:sldMkLst>
        <pc:picChg chg="add del">
          <ac:chgData name="ゲスト ユーザー" userId="" providerId="Windows Live" clId="Web-{1CCFEE7C-3653-4B85-98DE-BA450BD80D99}" dt="2021-03-30T07:54:27.659" v="26"/>
          <ac:picMkLst>
            <pc:docMk/>
            <pc:sldMk cId="0" sldId="262"/>
            <ac:picMk id="3" creationId="{D04F3A34-FB46-4A73-8402-4A83044038E0}"/>
          </ac:picMkLst>
        </pc:picChg>
        <pc:picChg chg="add mod">
          <ac:chgData name="ゲスト ユーザー" userId="" providerId="Windows Live" clId="Web-{1CCFEE7C-3653-4B85-98DE-BA450BD80D99}" dt="2021-03-30T07:58:48.638" v="29" actId="14100"/>
          <ac:picMkLst>
            <pc:docMk/>
            <pc:sldMk cId="0" sldId="262"/>
            <ac:picMk id="4" creationId="{4D856B80-3247-4007-B9B3-4406B7E09AFC}"/>
          </ac:picMkLst>
        </pc:picChg>
      </pc:sldChg>
      <pc:sldChg chg="addSp delSp modSp">
        <pc:chgData name="ゲスト ユーザー" userId="" providerId="Windows Live" clId="Web-{1CCFEE7C-3653-4B85-98DE-BA450BD80D99}" dt="2021-03-30T07:53:01.269" v="17" actId="14100"/>
        <pc:sldMkLst>
          <pc:docMk/>
          <pc:sldMk cId="0" sldId="263"/>
        </pc:sldMkLst>
        <pc:picChg chg="add del mod">
          <ac:chgData name="ゲスト ユーザー" userId="" providerId="Windows Live" clId="Web-{1CCFEE7C-3653-4B85-98DE-BA450BD80D99}" dt="2021-03-30T07:48:48.986" v="5"/>
          <ac:picMkLst>
            <pc:docMk/>
            <pc:sldMk cId="0" sldId="263"/>
            <ac:picMk id="7" creationId="{B51A02AD-BF25-468A-954B-7B54DBB9299B}"/>
          </ac:picMkLst>
        </pc:picChg>
        <pc:picChg chg="add mod">
          <ac:chgData name="ゲスト ユーザー" userId="" providerId="Windows Live" clId="Web-{1CCFEE7C-3653-4B85-98DE-BA450BD80D99}" dt="2021-03-30T07:53:01.269" v="17" actId="14100"/>
          <ac:picMkLst>
            <pc:docMk/>
            <pc:sldMk cId="0" sldId="263"/>
            <ac:picMk id="8" creationId="{EBDA606E-7BF8-4554-B231-CC25BA3F94AA}"/>
          </ac:picMkLst>
        </pc:picChg>
      </pc:sldChg>
      <pc:sldChg chg="addSp modSp">
        <pc:chgData name="ゲスト ユーザー" userId="" providerId="Windows Live" clId="Web-{1CCFEE7C-3653-4B85-98DE-BA450BD80D99}" dt="2021-03-30T08:38:52.291" v="359" actId="1076"/>
        <pc:sldMkLst>
          <pc:docMk/>
          <pc:sldMk cId="0" sldId="264"/>
        </pc:sldMkLst>
        <pc:spChg chg="add mod">
          <ac:chgData name="ゲスト ユーザー" userId="" providerId="Windows Live" clId="Web-{1CCFEE7C-3653-4B85-98DE-BA450BD80D99}" dt="2021-03-30T08:01:34.248" v="71" actId="1076"/>
          <ac:spMkLst>
            <pc:docMk/>
            <pc:sldMk cId="0" sldId="264"/>
            <ac:spMk id="2" creationId="{E919AD6B-9EB1-47EE-9FE3-B20422E0F672}"/>
          </ac:spMkLst>
        </pc:spChg>
        <pc:spChg chg="add mod">
          <ac:chgData name="ゲスト ユーザー" userId="" providerId="Windows Live" clId="Web-{1CCFEE7C-3653-4B85-98DE-BA450BD80D99}" dt="2021-03-30T08:01:43.670" v="73" actId="1076"/>
          <ac:spMkLst>
            <pc:docMk/>
            <pc:sldMk cId="0" sldId="264"/>
            <ac:spMk id="10" creationId="{B78F8A4C-AFB6-4FF6-AF40-81E5EB1372FA}"/>
          </ac:spMkLst>
        </pc:spChg>
        <pc:spChg chg="add mod">
          <ac:chgData name="ゲスト ユーザー" userId="" providerId="Windows Live" clId="Web-{1CCFEE7C-3653-4B85-98DE-BA450BD80D99}" dt="2021-03-30T08:01:55.264" v="77" actId="1076"/>
          <ac:spMkLst>
            <pc:docMk/>
            <pc:sldMk cId="0" sldId="264"/>
            <ac:spMk id="11" creationId="{CB3DC1B6-E007-4318-A4D3-2DF7AE6CB562}"/>
          </ac:spMkLst>
        </pc:spChg>
        <pc:spChg chg="add mod">
          <ac:chgData name="ゲスト ユーザー" userId="" providerId="Windows Live" clId="Web-{1CCFEE7C-3653-4B85-98DE-BA450BD80D99}" dt="2021-03-30T08:02:08.936" v="86" actId="1076"/>
          <ac:spMkLst>
            <pc:docMk/>
            <pc:sldMk cId="0" sldId="264"/>
            <ac:spMk id="12" creationId="{2A1C3FC4-AE86-45D0-997D-BC40B2B0DF9B}"/>
          </ac:spMkLst>
        </pc:spChg>
        <pc:spChg chg="add mod">
          <ac:chgData name="ゲスト ユーザー" userId="" providerId="Windows Live" clId="Web-{1CCFEE7C-3653-4B85-98DE-BA450BD80D99}" dt="2021-03-30T08:04:52.921" v="127" actId="1076"/>
          <ac:spMkLst>
            <pc:docMk/>
            <pc:sldMk cId="0" sldId="264"/>
            <ac:spMk id="13" creationId="{5929B7BF-4C03-4F3F-AF49-C34D21536010}"/>
          </ac:spMkLst>
        </pc:spChg>
        <pc:spChg chg="add mod">
          <ac:chgData name="ゲスト ユーザー" userId="" providerId="Windows Live" clId="Web-{1CCFEE7C-3653-4B85-98DE-BA450BD80D99}" dt="2021-03-30T08:04:55.765" v="128" actId="1076"/>
          <ac:spMkLst>
            <pc:docMk/>
            <pc:sldMk cId="0" sldId="264"/>
            <ac:spMk id="14" creationId="{A2CCB28D-0067-4DEB-A618-B8610161B948}"/>
          </ac:spMkLst>
        </pc:spChg>
        <pc:spChg chg="add mod">
          <ac:chgData name="ゲスト ユーザー" userId="" providerId="Windows Live" clId="Web-{1CCFEE7C-3653-4B85-98DE-BA450BD80D99}" dt="2021-03-30T08:38:52.291" v="359" actId="1076"/>
          <ac:spMkLst>
            <pc:docMk/>
            <pc:sldMk cId="0" sldId="264"/>
            <ac:spMk id="15" creationId="{EA94F5BC-1F96-4C0B-9D61-1C9986B74029}"/>
          </ac:spMkLst>
        </pc:spChg>
        <pc:spChg chg="mod">
          <ac:chgData name="ゲスト ユーザー" userId="" providerId="Windows Live" clId="Web-{1CCFEE7C-3653-4B85-98DE-BA450BD80D99}" dt="2021-03-30T07:59:51.092" v="52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ゲスト ユーザー" userId="" providerId="Windows Live" clId="Web-{1CCFEE7C-3653-4B85-98DE-BA450BD80D99}" dt="2021-03-30T07:59:24.810" v="37" actId="20577"/>
          <ac:spMkLst>
            <pc:docMk/>
            <pc:sldMk cId="0" sldId="264"/>
            <ac:spMk id="219" creationId="{00000000-0000-0000-0000-000000000000}"/>
          </ac:spMkLst>
        </pc:spChg>
        <pc:graphicFrameChg chg="mod modGraphic">
          <ac:chgData name="ゲスト ユーザー" userId="" providerId="Windows Live" clId="Web-{1CCFEE7C-3653-4B85-98DE-BA450BD80D99}" dt="2021-03-30T08:38:43.541" v="358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modSp">
        <pc:chgData name="ゲスト ユーザー" userId="" providerId="Windows Live" clId="Web-{1CCFEE7C-3653-4B85-98DE-BA450BD80D99}" dt="2021-03-30T08:24:09.256" v="244" actId="1076"/>
        <pc:sldMkLst>
          <pc:docMk/>
          <pc:sldMk cId="0" sldId="265"/>
        </pc:sldMkLst>
        <pc:spChg chg="add mod">
          <ac:chgData name="ゲスト ユーザー" userId="" providerId="Windows Live" clId="Web-{1CCFEE7C-3653-4B85-98DE-BA450BD80D99}" dt="2021-03-30T08:24:09.256" v="244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1CCFEE7C-3653-4B85-98DE-BA450BD80D99}" dt="2021-03-30T08:24:04.959" v="243" actId="20577"/>
          <ac:spMkLst>
            <pc:docMk/>
            <pc:sldMk cId="0" sldId="265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10:35.516" v="150" actId="1076"/>
          <ac:spMkLst>
            <pc:docMk/>
            <pc:sldMk cId="0" sldId="265"/>
            <ac:spMk id="4" creationId="{B71BC3BA-F92E-47BC-B6B6-F98026E235DA}"/>
          </ac:spMkLst>
        </pc:spChg>
        <pc:spChg chg="add mod">
          <ac:chgData name="ゲスト ユーザー" userId="" providerId="Windows Live" clId="Web-{1CCFEE7C-3653-4B85-98DE-BA450BD80D99}" dt="2021-03-30T08:10:01.719" v="142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1CCFEE7C-3653-4B85-98DE-BA450BD80D99}" dt="2021-03-30T07:54:05.847" v="24" actId="1076"/>
        <pc:sldMkLst>
          <pc:docMk/>
          <pc:sldMk cId="137768557" sldId="353"/>
        </pc:sldMkLst>
        <pc:spChg chg="mod">
          <ac:chgData name="ゲスト ユーザー" userId="" providerId="Windows Live" clId="Web-{1CCFEE7C-3653-4B85-98DE-BA450BD80D99}" dt="2021-03-30T07:53:58.722" v="23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ゲスト ユーザー" userId="" providerId="Windows Live" clId="Web-{1CCFEE7C-3653-4B85-98DE-BA450BD80D99}" dt="2021-03-30T07:54:05.847" v="24" actId="1076"/>
          <ac:spMkLst>
            <pc:docMk/>
            <pc:sldMk cId="137768557" sldId="353"/>
            <ac:spMk id="3" creationId="{34F7CB1F-D9F0-44F2-8BFF-0C1679C5A9C7}"/>
          </ac:spMkLst>
        </pc:spChg>
        <pc:spChg chg="mod">
          <ac:chgData name="ゲスト ユーザー" userId="" providerId="Windows Live" clId="Web-{1CCFEE7C-3653-4B85-98DE-BA450BD80D99}" dt="2021-03-30T07:49:22.033" v="6" actId="20577"/>
          <ac:spMkLst>
            <pc:docMk/>
            <pc:sldMk cId="137768557" sldId="353"/>
            <ac:spMk id="4" creationId="{419B4A73-3B11-421D-B507-1F70C6120342}"/>
          </ac:spMkLst>
        </pc:spChg>
        <pc:spChg chg="add mod">
          <ac:chgData name="ゲスト ユーザー" userId="" providerId="Windows Live" clId="Web-{1CCFEE7C-3653-4B85-98DE-BA450BD80D99}" dt="2021-03-30T07:49:48.549" v="14" actId="20577"/>
          <ac:spMkLst>
            <pc:docMk/>
            <pc:sldMk cId="137768557" sldId="353"/>
            <ac:spMk id="6" creationId="{A2D6533C-968E-4FE1-9FF7-6355F2A9AC6E}"/>
          </ac:spMkLst>
        </pc:spChg>
        <pc:picChg chg="add del mod">
          <ac:chgData name="ゲスト ユーザー" userId="" providerId="Windows Live" clId="Web-{1CCFEE7C-3653-4B85-98DE-BA450BD80D99}" dt="2021-03-30T07:49:34.502" v="8"/>
          <ac:picMkLst>
            <pc:docMk/>
            <pc:sldMk cId="137768557" sldId="353"/>
            <ac:picMk id="5" creationId="{BB996DB5-E436-4264-8EC3-D97BF295A654}"/>
          </ac:picMkLst>
        </pc:picChg>
        <pc:picChg chg="add mod">
          <ac:chgData name="ゲスト ユーザー" userId="" providerId="Windows Live" clId="Web-{1CCFEE7C-3653-4B85-98DE-BA450BD80D99}" dt="2021-03-30T07:53:53.159" v="20" actId="14100"/>
          <ac:picMkLst>
            <pc:docMk/>
            <pc:sldMk cId="137768557" sldId="353"/>
            <ac:picMk id="7" creationId="{A4DFFC3E-0459-4D12-98D1-17D6A6D65829}"/>
          </ac:picMkLst>
        </pc:picChg>
      </pc:sldChg>
      <pc:sldChg chg="modSp del">
        <pc:chgData name="ゲスト ユーザー" userId="" providerId="Windows Live" clId="Web-{1CCFEE7C-3653-4B85-98DE-BA450BD80D99}" dt="2021-03-30T07:59:39.982" v="40"/>
        <pc:sldMkLst>
          <pc:docMk/>
          <pc:sldMk cId="3675781758" sldId="354"/>
        </pc:sldMkLst>
        <pc:spChg chg="mod">
          <ac:chgData name="ゲスト ユーザー" userId="" providerId="Windows Live" clId="Web-{1CCFEE7C-3653-4B85-98DE-BA450BD80D99}" dt="2021-03-30T07:59:08.482" v="30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addSp delSp modSp">
        <pc:chgData name="ゲスト ユーザー" userId="" providerId="Windows Live" clId="Web-{1CCFEE7C-3653-4B85-98DE-BA450BD80D99}" dt="2021-03-30T08:37:52.791" v="354"/>
        <pc:sldMkLst>
          <pc:docMk/>
          <pc:sldMk cId="3036806584" sldId="355"/>
        </pc:sldMkLst>
        <pc:spChg chg="add del mod">
          <ac:chgData name="ゲスト ユーザー" userId="" providerId="Windows Live" clId="Web-{1CCFEE7C-3653-4B85-98DE-BA450BD80D99}" dt="2021-03-30T08:28:41.742" v="291"/>
          <ac:spMkLst>
            <pc:docMk/>
            <pc:sldMk cId="3036806584" sldId="355"/>
            <ac:spMk id="3" creationId="{9273A080-752E-4AF1-91CD-EE8F0AF8F6A4}"/>
          </ac:spMkLst>
        </pc:spChg>
        <pc:spChg chg="mod">
          <ac:chgData name="ゲスト ユーザー" userId="" providerId="Windows Live" clId="Web-{1CCFEE7C-3653-4B85-98DE-BA450BD80D99}" dt="2021-03-30T08:23:37.959" v="242" actId="20577"/>
          <ac:spMkLst>
            <pc:docMk/>
            <pc:sldMk cId="3036806584" sldId="355"/>
            <ac:spMk id="216" creationId="{00000000-0000-0000-0000-000000000000}"/>
          </ac:spMkLst>
        </pc:spChg>
        <pc:graphicFrameChg chg="add del mod modGraphic">
          <ac:chgData name="ゲスト ユーザー" userId="" providerId="Windows Live" clId="Web-{1CCFEE7C-3653-4B85-98DE-BA450BD80D99}" dt="2021-03-30T08:28:43.711" v="292"/>
          <ac:graphicFrameMkLst>
            <pc:docMk/>
            <pc:sldMk cId="3036806584" sldId="355"/>
            <ac:graphicFrameMk id="2" creationId="{1841FBAE-298F-4561-950B-7CCF8761C0DA}"/>
          </ac:graphicFrameMkLst>
        </pc:graphicFrameChg>
        <pc:graphicFrameChg chg="add del mod modGraphic">
          <ac:chgData name="ゲスト ユーザー" userId="" providerId="Windows Live" clId="Web-{1CCFEE7C-3653-4B85-98DE-BA450BD80D99}" dt="2021-03-30T08:29:17.680" v="297"/>
          <ac:graphicFrameMkLst>
            <pc:docMk/>
            <pc:sldMk cId="3036806584" sldId="355"/>
            <ac:graphicFrameMk id="5" creationId="{6C347812-734C-421F-A360-FF04B13446D6}"/>
          </ac:graphicFrameMkLst>
        </pc:graphicFrameChg>
        <pc:graphicFrameChg chg="add mod modGraphic">
          <ac:chgData name="ゲスト ユーザー" userId="" providerId="Windows Live" clId="Web-{1CCFEE7C-3653-4B85-98DE-BA450BD80D99}" dt="2021-03-30T08:37:52.791" v="35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add mod">
          <ac:chgData name="ゲスト ユーザー" userId="" providerId="Windows Live" clId="Web-{1CCFEE7C-3653-4B85-98DE-BA450BD80D99}" dt="2021-03-30T08:22:07.600" v="208" actId="1076"/>
          <ac:picMkLst>
            <pc:docMk/>
            <pc:sldMk cId="3036806584" sldId="355"/>
            <ac:picMk id="4" creationId="{EC9860A2-3405-4813-98E8-5DED70DBF531}"/>
          </ac:picMkLst>
        </pc:picChg>
      </pc:sldChg>
      <pc:sldChg chg="addSp modSp">
        <pc:chgData name="ゲスト ユーザー" userId="" providerId="Windows Live" clId="Web-{1CCFEE7C-3653-4B85-98DE-BA450BD80D99}" dt="2021-03-30T08:26:32.632" v="274" actId="1076"/>
        <pc:sldMkLst>
          <pc:docMk/>
          <pc:sldMk cId="3079883202" sldId="356"/>
        </pc:sldMkLst>
        <pc:spChg chg="add mod">
          <ac:chgData name="ゲスト ユーザー" userId="" providerId="Windows Live" clId="Web-{1CCFEE7C-3653-4B85-98DE-BA450BD80D99}" dt="2021-03-30T08:12:25.626" v="155" actId="1076"/>
          <ac:spMkLst>
            <pc:docMk/>
            <pc:sldMk cId="3079883202" sldId="356"/>
            <ac:spMk id="2" creationId="{BCB231FD-BB76-4D0A-87D5-E220CE255F6F}"/>
          </ac:spMkLst>
        </pc:spChg>
        <pc:spChg chg="mod">
          <ac:chgData name="ゲスト ユーザー" userId="" providerId="Windows Live" clId="Web-{1CCFEE7C-3653-4B85-98DE-BA450BD80D99}" dt="2021-03-30T08:24:35.397" v="246" actId="20577"/>
          <ac:spMkLst>
            <pc:docMk/>
            <pc:sldMk cId="3079883202" sldId="356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24:57.694" v="256" actId="1076"/>
          <ac:spMkLst>
            <pc:docMk/>
            <pc:sldMk cId="3079883202" sldId="356"/>
            <ac:spMk id="4" creationId="{D6E9B4F4-62B7-4EC0-8287-3F2A89EA4125}"/>
          </ac:spMkLst>
        </pc:spChg>
        <pc:spChg chg="add mod">
          <ac:chgData name="ゲスト ユーザー" userId="" providerId="Windows Live" clId="Web-{1CCFEE7C-3653-4B85-98DE-BA450BD80D99}" dt="2021-03-30T08:12:33.251" v="158" actId="20577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1CCFEE7C-3653-4B85-98DE-BA450BD80D99}" dt="2021-03-30T08:26:09.663" v="268" actId="1076"/>
          <ac:spMkLst>
            <pc:docMk/>
            <pc:sldMk cId="3079883202" sldId="356"/>
            <ac:spMk id="11" creationId="{5BBB7B41-DA88-47A9-9759-003797B267E8}"/>
          </ac:spMkLst>
        </pc:spChg>
        <pc:spChg chg="add mod">
          <ac:chgData name="ゲスト ユーザー" userId="" providerId="Windows Live" clId="Web-{1CCFEE7C-3653-4B85-98DE-BA450BD80D99}" dt="2021-03-30T08:25:25.522" v="267" actId="1076"/>
          <ac:spMkLst>
            <pc:docMk/>
            <pc:sldMk cId="3079883202" sldId="356"/>
            <ac:spMk id="12" creationId="{6CD4D3F5-106D-4991-AF1D-68379523EF7E}"/>
          </ac:spMkLst>
        </pc:spChg>
        <pc:spChg chg="add mod">
          <ac:chgData name="ゲスト ユーザー" userId="" providerId="Windows Live" clId="Web-{1CCFEE7C-3653-4B85-98DE-BA450BD80D99}" dt="2021-03-30T08:26:32.632" v="274" actId="1076"/>
          <ac:spMkLst>
            <pc:docMk/>
            <pc:sldMk cId="3079883202" sldId="356"/>
            <ac:spMk id="13" creationId="{2E4DF0E2-5B61-42AB-B332-BED5E5FE7C4C}"/>
          </ac:spMkLst>
        </pc:spChg>
        <pc:spChg chg="mod">
          <ac:chgData name="ゲスト ユーザー" userId="" providerId="Windows Live" clId="Web-{1CCFEE7C-3653-4B85-98DE-BA450BD80D99}" dt="2021-03-30T08:12:20.470" v="154" actId="20577"/>
          <ac:spMkLst>
            <pc:docMk/>
            <pc:sldMk cId="3079883202" sldId="35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CCFEE7C-3653-4B85-98DE-BA450BD80D99}" dt="2021-03-30T08:27:25.320" v="284" actId="20577"/>
        <pc:sldMkLst>
          <pc:docMk/>
          <pc:sldMk cId="826447724" sldId="357"/>
        </pc:sldMkLst>
        <pc:spChg chg="mod">
          <ac:chgData name="ゲスト ユーザー" userId="" providerId="Windows Live" clId="Web-{1CCFEE7C-3653-4B85-98DE-BA450BD80D99}" dt="2021-03-30T08:27:12.616" v="280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6:54.210" v="277" actId="20577"/>
          <ac:spMkLst>
            <pc:docMk/>
            <pc:sldMk cId="826447724" sldId="357"/>
            <ac:spMk id="4" creationId="{83B0A878-393B-46A3-903D-A7B604038F61}"/>
          </ac:spMkLst>
        </pc:spChg>
        <pc:spChg chg="add">
          <ac:chgData name="ゲスト ユーザー" userId="" providerId="Windows Live" clId="Web-{1CCFEE7C-3653-4B85-98DE-BA450BD80D99}" dt="2021-03-30T08:10:58.126" v="152"/>
          <ac:spMkLst>
            <pc:docMk/>
            <pc:sldMk cId="826447724" sldId="357"/>
            <ac:spMk id="7" creationId="{29022D68-C26C-4954-8682-CDF4D3F5C316}"/>
          </ac:spMkLst>
        </pc:spChg>
        <pc:spChg chg="add mod">
          <ac:chgData name="ゲスト ユーザー" userId="" providerId="Windows Live" clId="Web-{1CCFEE7C-3653-4B85-98DE-BA450BD80D99}" dt="2021-03-30T08:26:52.491" v="276" actId="1076"/>
          <ac:spMkLst>
            <pc:docMk/>
            <pc:sldMk cId="826447724" sldId="357"/>
            <ac:spMk id="8" creationId="{39001D9B-B8CE-4B4B-AAF5-08B78542334C}"/>
          </ac:spMkLst>
        </pc:spChg>
        <pc:spChg chg="add mod">
          <ac:chgData name="ゲスト ユーザー" userId="" providerId="Windows Live" clId="Web-{1CCFEE7C-3653-4B85-98DE-BA450BD80D99}" dt="2021-03-30T08:27:25.320" v="284" actId="20577"/>
          <ac:spMkLst>
            <pc:docMk/>
            <pc:sldMk cId="826447724" sldId="357"/>
            <ac:spMk id="10" creationId="{13F75643-2A5B-42EA-ABA9-C073CF07F679}"/>
          </ac:spMkLst>
        </pc:spChg>
      </pc:sldChg>
      <pc:sldChg chg="modSp">
        <pc:chgData name="ゲスト ユーザー" userId="" providerId="Windows Live" clId="Web-{1CCFEE7C-3653-4B85-98DE-BA450BD80D99}" dt="2021-03-30T08:28:18.289" v="288" actId="14100"/>
        <pc:sldMkLst>
          <pc:docMk/>
          <pc:sldMk cId="303042461" sldId="358"/>
        </pc:sldMkLst>
        <pc:spChg chg="mod">
          <ac:chgData name="ゲスト ユーザー" userId="" providerId="Windows Live" clId="Web-{1CCFEE7C-3653-4B85-98DE-BA450BD80D99}" dt="2021-03-30T08:28:09.664" v="286" actId="14100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8:18.289" v="288" actId="14100"/>
          <ac:spMkLst>
            <pc:docMk/>
            <pc:sldMk cId="303042461" sldId="358"/>
            <ac:spMk id="4" creationId="{83B0A878-393B-46A3-903D-A7B604038F61}"/>
          </ac:spMkLst>
        </pc:spChg>
      </pc:sldChg>
      <pc:sldChg chg="add del replId">
        <pc:chgData name="ゲスト ユーザー" userId="" providerId="Windows Live" clId="Web-{1CCFEE7C-3653-4B85-98DE-BA450BD80D99}" dt="2021-03-30T07:59:36.951" v="39"/>
        <pc:sldMkLst>
          <pc:docMk/>
          <pc:sldMk cId="1087374805" sldId="402"/>
        </pc:sldMkLst>
      </pc:sldChg>
      <pc:sldChg chg="add del replId">
        <pc:chgData name="ゲスト ユーザー" userId="" providerId="Windows Live" clId="Web-{1CCFEE7C-3653-4B85-98DE-BA450BD80D99}" dt="2021-03-30T08:01:21.405" v="68"/>
        <pc:sldMkLst>
          <pc:docMk/>
          <pc:sldMk cId="1350847526" sldId="402"/>
        </pc:sldMkLst>
      </pc:sldChg>
    </pc:docChg>
  </pc:docChgLst>
  <pc:docChgLst>
    <pc:chgData name="ゲスト ユーザー" providerId="Windows Live" clId="Web-{E0C52404-4E32-4942-99A3-948A2D550135}"/>
    <pc:docChg chg="modSld">
      <pc:chgData name="ゲスト ユーザー" userId="" providerId="Windows Live" clId="Web-{E0C52404-4E32-4942-99A3-948A2D550135}" dt="2021-03-31T01:49:32.513" v="980" actId="20577"/>
      <pc:docMkLst>
        <pc:docMk/>
      </pc:docMkLst>
      <pc:sldChg chg="modSp">
        <pc:chgData name="ゲスト ユーザー" userId="" providerId="Windows Live" clId="Web-{E0C52404-4E32-4942-99A3-948A2D550135}" dt="2021-03-31T01:02:18.986" v="447" actId="20577"/>
        <pc:sldMkLst>
          <pc:docMk/>
          <pc:sldMk cId="0" sldId="265"/>
        </pc:sldMkLst>
        <pc:spChg chg="mod">
          <ac:chgData name="ゲスト ユーザー" userId="" providerId="Windows Live" clId="Web-{E0C52404-4E32-4942-99A3-948A2D550135}" dt="2021-03-31T01:02:18.986" v="44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01:10.001" v="416" actId="20577"/>
          <ac:spMkLst>
            <pc:docMk/>
            <pc:sldMk cId="0" sldId="265"/>
            <ac:spMk id="4" creationId="{B71BC3BA-F92E-47BC-B6B6-F98026E235DA}"/>
          </ac:spMkLst>
        </pc:spChg>
        <pc:spChg chg="mod">
          <ac:chgData name="ゲスト ユーザー" userId="" providerId="Windows Live" clId="Web-{E0C52404-4E32-4942-99A3-948A2D550135}" dt="2021-03-31T01:01:13.891" v="419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20:00.362" v="595" actId="14100"/>
        <pc:sldMkLst>
          <pc:docMk/>
          <pc:sldMk cId="3036806584" sldId="355"/>
        </pc:sldMkLst>
        <pc:spChg chg="add mod">
          <ac:chgData name="ゲスト ユーザー" userId="" providerId="Windows Live" clId="Web-{E0C52404-4E32-4942-99A3-948A2D550135}" dt="2021-03-31T01:19:28.111" v="590" actId="1076"/>
          <ac:spMkLst>
            <pc:docMk/>
            <pc:sldMk cId="3036806584" sldId="355"/>
            <ac:spMk id="2" creationId="{D3773491-4AA9-4614-B6D0-B724833A0768}"/>
          </ac:spMkLst>
        </pc:spChg>
        <pc:spChg chg="add mod">
          <ac:chgData name="ゲスト ユーザー" userId="" providerId="Windows Live" clId="Web-{E0C52404-4E32-4942-99A3-948A2D550135}" dt="2021-03-31T00:48:52.130" v="268" actId="1076"/>
          <ac:spMkLst>
            <pc:docMk/>
            <pc:sldMk cId="3036806584" sldId="355"/>
            <ac:spMk id="3" creationId="{E4D0D5DA-7D99-41E7-AEAE-F6D8C402855E}"/>
          </ac:spMkLst>
        </pc:spChg>
        <pc:spChg chg="add mod">
          <ac:chgData name="ゲスト ユーザー" userId="" providerId="Windows Live" clId="Web-{E0C52404-4E32-4942-99A3-948A2D550135}" dt="2021-03-31T00:48:22.645" v="263" actId="1076"/>
          <ac:spMkLst>
            <pc:docMk/>
            <pc:sldMk cId="3036806584" sldId="355"/>
            <ac:spMk id="5" creationId="{6DC2428C-F309-4A87-B0AB-C68EAE9BA870}"/>
          </ac:spMkLst>
        </pc:spChg>
        <pc:spChg chg="add del mod">
          <ac:chgData name="ゲスト ユーザー" userId="" providerId="Windows Live" clId="Web-{E0C52404-4E32-4942-99A3-948A2D550135}" dt="2021-03-31T00:34:17.226" v="164"/>
          <ac:spMkLst>
            <pc:docMk/>
            <pc:sldMk cId="3036806584" sldId="355"/>
            <ac:spMk id="7" creationId="{64A0EE02-0159-4887-A7C2-7054979DB970}"/>
          </ac:spMkLst>
        </pc:spChg>
        <pc:spChg chg="add del mod">
          <ac:chgData name="ゲスト ユーザー" userId="" providerId="Windows Live" clId="Web-{E0C52404-4E32-4942-99A3-948A2D550135}" dt="2021-03-31T00:52:49.134" v="329"/>
          <ac:spMkLst>
            <pc:docMk/>
            <pc:sldMk cId="3036806584" sldId="355"/>
            <ac:spMk id="9" creationId="{3B1684CD-7381-4F27-8393-0880C3A46BF2}"/>
          </ac:spMkLst>
        </pc:spChg>
        <pc:spChg chg="add mod">
          <ac:chgData name="ゲスト ユーザー" userId="" providerId="Windows Live" clId="Web-{E0C52404-4E32-4942-99A3-948A2D550135}" dt="2021-03-31T00:48:19.067" v="262" actId="1076"/>
          <ac:spMkLst>
            <pc:docMk/>
            <pc:sldMk cId="3036806584" sldId="355"/>
            <ac:spMk id="10" creationId="{8D307E69-D84E-49B3-915E-66C7B564EF71}"/>
          </ac:spMkLst>
        </pc:spChg>
        <pc:spChg chg="add mod">
          <ac:chgData name="ゲスト ユーザー" userId="" providerId="Windows Live" clId="Web-{E0C52404-4E32-4942-99A3-948A2D550135}" dt="2021-03-31T00:57:47.435" v="379" actId="1076"/>
          <ac:spMkLst>
            <pc:docMk/>
            <pc:sldMk cId="3036806584" sldId="355"/>
            <ac:spMk id="11" creationId="{C3B40FDC-E78B-48AF-9E0A-17A5637E5921}"/>
          </ac:spMkLst>
        </pc:spChg>
        <pc:spChg chg="add mod">
          <ac:chgData name="ゲスト ユーザー" userId="" providerId="Windows Live" clId="Web-{E0C52404-4E32-4942-99A3-948A2D550135}" dt="2021-03-31T01:19:11.424" v="589" actId="20577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E0C52404-4E32-4942-99A3-948A2D550135}" dt="2021-03-31T00:57:59.545" v="382" actId="1076"/>
          <ac:spMkLst>
            <pc:docMk/>
            <pc:sldMk cId="3036806584" sldId="355"/>
            <ac:spMk id="13" creationId="{D335149B-832C-4393-BDF5-FC76E65CF37B}"/>
          </ac:spMkLst>
        </pc:spChg>
        <pc:spChg chg="add mod">
          <ac:chgData name="ゲスト ユーザー" userId="" providerId="Windows Live" clId="Web-{E0C52404-4E32-4942-99A3-948A2D550135}" dt="2021-03-31T01:20:00.362" v="595" actId="14100"/>
          <ac:spMkLst>
            <pc:docMk/>
            <pc:sldMk cId="3036806584" sldId="355"/>
            <ac:spMk id="14" creationId="{1BA45DA2-B3CB-45F5-9CBE-B6200D40F559}"/>
          </ac:spMkLst>
        </pc:spChg>
        <pc:spChg chg="add mod">
          <ac:chgData name="ゲスト ユーザー" userId="" providerId="Windows Live" clId="Web-{E0C52404-4E32-4942-99A3-948A2D550135}" dt="2021-03-31T00:56:44.434" v="365" actId="1076"/>
          <ac:spMkLst>
            <pc:docMk/>
            <pc:sldMk cId="3036806584" sldId="355"/>
            <ac:spMk id="16" creationId="{105691A9-396F-4CA7-85A4-113C39BC3269}"/>
          </ac:spMkLst>
        </pc:spChg>
        <pc:spChg chg="add mod">
          <ac:chgData name="ゲスト ユーザー" userId="" providerId="Windows Live" clId="Web-{E0C52404-4E32-4942-99A3-948A2D550135}" dt="2021-03-31T01:00:07.015" v="405" actId="1076"/>
          <ac:spMkLst>
            <pc:docMk/>
            <pc:sldMk cId="3036806584" sldId="355"/>
            <ac:spMk id="17" creationId="{BD9F54A1-B50F-4973-8EDB-CAF59FE49CF6}"/>
          </ac:spMkLst>
        </pc:spChg>
        <pc:spChg chg="add mod">
          <ac:chgData name="ゲスト ユーザー" userId="" providerId="Windows Live" clId="Web-{E0C52404-4E32-4942-99A3-948A2D550135}" dt="2021-03-31T00:59:06.343" v="397" actId="1076"/>
          <ac:spMkLst>
            <pc:docMk/>
            <pc:sldMk cId="3036806584" sldId="355"/>
            <ac:spMk id="26" creationId="{7F226FD7-A965-460A-915D-1A6012C2AD33}"/>
          </ac:spMkLst>
        </pc:spChg>
        <pc:spChg chg="add mod">
          <ac:chgData name="ゲスト ユーザー" userId="" providerId="Windows Live" clId="Web-{E0C52404-4E32-4942-99A3-948A2D550135}" dt="2021-03-31T00:58:49.124" v="388" actId="1076"/>
          <ac:spMkLst>
            <pc:docMk/>
            <pc:sldMk cId="3036806584" sldId="355"/>
            <ac:spMk id="27" creationId="{20B4BED2-7AC9-49F0-8157-4BE7A7FC0337}"/>
          </ac:spMkLst>
        </pc:spChg>
        <pc:spChg chg="add mod">
          <ac:chgData name="ゲスト ユーザー" userId="" providerId="Windows Live" clId="Web-{E0C52404-4E32-4942-99A3-948A2D550135}" dt="2021-03-31T01:19:30.815" v="591" actId="1076"/>
          <ac:spMkLst>
            <pc:docMk/>
            <pc:sldMk cId="3036806584" sldId="355"/>
            <ac:spMk id="28" creationId="{FCB70896-E836-4DFE-BD91-DBA6BD6DC340}"/>
          </ac:spMkLst>
        </pc:spChg>
        <pc:spChg chg="add mod">
          <ac:chgData name="ゲスト ユーザー" userId="" providerId="Windows Live" clId="Web-{E0C52404-4E32-4942-99A3-948A2D550135}" dt="2021-03-31T01:00:52.704" v="413" actId="1076"/>
          <ac:spMkLst>
            <pc:docMk/>
            <pc:sldMk cId="3036806584" sldId="355"/>
            <ac:spMk id="29" creationId="{3CF82DB1-54EB-49ED-9BE8-8ADA7EFB9D06}"/>
          </ac:spMkLst>
        </pc:spChg>
        <pc:spChg chg="add mod">
          <ac:chgData name="ゲスト ユーザー" userId="" providerId="Windows Live" clId="Web-{E0C52404-4E32-4942-99A3-948A2D550135}" dt="2021-03-31T01:00:30.188" v="409" actId="1076"/>
          <ac:spMkLst>
            <pc:docMk/>
            <pc:sldMk cId="3036806584" sldId="355"/>
            <ac:spMk id="30" creationId="{910DBB08-2968-422F-887C-9DA4A5EE0A7B}"/>
          </ac:spMkLst>
        </pc:spChg>
        <pc:spChg chg="add mod">
          <ac:chgData name="ゲスト ユーザー" userId="" providerId="Windows Live" clId="Web-{E0C52404-4E32-4942-99A3-948A2D550135}" dt="2021-03-31T01:01:01.141" v="415" actId="1076"/>
          <ac:spMkLst>
            <pc:docMk/>
            <pc:sldMk cId="3036806584" sldId="355"/>
            <ac:spMk id="31" creationId="{6894EA04-DA81-4E18-A61A-EEC4D5A2D491}"/>
          </ac:spMkLst>
        </pc:spChg>
        <pc:spChg chg="mod">
          <ac:chgData name="ゲスト ユーザー" userId="" providerId="Windows Live" clId="Web-{E0C52404-4E32-4942-99A3-948A2D550135}" dt="2021-03-31T00:52:18.883" v="325" actId="20577"/>
          <ac:spMkLst>
            <pc:docMk/>
            <pc:sldMk cId="3036806584" sldId="355"/>
            <ac:spMk id="216" creationId="{00000000-0000-0000-0000-000000000000}"/>
          </ac:spMkLst>
        </pc:spChg>
        <pc:graphicFrameChg chg="mod modGraphic">
          <ac:chgData name="ゲスト ユーザー" userId="" providerId="Windows Live" clId="Web-{E0C52404-4E32-4942-99A3-948A2D550135}" dt="2021-03-31T01:19:48.080" v="59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mod">
          <ac:chgData name="ゲスト ユーザー" userId="" providerId="Windows Live" clId="Web-{E0C52404-4E32-4942-99A3-948A2D550135}" dt="2021-03-31T00:49:29.271" v="277" actId="1076"/>
          <ac:picMkLst>
            <pc:docMk/>
            <pc:sldMk cId="3036806584" sldId="355"/>
            <ac:picMk id="4" creationId="{EC9860A2-3405-4813-98E8-5DED70DBF531}"/>
          </ac:picMkLst>
        </pc:picChg>
        <pc:cxnChg chg="add mod">
          <ac:chgData name="ゲスト ユーザー" userId="" providerId="Windows Live" clId="Web-{E0C52404-4E32-4942-99A3-948A2D550135}" dt="2021-03-31T00:48:47.521" v="267" actId="1076"/>
          <ac:cxnSpMkLst>
            <pc:docMk/>
            <pc:sldMk cId="3036806584" sldId="355"/>
            <ac:cxnSpMk id="8" creationId="{710BF1D8-217E-47B4-BF28-82885B686862}"/>
          </ac:cxnSpMkLst>
        </pc:cxnChg>
        <pc:cxnChg chg="add del mod">
          <ac:chgData name="ゲスト ユーザー" userId="" providerId="Windows Live" clId="Web-{E0C52404-4E32-4942-99A3-948A2D550135}" dt="2021-03-31T00:49:08.865" v="270"/>
          <ac:cxnSpMkLst>
            <pc:docMk/>
            <pc:sldMk cId="3036806584" sldId="355"/>
            <ac:cxnSpMk id="15" creationId="{385AE6E8-EA24-457B-B171-517746F8DE87}"/>
          </ac:cxnSpMkLst>
        </pc:cxnChg>
        <pc:cxnChg chg="add mod">
          <ac:chgData name="ゲスト ユーザー" userId="" providerId="Windows Live" clId="Web-{E0C52404-4E32-4942-99A3-948A2D550135}" dt="2021-03-31T00:49:23.599" v="275" actId="1076"/>
          <ac:cxnSpMkLst>
            <pc:docMk/>
            <pc:sldMk cId="3036806584" sldId="355"/>
            <ac:cxnSpMk id="19" creationId="{893194F0-0311-4273-98CD-F01EDD718EDA}"/>
          </ac:cxnSpMkLst>
        </pc:cxnChg>
      </pc:sldChg>
      <pc:sldChg chg="addSp modSp">
        <pc:chgData name="ゲスト ユーザー" userId="" providerId="Windows Live" clId="Web-{E0C52404-4E32-4942-99A3-948A2D550135}" dt="2021-03-31T01:17:02.562" v="578" actId="1076"/>
        <pc:sldMkLst>
          <pc:docMk/>
          <pc:sldMk cId="3079883202" sldId="356"/>
        </pc:sldMkLst>
        <pc:spChg chg="add mod">
          <ac:chgData name="ゲスト ユーザー" userId="" providerId="Windows Live" clId="Web-{E0C52404-4E32-4942-99A3-948A2D550135}" dt="2021-03-31T01:12:23.574" v="530" actId="1076"/>
          <ac:spMkLst>
            <pc:docMk/>
            <pc:sldMk cId="3079883202" sldId="356"/>
            <ac:spMk id="5" creationId="{BFE39B7D-CF29-4B0B-8F32-D75701EFF1A6}"/>
          </ac:spMkLst>
        </pc:spChg>
        <pc:spChg chg="mod">
          <ac:chgData name="ゲスト ユーザー" userId="" providerId="Windows Live" clId="Web-{E0C52404-4E32-4942-99A3-948A2D550135}" dt="2021-03-31T01:17:02.562" v="578" actId="1076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E0C52404-4E32-4942-99A3-948A2D550135}" dt="2021-03-31T01:13:27.450" v="546"/>
          <ac:spMkLst>
            <pc:docMk/>
            <pc:sldMk cId="3079883202" sldId="356"/>
            <ac:spMk id="14" creationId="{B2A1480C-3012-4EA0-89F5-6FB6CC65B89D}"/>
          </ac:spMkLst>
        </pc:spChg>
        <pc:spChg chg="add mod">
          <ac:chgData name="ゲスト ユーザー" userId="" providerId="Windows Live" clId="Web-{E0C52404-4E32-4942-99A3-948A2D550135}" dt="2021-03-31T01:13:15.278" v="545"/>
          <ac:spMkLst>
            <pc:docMk/>
            <pc:sldMk cId="3079883202" sldId="356"/>
            <ac:spMk id="15" creationId="{4253E65A-29A9-42E9-A9E5-AA4FF374DDAD}"/>
          </ac:spMkLst>
        </pc:spChg>
      </pc:sldChg>
      <pc:sldChg chg="delSp modSp">
        <pc:chgData name="ゲスト ユーザー" userId="" providerId="Windows Live" clId="Web-{E0C52404-4E32-4942-99A3-948A2D550135}" dt="2021-03-31T01:03:32.784" v="478" actId="1076"/>
        <pc:sldMkLst>
          <pc:docMk/>
          <pc:sldMk cId="826447724" sldId="357"/>
        </pc:sldMkLst>
        <pc:spChg chg="mod">
          <ac:chgData name="ゲスト ユーザー" userId="" providerId="Windows Live" clId="Web-{E0C52404-4E32-4942-99A3-948A2D550135}" dt="2021-03-31T01:03:19.096" v="477" actId="14100"/>
          <ac:spMkLst>
            <pc:docMk/>
            <pc:sldMk cId="826447724" sldId="357"/>
            <ac:spMk id="5" creationId="{2E13E84F-3B93-4506-9DD4-6C82D90C6BB2}"/>
          </ac:spMkLst>
        </pc:spChg>
        <pc:spChg chg="del mod">
          <ac:chgData name="ゲスト ユーザー" userId="" providerId="Windows Live" clId="Web-{E0C52404-4E32-4942-99A3-948A2D550135}" dt="2021-03-31T01:03:02.409" v="474"/>
          <ac:spMkLst>
            <pc:docMk/>
            <pc:sldMk cId="826447724" sldId="357"/>
            <ac:spMk id="7" creationId="{29022D68-C26C-4954-8682-CDF4D3F5C316}"/>
          </ac:spMkLst>
        </pc:spChg>
        <pc:spChg chg="mod">
          <ac:chgData name="ゲスト ユーザー" userId="" providerId="Windows Live" clId="Web-{E0C52404-4E32-4942-99A3-948A2D550135}" dt="2021-03-31T01:02:54.752" v="471" actId="20577"/>
          <ac:spMkLst>
            <pc:docMk/>
            <pc:sldMk cId="826447724" sldId="357"/>
            <ac:spMk id="233" creationId="{00000000-0000-0000-0000-000000000000}"/>
          </ac:spMkLst>
        </pc:spChg>
        <pc:picChg chg="mod">
          <ac:chgData name="ゲスト ユーザー" userId="" providerId="Windows Live" clId="Web-{E0C52404-4E32-4942-99A3-948A2D550135}" dt="2021-03-31T01:03:32.784" v="478" actId="1076"/>
          <ac:picMkLst>
            <pc:docMk/>
            <pc:sldMk cId="826447724" sldId="357"/>
            <ac:picMk id="6" creationId="{88DCB89C-EAD4-4F67-AAAE-C4AED9A6A290}"/>
          </ac:picMkLst>
        </pc:picChg>
      </pc:sldChg>
      <pc:sldChg chg="addSp modSp">
        <pc:chgData name="ゲスト ユーザー" userId="" providerId="Windows Live" clId="Web-{E0C52404-4E32-4942-99A3-948A2D550135}" dt="2021-03-31T01:32:00.710" v="695" actId="1076"/>
        <pc:sldMkLst>
          <pc:docMk/>
          <pc:sldMk cId="303042461" sldId="358"/>
        </pc:sldMkLst>
        <pc:spChg chg="mod">
          <ac:chgData name="ゲスト ユーザー" userId="" providerId="Windows Live" clId="Web-{E0C52404-4E32-4942-99A3-948A2D550135}" dt="2021-03-31T01:31:43.850" v="691" actId="20577"/>
          <ac:spMkLst>
            <pc:docMk/>
            <pc:sldMk cId="303042461" sldId="358"/>
            <ac:spMk id="3" creationId="{3CB21E07-D58C-456C-86C7-C3C437854117}"/>
          </ac:spMkLst>
        </pc:spChg>
        <pc:spChg chg="add mod">
          <ac:chgData name="ゲスト ユーザー" userId="" providerId="Windows Live" clId="Web-{E0C52404-4E32-4942-99A3-948A2D550135}" dt="2021-03-31T01:15:31.545" v="554" actId="1076"/>
          <ac:spMkLst>
            <pc:docMk/>
            <pc:sldMk cId="303042461" sldId="358"/>
            <ac:spMk id="6" creationId="{2E5D39F8-7127-4290-9CF8-65CBF206AAA9}"/>
          </ac:spMkLst>
        </pc:spChg>
        <pc:spChg chg="add mod">
          <ac:chgData name="ゲスト ユーザー" userId="" providerId="Windows Live" clId="Web-{E0C52404-4E32-4942-99A3-948A2D550135}" dt="2021-03-31T01:16:32.890" v="573" actId="1076"/>
          <ac:spMkLst>
            <pc:docMk/>
            <pc:sldMk cId="303042461" sldId="358"/>
            <ac:spMk id="7" creationId="{66C63078-1703-47F5-8D3D-C29F382A662B}"/>
          </ac:spMkLst>
        </pc:spChg>
        <pc:spChg chg="add mod">
          <ac:chgData name="ゲスト ユーザー" userId="" providerId="Windows Live" clId="Web-{E0C52404-4E32-4942-99A3-948A2D550135}" dt="2021-03-31T01:30:42.599" v="668" actId="1076"/>
          <ac:spMkLst>
            <pc:docMk/>
            <pc:sldMk cId="303042461" sldId="358"/>
            <ac:spMk id="11" creationId="{FC043982-DDBD-4CBE-AFD8-06A96E1AA345}"/>
          </ac:spMkLst>
        </pc:spChg>
        <pc:spChg chg="add mod">
          <ac:chgData name="ゲスト ユーザー" userId="" providerId="Windows Live" clId="Web-{E0C52404-4E32-4942-99A3-948A2D550135}" dt="2021-03-31T01:16:52.312" v="577" actId="1076"/>
          <ac:spMkLst>
            <pc:docMk/>
            <pc:sldMk cId="303042461" sldId="358"/>
            <ac:spMk id="12" creationId="{30CA794C-11D7-404F-A99B-A0B886EF3B00}"/>
          </ac:spMkLst>
        </pc:spChg>
        <pc:spChg chg="add mod">
          <ac:chgData name="ゲスト ユーザー" userId="" providerId="Windows Live" clId="Web-{E0C52404-4E32-4942-99A3-948A2D550135}" dt="2021-03-31T01:32:00.710" v="695" actId="1076"/>
          <ac:spMkLst>
            <pc:docMk/>
            <pc:sldMk cId="303042461" sldId="358"/>
            <ac:spMk id="13" creationId="{7480466B-6824-4F53-8080-E1095A701B8D}"/>
          </ac:spMkLst>
        </pc:spChg>
        <pc:spChg chg="add mod">
          <ac:chgData name="ゲスト ユーザー" userId="" providerId="Windows Live" clId="Web-{E0C52404-4E32-4942-99A3-948A2D550135}" dt="2021-03-31T01:31:49.272" v="692" actId="1076"/>
          <ac:spMkLst>
            <pc:docMk/>
            <pc:sldMk cId="303042461" sldId="358"/>
            <ac:spMk id="14" creationId="{43A849BC-9847-4B09-9D3E-3349B3B8C458}"/>
          </ac:spMkLst>
        </pc:spChg>
        <pc:spChg chg="add mod">
          <ac:chgData name="ゲスト ユーザー" userId="" providerId="Windows Live" clId="Web-{E0C52404-4E32-4942-99A3-948A2D550135}" dt="2021-03-31T01:31:25.568" v="684" actId="1076"/>
          <ac:spMkLst>
            <pc:docMk/>
            <pc:sldMk cId="303042461" sldId="358"/>
            <ac:spMk id="15" creationId="{886FFCF1-87BE-4171-9C7F-911FC6E9ACD0}"/>
          </ac:spMkLst>
        </pc:spChg>
        <pc:spChg chg="add mod">
          <ac:chgData name="ゲスト ユーザー" userId="" providerId="Windows Live" clId="Web-{E0C52404-4E32-4942-99A3-948A2D550135}" dt="2021-03-31T01:31:57.069" v="694" actId="1076"/>
          <ac:spMkLst>
            <pc:docMk/>
            <pc:sldMk cId="303042461" sldId="358"/>
            <ac:spMk id="16" creationId="{FB144E9E-4416-41E4-A14A-697939B671CC}"/>
          </ac:spMkLst>
        </pc:spChg>
        <pc:spChg chg="mod">
          <ac:chgData name="ゲスト ユーザー" userId="" providerId="Windows Live" clId="Web-{E0C52404-4E32-4942-99A3-948A2D550135}" dt="2021-03-31T01:15:52.858" v="568" actId="20577"/>
          <ac:spMkLst>
            <pc:docMk/>
            <pc:sldMk cId="303042461" sldId="35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34:31.275" v="723" actId="1076"/>
        <pc:sldMkLst>
          <pc:docMk/>
          <pc:sldMk cId="3242784515" sldId="359"/>
        </pc:sldMkLst>
        <pc:spChg chg="mod">
          <ac:chgData name="ゲスト ユーザー" userId="" providerId="Windows Live" clId="Web-{E0C52404-4E32-4942-99A3-948A2D550135}" dt="2021-03-31T01:32:32.382" v="70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34:05.525" v="720" actId="14100"/>
          <ac:spMkLst>
            <pc:docMk/>
            <pc:sldMk cId="3242784515" sldId="359"/>
            <ac:spMk id="5" creationId="{DCBA0C6F-345F-49FA-A8AF-DB30FE07A561}"/>
          </ac:spMkLst>
        </pc:spChg>
        <pc:spChg chg="add del mod">
          <ac:chgData name="ゲスト ユーザー" userId="" providerId="Windows Live" clId="Web-{E0C52404-4E32-4942-99A3-948A2D550135}" dt="2021-03-31T01:14:42.701" v="550"/>
          <ac:spMkLst>
            <pc:docMk/>
            <pc:sldMk cId="3242784515" sldId="359"/>
            <ac:spMk id="8" creationId="{2FB8ABE6-E94B-4527-8B88-7EACA3F242E1}"/>
          </ac:spMkLst>
        </pc:spChg>
        <pc:spChg chg="add mod">
          <ac:chgData name="ゲスト ユーザー" userId="" providerId="Windows Live" clId="Web-{E0C52404-4E32-4942-99A3-948A2D550135}" dt="2021-03-31T01:32:49.898" v="709" actId="1076"/>
          <ac:spMkLst>
            <pc:docMk/>
            <pc:sldMk cId="3242784515" sldId="359"/>
            <ac:spMk id="8" creationId="{6C30CCA7-CBFD-4ED8-86C3-6A4EF3607165}"/>
          </ac:spMkLst>
        </pc:spChg>
        <pc:spChg chg="add mod">
          <ac:chgData name="ゲスト ユーザー" userId="" providerId="Windows Live" clId="Web-{E0C52404-4E32-4942-99A3-948A2D550135}" dt="2021-03-31T01:32:44.664" v="708" actId="1076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E0C52404-4E32-4942-99A3-948A2D550135}" dt="2021-03-31T01:32:36.289" v="705" actId="1076"/>
          <ac:spMkLst>
            <pc:docMk/>
            <pc:sldMk cId="3242784515" sldId="359"/>
            <ac:spMk id="13" creationId="{80472C0A-4D22-49A0-A6EA-1B9CEE2F6C2E}"/>
          </ac:spMkLst>
        </pc:spChg>
        <pc:spChg chg="add mod">
          <ac:chgData name="ゲスト ユーザー" userId="" providerId="Windows Live" clId="Web-{E0C52404-4E32-4942-99A3-948A2D550135}" dt="2021-03-31T01:21:16.707" v="609" actId="1076"/>
          <ac:spMkLst>
            <pc:docMk/>
            <pc:sldMk cId="3242784515" sldId="359"/>
            <ac:spMk id="14" creationId="{88746176-67ED-4570-BB62-5A1C737B14E8}"/>
          </ac:spMkLst>
        </pc:spChg>
        <pc:spChg chg="add mod">
          <ac:chgData name="ゲスト ユーザー" userId="" providerId="Windows Live" clId="Web-{E0C52404-4E32-4942-99A3-948A2D550135}" dt="2021-03-31T01:21:39.160" v="616" actId="1076"/>
          <ac:spMkLst>
            <pc:docMk/>
            <pc:sldMk cId="3242784515" sldId="359"/>
            <ac:spMk id="15" creationId="{8AFED425-9F19-44BE-89B3-37C24B065A8C}"/>
          </ac:spMkLst>
        </pc:spChg>
        <pc:spChg chg="add mod">
          <ac:chgData name="ゲスト ユーザー" userId="" providerId="Windows Live" clId="Web-{E0C52404-4E32-4942-99A3-948A2D550135}" dt="2021-03-31T01:32:40.710" v="707" actId="1076"/>
          <ac:spMkLst>
            <pc:docMk/>
            <pc:sldMk cId="3242784515" sldId="359"/>
            <ac:spMk id="16" creationId="{E3F068ED-89D3-4162-B60E-94638A046FC3}"/>
          </ac:spMkLst>
        </pc:spChg>
        <pc:picChg chg="del">
          <ac:chgData name="ゲスト ユーザー" userId="" providerId="Windows Live" clId="Web-{E0C52404-4E32-4942-99A3-948A2D550135}" dt="2021-03-31T01:33:34.321" v="710"/>
          <ac:picMkLst>
            <pc:docMk/>
            <pc:sldMk cId="3242784515" sldId="359"/>
            <ac:picMk id="6" creationId="{1D98CF51-2F96-420E-BB99-98EB12FBCC4C}"/>
          </ac:picMkLst>
        </pc:picChg>
        <pc:picChg chg="add mod ord">
          <ac:chgData name="ゲスト ユーザー" userId="" providerId="Windows Live" clId="Web-{E0C52404-4E32-4942-99A3-948A2D550135}" dt="2021-03-31T01:33:59.447" v="718" actId="1076"/>
          <ac:picMkLst>
            <pc:docMk/>
            <pc:sldMk cId="3242784515" sldId="359"/>
            <ac:picMk id="10" creationId="{5135D397-D864-4D31-8DE4-88A144823538}"/>
          </ac:picMkLst>
        </pc:picChg>
        <pc:picChg chg="add mod">
          <ac:chgData name="ゲスト ユーザー" userId="" providerId="Windows Live" clId="Web-{E0C52404-4E32-4942-99A3-948A2D550135}" dt="2021-03-31T01:34:31.275" v="723" actId="1076"/>
          <ac:picMkLst>
            <pc:docMk/>
            <pc:sldMk cId="3242784515" sldId="359"/>
            <ac:picMk id="11" creationId="{BDB26CC9-E50F-472B-AFED-0D6E4D4113EE}"/>
          </ac:picMkLst>
        </pc:picChg>
      </pc:sldChg>
      <pc:sldChg chg="addSp modSp">
        <pc:chgData name="ゲスト ユーザー" userId="" providerId="Windows Live" clId="Web-{E0C52404-4E32-4942-99A3-948A2D550135}" dt="2021-03-31T01:29:41.550" v="658" actId="1076"/>
        <pc:sldMkLst>
          <pc:docMk/>
          <pc:sldMk cId="896395589" sldId="360"/>
        </pc:sldMkLst>
        <pc:spChg chg="mod">
          <ac:chgData name="ゲスト ユーザー" userId="" providerId="Windows Live" clId="Web-{E0C52404-4E32-4942-99A3-948A2D550135}" dt="2021-03-31T01:22:07.473" v="619" actId="20577"/>
          <ac:spMkLst>
            <pc:docMk/>
            <pc:sldMk cId="896395589" sldId="360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28:39.924" v="642" actId="20577"/>
          <ac:spMkLst>
            <pc:docMk/>
            <pc:sldMk cId="896395589" sldId="360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22:51.818" v="624" actId="1076"/>
          <ac:spMkLst>
            <pc:docMk/>
            <pc:sldMk cId="896395589" sldId="360"/>
            <ac:spMk id="5" creationId="{E545C4BA-0277-4576-B66D-C8FECF84A6AD}"/>
          </ac:spMkLst>
        </pc:spChg>
        <pc:spChg chg="add mod">
          <ac:chgData name="ゲスト ユーザー" userId="" providerId="Windows Live" clId="Web-{E0C52404-4E32-4942-99A3-948A2D550135}" dt="2021-03-31T01:24:42.382" v="627" actId="1076"/>
          <ac:spMkLst>
            <pc:docMk/>
            <pc:sldMk cId="896395589" sldId="360"/>
            <ac:spMk id="10" creationId="{24A25D40-12B6-4953-B58D-AAA61FC5835B}"/>
          </ac:spMkLst>
        </pc:spChg>
        <pc:spChg chg="add mod">
          <ac:chgData name="ゲスト ユーザー" userId="" providerId="Windows Live" clId="Web-{E0C52404-4E32-4942-99A3-948A2D550135}" dt="2021-03-31T01:24:53.148" v="630" actId="20577"/>
          <ac:spMkLst>
            <pc:docMk/>
            <pc:sldMk cId="896395589" sldId="360"/>
            <ac:spMk id="11" creationId="{606359B8-6559-46CD-BBCA-9C5C3AD1A2B9}"/>
          </ac:spMkLst>
        </pc:spChg>
        <pc:spChg chg="add mod">
          <ac:chgData name="ゲスト ユーザー" userId="" providerId="Windows Live" clId="Web-{E0C52404-4E32-4942-99A3-948A2D550135}" dt="2021-03-31T01:25:05.257" v="634" actId="20577"/>
          <ac:spMkLst>
            <pc:docMk/>
            <pc:sldMk cId="896395589" sldId="360"/>
            <ac:spMk id="12" creationId="{C92A11F4-A2D5-42D6-86A0-A0289B87A574}"/>
          </ac:spMkLst>
        </pc:spChg>
        <pc:spChg chg="add mod">
          <ac:chgData name="ゲスト ユーザー" userId="" providerId="Windows Live" clId="Web-{E0C52404-4E32-4942-99A3-948A2D550135}" dt="2021-03-31T01:25:29.883" v="639" actId="20577"/>
          <ac:spMkLst>
            <pc:docMk/>
            <pc:sldMk cId="896395589" sldId="360"/>
            <ac:spMk id="13" creationId="{11A82DCE-A12E-4432-A573-512025FDD84C}"/>
          </ac:spMkLst>
        </pc:spChg>
        <pc:spChg chg="add mod">
          <ac:chgData name="ゲスト ユーザー" userId="" providerId="Windows Live" clId="Web-{E0C52404-4E32-4942-99A3-948A2D550135}" dt="2021-03-31T01:29:41.550" v="658" actId="1076"/>
          <ac:spMkLst>
            <pc:docMk/>
            <pc:sldMk cId="896395589" sldId="360"/>
            <ac:spMk id="14" creationId="{4D9767DC-D8AF-4D74-9117-613A6BEEDF6F}"/>
          </ac:spMkLst>
        </pc:spChg>
        <pc:spChg chg="mod">
          <ac:chgData name="ゲスト ユーザー" userId="" providerId="Windows Live" clId="Web-{E0C52404-4E32-4942-99A3-948A2D550135}" dt="2021-03-31T01:22:42.771" v="622" actId="20577"/>
          <ac:spMkLst>
            <pc:docMk/>
            <pc:sldMk cId="896395589" sldId="360"/>
            <ac:spMk id="233" creationId="{00000000-0000-0000-0000-000000000000}"/>
          </ac:spMkLst>
        </pc:spChg>
        <pc:picChg chg="add mod">
          <ac:chgData name="ゲスト ユーザー" userId="" providerId="Windows Live" clId="Web-{E0C52404-4E32-4942-99A3-948A2D550135}" dt="2021-03-31T01:28:40.909" v="644" actId="1076"/>
          <ac:picMkLst>
            <pc:docMk/>
            <pc:sldMk cId="896395589" sldId="360"/>
            <ac:picMk id="6" creationId="{554AEB54-7BE1-4160-8C0B-FF3096D91FE1}"/>
          </ac:picMkLst>
        </pc:picChg>
        <pc:picChg chg="mod">
          <ac:chgData name="ゲスト ユーザー" userId="" providerId="Windows Live" clId="Web-{E0C52404-4E32-4942-99A3-948A2D550135}" dt="2021-03-31T01:28:41.080" v="645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">
        <pc:chgData name="ゲスト ユーザー" userId="" providerId="Windows Live" clId="Web-{E0C52404-4E32-4942-99A3-948A2D550135}" dt="2021-03-31T01:41:13.518" v="808" actId="1076"/>
        <pc:sldMkLst>
          <pc:docMk/>
          <pc:sldMk cId="1864783245" sldId="361"/>
        </pc:sldMkLst>
        <pc:spChg chg="mod">
          <ac:chgData name="ゲスト ユーザー" userId="" providerId="Windows Live" clId="Web-{E0C52404-4E32-4942-99A3-948A2D550135}" dt="2021-03-31T01:36:24.981" v="748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0:29.705" v="803" actId="20577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36:47.778" v="751" actId="1076"/>
          <ac:spMkLst>
            <pc:docMk/>
            <pc:sldMk cId="1864783245" sldId="361"/>
            <ac:spMk id="8" creationId="{0D41113C-CEF8-40E9-8A99-DA71B56F762E}"/>
          </ac:spMkLst>
        </pc:spChg>
        <pc:spChg chg="add mod">
          <ac:chgData name="ゲスト ユーザー" userId="" providerId="Windows Live" clId="Web-{E0C52404-4E32-4942-99A3-948A2D550135}" dt="2021-03-31T01:37:33.154" v="758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E0C52404-4E32-4942-99A3-948A2D550135}" dt="2021-03-31T01:41:13.518" v="808" actId="1076"/>
          <ac:spMkLst>
            <pc:docMk/>
            <pc:sldMk cId="1864783245" sldId="361"/>
            <ac:spMk id="12" creationId="{E9C65EF3-144C-4AF7-B806-A17723847F8C}"/>
          </ac:spMkLst>
        </pc:spChg>
        <pc:spChg chg="add mod">
          <ac:chgData name="ゲスト ユーザー" userId="" providerId="Windows Live" clId="Web-{E0C52404-4E32-4942-99A3-948A2D550135}" dt="2021-03-31T01:38:04.905" v="772" actId="1076"/>
          <ac:spMkLst>
            <pc:docMk/>
            <pc:sldMk cId="1864783245" sldId="361"/>
            <ac:spMk id="15" creationId="{955397DA-3549-4599-BD28-3625216788A5}"/>
          </ac:spMkLst>
        </pc:spChg>
        <pc:spChg chg="add mod">
          <ac:chgData name="ゲスト ユーザー" userId="" providerId="Windows Live" clId="Web-{E0C52404-4E32-4942-99A3-948A2D550135}" dt="2021-03-31T01:38:28.874" v="781" actId="1076"/>
          <ac:spMkLst>
            <pc:docMk/>
            <pc:sldMk cId="1864783245" sldId="361"/>
            <ac:spMk id="16" creationId="{82EC59D9-7F05-4C05-89D9-F42CFEBB6A79}"/>
          </ac:spMkLst>
        </pc:spChg>
        <pc:spChg chg="add del mod">
          <ac:chgData name="ゲスト ユーザー" userId="" providerId="Windows Live" clId="Web-{E0C52404-4E32-4942-99A3-948A2D550135}" dt="2021-03-31T01:38:16.311" v="775"/>
          <ac:spMkLst>
            <pc:docMk/>
            <pc:sldMk cId="1864783245" sldId="361"/>
            <ac:spMk id="17" creationId="{870E6001-1FC8-4D82-ADF7-53224139ADFC}"/>
          </ac:spMkLst>
        </pc:spChg>
        <pc:spChg chg="add mod">
          <ac:chgData name="ゲスト ユーザー" userId="" providerId="Windows Live" clId="Web-{E0C52404-4E32-4942-99A3-948A2D550135}" dt="2021-03-31T01:38:35.171" v="782" actId="1076"/>
          <ac:spMkLst>
            <pc:docMk/>
            <pc:sldMk cId="1864783245" sldId="361"/>
            <ac:spMk id="18" creationId="{8FE0AC1A-A056-48DC-A2ED-1E6A9ACAB2C8}"/>
          </ac:spMkLst>
        </pc:spChg>
        <pc:spChg chg="add mod">
          <ac:chgData name="ゲスト ユーザー" userId="" providerId="Windows Live" clId="Web-{E0C52404-4E32-4942-99A3-948A2D550135}" dt="2021-03-31T01:39:22.703" v="791" actId="1076"/>
          <ac:spMkLst>
            <pc:docMk/>
            <pc:sldMk cId="1864783245" sldId="361"/>
            <ac:spMk id="19" creationId="{BD51F3B8-6723-42EF-A556-E24612DB9998}"/>
          </ac:spMkLst>
        </pc:spChg>
        <pc:spChg chg="add mod">
          <ac:chgData name="ゲスト ユーザー" userId="" providerId="Windows Live" clId="Web-{E0C52404-4E32-4942-99A3-948A2D550135}" dt="2021-03-31T01:39:49.501" v="795" actId="1076"/>
          <ac:spMkLst>
            <pc:docMk/>
            <pc:sldMk cId="1864783245" sldId="361"/>
            <ac:spMk id="20" creationId="{8E789F60-813D-4C82-86A1-6466778FDF79}"/>
          </ac:spMkLst>
        </pc:spChg>
        <pc:spChg chg="add mod">
          <ac:chgData name="ゲスト ユーザー" userId="" providerId="Windows Live" clId="Web-{E0C52404-4E32-4942-99A3-948A2D550135}" dt="2021-03-31T01:40:56.424" v="806" actId="1076"/>
          <ac:spMkLst>
            <pc:docMk/>
            <pc:sldMk cId="1864783245" sldId="361"/>
            <ac:spMk id="21" creationId="{BDCD4377-92BF-44EA-8E54-09CD104EAA95}"/>
          </ac:spMkLst>
        </pc:spChg>
        <pc:spChg chg="add mod">
          <ac:chgData name="ゲスト ユーザー" userId="" providerId="Windows Live" clId="Web-{E0C52404-4E32-4942-99A3-948A2D550135}" dt="2021-03-31T01:40:40.189" v="804" actId="1076"/>
          <ac:spMkLst>
            <pc:docMk/>
            <pc:sldMk cId="1864783245" sldId="361"/>
            <ac:spMk id="22" creationId="{7C2A07A8-EF8E-4B56-A595-236A42950EC1}"/>
          </ac:spMkLst>
        </pc:spChg>
        <pc:picChg chg="mod">
          <ac:chgData name="ゲスト ユーザー" userId="" providerId="Windows Live" clId="Web-{E0C52404-4E32-4942-99A3-948A2D550135}" dt="2021-03-31T01:28:42.612" v="653" actId="1076"/>
          <ac:picMkLst>
            <pc:docMk/>
            <pc:sldMk cId="1864783245" sldId="361"/>
            <ac:picMk id="2" creationId="{D1AB2A08-D781-4CAE-98EC-39746D9F1FFA}"/>
          </ac:picMkLst>
        </pc:picChg>
        <pc:picChg chg="mod">
          <ac:chgData name="ゲスト ユーザー" userId="" providerId="Windows Live" clId="Web-{E0C52404-4E32-4942-99A3-948A2D550135}" dt="2021-03-31T01:28:41.893" v="652" actId="1076"/>
          <ac:picMkLst>
            <pc:docMk/>
            <pc:sldMk cId="1864783245" sldId="36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E0C52404-4E32-4942-99A3-948A2D550135}" dt="2021-03-31T01:43:01.989" v="845" actId="20577"/>
        <pc:sldMkLst>
          <pc:docMk/>
          <pc:sldMk cId="4145547618" sldId="362"/>
        </pc:sldMkLst>
        <pc:spChg chg="mod">
          <ac:chgData name="ゲスト ユーザー" userId="" providerId="Windows Live" clId="Web-{E0C52404-4E32-4942-99A3-948A2D550135}" dt="2021-03-31T01:43:01.989" v="84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2:12.957" v="843" actId="20577"/>
          <ac:spMkLst>
            <pc:docMk/>
            <pc:sldMk cId="4145547618" sldId="362"/>
            <ac:spMk id="4" creationId="{83B0A878-393B-46A3-903D-A7B604038F61}"/>
          </ac:spMkLst>
        </pc:spChg>
      </pc:sldChg>
      <pc:sldChg chg="modSp">
        <pc:chgData name="ゲスト ユーザー" userId="" providerId="Windows Live" clId="Web-{E0C52404-4E32-4942-99A3-948A2D550135}" dt="2021-03-31T01:49:32.513" v="980" actId="20577"/>
        <pc:sldMkLst>
          <pc:docMk/>
          <pc:sldMk cId="170404140" sldId="364"/>
        </pc:sldMkLst>
        <pc:spChg chg="mod">
          <ac:chgData name="ゲスト ユーザー" userId="" providerId="Windows Live" clId="Web-{E0C52404-4E32-4942-99A3-948A2D550135}" dt="2021-03-31T01:44:21.241" v="874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9:32.513" v="980" actId="20577"/>
          <ac:spMkLst>
            <pc:docMk/>
            <pc:sldMk cId="170404140" sldId="364"/>
            <ac:spMk id="4" creationId="{83B0A878-393B-46A3-903D-A7B604038F61}"/>
          </ac:spMkLst>
        </pc:spChg>
        <pc:spChg chg="mod">
          <ac:chgData name="ゲスト ユーザー" userId="" providerId="Windows Live" clId="Web-{E0C52404-4E32-4942-99A3-948A2D550135}" dt="2021-03-31T01:43:53.225" v="864" actId="20577"/>
          <ac:spMkLst>
            <pc:docMk/>
            <pc:sldMk cId="170404140" sldId="364"/>
            <ac:spMk id="233" creationId="{00000000-0000-0000-0000-000000000000}"/>
          </ac:spMkLst>
        </pc:spChg>
      </pc:sldChg>
      <pc:sldChg chg="delSp modSp">
        <pc:chgData name="ゲスト ユーザー" userId="" providerId="Windows Live" clId="Web-{E0C52404-4E32-4942-99A3-948A2D550135}" dt="2021-03-31T01:49:08.387" v="970"/>
        <pc:sldMkLst>
          <pc:docMk/>
          <pc:sldMk cId="2513527215" sldId="376"/>
        </pc:sldMkLst>
        <pc:spChg chg="mod">
          <ac:chgData name="ゲスト ユーザー" userId="" providerId="Windows Live" clId="Web-{E0C52404-4E32-4942-99A3-948A2D550135}" dt="2021-03-31T01:47:59.573" v="96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8:08.386" v="969" actId="20577"/>
          <ac:spMkLst>
            <pc:docMk/>
            <pc:sldMk cId="2513527215" sldId="376"/>
            <ac:spMk id="233" creationId="{00000000-0000-0000-0000-000000000000}"/>
          </ac:spMkLst>
        </pc:spChg>
        <pc:picChg chg="del">
          <ac:chgData name="ゲスト ユーザー" userId="" providerId="Windows Live" clId="Web-{E0C52404-4E32-4942-99A3-948A2D550135}" dt="2021-03-31T01:49:08.387" v="970"/>
          <ac:picMkLst>
            <pc:docMk/>
            <pc:sldMk cId="2513527215" sldId="376"/>
            <ac:picMk id="8" creationId="{15F891A8-93AA-49CD-B933-0D6F2558F4A5}"/>
          </ac:picMkLst>
        </pc:picChg>
      </pc:sldChg>
    </pc:docChg>
  </pc:docChgLst>
  <pc:docChgLst>
    <pc:chgData name="Masaki Suzuki" userId="2c4feb2ed34ad1a7" providerId="Windows Live" clId="Web-{821C78D6-5EA8-41B0-B902-5D7C4F19F41F}"/>
    <pc:docChg chg="delSld modSld">
      <pc:chgData name="Masaki Suzuki" userId="2c4feb2ed34ad1a7" providerId="Windows Live" clId="Web-{821C78D6-5EA8-41B0-B902-5D7C4F19F41F}" dt="2021-05-20T00:44:21.207" v="50"/>
      <pc:docMkLst>
        <pc:docMk/>
      </pc:docMkLst>
      <pc:sldChg chg="delSp modSp">
        <pc:chgData name="Masaki Suzuki" userId="2c4feb2ed34ad1a7" providerId="Windows Live" clId="Web-{821C78D6-5EA8-41B0-B902-5D7C4F19F41F}" dt="2021-05-20T00:41:20.484" v="12"/>
        <pc:sldMkLst>
          <pc:docMk/>
          <pc:sldMk cId="0" sldId="318"/>
        </pc:sldMkLst>
        <pc:spChg chg="del">
          <ac:chgData name="Masaki Suzuki" userId="2c4feb2ed34ad1a7" providerId="Windows Live" clId="Web-{821C78D6-5EA8-41B0-B902-5D7C4F19F41F}" dt="2021-05-20T00:41:20.484" v="12"/>
          <ac:spMkLst>
            <pc:docMk/>
            <pc:sldMk cId="0" sldId="318"/>
            <ac:spMk id="9" creationId="{25ED29A2-249D-44A2-8E44-98C69F7583FA}"/>
          </ac:spMkLst>
        </pc:spChg>
        <pc:spChg chg="del">
          <ac:chgData name="Masaki Suzuki" userId="2c4feb2ed34ad1a7" providerId="Windows Live" clId="Web-{821C78D6-5EA8-41B0-B902-5D7C4F19F41F}" dt="2021-05-20T00:41:19.875" v="11"/>
          <ac:spMkLst>
            <pc:docMk/>
            <pc:sldMk cId="0" sldId="318"/>
            <ac:spMk id="13" creationId="{8616D2A9-70E3-4B41-B3F0-8FAC7800BE9E}"/>
          </ac:spMkLst>
        </pc:spChg>
        <pc:spChg chg="mod">
          <ac:chgData name="Masaki Suzuki" userId="2c4feb2ed34ad1a7" providerId="Windows Live" clId="Web-{821C78D6-5EA8-41B0-B902-5D7C4F19F41F}" dt="2021-05-20T00:41:17.359" v="10" actId="20577"/>
          <ac:spMkLst>
            <pc:docMk/>
            <pc:sldMk cId="0" sldId="318"/>
            <ac:spMk id="1042" creationId="{00000000-0000-0000-0000-000000000000}"/>
          </ac:spMkLst>
        </pc:spChg>
      </pc:sldChg>
      <pc:sldChg chg="del">
        <pc:chgData name="Masaki Suzuki" userId="2c4feb2ed34ad1a7" providerId="Windows Live" clId="Web-{821C78D6-5EA8-41B0-B902-5D7C4F19F41F}" dt="2021-05-20T00:40:44.452" v="5"/>
        <pc:sldMkLst>
          <pc:docMk/>
          <pc:sldMk cId="3946862283" sldId="355"/>
        </pc:sldMkLst>
      </pc:sldChg>
      <pc:sldChg chg="del">
        <pc:chgData name="Masaki Suzuki" userId="2c4feb2ed34ad1a7" providerId="Windows Live" clId="Web-{821C78D6-5EA8-41B0-B902-5D7C4F19F41F}" dt="2021-05-20T00:40:49.311" v="6"/>
        <pc:sldMkLst>
          <pc:docMk/>
          <pc:sldMk cId="2582790357" sldId="358"/>
        </pc:sldMkLst>
      </pc:sldChg>
      <pc:sldChg chg="del">
        <pc:chgData name="Masaki Suzuki" userId="2c4feb2ed34ad1a7" providerId="Windows Live" clId="Web-{821C78D6-5EA8-41B0-B902-5D7C4F19F41F}" dt="2021-05-20T00:40:36.514" v="4"/>
        <pc:sldMkLst>
          <pc:docMk/>
          <pc:sldMk cId="3382863116" sldId="360"/>
        </pc:sldMkLst>
      </pc:sldChg>
      <pc:sldChg chg="del">
        <pc:chgData name="Masaki Suzuki" userId="2c4feb2ed34ad1a7" providerId="Windows Live" clId="Web-{821C78D6-5EA8-41B0-B902-5D7C4F19F41F}" dt="2021-05-20T00:40:30.702" v="3"/>
        <pc:sldMkLst>
          <pc:docMk/>
          <pc:sldMk cId="2710834369" sldId="362"/>
        </pc:sldMkLst>
      </pc:sldChg>
      <pc:sldChg chg="del">
        <pc:chgData name="Masaki Suzuki" userId="2c4feb2ed34ad1a7" providerId="Windows Live" clId="Web-{821C78D6-5EA8-41B0-B902-5D7C4F19F41F}" dt="2021-05-20T00:40:23.202" v="2"/>
        <pc:sldMkLst>
          <pc:docMk/>
          <pc:sldMk cId="3187508178" sldId="363"/>
        </pc:sldMkLst>
      </pc:sldChg>
      <pc:sldChg chg="del">
        <pc:chgData name="Masaki Suzuki" userId="2c4feb2ed34ad1a7" providerId="Windows Live" clId="Web-{821C78D6-5EA8-41B0-B902-5D7C4F19F41F}" dt="2021-05-20T00:41:04.827" v="9"/>
        <pc:sldMkLst>
          <pc:docMk/>
          <pc:sldMk cId="1726714614" sldId="365"/>
        </pc:sldMkLst>
      </pc:sldChg>
      <pc:sldChg chg="del">
        <pc:chgData name="Masaki Suzuki" userId="2c4feb2ed34ad1a7" providerId="Windows Live" clId="Web-{821C78D6-5EA8-41B0-B902-5D7C4F19F41F}" dt="2021-05-20T00:40:12.561" v="1"/>
        <pc:sldMkLst>
          <pc:docMk/>
          <pc:sldMk cId="274308199" sldId="366"/>
        </pc:sldMkLst>
      </pc:sldChg>
      <pc:sldChg chg="del">
        <pc:chgData name="Masaki Suzuki" userId="2c4feb2ed34ad1a7" providerId="Windows Live" clId="Web-{821C78D6-5EA8-41B0-B902-5D7C4F19F41F}" dt="2021-05-20T00:39:57.748" v="0"/>
        <pc:sldMkLst>
          <pc:docMk/>
          <pc:sldMk cId="327526146" sldId="367"/>
        </pc:sldMkLst>
      </pc:sldChg>
      <pc:sldChg chg="del">
        <pc:chgData name="Masaki Suzuki" userId="2c4feb2ed34ad1a7" providerId="Windows Live" clId="Web-{821C78D6-5EA8-41B0-B902-5D7C4F19F41F}" dt="2021-05-20T00:40:55.483" v="7"/>
        <pc:sldMkLst>
          <pc:docMk/>
          <pc:sldMk cId="3494560453" sldId="368"/>
        </pc:sldMkLst>
      </pc:sldChg>
      <pc:sldChg chg="del">
        <pc:chgData name="Masaki Suzuki" userId="2c4feb2ed34ad1a7" providerId="Windows Live" clId="Web-{821C78D6-5EA8-41B0-B902-5D7C4F19F41F}" dt="2021-05-20T00:41:00.015" v="8"/>
        <pc:sldMkLst>
          <pc:docMk/>
          <pc:sldMk cId="2427878514" sldId="416"/>
        </pc:sldMkLst>
      </pc:sldChg>
      <pc:sldChg chg="modSp">
        <pc:chgData name="Masaki Suzuki" userId="2c4feb2ed34ad1a7" providerId="Windows Live" clId="Web-{821C78D6-5EA8-41B0-B902-5D7C4F19F41F}" dt="2021-05-20T00:43:24.987" v="47" actId="20577"/>
        <pc:sldMkLst>
          <pc:docMk/>
          <pc:sldMk cId="3526939710" sldId="420"/>
        </pc:sldMkLst>
        <pc:spChg chg="mod">
          <ac:chgData name="Masaki Suzuki" userId="2c4feb2ed34ad1a7" providerId="Windows Live" clId="Web-{821C78D6-5EA8-41B0-B902-5D7C4F19F41F}" dt="2021-05-20T00:43:24.987" v="47" actId="20577"/>
          <ac:spMkLst>
            <pc:docMk/>
            <pc:sldMk cId="3526939710" sldId="420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821C78D6-5EA8-41B0-B902-5D7C4F19F41F}" dt="2021-05-20T00:43:32.815" v="48" actId="20577"/>
        <pc:sldMkLst>
          <pc:docMk/>
          <pc:sldMk cId="583989210" sldId="421"/>
        </pc:sldMkLst>
        <pc:spChg chg="mod">
          <ac:chgData name="Masaki Suzuki" userId="2c4feb2ed34ad1a7" providerId="Windows Live" clId="Web-{821C78D6-5EA8-41B0-B902-5D7C4F19F41F}" dt="2021-05-20T00:43:32.815" v="48" actId="20577"/>
          <ac:spMkLst>
            <pc:docMk/>
            <pc:sldMk cId="583989210" sldId="421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821C78D6-5EA8-41B0-B902-5D7C4F19F41F}" dt="2021-05-20T00:44:21.207" v="50"/>
        <pc:sldMkLst>
          <pc:docMk/>
          <pc:sldMk cId="2453741763" sldId="424"/>
        </pc:sldMkLst>
        <pc:spChg chg="mod">
          <ac:chgData name="Masaki Suzuki" userId="2c4feb2ed34ad1a7" providerId="Windows Live" clId="Web-{821C78D6-5EA8-41B0-B902-5D7C4F19F41F}" dt="2021-05-20T00:43:43.065" v="49" actId="20577"/>
          <ac:spMkLst>
            <pc:docMk/>
            <pc:sldMk cId="2453741763" sldId="424"/>
            <ac:spMk id="2" creationId="{89E8158B-5EEC-45B0-8FEB-AB7342825C24}"/>
          </ac:spMkLst>
        </pc:spChg>
        <pc:graphicFrameChg chg="modGraphic">
          <ac:chgData name="Masaki Suzuki" userId="2c4feb2ed34ad1a7" providerId="Windows Live" clId="Web-{821C78D6-5EA8-41B0-B902-5D7C4F19F41F}" dt="2021-05-20T00:44:21.207" v="50"/>
          <ac:graphicFrameMkLst>
            <pc:docMk/>
            <pc:sldMk cId="2453741763" sldId="424"/>
            <ac:graphicFrameMk id="8" creationId="{367B2EA7-DCB1-4A4A-AE02-C809FC1C434E}"/>
          </ac:graphicFrameMkLst>
        </pc:graphicFrameChg>
      </pc:sldChg>
      <pc:sldChg chg="modSp">
        <pc:chgData name="Masaki Suzuki" userId="2c4feb2ed34ad1a7" providerId="Windows Live" clId="Web-{821C78D6-5EA8-41B0-B902-5D7C4F19F41F}" dt="2021-05-20T00:42:47.126" v="46" actId="20577"/>
        <pc:sldMkLst>
          <pc:docMk/>
          <pc:sldMk cId="3612339903" sldId="425"/>
        </pc:sldMkLst>
        <pc:spChg chg="mod">
          <ac:chgData name="Masaki Suzuki" userId="2c4feb2ed34ad1a7" providerId="Windows Live" clId="Web-{821C78D6-5EA8-41B0-B902-5D7C4F19F41F}" dt="2021-05-20T00:42:47.126" v="46" actId="20577"/>
          <ac:spMkLst>
            <pc:docMk/>
            <pc:sldMk cId="3612339903" sldId="425"/>
            <ac:spMk id="2" creationId="{89E8158B-5EEC-45B0-8FEB-AB7342825C24}"/>
          </ac:spMkLst>
        </pc:spChg>
        <pc:spChg chg="mod">
          <ac:chgData name="Masaki Suzuki" userId="2c4feb2ed34ad1a7" providerId="Windows Live" clId="Web-{821C78D6-5EA8-41B0-B902-5D7C4F19F41F}" dt="2021-05-20T00:42:25.142" v="31" actId="1076"/>
          <ac:spMkLst>
            <pc:docMk/>
            <pc:sldMk cId="3612339903" sldId="425"/>
            <ac:spMk id="6" creationId="{5FD2ECB2-1C1A-40DA-AEDF-CF340048781A}"/>
          </ac:spMkLst>
        </pc:spChg>
        <pc:spChg chg="mod">
          <ac:chgData name="Masaki Suzuki" userId="2c4feb2ed34ad1a7" providerId="Windows Live" clId="Web-{821C78D6-5EA8-41B0-B902-5D7C4F19F41F}" dt="2021-05-20T00:42:18.813" v="29" actId="1076"/>
          <ac:spMkLst>
            <pc:docMk/>
            <pc:sldMk cId="3612339903" sldId="425"/>
            <ac:spMk id="11" creationId="{6767F72A-B215-4DDD-8F1E-F5C7B53A0E3B}"/>
          </ac:spMkLst>
        </pc:spChg>
        <pc:picChg chg="mod">
          <ac:chgData name="Masaki Suzuki" userId="2c4feb2ed34ad1a7" providerId="Windows Live" clId="Web-{821C78D6-5EA8-41B0-B902-5D7C4F19F41F}" dt="2021-05-20T00:42:20.220" v="30" actId="1076"/>
          <ac:picMkLst>
            <pc:docMk/>
            <pc:sldMk cId="3612339903" sldId="425"/>
            <ac:picMk id="3" creationId="{387F9BA8-E02F-4797-AE4E-52F0A786CA49}"/>
          </ac:picMkLst>
        </pc:picChg>
        <pc:picChg chg="mod">
          <ac:chgData name="Masaki Suzuki" userId="2c4feb2ed34ad1a7" providerId="Windows Live" clId="Web-{821C78D6-5EA8-41B0-B902-5D7C4F19F41F}" dt="2021-05-20T00:42:17.141" v="28" actId="1076"/>
          <ac:picMkLst>
            <pc:docMk/>
            <pc:sldMk cId="3612339903" sldId="425"/>
            <ac:picMk id="4" creationId="{570667D6-E959-4EC4-BFDC-3284F3372590}"/>
          </ac:picMkLst>
        </pc:picChg>
      </pc:sldChg>
      <pc:sldChg chg="modSp">
        <pc:chgData name="Masaki Suzuki" userId="2c4feb2ed34ad1a7" providerId="Windows Live" clId="Web-{821C78D6-5EA8-41B0-B902-5D7C4F19F41F}" dt="2021-05-20T00:42:03.766" v="27" actId="20577"/>
        <pc:sldMkLst>
          <pc:docMk/>
          <pc:sldMk cId="11004748" sldId="426"/>
        </pc:sldMkLst>
        <pc:spChg chg="mod">
          <ac:chgData name="Masaki Suzuki" userId="2c4feb2ed34ad1a7" providerId="Windows Live" clId="Web-{821C78D6-5EA8-41B0-B902-5D7C4F19F41F}" dt="2021-05-20T00:42:03.766" v="27" actId="20577"/>
          <ac:spMkLst>
            <pc:docMk/>
            <pc:sldMk cId="11004748" sldId="426"/>
            <ac:spMk id="2" creationId="{89E8158B-5EEC-45B0-8FEB-AB7342825C24}"/>
          </ac:spMkLst>
        </pc:spChg>
      </pc:sldChg>
    </pc:docChg>
  </pc:docChgLst>
  <pc:docChgLst>
    <pc:chgData name="ゲスト ユーザー" providerId="Windows Live" clId="Web-{7544D0D9-6522-4FDA-8290-6B1AE8958837}"/>
    <pc:docChg chg="addSld delSld modSld">
      <pc:chgData name="ゲスト ユーザー" userId="" providerId="Windows Live" clId="Web-{7544D0D9-6522-4FDA-8290-6B1AE8958837}" dt="2021-04-02T05:11:14.404" v="627" actId="20577"/>
      <pc:docMkLst>
        <pc:docMk/>
      </pc:docMkLst>
      <pc:sldChg chg="addSp delSp">
        <pc:chgData name="ゲスト ユーザー" userId="" providerId="Windows Live" clId="Web-{7544D0D9-6522-4FDA-8290-6B1AE8958837}" dt="2021-04-02T05:06:16.790" v="417"/>
        <pc:sldMkLst>
          <pc:docMk/>
          <pc:sldMk cId="697717040" sldId="379"/>
        </pc:sldMkLst>
        <pc:spChg chg="del">
          <ac:chgData name="ゲスト ユーザー" userId="" providerId="Windows Live" clId="Web-{7544D0D9-6522-4FDA-8290-6B1AE8958837}" dt="2021-04-02T05:06:14.274" v="415"/>
          <ac:spMkLst>
            <pc:docMk/>
            <pc:sldMk cId="697717040" sldId="379"/>
            <ac:spMk id="5" creationId="{B0E6E3D1-B715-45EA-BDDB-E0B004C4D89E}"/>
          </ac:spMkLst>
        </pc:spChg>
        <pc:spChg chg="del">
          <ac:chgData name="ゲスト ユーザー" userId="" providerId="Windows Live" clId="Web-{7544D0D9-6522-4FDA-8290-6B1AE8958837}" dt="2021-04-02T05:06:13.290" v="414"/>
          <ac:spMkLst>
            <pc:docMk/>
            <pc:sldMk cId="697717040" sldId="379"/>
            <ac:spMk id="13" creationId="{F64FD677-F4B1-4B38-BCB7-9574B381108A}"/>
          </ac:spMkLst>
        </pc:spChg>
        <pc:picChg chg="add">
          <ac:chgData name="ゲスト ユーザー" userId="" providerId="Windows Live" clId="Web-{7544D0D9-6522-4FDA-8290-6B1AE8958837}" dt="2021-04-02T05:06:16.790" v="417"/>
          <ac:picMkLst>
            <pc:docMk/>
            <pc:sldMk cId="697717040" sldId="379"/>
            <ac:picMk id="6" creationId="{3484B34D-6897-4ABF-812B-C2F6C225C636}"/>
          </ac:picMkLst>
        </pc:picChg>
        <pc:picChg chg="del">
          <ac:chgData name="ゲスト ユーザー" userId="" providerId="Windows Live" clId="Web-{7544D0D9-6522-4FDA-8290-6B1AE8958837}" dt="2021-04-02T05:06:12.384" v="413"/>
          <ac:picMkLst>
            <pc:docMk/>
            <pc:sldMk cId="697717040" sldId="379"/>
            <ac:picMk id="7" creationId="{37ED4F88-042C-4C77-80B1-6975BB46FF59}"/>
          </ac:picMkLst>
        </pc:picChg>
        <pc:picChg chg="del">
          <ac:chgData name="ゲスト ユーザー" userId="" providerId="Windows Live" clId="Web-{7544D0D9-6522-4FDA-8290-6B1AE8958837}" dt="2021-04-02T05:06:15.165" v="416"/>
          <ac:picMkLst>
            <pc:docMk/>
            <pc:sldMk cId="697717040" sldId="379"/>
            <ac:picMk id="10" creationId="{D1A32801-F087-4413-A955-6CF9AD1FD14D}"/>
          </ac:picMkLst>
        </pc:picChg>
      </pc:sldChg>
      <pc:sldChg chg="modSp">
        <pc:chgData name="ゲスト ユーザー" userId="" providerId="Windows Live" clId="Web-{7544D0D9-6522-4FDA-8290-6B1AE8958837}" dt="2021-04-02T04:50:17.324" v="201" actId="20577"/>
        <pc:sldMkLst>
          <pc:docMk/>
          <pc:sldMk cId="933237002" sldId="403"/>
        </pc:sldMkLst>
        <pc:spChg chg="mod">
          <ac:chgData name="ゲスト ユーザー" userId="" providerId="Windows Live" clId="Web-{7544D0D9-6522-4FDA-8290-6B1AE8958837}" dt="2021-04-02T04:50:00.855" v="186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544D0D9-6522-4FDA-8290-6B1AE8958837}" dt="2021-04-02T04:50:17.324" v="201" actId="20577"/>
          <ac:spMkLst>
            <pc:docMk/>
            <pc:sldMk cId="933237002" sldId="403"/>
            <ac:spMk id="233" creationId="{00000000-0000-0000-0000-000000000000}"/>
          </ac:spMkLst>
        </pc:spChg>
      </pc:sldChg>
      <pc:sldChg chg="addSp delSp modSp del">
        <pc:chgData name="ゲスト ユーザー" userId="" providerId="Windows Live" clId="Web-{7544D0D9-6522-4FDA-8290-6B1AE8958837}" dt="2021-04-02T04:52:32.435" v="229"/>
        <pc:sldMkLst>
          <pc:docMk/>
          <pc:sldMk cId="3143066674" sldId="404"/>
        </pc:sldMkLst>
        <pc:spChg chg="mod">
          <ac:chgData name="ゲスト ユーザー" userId="" providerId="Windows Live" clId="Web-{7544D0D9-6522-4FDA-8290-6B1AE8958837}" dt="2021-04-02T04:51:59.794" v="226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4:47:58.416" v="142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46:00.555" v="36"/>
          <ac:spMkLst>
            <pc:docMk/>
            <pc:sldMk cId="3143066674" sldId="404"/>
            <ac:spMk id="8" creationId="{F332983D-A89F-4FA9-9B33-9511573CE410}"/>
          </ac:spMkLst>
        </pc:spChg>
        <pc:picChg chg="del">
          <ac:chgData name="ゲスト ユーザー" userId="" providerId="Windows Live" clId="Web-{7544D0D9-6522-4FDA-8290-6B1AE8958837}" dt="2021-04-02T04:45:59.383" v="35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7544D0D9-6522-4FDA-8290-6B1AE8958837}" dt="2021-04-02T04:46:02.055" v="37"/>
          <ac:picMkLst>
            <pc:docMk/>
            <pc:sldMk cId="3143066674" sldId="404"/>
            <ac:picMk id="6" creationId="{92A190F3-4AE1-4859-9B0A-E9E01D5C5EF1}"/>
          </ac:picMkLst>
        </pc:picChg>
        <pc:picChg chg="add mod">
          <ac:chgData name="ゲスト ユーザー" userId="" providerId="Windows Live" clId="Web-{7544D0D9-6522-4FDA-8290-6B1AE8958837}" dt="2021-04-02T04:52:06.075" v="227" actId="1076"/>
          <ac:picMkLst>
            <pc:docMk/>
            <pc:sldMk cId="3143066674" sldId="404"/>
            <ac:picMk id="9" creationId="{20A5312B-13F9-4CB2-9CFC-249DC4B4FD9D}"/>
          </ac:picMkLst>
        </pc:picChg>
      </pc:sldChg>
      <pc:sldChg chg="modSp">
        <pc:chgData name="ゲスト ユーザー" userId="" providerId="Windows Live" clId="Web-{7544D0D9-6522-4FDA-8290-6B1AE8958837}" dt="2021-04-02T04:51:20.293" v="223" actId="20577"/>
        <pc:sldMkLst>
          <pc:docMk/>
          <pc:sldMk cId="724139233" sldId="406"/>
        </pc:sldMkLst>
        <pc:spChg chg="mod">
          <ac:chgData name="ゲスト ユーザー" userId="" providerId="Windows Live" clId="Web-{7544D0D9-6522-4FDA-8290-6B1AE8958837}" dt="2021-04-02T04:51:20.293" v="223" actId="20577"/>
          <ac:spMkLst>
            <pc:docMk/>
            <pc:sldMk cId="724139233" sldId="406"/>
            <ac:spMk id="233" creationId="{00000000-0000-0000-0000-000000000000}"/>
          </ac:spMkLst>
        </pc:spChg>
      </pc:sldChg>
      <pc:sldChg chg="del">
        <pc:chgData name="ゲスト ユーザー" userId="" providerId="Windows Live" clId="Web-{7544D0D9-6522-4FDA-8290-6B1AE8958837}" dt="2021-04-02T04:52:22.138" v="228"/>
        <pc:sldMkLst>
          <pc:docMk/>
          <pc:sldMk cId="3908516725" sldId="407"/>
        </pc:sldMkLst>
      </pc:sldChg>
      <pc:sldChg chg="addSp delSp modSp add replId">
        <pc:chgData name="ゲスト ユーザー" userId="" providerId="Windows Live" clId="Web-{7544D0D9-6522-4FDA-8290-6B1AE8958837}" dt="2021-04-02T05:05:11.368" v="411" actId="20577"/>
        <pc:sldMkLst>
          <pc:docMk/>
          <pc:sldMk cId="4052345894" sldId="407"/>
        </pc:sldMkLst>
        <pc:spChg chg="mod">
          <ac:chgData name="ゲスト ユーザー" userId="" providerId="Windows Live" clId="Web-{7544D0D9-6522-4FDA-8290-6B1AE8958837}" dt="2021-04-02T05:05:11.368" v="411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04:16.976" v="397" actId="20577"/>
          <ac:spMkLst>
            <pc:docMk/>
            <pc:sldMk cId="4052345894" sldId="407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53:10.795" v="249"/>
          <ac:spMkLst>
            <pc:docMk/>
            <pc:sldMk cId="4052345894" sldId="407"/>
            <ac:spMk id="9" creationId="{DA41267F-D42B-45AB-9699-C18AF84D9A9F}"/>
          </ac:spMkLst>
        </pc:spChg>
        <pc:spChg chg="add del mod">
          <ac:chgData name="ゲスト ユーザー" userId="" providerId="Windows Live" clId="Web-{7544D0D9-6522-4FDA-8290-6B1AE8958837}" dt="2021-04-02T05:00:58.880" v="350"/>
          <ac:spMkLst>
            <pc:docMk/>
            <pc:sldMk cId="4052345894" sldId="407"/>
            <ac:spMk id="18" creationId="{50C0BE64-4EF3-4136-8A09-3B994010864E}"/>
          </ac:spMkLst>
        </pc:spChg>
        <pc:spChg chg="add mod">
          <ac:chgData name="ゲスト ユーザー" userId="" providerId="Windows Live" clId="Web-{7544D0D9-6522-4FDA-8290-6B1AE8958837}" dt="2021-04-02T05:04:26.242" v="399" actId="20577"/>
          <ac:spMkLst>
            <pc:docMk/>
            <pc:sldMk cId="4052345894" sldId="407"/>
            <ac:spMk id="19" creationId="{E563F8E6-860E-4C3F-B232-92B6B480F131}"/>
          </ac:spMkLst>
        </pc:spChg>
        <pc:spChg chg="mod">
          <ac:chgData name="ゲスト ユーザー" userId="" providerId="Windows Live" clId="Web-{7544D0D9-6522-4FDA-8290-6B1AE8958837}" dt="2021-04-02T05:00:32.301" v="347" actId="20577"/>
          <ac:spMkLst>
            <pc:docMk/>
            <pc:sldMk cId="4052345894" sldId="407"/>
            <ac:spMk id="233" creationId="{00000000-0000-0000-0000-000000000000}"/>
          </ac:spMkLst>
        </pc:spChg>
        <pc:picChg chg="del">
          <ac:chgData name="ゲスト ユーザー" userId="" providerId="Windows Live" clId="Web-{7544D0D9-6522-4FDA-8290-6B1AE8958837}" dt="2021-04-02T04:53:11.482" v="250"/>
          <ac:picMkLst>
            <pc:docMk/>
            <pc:sldMk cId="4052345894" sldId="407"/>
            <ac:picMk id="5" creationId="{B4C7EAA7-A644-4EF2-B783-22DEFA420F0E}"/>
          </ac:picMkLst>
        </pc:picChg>
        <pc:picChg chg="del">
          <ac:chgData name="ゲスト ユーザー" userId="" providerId="Windows Live" clId="Web-{7544D0D9-6522-4FDA-8290-6B1AE8958837}" dt="2021-04-02T04:52:58.060" v="245"/>
          <ac:picMkLst>
            <pc:docMk/>
            <pc:sldMk cId="4052345894" sldId="407"/>
            <ac:picMk id="6" creationId="{DAEAC238-FFBA-4DBF-B617-D13E3581F2F8}"/>
          </ac:picMkLst>
        </pc:picChg>
        <pc:picChg chg="add del mod">
          <ac:chgData name="ゲスト ユーザー" userId="" providerId="Windows Live" clId="Web-{7544D0D9-6522-4FDA-8290-6B1AE8958837}" dt="2021-04-02T04:53:28.655" v="253"/>
          <ac:picMkLst>
            <pc:docMk/>
            <pc:sldMk cId="4052345894" sldId="407"/>
            <ac:picMk id="8" creationId="{28231B04-E4CD-41C1-AD24-C3B46DEE49C3}"/>
          </ac:picMkLst>
        </pc:picChg>
        <pc:picChg chg="add mod">
          <ac:chgData name="ゲスト ユーザー" userId="" providerId="Windows Live" clId="Web-{7544D0D9-6522-4FDA-8290-6B1AE8958837}" dt="2021-04-02T04:58:57.862" v="302" actId="1076"/>
          <ac:picMkLst>
            <pc:docMk/>
            <pc:sldMk cId="4052345894" sldId="407"/>
            <ac:picMk id="10" creationId="{25F360FE-B3F9-4EDA-8850-E87DCA783DDA}"/>
          </ac:picMkLst>
        </pc:picChg>
        <pc:picChg chg="add mod">
          <ac:chgData name="ゲスト ユーザー" userId="" providerId="Windows Live" clId="Web-{7544D0D9-6522-4FDA-8290-6B1AE8958837}" dt="2021-04-02T04:58:41.034" v="299" actId="1076"/>
          <ac:picMkLst>
            <pc:docMk/>
            <pc:sldMk cId="4052345894" sldId="407"/>
            <ac:picMk id="13" creationId="{D5404CFC-C861-4730-BD4C-B39F1C7EA841}"/>
          </ac:picMkLst>
        </pc:picChg>
        <pc:picChg chg="add mod">
          <ac:chgData name="ゲスト ユーザー" userId="" providerId="Windows Live" clId="Web-{7544D0D9-6522-4FDA-8290-6B1AE8958837}" dt="2021-04-02T04:56:44.595" v="282" actId="14100"/>
          <ac:picMkLst>
            <pc:docMk/>
            <pc:sldMk cId="4052345894" sldId="407"/>
            <ac:picMk id="14" creationId="{762687E5-CA0A-4E3B-BF5B-C23709C8D1FF}"/>
          </ac:picMkLst>
        </pc:picChg>
        <pc:picChg chg="add mod">
          <ac:chgData name="ゲスト ユーザー" userId="" providerId="Windows Live" clId="Web-{7544D0D9-6522-4FDA-8290-6B1AE8958837}" dt="2021-04-02T05:02:02.443" v="360" actId="1076"/>
          <ac:picMkLst>
            <pc:docMk/>
            <pc:sldMk cId="4052345894" sldId="407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4:53:03.560" v="246"/>
          <ac:cxnSpMkLst>
            <pc:docMk/>
            <pc:sldMk cId="4052345894" sldId="407"/>
            <ac:cxnSpMk id="7" creationId="{9960EFDB-1F59-4C06-A99D-B464499A645E}"/>
          </ac:cxnSpMkLst>
        </pc:cxnChg>
        <pc:cxnChg chg="del">
          <ac:chgData name="ゲスト ユーザー" userId="" providerId="Windows Live" clId="Web-{7544D0D9-6522-4FDA-8290-6B1AE8958837}" dt="2021-04-02T04:53:05.701" v="247"/>
          <ac:cxnSpMkLst>
            <pc:docMk/>
            <pc:sldMk cId="4052345894" sldId="407"/>
            <ac:cxnSpMk id="11" creationId="{993BC8AA-1970-481C-A6F1-79AD3FA8861E}"/>
          </ac:cxnSpMkLst>
        </pc:cxnChg>
        <pc:cxnChg chg="del">
          <ac:chgData name="ゲスト ユーザー" userId="" providerId="Windows Live" clId="Web-{7544D0D9-6522-4FDA-8290-6B1AE8958837}" dt="2021-04-02T04:53:10.045" v="248"/>
          <ac:cxnSpMkLst>
            <pc:docMk/>
            <pc:sldMk cId="4052345894" sldId="407"/>
            <ac:cxnSpMk id="12" creationId="{374FD139-0801-49CE-B877-ADACD189E2A5}"/>
          </ac:cxnSpMkLst>
        </pc:cxnChg>
        <pc:cxnChg chg="add mod">
          <ac:chgData name="ゲスト ユーザー" userId="" providerId="Windows Live" clId="Web-{7544D0D9-6522-4FDA-8290-6B1AE8958837}" dt="2021-04-02T04:58:49.971" v="300" actId="14100"/>
          <ac:cxnSpMkLst>
            <pc:docMk/>
            <pc:sldMk cId="4052345894" sldId="407"/>
            <ac:cxnSpMk id="15" creationId="{47581D77-C3E3-4D19-9C69-1BAFAB6B67E9}"/>
          </ac:cxnSpMkLst>
        </pc:cxnChg>
        <pc:cxnChg chg="add mod">
          <ac:chgData name="ゲスト ユーザー" userId="" providerId="Windows Live" clId="Web-{7544D0D9-6522-4FDA-8290-6B1AE8958837}" dt="2021-04-02T04:59:00.659" v="303" actId="14100"/>
          <ac:cxnSpMkLst>
            <pc:docMk/>
            <pc:sldMk cId="4052345894" sldId="407"/>
            <ac:cxnSpMk id="16" creationId="{27CB1923-0F83-45C0-98CD-8DB35823567D}"/>
          </ac:cxnSpMkLst>
        </pc:cxnChg>
      </pc:sldChg>
      <pc:sldChg chg="addSp delSp modSp add replId">
        <pc:chgData name="ゲスト ユーザー" userId="" providerId="Windows Live" clId="Web-{7544D0D9-6522-4FDA-8290-6B1AE8958837}" dt="2021-04-02T05:11:14.404" v="627" actId="20577"/>
        <pc:sldMkLst>
          <pc:docMk/>
          <pc:sldMk cId="1822278021" sldId="408"/>
        </pc:sldMkLst>
        <pc:spChg chg="mod">
          <ac:chgData name="ゲスト ユーザー" userId="" providerId="Windows Live" clId="Web-{7544D0D9-6522-4FDA-8290-6B1AE8958837}" dt="2021-04-02T05:10:26.778" v="579" actId="20577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11:04.310" v="621" actId="14100"/>
          <ac:spMkLst>
            <pc:docMk/>
            <pc:sldMk cId="1822278021" sldId="408"/>
            <ac:spMk id="4" creationId="{83B0A878-393B-46A3-903D-A7B604038F61}"/>
          </ac:spMkLst>
        </pc:spChg>
        <pc:spChg chg="add mod">
          <ac:chgData name="ゲスト ユーザー" userId="" providerId="Windows Live" clId="Web-{7544D0D9-6522-4FDA-8290-6B1AE8958837}" dt="2021-04-02T05:10:06.059" v="558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544D0D9-6522-4FDA-8290-6B1AE8958837}" dt="2021-04-02T05:11:14.404" v="627" actId="20577"/>
          <ac:spMkLst>
            <pc:docMk/>
            <pc:sldMk cId="1822278021" sldId="408"/>
            <ac:spMk id="18" creationId="{584916C0-05F5-4FF2-855F-97664AF63460}"/>
          </ac:spMkLst>
        </pc:spChg>
        <pc:spChg chg="del mod">
          <ac:chgData name="ゲスト ユーザー" userId="" providerId="Windows Live" clId="Web-{7544D0D9-6522-4FDA-8290-6B1AE8958837}" dt="2021-04-02T05:06:40.994" v="425"/>
          <ac:spMkLst>
            <pc:docMk/>
            <pc:sldMk cId="1822278021" sldId="408"/>
            <ac:spMk id="19" creationId="{E563F8E6-860E-4C3F-B232-92B6B480F131}"/>
          </ac:spMkLst>
        </pc:spChg>
        <pc:picChg chg="add del mod">
          <ac:chgData name="ゲスト ユーザー" userId="" providerId="Windows Live" clId="Web-{7544D0D9-6522-4FDA-8290-6B1AE8958837}" dt="2021-04-02T05:06:56.681" v="428"/>
          <ac:picMkLst>
            <pc:docMk/>
            <pc:sldMk cId="1822278021" sldId="408"/>
            <ac:picMk id="5" creationId="{0A5A8310-A330-41FF-82E3-D6DC2421C87B}"/>
          </ac:picMkLst>
        </pc:picChg>
        <pc:picChg chg="add mod">
          <ac:chgData name="ゲスト ユーザー" userId="" providerId="Windows Live" clId="Web-{7544D0D9-6522-4FDA-8290-6B1AE8958837}" dt="2021-04-02T05:07:00.041" v="430" actId="1076"/>
          <ac:picMkLst>
            <pc:docMk/>
            <pc:sldMk cId="1822278021" sldId="408"/>
            <ac:picMk id="6" creationId="{4F120B37-25EA-4AC9-99D6-7AE16D3AB292}"/>
          </ac:picMkLst>
        </pc:picChg>
        <pc:picChg chg="add mod">
          <ac:chgData name="ゲスト ユーザー" userId="" providerId="Windows Live" clId="Web-{7544D0D9-6522-4FDA-8290-6B1AE8958837}" dt="2021-04-02T05:08:31.323" v="490" actId="1076"/>
          <ac:picMkLst>
            <pc:docMk/>
            <pc:sldMk cId="1822278021" sldId="408"/>
            <ac:picMk id="8" creationId="{66F0C5F6-CEDA-4C41-BDC5-4766049B1DA6}"/>
          </ac:picMkLst>
        </pc:picChg>
        <pc:picChg chg="del">
          <ac:chgData name="ゲスト ユーザー" userId="" providerId="Windows Live" clId="Web-{7544D0D9-6522-4FDA-8290-6B1AE8958837}" dt="2021-04-02T05:06:34.915" v="420"/>
          <ac:picMkLst>
            <pc:docMk/>
            <pc:sldMk cId="1822278021" sldId="408"/>
            <ac:picMk id="10" creationId="{25F360FE-B3F9-4EDA-8850-E87DCA783DDA}"/>
          </ac:picMkLst>
        </pc:picChg>
        <pc:picChg chg="del">
          <ac:chgData name="ゲスト ユーザー" userId="" providerId="Windows Live" clId="Web-{7544D0D9-6522-4FDA-8290-6B1AE8958837}" dt="2021-04-02T05:06:37.134" v="422"/>
          <ac:picMkLst>
            <pc:docMk/>
            <pc:sldMk cId="1822278021" sldId="408"/>
            <ac:picMk id="13" creationId="{D5404CFC-C861-4730-BD4C-B39F1C7EA841}"/>
          </ac:picMkLst>
        </pc:picChg>
        <pc:picChg chg="del">
          <ac:chgData name="ゲスト ユーザー" userId="" providerId="Windows Live" clId="Web-{7544D0D9-6522-4FDA-8290-6B1AE8958837}" dt="2021-04-02T05:06:33.743" v="418"/>
          <ac:picMkLst>
            <pc:docMk/>
            <pc:sldMk cId="1822278021" sldId="408"/>
            <ac:picMk id="14" creationId="{762687E5-CA0A-4E3B-BF5B-C23709C8D1FF}"/>
          </ac:picMkLst>
        </pc:picChg>
        <pc:picChg chg="del">
          <ac:chgData name="ゲスト ユーザー" userId="" providerId="Windows Live" clId="Web-{7544D0D9-6522-4FDA-8290-6B1AE8958837}" dt="2021-04-02T05:06:38.587" v="424"/>
          <ac:picMkLst>
            <pc:docMk/>
            <pc:sldMk cId="1822278021" sldId="408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5:06:34.431" v="419"/>
          <ac:cxnSpMkLst>
            <pc:docMk/>
            <pc:sldMk cId="1822278021" sldId="408"/>
            <ac:cxnSpMk id="15" creationId="{47581D77-C3E3-4D19-9C69-1BAFAB6B67E9}"/>
          </ac:cxnSpMkLst>
        </pc:cxnChg>
        <pc:cxnChg chg="del">
          <ac:chgData name="ゲスト ユーザー" userId="" providerId="Windows Live" clId="Web-{7544D0D9-6522-4FDA-8290-6B1AE8958837}" dt="2021-04-02T05:06:35.744" v="421"/>
          <ac:cxnSpMkLst>
            <pc:docMk/>
            <pc:sldMk cId="1822278021" sldId="408"/>
            <ac:cxnSpMk id="16" creationId="{27CB1923-0F83-45C0-98CD-8DB35823567D}"/>
          </ac:cxnSpMkLst>
        </pc:cxnChg>
      </pc:sldChg>
    </pc:docChg>
  </pc:docChgLst>
  <pc:docChgLst>
    <pc:chgData name="ゲスト ユーザー" providerId="Windows Live" clId="Web-{1193C2C8-0C29-465E-86BA-C85B6E568B0A}"/>
    <pc:docChg chg="modSld">
      <pc:chgData name="ゲスト ユーザー" userId="" providerId="Windows Live" clId="Web-{1193C2C8-0C29-465E-86BA-C85B6E568B0A}" dt="2021-03-04T08:59:38.029" v="6"/>
      <pc:docMkLst>
        <pc:docMk/>
      </pc:docMkLst>
      <pc:sldChg chg="addSp delSp modSp">
        <pc:chgData name="ゲスト ユーザー" userId="" providerId="Windows Live" clId="Web-{1193C2C8-0C29-465E-86BA-C85B6E568B0A}" dt="2021-03-04T08:59:38.029" v="6"/>
        <pc:sldMkLst>
          <pc:docMk/>
          <pc:sldMk cId="0" sldId="257"/>
        </pc:sldMkLst>
        <pc:spChg chg="add del mod">
          <ac:chgData name="ゲスト ユーザー" userId="" providerId="Windows Live" clId="Web-{1193C2C8-0C29-465E-86BA-C85B6E568B0A}" dt="2021-03-04T08:59:38.029" v="6"/>
          <ac:spMkLst>
            <pc:docMk/>
            <pc:sldMk cId="0" sldId="257"/>
            <ac:spMk id="13" creationId="{48EF17EB-5A40-4E70-B1F0-F8709F8DED3D}"/>
          </ac:spMkLst>
        </pc:spChg>
      </pc:sldChg>
    </pc:docChg>
  </pc:docChgLst>
  <pc:docChgLst>
    <pc:chgData name="ゲスト ユーザー" providerId="Windows Live" clId="Web-{567DF9D4-C04E-4137-9FAA-F08FCF66B3FE}"/>
    <pc:docChg chg="modSld">
      <pc:chgData name="ゲスト ユーザー" userId="" providerId="Windows Live" clId="Web-{567DF9D4-C04E-4137-9FAA-F08FCF66B3FE}" dt="2021-03-18T04:48:37.015" v="18"/>
      <pc:docMkLst>
        <pc:docMk/>
      </pc:docMkLst>
      <pc:sldChg chg="modSp">
        <pc:chgData name="ゲスト ユーザー" userId="" providerId="Windows Live" clId="Web-{567DF9D4-C04E-4137-9FAA-F08FCF66B3FE}" dt="2021-03-18T04:46:28.125" v="13" actId="20577"/>
        <pc:sldMkLst>
          <pc:docMk/>
          <pc:sldMk cId="0" sldId="265"/>
        </pc:sldMkLst>
        <pc:spChg chg="mod">
          <ac:chgData name="ゲスト ユーザー" userId="" providerId="Windows Live" clId="Web-{567DF9D4-C04E-4137-9FAA-F08FCF66B3FE}" dt="2021-03-18T04:46:22.937" v="9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567DF9D4-C04E-4137-9FAA-F08FCF66B3FE}" dt="2021-03-18T04:46:28.125" v="13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567DF9D4-C04E-4137-9FAA-F08FCF66B3FE}" dt="2021-03-18T04:48:37.015" v="18"/>
        <pc:sldMkLst>
          <pc:docMk/>
          <pc:sldMk cId="0" sldId="268"/>
        </pc:sldMkLst>
        <pc:spChg chg="add del">
          <ac:chgData name="ゲスト ユーザー" userId="" providerId="Windows Live" clId="Web-{567DF9D4-C04E-4137-9FAA-F08FCF66B3FE}" dt="2021-03-18T04:48:37.015" v="18"/>
          <ac:spMkLst>
            <pc:docMk/>
            <pc:sldMk cId="0" sldId="268"/>
            <ac:spMk id="4" creationId="{6FB86C84-6279-4B34-A338-4D5A9F348720}"/>
          </ac:spMkLst>
        </pc:spChg>
        <pc:picChg chg="add mod">
          <ac:chgData name="ゲスト ユーザー" userId="" providerId="Windows Live" clId="Web-{567DF9D4-C04E-4137-9FAA-F08FCF66B3FE}" dt="2021-03-18T04:48:16.734" v="16" actId="14100"/>
          <ac:picMkLst>
            <pc:docMk/>
            <pc:sldMk cId="0" sldId="268"/>
            <ac:picMk id="3" creationId="{F9C7FFEE-53A3-4234-B3BD-E923B1A4863F}"/>
          </ac:picMkLst>
        </pc:picChg>
      </pc:sldChg>
    </pc:docChg>
  </pc:docChgLst>
  <pc:docChgLst>
    <pc:chgData name="Masaki Suzuki" userId="2c4feb2ed34ad1a7" providerId="Windows Live" clId="Web-{BF139D97-96B3-4339-8140-0C0EECDAA748}"/>
    <pc:docChg chg="delSld modSld">
      <pc:chgData name="Masaki Suzuki" userId="2c4feb2ed34ad1a7" providerId="Windows Live" clId="Web-{BF139D97-96B3-4339-8140-0C0EECDAA748}" dt="2021-05-29T06:28:12.965" v="157" actId="20577"/>
      <pc:docMkLst>
        <pc:docMk/>
      </pc:docMkLst>
      <pc:sldChg chg="del">
        <pc:chgData name="Masaki Suzuki" userId="2c4feb2ed34ad1a7" providerId="Windows Live" clId="Web-{BF139D97-96B3-4339-8140-0C0EECDAA748}" dt="2021-05-29T06:12:18.192" v="13"/>
        <pc:sldMkLst>
          <pc:docMk/>
          <pc:sldMk cId="2180529449" sldId="371"/>
        </pc:sldMkLst>
      </pc:sldChg>
      <pc:sldChg chg="addSp modSp">
        <pc:chgData name="Masaki Suzuki" userId="2c4feb2ed34ad1a7" providerId="Windows Live" clId="Web-{BF139D97-96B3-4339-8140-0C0EECDAA748}" dt="2021-05-29T06:13:50.162" v="28" actId="1076"/>
        <pc:sldMkLst>
          <pc:docMk/>
          <pc:sldMk cId="1838778754" sldId="372"/>
        </pc:sldMkLst>
        <pc:spChg chg="add mod">
          <ac:chgData name="Masaki Suzuki" userId="2c4feb2ed34ad1a7" providerId="Windows Live" clId="Web-{BF139D97-96B3-4339-8140-0C0EECDAA748}" dt="2021-05-29T06:11:32.566" v="4" actId="14100"/>
          <ac:spMkLst>
            <pc:docMk/>
            <pc:sldMk cId="1838778754" sldId="372"/>
            <ac:spMk id="6" creationId="{DD42D869-64BF-438F-A312-BFBC886431B1}"/>
          </ac:spMkLst>
        </pc:spChg>
        <pc:spChg chg="mod">
          <ac:chgData name="Masaki Suzuki" userId="2c4feb2ed34ad1a7" providerId="Windows Live" clId="Web-{BF139D97-96B3-4339-8140-0C0EECDAA748}" dt="2021-05-29T06:12:57.349" v="17" actId="20577"/>
          <ac:spMkLst>
            <pc:docMk/>
            <pc:sldMk cId="1838778754" sldId="372"/>
            <ac:spMk id="11" creationId="{1E6485E0-4E0A-410D-8447-C900B67005A8}"/>
          </ac:spMkLst>
        </pc:spChg>
        <pc:spChg chg="mod">
          <ac:chgData name="Masaki Suzuki" userId="2c4feb2ed34ad1a7" providerId="Windows Live" clId="Web-{BF139D97-96B3-4339-8140-0C0EECDAA748}" dt="2021-05-29T06:12:01.238" v="10" actId="1076"/>
          <ac:spMkLst>
            <pc:docMk/>
            <pc:sldMk cId="1838778754" sldId="372"/>
            <ac:spMk id="13" creationId="{1EEA8C4F-ABC7-4041-8CF8-2AE50C304F23}"/>
          </ac:spMkLst>
        </pc:spChg>
        <pc:spChg chg="add mod">
          <ac:chgData name="Masaki Suzuki" userId="2c4feb2ed34ad1a7" providerId="Windows Live" clId="Web-{BF139D97-96B3-4339-8140-0C0EECDAA748}" dt="2021-05-29T06:13:13.552" v="18" actId="1076"/>
          <ac:spMkLst>
            <pc:docMk/>
            <pc:sldMk cId="1838778754" sldId="372"/>
            <ac:spMk id="14" creationId="{A392DE43-3D88-4B91-A46F-5C58CA34FB8A}"/>
          </ac:spMkLst>
        </pc:spChg>
        <pc:spChg chg="add mod">
          <ac:chgData name="Masaki Suzuki" userId="2c4feb2ed34ad1a7" providerId="Windows Live" clId="Web-{BF139D97-96B3-4339-8140-0C0EECDAA748}" dt="2021-05-29T06:13:50.162" v="28" actId="1076"/>
          <ac:spMkLst>
            <pc:docMk/>
            <pc:sldMk cId="1838778754" sldId="372"/>
            <ac:spMk id="15" creationId="{2E25CA23-E5EF-4C5D-B78F-87538472AB34}"/>
          </ac:spMkLst>
        </pc:spChg>
        <pc:picChg chg="add mod">
          <ac:chgData name="Masaki Suzuki" userId="2c4feb2ed34ad1a7" providerId="Windows Live" clId="Web-{BF139D97-96B3-4339-8140-0C0EECDAA748}" dt="2021-05-29T06:10:45.190" v="1" actId="14100"/>
          <ac:picMkLst>
            <pc:docMk/>
            <pc:sldMk cId="1838778754" sldId="372"/>
            <ac:picMk id="4" creationId="{B67022FE-44C8-4FDB-8D9D-122D0E9403BD}"/>
          </ac:picMkLst>
        </pc:picChg>
      </pc:sldChg>
      <pc:sldChg chg="modSp">
        <pc:chgData name="Masaki Suzuki" userId="2c4feb2ed34ad1a7" providerId="Windows Live" clId="Web-{BF139D97-96B3-4339-8140-0C0EECDAA748}" dt="2021-05-29T06:24:18.523" v="116" actId="20577"/>
        <pc:sldMkLst>
          <pc:docMk/>
          <pc:sldMk cId="3196136318" sldId="380"/>
        </pc:sldMkLst>
        <pc:spChg chg="mod">
          <ac:chgData name="Masaki Suzuki" userId="2c4feb2ed34ad1a7" providerId="Windows Live" clId="Web-{BF139D97-96B3-4339-8140-0C0EECDAA748}" dt="2021-05-29T06:24:18.523" v="116" actId="20577"/>
          <ac:spMkLst>
            <pc:docMk/>
            <pc:sldMk cId="3196136318" sldId="380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BF139D97-96B3-4339-8140-0C0EECDAA748}" dt="2021-05-29T06:14:46.882" v="36" actId="20577"/>
        <pc:sldMkLst>
          <pc:docMk/>
          <pc:sldMk cId="2206464848" sldId="384"/>
        </pc:sldMkLst>
        <pc:spChg chg="mod">
          <ac:chgData name="Masaki Suzuki" userId="2c4feb2ed34ad1a7" providerId="Windows Live" clId="Web-{BF139D97-96B3-4339-8140-0C0EECDAA748}" dt="2021-05-29T06:14:46.882" v="36" actId="20577"/>
          <ac:spMkLst>
            <pc:docMk/>
            <pc:sldMk cId="2206464848" sldId="384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F139D97-96B3-4339-8140-0C0EECDAA748}" dt="2021-05-29T06:15:19.773" v="42" actId="20577"/>
        <pc:sldMkLst>
          <pc:docMk/>
          <pc:sldMk cId="1699587024" sldId="385"/>
        </pc:sldMkLst>
        <pc:spChg chg="mod">
          <ac:chgData name="Masaki Suzuki" userId="2c4feb2ed34ad1a7" providerId="Windows Live" clId="Web-{BF139D97-96B3-4339-8140-0C0EECDAA748}" dt="2021-05-29T06:15:05.570" v="39" actId="20577"/>
          <ac:spMkLst>
            <pc:docMk/>
            <pc:sldMk cId="1699587024" sldId="385"/>
            <ac:spMk id="6" creationId="{5FD2ECB2-1C1A-40DA-AEDF-CF340048781A}"/>
          </ac:spMkLst>
        </pc:spChg>
        <pc:spChg chg="mod">
          <ac:chgData name="Masaki Suzuki" userId="2c4feb2ed34ad1a7" providerId="Windows Live" clId="Web-{BF139D97-96B3-4339-8140-0C0EECDAA748}" dt="2021-05-29T06:15:19.773" v="42" actId="20577"/>
          <ac:spMkLst>
            <pc:docMk/>
            <pc:sldMk cId="1699587024" sldId="385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F139D97-96B3-4339-8140-0C0EECDAA748}" dt="2021-05-29T06:18:08.516" v="61" actId="20577"/>
        <pc:sldMkLst>
          <pc:docMk/>
          <pc:sldMk cId="2961450010" sldId="399"/>
        </pc:sldMkLst>
        <pc:spChg chg="mod">
          <ac:chgData name="Masaki Suzuki" userId="2c4feb2ed34ad1a7" providerId="Windows Live" clId="Web-{BF139D97-96B3-4339-8140-0C0EECDAA748}" dt="2021-05-29T06:18:08.516" v="61" actId="20577"/>
          <ac:spMkLst>
            <pc:docMk/>
            <pc:sldMk cId="2961450010" sldId="399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BF139D97-96B3-4339-8140-0C0EECDAA748}" dt="2021-05-29T06:18:32.110" v="62" actId="20577"/>
        <pc:sldMkLst>
          <pc:docMk/>
          <pc:sldMk cId="3927025072" sldId="407"/>
        </pc:sldMkLst>
        <pc:spChg chg="mod">
          <ac:chgData name="Masaki Suzuki" userId="2c4feb2ed34ad1a7" providerId="Windows Live" clId="Web-{BF139D97-96B3-4339-8140-0C0EECDAA748}" dt="2021-05-29T06:18:32.110" v="62" actId="20577"/>
          <ac:spMkLst>
            <pc:docMk/>
            <pc:sldMk cId="3927025072" sldId="407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F139D97-96B3-4339-8140-0C0EECDAA748}" dt="2021-05-29T06:18:54.704" v="65" actId="1076"/>
        <pc:sldMkLst>
          <pc:docMk/>
          <pc:sldMk cId="527678250" sldId="409"/>
        </pc:sldMkLst>
        <pc:spChg chg="mod">
          <ac:chgData name="Masaki Suzuki" userId="2c4feb2ed34ad1a7" providerId="Windows Live" clId="Web-{BF139D97-96B3-4339-8140-0C0EECDAA748}" dt="2021-05-29T06:18:47.188" v="64" actId="20577"/>
          <ac:spMkLst>
            <pc:docMk/>
            <pc:sldMk cId="527678250" sldId="409"/>
            <ac:spMk id="11" creationId="{6767F72A-B215-4DDD-8F1E-F5C7B53A0E3B}"/>
          </ac:spMkLst>
        </pc:spChg>
        <pc:spChg chg="mod">
          <ac:chgData name="Masaki Suzuki" userId="2c4feb2ed34ad1a7" providerId="Windows Live" clId="Web-{BF139D97-96B3-4339-8140-0C0EECDAA748}" dt="2021-05-29T06:18:54.704" v="65" actId="1076"/>
          <ac:spMkLst>
            <pc:docMk/>
            <pc:sldMk cId="527678250" sldId="409"/>
            <ac:spMk id="21" creationId="{74D3B98F-C497-4008-AC76-3551AB217B83}"/>
          </ac:spMkLst>
        </pc:spChg>
      </pc:sldChg>
      <pc:sldChg chg="modSp">
        <pc:chgData name="Masaki Suzuki" userId="2c4feb2ed34ad1a7" providerId="Windows Live" clId="Web-{BF139D97-96B3-4339-8140-0C0EECDAA748}" dt="2021-05-29T06:19:34.611" v="67" actId="20577"/>
        <pc:sldMkLst>
          <pc:docMk/>
          <pc:sldMk cId="3242109153" sldId="411"/>
        </pc:sldMkLst>
        <pc:spChg chg="mod">
          <ac:chgData name="Masaki Suzuki" userId="2c4feb2ed34ad1a7" providerId="Windows Live" clId="Web-{BF139D97-96B3-4339-8140-0C0EECDAA748}" dt="2021-05-29T06:19:34.611" v="67" actId="20577"/>
          <ac:spMkLst>
            <pc:docMk/>
            <pc:sldMk cId="3242109153" sldId="411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BF139D97-96B3-4339-8140-0C0EECDAA748}" dt="2021-05-29T06:21:27.691" v="81" actId="20577"/>
        <pc:sldMkLst>
          <pc:docMk/>
          <pc:sldMk cId="462141805" sldId="412"/>
        </pc:sldMkLst>
        <pc:spChg chg="mod">
          <ac:chgData name="Masaki Suzuki" userId="2c4feb2ed34ad1a7" providerId="Windows Live" clId="Web-{BF139D97-96B3-4339-8140-0C0EECDAA748}" dt="2021-05-29T06:21:27.691" v="81" actId="20577"/>
          <ac:spMkLst>
            <pc:docMk/>
            <pc:sldMk cId="462141805" sldId="412"/>
            <ac:spMk id="2" creationId="{89E8158B-5EEC-45B0-8FEB-AB7342825C24}"/>
          </ac:spMkLst>
        </pc:spChg>
        <pc:spChg chg="mod">
          <ac:chgData name="Masaki Suzuki" userId="2c4feb2ed34ad1a7" providerId="Windows Live" clId="Web-{BF139D97-96B3-4339-8140-0C0EECDAA748}" dt="2021-05-29T06:20:13.409" v="70" actId="20577"/>
          <ac:spMkLst>
            <pc:docMk/>
            <pc:sldMk cId="462141805" sldId="412"/>
            <ac:spMk id="6" creationId="{5FD2ECB2-1C1A-40DA-AEDF-CF340048781A}"/>
          </ac:spMkLst>
        </pc:spChg>
        <pc:picChg chg="mod">
          <ac:chgData name="Masaki Suzuki" userId="2c4feb2ed34ad1a7" providerId="Windows Live" clId="Web-{BF139D97-96B3-4339-8140-0C0EECDAA748}" dt="2021-05-29T06:20:31.175" v="73" actId="14100"/>
          <ac:picMkLst>
            <pc:docMk/>
            <pc:sldMk cId="462141805" sldId="412"/>
            <ac:picMk id="22" creationId="{CFC20A58-A9B6-4F83-AE59-6096105E931F}"/>
          </ac:picMkLst>
        </pc:picChg>
      </pc:sldChg>
      <pc:sldChg chg="modSp">
        <pc:chgData name="Masaki Suzuki" userId="2c4feb2ed34ad1a7" providerId="Windows Live" clId="Web-{BF139D97-96B3-4339-8140-0C0EECDAA748}" dt="2021-05-29T06:22:49.505" v="95" actId="20577"/>
        <pc:sldMkLst>
          <pc:docMk/>
          <pc:sldMk cId="457245884" sldId="413"/>
        </pc:sldMkLst>
        <pc:spChg chg="mod">
          <ac:chgData name="Masaki Suzuki" userId="2c4feb2ed34ad1a7" providerId="Windows Live" clId="Web-{BF139D97-96B3-4339-8140-0C0EECDAA748}" dt="2021-05-29T06:22:49.505" v="95" actId="20577"/>
          <ac:spMkLst>
            <pc:docMk/>
            <pc:sldMk cId="457245884" sldId="413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F139D97-96B3-4339-8140-0C0EECDAA748}" dt="2021-05-29T06:22:18.911" v="94" actId="20577"/>
        <pc:sldMkLst>
          <pc:docMk/>
          <pc:sldMk cId="2642435103" sldId="414"/>
        </pc:sldMkLst>
        <pc:spChg chg="mod">
          <ac:chgData name="Masaki Suzuki" userId="2c4feb2ed34ad1a7" providerId="Windows Live" clId="Web-{BF139D97-96B3-4339-8140-0C0EECDAA748}" dt="2021-05-29T06:21:53.098" v="86" actId="20577"/>
          <ac:spMkLst>
            <pc:docMk/>
            <pc:sldMk cId="2642435103" sldId="414"/>
            <ac:spMk id="2" creationId="{89E8158B-5EEC-45B0-8FEB-AB7342825C24}"/>
          </ac:spMkLst>
        </pc:spChg>
        <pc:spChg chg="mod">
          <ac:chgData name="Masaki Suzuki" userId="2c4feb2ed34ad1a7" providerId="Windows Live" clId="Web-{BF139D97-96B3-4339-8140-0C0EECDAA748}" dt="2021-05-29T06:22:18.911" v="94" actId="20577"/>
          <ac:spMkLst>
            <pc:docMk/>
            <pc:sldMk cId="2642435103" sldId="414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F139D97-96B3-4339-8140-0C0EECDAA748}" dt="2021-05-29T06:23:58.820" v="110" actId="20577"/>
        <pc:sldMkLst>
          <pc:docMk/>
          <pc:sldMk cId="564077160" sldId="415"/>
        </pc:sldMkLst>
        <pc:spChg chg="mod">
          <ac:chgData name="Masaki Suzuki" userId="2c4feb2ed34ad1a7" providerId="Windows Live" clId="Web-{BF139D97-96B3-4339-8140-0C0EECDAA748}" dt="2021-05-29T06:23:44.913" v="109" actId="20577"/>
          <ac:spMkLst>
            <pc:docMk/>
            <pc:sldMk cId="564077160" sldId="415"/>
            <ac:spMk id="2" creationId="{89E8158B-5EEC-45B0-8FEB-AB7342825C24}"/>
          </ac:spMkLst>
        </pc:spChg>
        <pc:spChg chg="mod">
          <ac:chgData name="Masaki Suzuki" userId="2c4feb2ed34ad1a7" providerId="Windows Live" clId="Web-{BF139D97-96B3-4339-8140-0C0EECDAA748}" dt="2021-05-29T06:23:58.820" v="110" actId="20577"/>
          <ac:spMkLst>
            <pc:docMk/>
            <pc:sldMk cId="564077160" sldId="415"/>
            <ac:spMk id="6" creationId="{5FD2ECB2-1C1A-40DA-AEDF-CF340048781A}"/>
          </ac:spMkLst>
        </pc:spChg>
      </pc:sldChg>
      <pc:sldChg chg="addSp modSp">
        <pc:chgData name="Masaki Suzuki" userId="2c4feb2ed34ad1a7" providerId="Windows Live" clId="Web-{BF139D97-96B3-4339-8140-0C0EECDAA748}" dt="2021-05-29T06:25:29.540" v="127" actId="1076"/>
        <pc:sldMkLst>
          <pc:docMk/>
          <pc:sldMk cId="3526939710" sldId="420"/>
        </pc:sldMkLst>
        <pc:spChg chg="mod">
          <ac:chgData name="Masaki Suzuki" userId="2c4feb2ed34ad1a7" providerId="Windows Live" clId="Web-{BF139D97-96B3-4339-8140-0C0EECDAA748}" dt="2021-05-29T06:24:48.852" v="124" actId="20577"/>
          <ac:spMkLst>
            <pc:docMk/>
            <pc:sldMk cId="3526939710" sldId="420"/>
            <ac:spMk id="2" creationId="{89E8158B-5EEC-45B0-8FEB-AB7342825C24}"/>
          </ac:spMkLst>
        </pc:spChg>
        <pc:picChg chg="add mod">
          <ac:chgData name="Masaki Suzuki" userId="2c4feb2ed34ad1a7" providerId="Windows Live" clId="Web-{BF139D97-96B3-4339-8140-0C0EECDAA748}" dt="2021-05-29T06:25:29.540" v="127" actId="1076"/>
          <ac:picMkLst>
            <pc:docMk/>
            <pc:sldMk cId="3526939710" sldId="420"/>
            <ac:picMk id="5" creationId="{788BE997-8D1E-4DA7-9902-1B9D15BA0CDC}"/>
          </ac:picMkLst>
        </pc:picChg>
      </pc:sldChg>
      <pc:sldChg chg="modSp">
        <pc:chgData name="Masaki Suzuki" userId="2c4feb2ed34ad1a7" providerId="Windows Live" clId="Web-{BF139D97-96B3-4339-8140-0C0EECDAA748}" dt="2021-05-29T06:27:40.886" v="154"/>
        <pc:sldMkLst>
          <pc:docMk/>
          <pc:sldMk cId="583989210" sldId="421"/>
        </pc:sldMkLst>
        <pc:spChg chg="mod">
          <ac:chgData name="Masaki Suzuki" userId="2c4feb2ed34ad1a7" providerId="Windows Live" clId="Web-{BF139D97-96B3-4339-8140-0C0EECDAA748}" dt="2021-05-29T06:26:52.089" v="152" actId="20577"/>
          <ac:spMkLst>
            <pc:docMk/>
            <pc:sldMk cId="583989210" sldId="421"/>
            <ac:spMk id="2" creationId="{89E8158B-5EEC-45B0-8FEB-AB7342825C24}"/>
          </ac:spMkLst>
        </pc:spChg>
        <pc:spChg chg="mod">
          <ac:chgData name="Masaki Suzuki" userId="2c4feb2ed34ad1a7" providerId="Windows Live" clId="Web-{BF139D97-96B3-4339-8140-0C0EECDAA748}" dt="2021-05-29T06:25:55.572" v="134" actId="20577"/>
          <ac:spMkLst>
            <pc:docMk/>
            <pc:sldMk cId="583989210" sldId="421"/>
            <ac:spMk id="6" creationId="{5FD2ECB2-1C1A-40DA-AEDF-CF340048781A}"/>
          </ac:spMkLst>
        </pc:spChg>
        <pc:graphicFrameChg chg="modGraphic">
          <ac:chgData name="Masaki Suzuki" userId="2c4feb2ed34ad1a7" providerId="Windows Live" clId="Web-{BF139D97-96B3-4339-8140-0C0EECDAA748}" dt="2021-05-29T06:27:40.886" v="154"/>
          <ac:graphicFrameMkLst>
            <pc:docMk/>
            <pc:sldMk cId="583989210" sldId="421"/>
            <ac:graphicFrameMk id="8" creationId="{367B2EA7-DCB1-4A4A-AE02-C809FC1C434E}"/>
          </ac:graphicFrameMkLst>
        </pc:graphicFrameChg>
      </pc:sldChg>
      <pc:sldChg chg="modSp">
        <pc:chgData name="Masaki Suzuki" userId="2c4feb2ed34ad1a7" providerId="Windows Live" clId="Web-{BF139D97-96B3-4339-8140-0C0EECDAA748}" dt="2021-05-29T06:28:12.965" v="157" actId="20577"/>
        <pc:sldMkLst>
          <pc:docMk/>
          <pc:sldMk cId="3612339903" sldId="425"/>
        </pc:sldMkLst>
        <pc:spChg chg="mod">
          <ac:chgData name="Masaki Suzuki" userId="2c4feb2ed34ad1a7" providerId="Windows Live" clId="Web-{BF139D97-96B3-4339-8140-0C0EECDAA748}" dt="2021-05-29T06:28:12.965" v="157" actId="20577"/>
          <ac:spMkLst>
            <pc:docMk/>
            <pc:sldMk cId="3612339903" sldId="425"/>
            <ac:spMk id="6" creationId="{5FD2ECB2-1C1A-40DA-AEDF-CF340048781A}"/>
          </ac:spMkLst>
        </pc:spChg>
      </pc:sldChg>
    </pc:docChg>
  </pc:docChgLst>
  <pc:docChgLst>
    <pc:chgData name="Masaki Suzuki" userId="2c4feb2ed34ad1a7" providerId="Windows Live" clId="Web-{0B38D1EE-D90D-492C-B880-490F6264F58C}"/>
    <pc:docChg chg="addSld delSld modSld">
      <pc:chgData name="Masaki Suzuki" userId="2c4feb2ed34ad1a7" providerId="Windows Live" clId="Web-{0B38D1EE-D90D-492C-B880-490F6264F58C}" dt="2021-05-21T22:21:00.394" v="756" actId="14100"/>
      <pc:docMkLst>
        <pc:docMk/>
      </pc:docMkLst>
      <pc:sldChg chg="modSp">
        <pc:chgData name="Masaki Suzuki" userId="2c4feb2ed34ad1a7" providerId="Windows Live" clId="Web-{0B38D1EE-D90D-492C-B880-490F6264F58C}" dt="2021-05-21T21:41:27.894" v="2" actId="20577"/>
        <pc:sldMkLst>
          <pc:docMk/>
          <pc:sldMk cId="673375447" sldId="403"/>
        </pc:sldMkLst>
        <pc:spChg chg="mod">
          <ac:chgData name="Masaki Suzuki" userId="2c4feb2ed34ad1a7" providerId="Windows Live" clId="Web-{0B38D1EE-D90D-492C-B880-490F6264F58C}" dt="2021-05-21T21:41:27.894" v="2" actId="20577"/>
          <ac:spMkLst>
            <pc:docMk/>
            <pc:sldMk cId="673375447" sldId="403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0B38D1EE-D90D-492C-B880-490F6264F58C}" dt="2021-05-21T21:42:23.192" v="9" actId="14100"/>
        <pc:sldMkLst>
          <pc:docMk/>
          <pc:sldMk cId="527678250" sldId="409"/>
        </pc:sldMkLst>
        <pc:spChg chg="mod">
          <ac:chgData name="Masaki Suzuki" userId="2c4feb2ed34ad1a7" providerId="Windows Live" clId="Web-{0B38D1EE-D90D-492C-B880-490F6264F58C}" dt="2021-05-21T21:42:23.192" v="9" actId="14100"/>
          <ac:spMkLst>
            <pc:docMk/>
            <pc:sldMk cId="527678250" sldId="409"/>
            <ac:spMk id="6" creationId="{59DF8B85-DCF6-4C32-8C38-264C1E3FAD11}"/>
          </ac:spMkLst>
        </pc:spChg>
        <pc:spChg chg="mod">
          <ac:chgData name="Masaki Suzuki" userId="2c4feb2ed34ad1a7" providerId="Windows Live" clId="Web-{0B38D1EE-D90D-492C-B880-490F6264F58C}" dt="2021-05-21T21:42:20.739" v="8" actId="14100"/>
          <ac:spMkLst>
            <pc:docMk/>
            <pc:sldMk cId="527678250" sldId="409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0B38D1EE-D90D-492C-B880-490F6264F58C}" dt="2021-05-21T21:43:32.303" v="15" actId="14100"/>
        <pc:sldMkLst>
          <pc:docMk/>
          <pc:sldMk cId="462141805" sldId="412"/>
        </pc:sldMkLst>
        <pc:spChg chg="mod">
          <ac:chgData name="Masaki Suzuki" userId="2c4feb2ed34ad1a7" providerId="Windows Live" clId="Web-{0B38D1EE-D90D-492C-B880-490F6264F58C}" dt="2021-05-21T21:43:32.303" v="15" actId="14100"/>
          <ac:spMkLst>
            <pc:docMk/>
            <pc:sldMk cId="462141805" sldId="412"/>
            <ac:spMk id="6" creationId="{5FD2ECB2-1C1A-40DA-AEDF-CF340048781A}"/>
          </ac:spMkLst>
        </pc:spChg>
        <pc:picChg chg="mod">
          <ac:chgData name="Masaki Suzuki" userId="2c4feb2ed34ad1a7" providerId="Windows Live" clId="Web-{0B38D1EE-D90D-492C-B880-490F6264F58C}" dt="2021-05-21T21:43:08.365" v="12" actId="1076"/>
          <ac:picMkLst>
            <pc:docMk/>
            <pc:sldMk cId="462141805" sldId="412"/>
            <ac:picMk id="20" creationId="{B5BAA035-6F26-48D5-B476-4A14895917E1}"/>
          </ac:picMkLst>
        </pc:picChg>
        <pc:picChg chg="mod">
          <ac:chgData name="Masaki Suzuki" userId="2c4feb2ed34ad1a7" providerId="Windows Live" clId="Web-{0B38D1EE-D90D-492C-B880-490F6264F58C}" dt="2021-05-21T21:43:15.568" v="14" actId="1076"/>
          <ac:picMkLst>
            <pc:docMk/>
            <pc:sldMk cId="462141805" sldId="412"/>
            <ac:picMk id="22" creationId="{CFC20A58-A9B6-4F83-AE59-6096105E931F}"/>
          </ac:picMkLst>
        </pc:picChg>
      </pc:sldChg>
      <pc:sldChg chg="modSp">
        <pc:chgData name="Masaki Suzuki" userId="2c4feb2ed34ad1a7" providerId="Windows Live" clId="Web-{0B38D1EE-D90D-492C-B880-490F6264F58C}" dt="2021-05-21T21:41:27.847" v="1" actId="20577"/>
        <pc:sldMkLst>
          <pc:docMk/>
          <pc:sldMk cId="3867814684" sldId="417"/>
        </pc:sldMkLst>
        <pc:spChg chg="mod">
          <ac:chgData name="Masaki Suzuki" userId="2c4feb2ed34ad1a7" providerId="Windows Live" clId="Web-{0B38D1EE-D90D-492C-B880-490F6264F58C}" dt="2021-05-21T21:41:27.847" v="1" actId="20577"/>
          <ac:spMkLst>
            <pc:docMk/>
            <pc:sldMk cId="3867814684" sldId="417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0B38D1EE-D90D-492C-B880-490F6264F58C}" dt="2021-05-21T21:46:53.483" v="45" actId="1076"/>
        <pc:sldMkLst>
          <pc:docMk/>
          <pc:sldMk cId="583989210" sldId="421"/>
        </pc:sldMkLst>
        <pc:spChg chg="mod">
          <ac:chgData name="Masaki Suzuki" userId="2c4feb2ed34ad1a7" providerId="Windows Live" clId="Web-{0B38D1EE-D90D-492C-B880-490F6264F58C}" dt="2021-05-21T21:46:50.405" v="44" actId="14100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0B38D1EE-D90D-492C-B880-490F6264F58C}" dt="2021-05-21T21:46:53.483" v="45" actId="1076"/>
          <ac:spMkLst>
            <pc:docMk/>
            <pc:sldMk cId="583989210" sldId="421"/>
            <ac:spMk id="11" creationId="{6767F72A-B215-4DDD-8F1E-F5C7B53A0E3B}"/>
          </ac:spMkLst>
        </pc:spChg>
        <pc:picChg chg="mod">
          <ac:chgData name="Masaki Suzuki" userId="2c4feb2ed34ad1a7" providerId="Windows Live" clId="Web-{0B38D1EE-D90D-492C-B880-490F6264F58C}" dt="2021-05-21T21:46:43.452" v="42" actId="1076"/>
          <ac:picMkLst>
            <pc:docMk/>
            <pc:sldMk cId="583989210" sldId="421"/>
            <ac:picMk id="4" creationId="{570667D6-E959-4EC4-BFDC-3284F3372590}"/>
          </ac:picMkLst>
        </pc:picChg>
      </pc:sldChg>
      <pc:sldChg chg="modSp">
        <pc:chgData name="Masaki Suzuki" userId="2c4feb2ed34ad1a7" providerId="Windows Live" clId="Web-{0B38D1EE-D90D-492C-B880-490F6264F58C}" dt="2021-05-21T21:47:28.954" v="48" actId="20577"/>
        <pc:sldMkLst>
          <pc:docMk/>
          <pc:sldMk cId="2453741763" sldId="424"/>
        </pc:sldMkLst>
        <pc:spChg chg="mod">
          <ac:chgData name="Masaki Suzuki" userId="2c4feb2ed34ad1a7" providerId="Windows Live" clId="Web-{0B38D1EE-D90D-492C-B880-490F6264F58C}" dt="2021-05-21T21:47:28.954" v="48" actId="20577"/>
          <ac:spMkLst>
            <pc:docMk/>
            <pc:sldMk cId="2453741763" sldId="424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0B38D1EE-D90D-492C-B880-490F6264F58C}" dt="2021-05-21T21:47:51.767" v="51" actId="20577"/>
        <pc:sldMkLst>
          <pc:docMk/>
          <pc:sldMk cId="3612339903" sldId="425"/>
        </pc:sldMkLst>
        <pc:spChg chg="mod">
          <ac:chgData name="Masaki Suzuki" userId="2c4feb2ed34ad1a7" providerId="Windows Live" clId="Web-{0B38D1EE-D90D-492C-B880-490F6264F58C}" dt="2021-05-21T21:47:51.767" v="51" actId="20577"/>
          <ac:spMkLst>
            <pc:docMk/>
            <pc:sldMk cId="3612339903" sldId="425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0B38D1EE-D90D-492C-B880-490F6264F58C}" dt="2021-05-21T21:48:22.971" v="54" actId="20577"/>
        <pc:sldMkLst>
          <pc:docMk/>
          <pc:sldMk cId="11004748" sldId="426"/>
        </pc:sldMkLst>
        <pc:spChg chg="mod">
          <ac:chgData name="Masaki Suzuki" userId="2c4feb2ed34ad1a7" providerId="Windows Live" clId="Web-{0B38D1EE-D90D-492C-B880-490F6264F58C}" dt="2021-05-21T21:48:13.565" v="52" actId="20577"/>
          <ac:spMkLst>
            <pc:docMk/>
            <pc:sldMk cId="11004748" sldId="426"/>
            <ac:spMk id="6" creationId="{59DF8B85-DCF6-4C32-8C38-264C1E3FAD11}"/>
          </ac:spMkLst>
        </pc:spChg>
        <pc:spChg chg="mod">
          <ac:chgData name="Masaki Suzuki" userId="2c4feb2ed34ad1a7" providerId="Windows Live" clId="Web-{0B38D1EE-D90D-492C-B880-490F6264F58C}" dt="2021-05-21T21:48:22.971" v="54" actId="20577"/>
          <ac:spMkLst>
            <pc:docMk/>
            <pc:sldMk cId="11004748" sldId="426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0B38D1EE-D90D-492C-B880-490F6264F58C}" dt="2021-05-21T21:49:46.848" v="74" actId="20577"/>
        <pc:sldMkLst>
          <pc:docMk/>
          <pc:sldMk cId="2717037713" sldId="428"/>
        </pc:sldMkLst>
        <pc:spChg chg="mod">
          <ac:chgData name="Masaki Suzuki" userId="2c4feb2ed34ad1a7" providerId="Windows Live" clId="Web-{0B38D1EE-D90D-492C-B880-490F6264F58C}" dt="2021-05-21T21:49:46.848" v="74" actId="20577"/>
          <ac:spMkLst>
            <pc:docMk/>
            <pc:sldMk cId="2717037713" sldId="428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0B38D1EE-D90D-492C-B880-490F6264F58C}" dt="2021-05-21T21:58:30.643" v="220"/>
        <pc:sldMkLst>
          <pc:docMk/>
          <pc:sldMk cId="1098776758" sldId="429"/>
        </pc:sldMkLst>
        <pc:spChg chg="mod">
          <ac:chgData name="Masaki Suzuki" userId="2c4feb2ed34ad1a7" providerId="Windows Live" clId="Web-{0B38D1EE-D90D-492C-B880-490F6264F58C}" dt="2021-05-21T21:50:54.178" v="104" actId="1076"/>
          <ac:spMkLst>
            <pc:docMk/>
            <pc:sldMk cId="1098776758" sldId="429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0B38D1EE-D90D-492C-B880-490F6264F58C}" dt="2021-05-21T21:58:30.643" v="220"/>
          <ac:graphicFrameMkLst>
            <pc:docMk/>
            <pc:sldMk cId="1098776758" sldId="429"/>
            <ac:graphicFrameMk id="5" creationId="{9486F568-E30F-490F-A535-6FC42CCFC354}"/>
          </ac:graphicFrameMkLst>
        </pc:graphicFrameChg>
      </pc:sldChg>
      <pc:sldChg chg="modSp add del">
        <pc:chgData name="Masaki Suzuki" userId="2c4feb2ed34ad1a7" providerId="Windows Live" clId="Web-{0B38D1EE-D90D-492C-B880-490F6264F58C}" dt="2021-05-21T22:00:27.973" v="246"/>
        <pc:sldMkLst>
          <pc:docMk/>
          <pc:sldMk cId="3294841434" sldId="430"/>
        </pc:sldMkLst>
        <pc:spChg chg="mod">
          <ac:chgData name="Masaki Suzuki" userId="2c4feb2ed34ad1a7" providerId="Windows Live" clId="Web-{0B38D1EE-D90D-492C-B880-490F6264F58C}" dt="2021-05-21T21:54:44.949" v="157" actId="20577"/>
          <ac:spMkLst>
            <pc:docMk/>
            <pc:sldMk cId="3294841434" sldId="430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0B38D1EE-D90D-492C-B880-490F6264F58C}" dt="2021-05-21T21:59:33.660" v="244"/>
          <ac:graphicFrameMkLst>
            <pc:docMk/>
            <pc:sldMk cId="3294841434" sldId="430"/>
            <ac:graphicFrameMk id="5" creationId="{9486F568-E30F-490F-A535-6FC42CCFC354}"/>
          </ac:graphicFrameMkLst>
        </pc:graphicFrameChg>
      </pc:sldChg>
      <pc:sldChg chg="modSp add replId">
        <pc:chgData name="Masaki Suzuki" userId="2c4feb2ed34ad1a7" providerId="Windows Live" clId="Web-{0B38D1EE-D90D-492C-B880-490F6264F58C}" dt="2021-05-21T22:07:48.238" v="439"/>
        <pc:sldMkLst>
          <pc:docMk/>
          <pc:sldMk cId="2382397886" sldId="431"/>
        </pc:sldMkLst>
        <pc:spChg chg="mod">
          <ac:chgData name="Masaki Suzuki" userId="2c4feb2ed34ad1a7" providerId="Windows Live" clId="Web-{0B38D1EE-D90D-492C-B880-490F6264F58C}" dt="2021-05-21T22:01:09.381" v="261" actId="20577"/>
          <ac:spMkLst>
            <pc:docMk/>
            <pc:sldMk cId="2382397886" sldId="431"/>
            <ac:spMk id="6" creationId="{5FD2ECB2-1C1A-40DA-AEDF-CF340048781A}"/>
          </ac:spMkLst>
        </pc:spChg>
        <pc:spChg chg="mod">
          <ac:chgData name="Masaki Suzuki" userId="2c4feb2ed34ad1a7" providerId="Windows Live" clId="Web-{0B38D1EE-D90D-492C-B880-490F6264F58C}" dt="2021-05-21T22:01:43.323" v="273" actId="1076"/>
          <ac:spMkLst>
            <pc:docMk/>
            <pc:sldMk cId="2382397886" sldId="431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0B38D1EE-D90D-492C-B880-490F6264F58C}" dt="2021-05-21T22:07:48.238" v="439"/>
          <ac:graphicFrameMkLst>
            <pc:docMk/>
            <pc:sldMk cId="2382397886" sldId="431"/>
            <ac:graphicFrameMk id="5" creationId="{9486F568-E30F-490F-A535-6FC42CCFC354}"/>
          </ac:graphicFrameMkLst>
        </pc:graphicFrameChg>
      </pc:sldChg>
      <pc:sldChg chg="modSp add replId">
        <pc:chgData name="Masaki Suzuki" userId="2c4feb2ed34ad1a7" providerId="Windows Live" clId="Web-{0B38D1EE-D90D-492C-B880-490F6264F58C}" dt="2021-05-21T22:14:05.163" v="588"/>
        <pc:sldMkLst>
          <pc:docMk/>
          <pc:sldMk cId="3864821636" sldId="432"/>
        </pc:sldMkLst>
        <pc:spChg chg="mod">
          <ac:chgData name="Masaki Suzuki" userId="2c4feb2ed34ad1a7" providerId="Windows Live" clId="Web-{0B38D1EE-D90D-492C-B880-490F6264F58C}" dt="2021-05-21T22:06:21.127" v="415" actId="20577"/>
          <ac:spMkLst>
            <pc:docMk/>
            <pc:sldMk cId="3864821636" sldId="432"/>
            <ac:spMk id="6" creationId="{5FD2ECB2-1C1A-40DA-AEDF-CF340048781A}"/>
          </ac:spMkLst>
        </pc:spChg>
        <pc:spChg chg="mod">
          <ac:chgData name="Masaki Suzuki" userId="2c4feb2ed34ad1a7" providerId="Windows Live" clId="Web-{0B38D1EE-D90D-492C-B880-490F6264F58C}" dt="2021-05-21T22:02:47.605" v="321" actId="20577"/>
          <ac:spMkLst>
            <pc:docMk/>
            <pc:sldMk cId="3864821636" sldId="432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0B38D1EE-D90D-492C-B880-490F6264F58C}" dt="2021-05-21T22:14:05.163" v="588"/>
          <ac:graphicFrameMkLst>
            <pc:docMk/>
            <pc:sldMk cId="3864821636" sldId="432"/>
            <ac:graphicFrameMk id="5" creationId="{9486F568-E30F-490F-A535-6FC42CCFC354}"/>
          </ac:graphicFrameMkLst>
        </pc:graphicFrameChg>
      </pc:sldChg>
      <pc:sldChg chg="modSp add replId">
        <pc:chgData name="Masaki Suzuki" userId="2c4feb2ed34ad1a7" providerId="Windows Live" clId="Web-{0B38D1EE-D90D-492C-B880-490F6264F58C}" dt="2021-05-21T22:13:54.928" v="574"/>
        <pc:sldMkLst>
          <pc:docMk/>
          <pc:sldMk cId="2815272929" sldId="433"/>
        </pc:sldMkLst>
        <pc:spChg chg="mod">
          <ac:chgData name="Masaki Suzuki" userId="2c4feb2ed34ad1a7" providerId="Windows Live" clId="Web-{0B38D1EE-D90D-492C-B880-490F6264F58C}" dt="2021-05-21T22:08:30.849" v="456" actId="20577"/>
          <ac:spMkLst>
            <pc:docMk/>
            <pc:sldMk cId="2815272929" sldId="433"/>
            <ac:spMk id="6" creationId="{5FD2ECB2-1C1A-40DA-AEDF-CF340048781A}"/>
          </ac:spMkLst>
        </pc:spChg>
        <pc:spChg chg="mod">
          <ac:chgData name="Masaki Suzuki" userId="2c4feb2ed34ad1a7" providerId="Windows Live" clId="Web-{0B38D1EE-D90D-492C-B880-490F6264F58C}" dt="2021-05-21T22:07:00.440" v="427" actId="20577"/>
          <ac:spMkLst>
            <pc:docMk/>
            <pc:sldMk cId="2815272929" sldId="433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0B38D1EE-D90D-492C-B880-490F6264F58C}" dt="2021-05-21T22:13:54.928" v="574"/>
          <ac:graphicFrameMkLst>
            <pc:docMk/>
            <pc:sldMk cId="2815272929" sldId="433"/>
            <ac:graphicFrameMk id="5" creationId="{9486F568-E30F-490F-A535-6FC42CCFC354}"/>
          </ac:graphicFrameMkLst>
        </pc:graphicFrameChg>
      </pc:sldChg>
      <pc:sldChg chg="addSp delSp modSp add replId">
        <pc:chgData name="Masaki Suzuki" userId="2c4feb2ed34ad1a7" providerId="Windows Live" clId="Web-{0B38D1EE-D90D-492C-B880-490F6264F58C}" dt="2021-05-21T22:21:00.394" v="756" actId="14100"/>
        <pc:sldMkLst>
          <pc:docMk/>
          <pc:sldMk cId="829347866" sldId="434"/>
        </pc:sldMkLst>
        <pc:spChg chg="mod">
          <ac:chgData name="Masaki Suzuki" userId="2c4feb2ed34ad1a7" providerId="Windows Live" clId="Web-{0B38D1EE-D90D-492C-B880-490F6264F58C}" dt="2021-05-21T22:20:43.472" v="741" actId="20577"/>
          <ac:spMkLst>
            <pc:docMk/>
            <pc:sldMk cId="829347866" sldId="434"/>
            <ac:spMk id="2" creationId="{89E8158B-5EEC-45B0-8FEB-AB7342825C24}"/>
          </ac:spMkLst>
        </pc:spChg>
        <pc:spChg chg="mod">
          <ac:chgData name="Masaki Suzuki" userId="2c4feb2ed34ad1a7" providerId="Windows Live" clId="Web-{0B38D1EE-D90D-492C-B880-490F6264F58C}" dt="2021-05-21T22:08:56.053" v="462" actId="1076"/>
          <ac:spMkLst>
            <pc:docMk/>
            <pc:sldMk cId="829347866" sldId="434"/>
            <ac:spMk id="6" creationId="{5FD2ECB2-1C1A-40DA-AEDF-CF340048781A}"/>
          </ac:spMkLst>
        </pc:spChg>
        <pc:spChg chg="add del mod">
          <ac:chgData name="Masaki Suzuki" userId="2c4feb2ed34ad1a7" providerId="Windows Live" clId="Web-{0B38D1EE-D90D-492C-B880-490F6264F58C}" dt="2021-05-21T22:10:08.886" v="478"/>
          <ac:spMkLst>
            <pc:docMk/>
            <pc:sldMk cId="829347866" sldId="434"/>
            <ac:spMk id="7" creationId="{4C4C2260-D759-4A50-A762-82A2375B6F31}"/>
          </ac:spMkLst>
        </pc:spChg>
        <pc:spChg chg="add mod">
          <ac:chgData name="Masaki Suzuki" userId="2c4feb2ed34ad1a7" providerId="Windows Live" clId="Web-{0B38D1EE-D90D-492C-B880-490F6264F58C}" dt="2021-05-21T22:20:23.831" v="727" actId="20577"/>
          <ac:spMkLst>
            <pc:docMk/>
            <pc:sldMk cId="829347866" sldId="434"/>
            <ac:spMk id="10" creationId="{0A5B26B6-B9A4-4FD6-A956-5372A4CAA63F}"/>
          </ac:spMkLst>
        </pc:spChg>
        <pc:spChg chg="mod">
          <ac:chgData name="Masaki Suzuki" userId="2c4feb2ed34ad1a7" providerId="Windows Live" clId="Web-{0B38D1EE-D90D-492C-B880-490F6264F58C}" dt="2021-05-21T22:21:00.394" v="756" actId="14100"/>
          <ac:spMkLst>
            <pc:docMk/>
            <pc:sldMk cId="829347866" sldId="434"/>
            <ac:spMk id="11" creationId="{6767F72A-B215-4DDD-8F1E-F5C7B53A0E3B}"/>
          </ac:spMkLst>
        </pc:spChg>
        <pc:graphicFrameChg chg="del">
          <ac:chgData name="Masaki Suzuki" userId="2c4feb2ed34ad1a7" providerId="Windows Live" clId="Web-{0B38D1EE-D90D-492C-B880-490F6264F58C}" dt="2021-05-21T22:08:45.177" v="458"/>
          <ac:graphicFrameMkLst>
            <pc:docMk/>
            <pc:sldMk cId="829347866" sldId="434"/>
            <ac:graphicFrameMk id="5" creationId="{9486F568-E30F-490F-A535-6FC42CCFC354}"/>
          </ac:graphicFrameMkLst>
        </pc:graphicFrameChg>
        <pc:graphicFrameChg chg="add mod modGraphic">
          <ac:chgData name="Masaki Suzuki" userId="2c4feb2ed34ad1a7" providerId="Windows Live" clId="Web-{0B38D1EE-D90D-492C-B880-490F6264F58C}" dt="2021-05-21T22:13:47.772" v="568"/>
          <ac:graphicFrameMkLst>
            <pc:docMk/>
            <pc:sldMk cId="829347866" sldId="434"/>
            <ac:graphicFrameMk id="8" creationId="{FFA53651-028B-403A-9669-8FDCFC9A1E22}"/>
          </ac:graphicFrameMkLst>
        </pc:graphicFrameChg>
        <pc:picChg chg="mod">
          <ac:chgData name="Masaki Suzuki" userId="2c4feb2ed34ad1a7" providerId="Windows Live" clId="Web-{0B38D1EE-D90D-492C-B880-490F6264F58C}" dt="2021-05-21T22:08:58.662" v="463" actId="1076"/>
          <ac:picMkLst>
            <pc:docMk/>
            <pc:sldMk cId="829347866" sldId="434"/>
            <ac:picMk id="3" creationId="{387F9BA8-E02F-4797-AE4E-52F0A786CA49}"/>
          </ac:picMkLst>
        </pc:picChg>
        <pc:picChg chg="mod">
          <ac:chgData name="Masaki Suzuki" userId="2c4feb2ed34ad1a7" providerId="Windows Live" clId="Web-{0B38D1EE-D90D-492C-B880-490F6264F58C}" dt="2021-05-21T22:09:01.146" v="464" actId="1076"/>
          <ac:picMkLst>
            <pc:docMk/>
            <pc:sldMk cId="829347866" sldId="434"/>
            <ac:picMk id="4" creationId="{570667D6-E959-4EC4-BFDC-3284F3372590}"/>
          </ac:picMkLst>
        </pc:picChg>
      </pc:sldChg>
    </pc:docChg>
  </pc:docChgLst>
  <pc:docChgLst>
    <pc:chgData name="ゲスト ユーザー" providerId="Windows Live" clId="Web-{8397B5D6-490A-4A99-AB08-C27364E7BA43}"/>
    <pc:docChg chg="modSld">
      <pc:chgData name="ゲスト ユーザー" userId="" providerId="Windows Live" clId="Web-{8397B5D6-490A-4A99-AB08-C27364E7BA43}" dt="2021-03-05T08:20:05.790" v="158" actId="1076"/>
      <pc:docMkLst>
        <pc:docMk/>
      </pc:docMkLst>
      <pc:sldChg chg="addSp modSp">
        <pc:chgData name="ゲスト ユーザー" userId="" providerId="Windows Live" clId="Web-{8397B5D6-490A-4A99-AB08-C27364E7BA43}" dt="2021-03-05T08:01:34.076" v="3" actId="20577"/>
        <pc:sldMkLst>
          <pc:docMk/>
          <pc:sldMk cId="0" sldId="257"/>
        </pc:sldMkLst>
        <pc:spChg chg="add mod">
          <ac:chgData name="ゲスト ユーザー" userId="" providerId="Windows Live" clId="Web-{8397B5D6-490A-4A99-AB08-C27364E7BA43}" dt="2021-03-05T08:01:34.076" v="3" actId="20577"/>
          <ac:spMkLst>
            <pc:docMk/>
            <pc:sldMk cId="0" sldId="257"/>
            <ac:spMk id="13" creationId="{3BA4F00B-9E4C-4D6E-8B46-A4511B8B0C0B}"/>
          </ac:spMkLst>
        </pc:spChg>
      </pc:sldChg>
      <pc:sldChg chg="modSp">
        <pc:chgData name="ゲスト ユーザー" userId="" providerId="Windows Live" clId="Web-{8397B5D6-490A-4A99-AB08-C27364E7BA43}" dt="2021-03-05T08:01:54.842" v="5" actId="1076"/>
        <pc:sldMkLst>
          <pc:docMk/>
          <pc:sldMk cId="0" sldId="258"/>
        </pc:sldMkLst>
        <pc:spChg chg="mod">
          <ac:chgData name="ゲスト ユーザー" userId="" providerId="Windows Live" clId="Web-{8397B5D6-490A-4A99-AB08-C27364E7BA43}" dt="2021-03-05T08:01:54.842" v="5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2:03.858" v="6" actId="1076"/>
        <pc:sldMkLst>
          <pc:docMk/>
          <pc:sldMk cId="0" sldId="260"/>
        </pc:sldMkLst>
        <pc:spChg chg="mod">
          <ac:chgData name="ゲスト ユーザー" userId="" providerId="Windows Live" clId="Web-{8397B5D6-490A-4A99-AB08-C27364E7BA43}" dt="2021-03-05T08:02:03.858" v="6" actId="1076"/>
          <ac:spMkLst>
            <pc:docMk/>
            <pc:sldMk cId="0" sldId="260"/>
            <ac:spMk id="180" creationId="{00000000-0000-0000-0000-000000000000}"/>
          </ac:spMkLst>
        </pc:spChg>
      </pc:sldChg>
      <pc:sldChg chg="addSp delSp modSp">
        <pc:chgData name="ゲスト ユーザー" userId="" providerId="Windows Live" clId="Web-{8397B5D6-490A-4A99-AB08-C27364E7BA43}" dt="2021-03-05T08:02:39.437" v="10" actId="1076"/>
        <pc:sldMkLst>
          <pc:docMk/>
          <pc:sldMk cId="0" sldId="264"/>
        </pc:sldMkLst>
        <pc:picChg chg="add mod">
          <ac:chgData name="ゲスト ユーザー" userId="" providerId="Windows Live" clId="Web-{8397B5D6-490A-4A99-AB08-C27364E7BA43}" dt="2021-03-05T08:02:39.437" v="10" actId="1076"/>
          <ac:picMkLst>
            <pc:docMk/>
            <pc:sldMk cId="0" sldId="264"/>
            <ac:picMk id="2" creationId="{B6414D89-B8CE-4266-909D-B208F62F1724}"/>
          </ac:picMkLst>
        </pc:picChg>
        <pc:picChg chg="del">
          <ac:chgData name="ゲスト ユーザー" userId="" providerId="Windows Live" clId="Web-{8397B5D6-490A-4A99-AB08-C27364E7BA43}" dt="2021-03-05T08:02:13.640" v="7"/>
          <ac:picMkLst>
            <pc:docMk/>
            <pc:sldMk cId="0" sldId="264"/>
            <ac:picMk id="221" creationId="{00000000-0000-0000-0000-000000000000}"/>
          </ac:picMkLst>
        </pc:picChg>
      </pc:sldChg>
      <pc:sldChg chg="addSp delSp modSp">
        <pc:chgData name="ゲスト ユーザー" userId="" providerId="Windows Live" clId="Web-{8397B5D6-490A-4A99-AB08-C27364E7BA43}" dt="2021-03-05T08:03:15.282" v="14" actId="1076"/>
        <pc:sldMkLst>
          <pc:docMk/>
          <pc:sldMk cId="0" sldId="266"/>
        </pc:sldMkLst>
        <pc:picChg chg="del">
          <ac:chgData name="ゲスト ユーザー" userId="" providerId="Windows Live" clId="Web-{8397B5D6-490A-4A99-AB08-C27364E7BA43}" dt="2021-03-05T08:02:52.609" v="11"/>
          <ac:picMkLst>
            <pc:docMk/>
            <pc:sldMk cId="0" sldId="266"/>
            <ac:picMk id="2" creationId="{22C5AB24-8059-472F-9871-3EE95913D35A}"/>
          </ac:picMkLst>
        </pc:picChg>
        <pc:picChg chg="add mod">
          <ac:chgData name="ゲスト ユーザー" userId="" providerId="Windows Live" clId="Web-{8397B5D6-490A-4A99-AB08-C27364E7BA43}" dt="2021-03-05T08:03:15.282" v="14" actId="1076"/>
          <ac:picMkLst>
            <pc:docMk/>
            <pc:sldMk cId="0" sldId="266"/>
            <ac:picMk id="3" creationId="{57B14DD8-6535-4789-846D-61E1584C7372}"/>
          </ac:picMkLst>
        </pc:picChg>
      </pc:sldChg>
      <pc:sldChg chg="modSp">
        <pc:chgData name="ゲスト ユーザー" userId="" providerId="Windows Live" clId="Web-{8397B5D6-490A-4A99-AB08-C27364E7BA43}" dt="2021-03-05T08:03:47.845" v="16" actId="1076"/>
        <pc:sldMkLst>
          <pc:docMk/>
          <pc:sldMk cId="0" sldId="268"/>
        </pc:sldMkLst>
        <pc:spChg chg="mod">
          <ac:chgData name="ゲスト ユーザー" userId="" providerId="Windows Live" clId="Web-{8397B5D6-490A-4A99-AB08-C27364E7BA43}" dt="2021-03-05T08:03:47.845" v="16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3:41.704" v="15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3:59.252" v="17" actId="20577"/>
        <pc:sldMkLst>
          <pc:docMk/>
          <pc:sldMk cId="0" sldId="270"/>
        </pc:sldMkLst>
        <pc:spChg chg="mod">
          <ac:chgData name="ゲスト ユーザー" userId="" providerId="Windows Live" clId="Web-{8397B5D6-490A-4A99-AB08-C27364E7BA43}" dt="2021-03-05T08:03:59.252" v="17" actId="20577"/>
          <ac:spMkLst>
            <pc:docMk/>
            <pc:sldMk cId="0" sldId="270"/>
            <ac:spMk id="30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14.924" v="23" actId="20577"/>
        <pc:sldMkLst>
          <pc:docMk/>
          <pc:sldMk cId="0" sldId="271"/>
        </pc:sldMkLst>
        <pc:spChg chg="mod">
          <ac:chgData name="ゲスト ユーザー" userId="" providerId="Windows Live" clId="Web-{8397B5D6-490A-4A99-AB08-C27364E7BA43}" dt="2021-03-05T08:04:14.924" v="23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40.377" v="24" actId="1076"/>
        <pc:sldMkLst>
          <pc:docMk/>
          <pc:sldMk cId="0" sldId="272"/>
        </pc:sldMkLst>
        <pc:spChg chg="mod">
          <ac:chgData name="ゲスト ユーザー" userId="" providerId="Windows Live" clId="Web-{8397B5D6-490A-4A99-AB08-C27364E7BA43}" dt="2021-03-05T08:04:40.377" v="24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56.800" v="27" actId="20577"/>
        <pc:sldMkLst>
          <pc:docMk/>
          <pc:sldMk cId="0" sldId="273"/>
        </pc:sldMkLst>
        <pc:spChg chg="mod">
          <ac:chgData name="ゲスト ユーザー" userId="" providerId="Windows Live" clId="Web-{8397B5D6-490A-4A99-AB08-C27364E7BA43}" dt="2021-03-05T08:04:56.800" v="27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modSp">
        <pc:chgData name="ゲスト ユーザー" userId="" providerId="Windows Live" clId="Web-{8397B5D6-490A-4A99-AB08-C27364E7BA43}" dt="2021-03-05T08:06:54.834" v="52" actId="1076"/>
        <pc:sldMkLst>
          <pc:docMk/>
          <pc:sldMk cId="0" sldId="275"/>
        </pc:sldMkLst>
        <pc:spChg chg="add mod">
          <ac:chgData name="ゲスト ユーザー" userId="" providerId="Windows Live" clId="Web-{8397B5D6-490A-4A99-AB08-C27364E7BA43}" dt="2021-03-05T08:06:47.771" v="51" actId="1076"/>
          <ac:spMkLst>
            <pc:docMk/>
            <pc:sldMk cId="0" sldId="275"/>
            <ac:spMk id="13" creationId="{2A978657-369D-464D-8BA6-EB5B6FD64F5D}"/>
          </ac:spMkLst>
        </pc:spChg>
        <pc:spChg chg="mod">
          <ac:chgData name="ゲスト ユーザー" userId="" providerId="Windows Live" clId="Web-{8397B5D6-490A-4A99-AB08-C27364E7BA43}" dt="2021-03-05T08:05:20.847" v="28" actId="20577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29.911" v="48" actId="20577"/>
          <ac:spMkLst>
            <pc:docMk/>
            <pc:sldMk cId="0" sldId="275"/>
            <ac:spMk id="384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54.834" v="52" actId="1076"/>
          <ac:spMkLst>
            <pc:docMk/>
            <pc:sldMk cId="0" sldId="275"/>
            <ac:spMk id="388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38.194" v="57" actId="1076"/>
        <pc:sldMkLst>
          <pc:docMk/>
          <pc:sldMk cId="0" sldId="280"/>
        </pc:sldMkLst>
        <pc:spChg chg="mod">
          <ac:chgData name="ゲスト ユーザー" userId="" providerId="Windows Live" clId="Web-{8397B5D6-490A-4A99-AB08-C27364E7BA43}" dt="2021-03-05T08:07:24.100" v="53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29.366" v="54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5.116" v="5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2.694" v="55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8.194" v="57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56.617" v="59" actId="1076"/>
        <pc:sldMkLst>
          <pc:docMk/>
          <pc:sldMk cId="0" sldId="281"/>
        </pc:sldMkLst>
        <pc:spChg chg="mod">
          <ac:chgData name="ゲスト ユーザー" userId="" providerId="Windows Live" clId="Web-{8397B5D6-490A-4A99-AB08-C27364E7BA43}" dt="2021-03-05T08:07:49.976" v="58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56.617" v="59" actId="1076"/>
          <ac:spMkLst>
            <pc:docMk/>
            <pc:sldMk cId="0" sldId="281"/>
            <ac:spMk id="477" creationId="{00000000-0000-0000-0000-000000000000}"/>
          </ac:spMkLst>
        </pc:spChg>
      </pc:sldChg>
      <pc:sldChg chg="delSp modSp">
        <pc:chgData name="ゲスト ユーザー" userId="" providerId="Windows Live" clId="Web-{8397B5D6-490A-4A99-AB08-C27364E7BA43}" dt="2021-03-05T08:09:30.166" v="81" actId="1076"/>
        <pc:sldMkLst>
          <pc:docMk/>
          <pc:sldMk cId="0" sldId="282"/>
        </pc:sldMkLst>
        <pc:spChg chg="mod">
          <ac:chgData name="ゲスト ユーザー" userId="" providerId="Windows Live" clId="Web-{8397B5D6-490A-4A99-AB08-C27364E7BA43}" dt="2021-03-05T08:09:23.494" v="79" actId="20577"/>
          <ac:spMkLst>
            <pc:docMk/>
            <pc:sldMk cId="0" sldId="282"/>
            <ac:spMk id="486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9:30.166" v="81" actId="1076"/>
          <ac:spMkLst>
            <pc:docMk/>
            <pc:sldMk cId="0" sldId="282"/>
            <ac:spMk id="494" creationId="{00000000-0000-0000-0000-000000000000}"/>
          </ac:spMkLst>
        </pc:spChg>
        <pc:spChg chg="del">
          <ac:chgData name="ゲスト ユーザー" userId="" providerId="Windows Live" clId="Web-{8397B5D6-490A-4A99-AB08-C27364E7BA43}" dt="2021-03-05T08:08:55.368" v="6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8:06.601" v="61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34.495" v="89" actId="20577"/>
        <pc:sldMkLst>
          <pc:docMk/>
          <pc:sldMk cId="0" sldId="283"/>
        </pc:sldMkLst>
        <pc:spChg chg="mod">
          <ac:chgData name="ゲスト ユーザー" userId="" providerId="Windows Live" clId="Web-{8397B5D6-490A-4A99-AB08-C27364E7BA43}" dt="2021-03-05T08:10:34.495" v="89" actId="20577"/>
          <ac:spMkLst>
            <pc:docMk/>
            <pc:sldMk cId="0" sldId="283"/>
            <ac:spMk id="50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57.933" v="91" actId="20577"/>
        <pc:sldMkLst>
          <pc:docMk/>
          <pc:sldMk cId="0" sldId="286"/>
        </pc:sldMkLst>
        <pc:spChg chg="mod">
          <ac:chgData name="ゲスト ユーザー" userId="" providerId="Windows Live" clId="Web-{8397B5D6-490A-4A99-AB08-C27364E7BA43}" dt="2021-03-05T08:10:57.933" v="91" actId="20577"/>
          <ac:spMkLst>
            <pc:docMk/>
            <pc:sldMk cId="0" sldId="286"/>
            <ac:spMk id="54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06.183" v="92" actId="1076"/>
        <pc:sldMkLst>
          <pc:docMk/>
          <pc:sldMk cId="0" sldId="287"/>
        </pc:sldMkLst>
        <pc:spChg chg="mod">
          <ac:chgData name="ゲスト ユーザー" userId="" providerId="Windows Live" clId="Web-{8397B5D6-490A-4A99-AB08-C27364E7BA43}" dt="2021-03-05T08:11:06.183" v="92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58.294" v="94" actId="1076"/>
        <pc:sldMkLst>
          <pc:docMk/>
          <pc:sldMk cId="0" sldId="299"/>
        </pc:sldMkLst>
        <pc:picChg chg="mod">
          <ac:chgData name="ゲスト ユーザー" userId="" providerId="Windows Live" clId="Web-{8397B5D6-490A-4A99-AB08-C27364E7BA43}" dt="2021-03-05T08:11:58.294" v="94" actId="1076"/>
          <ac:picMkLst>
            <pc:docMk/>
            <pc:sldMk cId="0" sldId="299"/>
            <ac:picMk id="737" creationId="{00000000-0000-0000-0000-000000000000}"/>
          </ac:picMkLst>
        </pc:picChg>
      </pc:sldChg>
      <pc:sldChg chg="addSp modSp">
        <pc:chgData name="ゲスト ユーザー" userId="" providerId="Windows Live" clId="Web-{8397B5D6-490A-4A99-AB08-C27364E7BA43}" dt="2021-03-05T08:15:02.048" v="125" actId="1076"/>
        <pc:sldMkLst>
          <pc:docMk/>
          <pc:sldMk cId="0" sldId="301"/>
        </pc:sldMkLst>
        <pc:spChg chg="add mod">
          <ac:chgData name="ゲスト ユーザー" userId="" providerId="Windows Live" clId="Web-{8397B5D6-490A-4A99-AB08-C27364E7BA43}" dt="2021-03-05T08:13:39.703" v="109" actId="1076"/>
          <ac:spMkLst>
            <pc:docMk/>
            <pc:sldMk cId="0" sldId="301"/>
            <ac:spMk id="19" creationId="{A073BEDE-ADF1-49FF-9545-077B34EDC4AA}"/>
          </ac:spMkLst>
        </pc:spChg>
        <pc:spChg chg="mod">
          <ac:chgData name="ゲスト ユーザー" userId="" providerId="Windows Live" clId="Web-{8397B5D6-490A-4A99-AB08-C27364E7BA43}" dt="2021-03-05T08:14:53.455" v="123" actId="1076"/>
          <ac:spMkLst>
            <pc:docMk/>
            <pc:sldMk cId="0" sldId="301"/>
            <ac:spMk id="7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02.048" v="125" actId="1076"/>
          <ac:spMkLst>
            <pc:docMk/>
            <pc:sldMk cId="0" sldId="301"/>
            <ac:spMk id="775" creationId="{00000000-0000-0000-0000-000000000000}"/>
          </ac:spMkLst>
        </pc:spChg>
        <pc:graphicFrameChg chg="mod modGraphic">
          <ac:chgData name="ゲスト ユーザー" userId="" providerId="Windows Live" clId="Web-{8397B5D6-490A-4A99-AB08-C27364E7BA43}" dt="2021-03-05T08:12:59.327" v="101" actId="1076"/>
          <ac:graphicFrameMkLst>
            <pc:docMk/>
            <pc:sldMk cId="0" sldId="301"/>
            <ac:graphicFrameMk id="764" creationId="{00000000-0000-0000-0000-000000000000}"/>
          </ac:graphicFrameMkLst>
        </pc:graphicFrameChg>
        <pc:picChg chg="mod">
          <ac:chgData name="ゲスト ユーザー" userId="" providerId="Windows Live" clId="Web-{8397B5D6-490A-4A99-AB08-C27364E7BA43}" dt="2021-03-05T08:14:56.939" v="124" actId="1076"/>
          <ac:picMkLst>
            <pc:docMk/>
            <pc:sldMk cId="0" sldId="301"/>
            <ac:picMk id="76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47.969" v="111" actId="1076"/>
          <ac:picMkLst>
            <pc:docMk/>
            <pc:sldMk cId="0" sldId="301"/>
            <ac:picMk id="765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0.937" v="113" actId="1076"/>
          <ac:picMkLst>
            <pc:docMk/>
            <pc:sldMk cId="0" sldId="301"/>
            <ac:picMk id="766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2.844" v="114" actId="1076"/>
          <ac:picMkLst>
            <pc:docMk/>
            <pc:sldMk cId="0" sldId="301"/>
            <ac:picMk id="767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3.594" v="115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0.109" v="118" actId="1076"/>
          <ac:picMkLst>
            <pc:docMk/>
            <pc:sldMk cId="0" sldId="301"/>
            <ac:picMk id="769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1.797" v="119" actId="1076"/>
          <ac:picMkLst>
            <pc:docMk/>
            <pc:sldMk cId="0" sldId="301"/>
            <ac:picMk id="77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4.016" v="120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110" v="121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7.672" v="117" actId="1076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985" v="122" actId="1076"/>
          <ac:picMkLst>
            <pc:docMk/>
            <pc:sldMk cId="0" sldId="301"/>
            <ac:picMk id="77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5:56.472" v="131" actId="1076"/>
        <pc:sldMkLst>
          <pc:docMk/>
          <pc:sldMk cId="0" sldId="302"/>
        </pc:sldMkLst>
        <pc:spChg chg="mod">
          <ac:chgData name="ゲスト ユーザー" userId="" providerId="Windows Live" clId="Web-{8397B5D6-490A-4A99-AB08-C27364E7BA43}" dt="2021-03-05T08:15:46.643" v="129" actId="1076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8397B5D6-490A-4A99-AB08-C27364E7BA43}" dt="2021-03-05T08:15:29.096" v="126" actId="20577"/>
          <ac:spMkLst>
            <pc:docMk/>
            <pc:sldMk cId="0" sldId="302"/>
            <ac:spMk id="7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6.472" v="131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0.487" v="130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41.706" v="128" actId="1076"/>
          <ac:spMkLst>
            <pc:docMk/>
            <pc:sldMk cId="0" sldId="302"/>
            <ac:spMk id="79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6:45.051" v="133" actId="1076"/>
        <pc:sldMkLst>
          <pc:docMk/>
          <pc:sldMk cId="0" sldId="304"/>
        </pc:sldMkLst>
        <pc:spChg chg="mod">
          <ac:chgData name="ゲスト ユーザー" userId="" providerId="Windows Live" clId="Web-{8397B5D6-490A-4A99-AB08-C27364E7BA43}" dt="2021-03-05T08:16:37.660" v="132" actId="20577"/>
          <ac:spMkLst>
            <pc:docMk/>
            <pc:sldMk cId="0" sldId="304"/>
            <ac:spMk id="821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6:45.051" v="133" actId="1076"/>
          <ac:picMkLst>
            <pc:docMk/>
            <pc:sldMk cId="0" sldId="304"/>
            <ac:picMk id="820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24.021" v="136" actId="1076"/>
        <pc:sldMkLst>
          <pc:docMk/>
          <pc:sldMk cId="0" sldId="309"/>
        </pc:sldMkLst>
        <pc:spChg chg="mod">
          <ac:chgData name="ゲスト ユーザー" userId="" providerId="Windows Live" clId="Web-{8397B5D6-490A-4A99-AB08-C27364E7BA43}" dt="2021-03-05T08:17:19.020" v="134" actId="1076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4.021" v="136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2.177" v="135" actId="1076"/>
          <ac:spMkLst>
            <pc:docMk/>
            <pc:sldMk cId="0" sldId="309"/>
            <ac:spMk id="89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7:40.646" v="140" actId="20577"/>
        <pc:sldMkLst>
          <pc:docMk/>
          <pc:sldMk cId="0" sldId="310"/>
        </pc:sldMkLst>
        <pc:spChg chg="mod">
          <ac:chgData name="ゲスト ユーザー" userId="" providerId="Windows Live" clId="Web-{8397B5D6-490A-4A99-AB08-C27364E7BA43}" dt="2021-03-05T08:17:40.646" v="140" actId="20577"/>
          <ac:spMkLst>
            <pc:docMk/>
            <pc:sldMk cId="0" sldId="310"/>
            <ac:spMk id="90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36.599" v="138" actId="1076"/>
          <ac:spMkLst>
            <pc:docMk/>
            <pc:sldMk cId="0" sldId="310"/>
            <ac:spMk id="905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7:34.068" v="137" actId="1076"/>
          <ac:picMkLst>
            <pc:docMk/>
            <pc:sldMk cId="0" sldId="310"/>
            <ac:picMk id="90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59.349" v="148" actId="20577"/>
        <pc:sldMkLst>
          <pc:docMk/>
          <pc:sldMk cId="0" sldId="311"/>
        </pc:sldMkLst>
        <pc:spChg chg="mod">
          <ac:chgData name="ゲスト ユーザー" userId="" providerId="Windows Live" clId="Web-{8397B5D6-490A-4A99-AB08-C27364E7BA43}" dt="2021-03-05T08:17:59.349" v="148" actId="20577"/>
          <ac:spMkLst>
            <pc:docMk/>
            <pc:sldMk cId="0" sldId="311"/>
            <ac:spMk id="91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46.694" v="150" actId="1076"/>
        <pc:sldMkLst>
          <pc:docMk/>
          <pc:sldMk cId="0" sldId="314"/>
        </pc:sldMkLst>
        <pc:spChg chg="mod">
          <ac:chgData name="ゲスト ユーザー" userId="" providerId="Windows Live" clId="Web-{8397B5D6-490A-4A99-AB08-C27364E7BA43}" dt="2021-03-05T08:18:43.069" v="149" actId="20577"/>
          <ac:spMkLst>
            <pc:docMk/>
            <pc:sldMk cId="0" sldId="314"/>
            <ac:spMk id="97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8:46.694" v="150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54.632" v="151" actId="1076"/>
        <pc:sldMkLst>
          <pc:docMk/>
          <pc:sldMk cId="0" sldId="315"/>
        </pc:sldMkLst>
        <pc:spChg chg="mod">
          <ac:chgData name="ゲスト ユーザー" userId="" providerId="Windows Live" clId="Web-{8397B5D6-490A-4A99-AB08-C27364E7BA43}" dt="2021-03-05T08:18:54.632" v="151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9:47.930" v="155" actId="1076"/>
        <pc:sldMkLst>
          <pc:docMk/>
          <pc:sldMk cId="0" sldId="317"/>
        </pc:sldMkLst>
        <pc:spChg chg="mod">
          <ac:chgData name="ゲスト ユーザー" userId="" providerId="Windows Live" clId="Web-{8397B5D6-490A-4A99-AB08-C27364E7BA43}" dt="2021-03-05T08:19:38.133" v="153" actId="20577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5.571" v="154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7.930" v="155" actId="1076"/>
          <ac:spMkLst>
            <pc:docMk/>
            <pc:sldMk cId="0" sldId="317"/>
            <ac:spMk id="103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20:05.790" v="158" actId="1076"/>
        <pc:sldMkLst>
          <pc:docMk/>
          <pc:sldMk cId="0" sldId="318"/>
        </pc:sldMkLst>
        <pc:spChg chg="mod">
          <ac:chgData name="ゲスト ユーザー" userId="" providerId="Windows Live" clId="Web-{8397B5D6-490A-4A99-AB08-C27364E7BA43}" dt="2021-03-05T08:20:00.665" v="156" actId="1076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3.462" v="157" actId="1076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5.790" v="158" actId="1076"/>
          <ac:spMkLst>
            <pc:docMk/>
            <pc:sldMk cId="0" sldId="318"/>
            <ac:spMk id="105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13.277" v="93" actId="1076"/>
        <pc:sldMkLst>
          <pc:docMk/>
          <pc:sldMk cId="65545281" sldId="319"/>
        </pc:sldMkLst>
        <pc:spChg chg="mod">
          <ac:chgData name="ゲスト ユーザー" userId="" providerId="Windows Live" clId="Web-{8397B5D6-490A-4A99-AB08-C27364E7BA43}" dt="2021-03-05T08:11:13.277" v="93" actId="1076"/>
          <ac:spMkLst>
            <pc:docMk/>
            <pc:sldMk cId="65545281" sldId="319"/>
            <ac:spMk id="564" creationId="{00000000-0000-0000-0000-000000000000}"/>
          </ac:spMkLst>
        </pc:spChg>
      </pc:sldChg>
    </pc:docChg>
  </pc:docChgLst>
  <pc:docChgLst>
    <pc:chgData name="ゲスト ユーザー" providerId="Windows Live" clId="Web-{0D9CA6A4-EA55-46F6-9B5C-F8F74A1936FF}"/>
    <pc:docChg chg="addSld delSld modSld">
      <pc:chgData name="ゲスト ユーザー" userId="" providerId="Windows Live" clId="Web-{0D9CA6A4-EA55-46F6-9B5C-F8F74A1936FF}" dt="2021-04-21T06:44:11.465" v="1775"/>
      <pc:docMkLst>
        <pc:docMk/>
      </pc:docMkLst>
      <pc:sldChg chg="delSp modSp">
        <pc:chgData name="ゲスト ユーザー" userId="" providerId="Windows Live" clId="Web-{0D9CA6A4-EA55-46F6-9B5C-F8F74A1936FF}" dt="2021-04-21T06:01:53.659" v="1174" actId="1076"/>
        <pc:sldMkLst>
          <pc:docMk/>
          <pc:sldMk cId="0" sldId="318"/>
        </pc:sldMkLst>
        <pc:spChg chg="del">
          <ac:chgData name="ゲスト ユーザー" userId="" providerId="Windows Live" clId="Web-{0D9CA6A4-EA55-46F6-9B5C-F8F74A1936FF}" dt="2021-04-21T05:43:24.814" v="779"/>
          <ac:spMkLst>
            <pc:docMk/>
            <pc:sldMk cId="0" sldId="318"/>
            <ac:spMk id="10" creationId="{93350766-6C50-47B9-9A67-435E76E17C9C}"/>
          </ac:spMkLst>
        </pc:spChg>
        <pc:spChg chg="mod">
          <ac:chgData name="ゲスト ユーザー" userId="" providerId="Windows Live" clId="Web-{0D9CA6A4-EA55-46F6-9B5C-F8F74A1936FF}" dt="2021-04-21T06:01:53.659" v="1174" actId="1076"/>
          <ac:spMkLst>
            <pc:docMk/>
            <pc:sldMk cId="0" sldId="318"/>
            <ac:spMk id="13" creationId="{8616D2A9-70E3-4B41-B3F0-8FAC7800BE9E}"/>
          </ac:spMkLst>
        </pc:spChg>
        <pc:spChg chg="del">
          <ac:chgData name="ゲスト ユーザー" userId="" providerId="Windows Live" clId="Web-{0D9CA6A4-EA55-46F6-9B5C-F8F74A1936FF}" dt="2021-04-21T05:43:23.611" v="778"/>
          <ac:spMkLst>
            <pc:docMk/>
            <pc:sldMk cId="0" sldId="318"/>
            <ac:spMk id="16" creationId="{5EAED0E3-5CDD-44D6-B217-4EE203E6A1E1}"/>
          </ac:spMkLst>
        </pc:spChg>
        <pc:spChg chg="del">
          <ac:chgData name="ゲスト ユーザー" userId="" providerId="Windows Live" clId="Web-{0D9CA6A4-EA55-46F6-9B5C-F8F74A1936FF}" dt="2021-04-21T05:43:21.908" v="777"/>
          <ac:spMkLst>
            <pc:docMk/>
            <pc:sldMk cId="0" sldId="318"/>
            <ac:spMk id="17" creationId="{7399A2EA-8734-4DF3-AB56-3D449C3908D6}"/>
          </ac:spMkLst>
        </pc:spChg>
        <pc:spChg chg="mod">
          <ac:chgData name="ゲスト ユーザー" userId="" providerId="Windows Live" clId="Web-{0D9CA6A4-EA55-46F6-9B5C-F8F74A1936FF}" dt="2021-04-21T06:00:53.846" v="1157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0D9CA6A4-EA55-46F6-9B5C-F8F74A1936FF}" dt="2021-04-21T06:27:04.086" v="1218" actId="1076"/>
        <pc:sldMkLst>
          <pc:docMk/>
          <pc:sldMk cId="3946862283" sldId="355"/>
        </pc:sldMkLst>
        <pc:spChg chg="add mod">
          <ac:chgData name="ゲスト ユーザー" userId="" providerId="Windows Live" clId="Web-{0D9CA6A4-EA55-46F6-9B5C-F8F74A1936FF}" dt="2021-04-21T06:26:57.351" v="1214" actId="1076"/>
          <ac:spMkLst>
            <pc:docMk/>
            <pc:sldMk cId="3946862283" sldId="355"/>
            <ac:spMk id="23" creationId="{BD2FB851-2497-4A18-8F87-306F181923FB}"/>
          </ac:spMkLst>
        </pc:spChg>
        <pc:spChg chg="add mod">
          <ac:chgData name="ゲスト ユーザー" userId="" providerId="Windows Live" clId="Web-{0D9CA6A4-EA55-46F6-9B5C-F8F74A1936FF}" dt="2021-04-21T06:27:00.414" v="1216" actId="1076"/>
          <ac:spMkLst>
            <pc:docMk/>
            <pc:sldMk cId="3946862283" sldId="355"/>
            <ac:spMk id="24" creationId="{F5CCC3D4-DA9A-4CDB-9FD7-5951374BB555}"/>
          </ac:spMkLst>
        </pc:spChg>
        <pc:spChg chg="add mod">
          <ac:chgData name="ゲスト ユーザー" userId="" providerId="Windows Live" clId="Web-{0D9CA6A4-EA55-46F6-9B5C-F8F74A1936FF}" dt="2021-04-21T06:27:04.086" v="1218" actId="1076"/>
          <ac:spMkLst>
            <pc:docMk/>
            <pc:sldMk cId="3946862283" sldId="355"/>
            <ac:spMk id="25" creationId="{42621544-1665-43EE-824C-5341E6DEF6CB}"/>
          </ac:spMkLst>
        </pc:spChg>
      </pc:sldChg>
      <pc:sldChg chg="addSp modSp">
        <pc:chgData name="ゲスト ユーザー" userId="" providerId="Windows Live" clId="Web-{0D9CA6A4-EA55-46F6-9B5C-F8F74A1936FF}" dt="2021-04-21T06:26:40.038" v="1207" actId="20577"/>
        <pc:sldMkLst>
          <pc:docMk/>
          <pc:sldMk cId="1964687424" sldId="357"/>
        </pc:sldMkLst>
        <pc:spChg chg="add mod">
          <ac:chgData name="ゲスト ユーザー" userId="" providerId="Windows Live" clId="Web-{0D9CA6A4-EA55-46F6-9B5C-F8F74A1936FF}" dt="2021-04-21T06:26:40.038" v="1207" actId="20577"/>
          <ac:spMkLst>
            <pc:docMk/>
            <pc:sldMk cId="1964687424" sldId="357"/>
            <ac:spMk id="18" creationId="{A52AB105-5E48-4910-9CC6-0DED0F59B6CA}"/>
          </ac:spMkLst>
        </pc:spChg>
      </pc:sldChg>
      <pc:sldChg chg="addSp modSp">
        <pc:chgData name="ゲスト ユーザー" userId="" providerId="Windows Live" clId="Web-{0D9CA6A4-EA55-46F6-9B5C-F8F74A1936FF}" dt="2021-04-21T06:27:19.477" v="1224" actId="1076"/>
        <pc:sldMkLst>
          <pc:docMk/>
          <pc:sldMk cId="2582790357" sldId="358"/>
        </pc:sldMkLst>
        <pc:spChg chg="add mod">
          <ac:chgData name="ゲスト ユーザー" userId="" providerId="Windows Live" clId="Web-{0D9CA6A4-EA55-46F6-9B5C-F8F74A1936FF}" dt="2021-04-21T06:27:12.273" v="1220" actId="1076"/>
          <ac:spMkLst>
            <pc:docMk/>
            <pc:sldMk cId="2582790357" sldId="358"/>
            <ac:spMk id="4" creationId="{642B21C1-6888-4DC5-9B40-33CBE0C3A7C9}"/>
          </ac:spMkLst>
        </pc:spChg>
        <pc:spChg chg="add mod">
          <ac:chgData name="ゲスト ユーザー" userId="" providerId="Windows Live" clId="Web-{0D9CA6A4-EA55-46F6-9B5C-F8F74A1936FF}" dt="2021-04-21T06:27:15.351" v="1222" actId="1076"/>
          <ac:spMkLst>
            <pc:docMk/>
            <pc:sldMk cId="2582790357" sldId="358"/>
            <ac:spMk id="28" creationId="{842A0A78-B733-4377-8763-6539E68B2CBD}"/>
          </ac:spMkLst>
        </pc:spChg>
        <pc:spChg chg="add mod">
          <ac:chgData name="ゲスト ユーザー" userId="" providerId="Windows Live" clId="Web-{0D9CA6A4-EA55-46F6-9B5C-F8F74A1936FF}" dt="2021-04-21T06:27:19.477" v="1224" actId="1076"/>
          <ac:spMkLst>
            <pc:docMk/>
            <pc:sldMk cId="2582790357" sldId="358"/>
            <ac:spMk id="29" creationId="{80A3D3B0-7D7C-4194-9EA6-E64815146879}"/>
          </ac:spMkLst>
        </pc:spChg>
      </pc:sldChg>
      <pc:sldChg chg="del">
        <pc:chgData name="ゲスト ユーザー" userId="" providerId="Windows Live" clId="Web-{0D9CA6A4-EA55-46F6-9B5C-F8F74A1936FF}" dt="2021-04-21T04:57:29.567" v="0"/>
        <pc:sldMkLst>
          <pc:docMk/>
          <pc:sldMk cId="2556567827" sldId="359"/>
        </pc:sldMkLst>
      </pc:sldChg>
      <pc:sldChg chg="addSp delSp modSp">
        <pc:chgData name="ゲスト ユーザー" userId="" providerId="Windows Live" clId="Web-{0D9CA6A4-EA55-46F6-9B5C-F8F74A1936FF}" dt="2021-04-21T06:30:12.636" v="1313" actId="20577"/>
        <pc:sldMkLst>
          <pc:docMk/>
          <pc:sldMk cId="3382863116" sldId="360"/>
        </pc:sldMkLst>
        <pc:spChg chg="mod">
          <ac:chgData name="ゲスト ユーザー" userId="" providerId="Windows Live" clId="Web-{0D9CA6A4-EA55-46F6-9B5C-F8F74A1936FF}" dt="2021-04-21T05:01:17.586" v="38" actId="20577"/>
          <ac:spMkLst>
            <pc:docMk/>
            <pc:sldMk cId="3382863116" sldId="360"/>
            <ac:spMk id="2" creationId="{812691F7-D9DF-41BD-B532-594F960C3043}"/>
          </ac:spMkLst>
        </pc:spChg>
        <pc:spChg chg="add mod">
          <ac:chgData name="ゲスト ユーザー" userId="" providerId="Windows Live" clId="Web-{0D9CA6A4-EA55-46F6-9B5C-F8F74A1936FF}" dt="2021-04-21T06:27:31.008" v="1229" actId="20577"/>
          <ac:spMkLst>
            <pc:docMk/>
            <pc:sldMk cId="3382863116" sldId="360"/>
            <ac:spMk id="4" creationId="{680E2BC6-0A04-4D67-AEC2-56965A5B2786}"/>
          </ac:spMkLst>
        </pc:spChg>
        <pc:spChg chg="mod">
          <ac:chgData name="ゲスト ユーザー" userId="" providerId="Windows Live" clId="Web-{0D9CA6A4-EA55-46F6-9B5C-F8F74A1936FF}" dt="2021-04-21T05:19:06.088" v="207" actId="14100"/>
          <ac:spMkLst>
            <pc:docMk/>
            <pc:sldMk cId="3382863116" sldId="360"/>
            <ac:spMk id="6" creationId="{89F47B21-6F06-4DB6-B09D-FBDAD7CF1597}"/>
          </ac:spMkLst>
        </pc:spChg>
        <pc:spChg chg="add del mod">
          <ac:chgData name="ゲスト ユーザー" userId="" providerId="Windows Live" clId="Web-{0D9CA6A4-EA55-46F6-9B5C-F8F74A1936FF}" dt="2021-04-21T05:19:28.822" v="211"/>
          <ac:spMkLst>
            <pc:docMk/>
            <pc:sldMk cId="3382863116" sldId="360"/>
            <ac:spMk id="13" creationId="{C0D65619-1958-4C10-845A-F58A49EB0074}"/>
          </ac:spMkLst>
        </pc:spChg>
        <pc:spChg chg="mod">
          <ac:chgData name="ゲスト ユーザー" userId="" providerId="Windows Live" clId="Web-{0D9CA6A4-EA55-46F6-9B5C-F8F74A1936FF}" dt="2021-04-21T05:09:36.532" v="55" actId="1076"/>
          <ac:spMkLst>
            <pc:docMk/>
            <pc:sldMk cId="3382863116" sldId="360"/>
            <ac:spMk id="21" creationId="{384A5B79-3FBC-4010-B91B-11332827A170}"/>
          </ac:spMkLst>
        </pc:spChg>
        <pc:spChg chg="add mod">
          <ac:chgData name="ゲスト ユーザー" userId="" providerId="Windows Live" clId="Web-{0D9CA6A4-EA55-46F6-9B5C-F8F74A1936FF}" dt="2021-04-21T05:10:24.689" v="73" actId="1076"/>
          <ac:spMkLst>
            <pc:docMk/>
            <pc:sldMk cId="3382863116" sldId="360"/>
            <ac:spMk id="22" creationId="{88068EBB-3460-440E-A66E-8644C45B258B}"/>
          </ac:spMkLst>
        </pc:spChg>
        <pc:spChg chg="mod">
          <ac:chgData name="ゲスト ユーザー" userId="" providerId="Windows Live" clId="Web-{0D9CA6A4-EA55-46F6-9B5C-F8F74A1936FF}" dt="2021-04-21T05:10:17.079" v="72" actId="1076"/>
          <ac:spMkLst>
            <pc:docMk/>
            <pc:sldMk cId="3382863116" sldId="360"/>
            <ac:spMk id="23" creationId="{E337D9B8-8E2B-431F-BF6C-8B8522DED83C}"/>
          </ac:spMkLst>
        </pc:spChg>
        <pc:spChg chg="add mod">
          <ac:chgData name="ゲスト ユーザー" userId="" providerId="Windows Live" clId="Web-{0D9CA6A4-EA55-46F6-9B5C-F8F74A1936FF}" dt="2021-04-21T05:09:58.126" v="69" actId="1076"/>
          <ac:spMkLst>
            <pc:docMk/>
            <pc:sldMk cId="3382863116" sldId="360"/>
            <ac:spMk id="27" creationId="{9C2B719F-BCA7-496D-85AF-A4E6797AC258}"/>
          </ac:spMkLst>
        </pc:spChg>
        <pc:spChg chg="mod">
          <ac:chgData name="ゲスト ユーザー" userId="" providerId="Windows Live" clId="Web-{0D9CA6A4-EA55-46F6-9B5C-F8F74A1936FF}" dt="2021-04-21T05:10:02.313" v="70" actId="1076"/>
          <ac:spMkLst>
            <pc:docMk/>
            <pc:sldMk cId="3382863116" sldId="360"/>
            <ac:spMk id="29" creationId="{78A7F43E-D852-421D-BA2C-F59CFC24A3F0}"/>
          </ac:spMkLst>
        </pc:spChg>
        <pc:spChg chg="add mod">
          <ac:chgData name="ゲスト ユーザー" userId="" providerId="Windows Live" clId="Web-{0D9CA6A4-EA55-46F6-9B5C-F8F74A1936FF}" dt="2021-04-21T06:27:37.618" v="1232" actId="20577"/>
          <ac:spMkLst>
            <pc:docMk/>
            <pc:sldMk cId="3382863116" sldId="360"/>
            <ac:spMk id="31" creationId="{E1DCB6C5-EBF7-4CED-9A5C-A3F36D074900}"/>
          </ac:spMkLst>
        </pc:spChg>
        <pc:spChg chg="add mod">
          <ac:chgData name="ゲスト ユーザー" userId="" providerId="Windows Live" clId="Web-{0D9CA6A4-EA55-46F6-9B5C-F8F74A1936FF}" dt="2021-04-21T06:27:49.836" v="1234" actId="1076"/>
          <ac:spMkLst>
            <pc:docMk/>
            <pc:sldMk cId="3382863116" sldId="360"/>
            <ac:spMk id="32" creationId="{944FA505-D528-4169-841B-C9EE059406AB}"/>
          </ac:spMkLst>
        </pc:spChg>
        <pc:spChg chg="add mod">
          <ac:chgData name="ゲスト ユーザー" userId="" providerId="Windows Live" clId="Web-{0D9CA6A4-EA55-46F6-9B5C-F8F74A1936FF}" dt="2021-04-21T06:27:53.852" v="1236" actId="1076"/>
          <ac:spMkLst>
            <pc:docMk/>
            <pc:sldMk cId="3382863116" sldId="360"/>
            <ac:spMk id="33" creationId="{52B85760-7D5A-4620-BBB3-DD3D5503F396}"/>
          </ac:spMkLst>
        </pc:spChg>
        <pc:spChg chg="add mod">
          <ac:chgData name="ゲスト ユーザー" userId="" providerId="Windows Live" clId="Web-{0D9CA6A4-EA55-46F6-9B5C-F8F74A1936FF}" dt="2021-04-21T06:27:58.321" v="1238" actId="1076"/>
          <ac:spMkLst>
            <pc:docMk/>
            <pc:sldMk cId="3382863116" sldId="360"/>
            <ac:spMk id="34" creationId="{325D40E7-D73B-4A99-9E5D-35EAB0ADBE3E}"/>
          </ac:spMkLst>
        </pc:spChg>
        <pc:spChg chg="add mod">
          <ac:chgData name="ゲスト ユーザー" userId="" providerId="Windows Live" clId="Web-{0D9CA6A4-EA55-46F6-9B5C-F8F74A1936FF}" dt="2021-04-21T06:28:01.712" v="1240" actId="1076"/>
          <ac:spMkLst>
            <pc:docMk/>
            <pc:sldMk cId="3382863116" sldId="360"/>
            <ac:spMk id="35" creationId="{B33E2CE0-428E-4B65-8532-61B7CAF1AD33}"/>
          </ac:spMkLst>
        </pc:spChg>
        <pc:spChg chg="add mod">
          <ac:chgData name="ゲスト ユーザー" userId="" providerId="Windows Live" clId="Web-{0D9CA6A4-EA55-46F6-9B5C-F8F74A1936FF}" dt="2021-04-21T06:28:07.868" v="1242" actId="1076"/>
          <ac:spMkLst>
            <pc:docMk/>
            <pc:sldMk cId="3382863116" sldId="360"/>
            <ac:spMk id="36" creationId="{E500101B-6167-4FC9-B853-38AD2070FED7}"/>
          </ac:spMkLst>
        </pc:spChg>
        <pc:spChg chg="add mod">
          <ac:chgData name="ゲスト ユーザー" userId="" providerId="Windows Live" clId="Web-{0D9CA6A4-EA55-46F6-9B5C-F8F74A1936FF}" dt="2021-04-21T06:28:13.587" v="1244" actId="1076"/>
          <ac:spMkLst>
            <pc:docMk/>
            <pc:sldMk cId="3382863116" sldId="360"/>
            <ac:spMk id="37" creationId="{C85E713E-6AED-418F-A025-F0DFE7BC6B03}"/>
          </ac:spMkLst>
        </pc:spChg>
        <pc:spChg chg="add mod">
          <ac:chgData name="ゲスト ユーザー" userId="" providerId="Windows Live" clId="Web-{0D9CA6A4-EA55-46F6-9B5C-F8F74A1936FF}" dt="2021-04-21T06:28:17.009" v="1246" actId="1076"/>
          <ac:spMkLst>
            <pc:docMk/>
            <pc:sldMk cId="3382863116" sldId="360"/>
            <ac:spMk id="38" creationId="{1CA520B1-1FED-4EFA-A86F-5C1C6F82A3A6}"/>
          </ac:spMkLst>
        </pc:spChg>
        <pc:spChg chg="add mod">
          <ac:chgData name="ゲスト ユーザー" userId="" providerId="Windows Live" clId="Web-{0D9CA6A4-EA55-46F6-9B5C-F8F74A1936FF}" dt="2021-04-21T06:28:25.025" v="1249"/>
          <ac:spMkLst>
            <pc:docMk/>
            <pc:sldMk cId="3382863116" sldId="360"/>
            <ac:spMk id="39" creationId="{51FD9A9B-1479-4935-AF65-8B2B26538562}"/>
          </ac:spMkLst>
        </pc:spChg>
        <pc:spChg chg="add mod">
          <ac:chgData name="ゲスト ユーザー" userId="" providerId="Windows Live" clId="Web-{0D9CA6A4-EA55-46F6-9B5C-F8F74A1936FF}" dt="2021-04-21T06:28:36.994" v="1255" actId="20577"/>
          <ac:spMkLst>
            <pc:docMk/>
            <pc:sldMk cId="3382863116" sldId="360"/>
            <ac:spMk id="40" creationId="{5422AFAA-0482-4BE5-A052-BEC2BDD2B9A7}"/>
          </ac:spMkLst>
        </pc:spChg>
        <pc:spChg chg="add mod">
          <ac:chgData name="ゲスト ユーザー" userId="" providerId="Windows Live" clId="Web-{0D9CA6A4-EA55-46F6-9B5C-F8F74A1936FF}" dt="2021-04-21T06:28:48.619" v="1266" actId="20577"/>
          <ac:spMkLst>
            <pc:docMk/>
            <pc:sldMk cId="3382863116" sldId="360"/>
            <ac:spMk id="41" creationId="{F54F7564-D368-423E-9E37-5BC12561F89E}"/>
          </ac:spMkLst>
        </pc:spChg>
        <pc:spChg chg="add mod">
          <ac:chgData name="ゲスト ユーザー" userId="" providerId="Windows Live" clId="Web-{0D9CA6A4-EA55-46F6-9B5C-F8F74A1936FF}" dt="2021-04-21T06:28:54.213" v="1269" actId="20577"/>
          <ac:spMkLst>
            <pc:docMk/>
            <pc:sldMk cId="3382863116" sldId="360"/>
            <ac:spMk id="42" creationId="{3B3B14FD-AE80-447C-8F91-785E2C56BC21}"/>
          </ac:spMkLst>
        </pc:spChg>
        <pc:spChg chg="add mod">
          <ac:chgData name="ゲスト ユーザー" userId="" providerId="Windows Live" clId="Web-{0D9CA6A4-EA55-46F6-9B5C-F8F74A1936FF}" dt="2021-04-21T06:29:01.150" v="1271" actId="1076"/>
          <ac:spMkLst>
            <pc:docMk/>
            <pc:sldMk cId="3382863116" sldId="360"/>
            <ac:spMk id="43" creationId="{56880B23-6B7E-44EC-B532-38A88170ECCA}"/>
          </ac:spMkLst>
        </pc:spChg>
        <pc:spChg chg="add mod">
          <ac:chgData name="ゲスト ユーザー" userId="" providerId="Windows Live" clId="Web-{0D9CA6A4-EA55-46F6-9B5C-F8F74A1936FF}" dt="2021-04-21T06:29:08.682" v="1274" actId="20577"/>
          <ac:spMkLst>
            <pc:docMk/>
            <pc:sldMk cId="3382863116" sldId="360"/>
            <ac:spMk id="44" creationId="{2867D942-FE9C-488C-A209-4D4A32A3536C}"/>
          </ac:spMkLst>
        </pc:spChg>
        <pc:spChg chg="add mod">
          <ac:chgData name="ゲスト ユーザー" userId="" providerId="Windows Live" clId="Web-{0D9CA6A4-EA55-46F6-9B5C-F8F74A1936FF}" dt="2021-04-21T06:29:22.323" v="1289" actId="20577"/>
          <ac:spMkLst>
            <pc:docMk/>
            <pc:sldMk cId="3382863116" sldId="360"/>
            <ac:spMk id="45" creationId="{5907BCD6-6654-41BD-9123-9A57E382C176}"/>
          </ac:spMkLst>
        </pc:spChg>
        <pc:spChg chg="add del mod">
          <ac:chgData name="ゲスト ユーザー" userId="" providerId="Windows Live" clId="Web-{0D9CA6A4-EA55-46F6-9B5C-F8F74A1936FF}" dt="2021-04-21T06:29:37.902" v="1300" actId="20577"/>
          <ac:spMkLst>
            <pc:docMk/>
            <pc:sldMk cId="3382863116" sldId="360"/>
            <ac:spMk id="46" creationId="{47A23B8E-9AAE-4027-83D7-1F898FA5AEE2}"/>
          </ac:spMkLst>
        </pc:spChg>
        <pc:spChg chg="add mod">
          <ac:chgData name="ゲスト ユーザー" userId="" providerId="Windows Live" clId="Web-{0D9CA6A4-EA55-46F6-9B5C-F8F74A1936FF}" dt="2021-04-21T06:29:42.573" v="1302" actId="1076"/>
          <ac:spMkLst>
            <pc:docMk/>
            <pc:sldMk cId="3382863116" sldId="360"/>
            <ac:spMk id="47" creationId="{E4DC9BAC-7CB2-4D6D-BD93-9BC7790C0A9A}"/>
          </ac:spMkLst>
        </pc:spChg>
        <pc:spChg chg="add mod">
          <ac:chgData name="ゲスト ユーザー" userId="" providerId="Windows Live" clId="Web-{0D9CA6A4-EA55-46F6-9B5C-F8F74A1936FF}" dt="2021-04-21T06:29:50.855" v="1305"/>
          <ac:spMkLst>
            <pc:docMk/>
            <pc:sldMk cId="3382863116" sldId="360"/>
            <ac:spMk id="48" creationId="{A4837C24-C37E-4102-8556-7B7D33144246}"/>
          </ac:spMkLst>
        </pc:spChg>
        <pc:spChg chg="add mod">
          <ac:chgData name="ゲスト ユーザー" userId="" providerId="Windows Live" clId="Web-{0D9CA6A4-EA55-46F6-9B5C-F8F74A1936FF}" dt="2021-04-21T06:29:58.886" v="1308"/>
          <ac:spMkLst>
            <pc:docMk/>
            <pc:sldMk cId="3382863116" sldId="360"/>
            <ac:spMk id="49" creationId="{C2DC069E-D335-4C22-9BA6-5114649FF68B}"/>
          </ac:spMkLst>
        </pc:spChg>
        <pc:spChg chg="add mod">
          <ac:chgData name="ゲスト ユーザー" userId="" providerId="Windows Live" clId="Web-{0D9CA6A4-EA55-46F6-9B5C-F8F74A1936FF}" dt="2021-04-21T06:30:12.636" v="1313" actId="20577"/>
          <ac:spMkLst>
            <pc:docMk/>
            <pc:sldMk cId="3382863116" sldId="360"/>
            <ac:spMk id="50" creationId="{E819B254-D65C-4512-BF32-CCCA92F66498}"/>
          </ac:spMkLst>
        </pc:spChg>
        <pc:picChg chg="mod">
          <ac:chgData name="ゲスト ユーザー" userId="" providerId="Windows Live" clId="Web-{0D9CA6A4-EA55-46F6-9B5C-F8F74A1936FF}" dt="2021-04-21T05:10:27.517" v="74" actId="1076"/>
          <ac:picMkLst>
            <pc:docMk/>
            <pc:sldMk cId="3382863116" sldId="360"/>
            <ac:picMk id="15" creationId="{82ED0F8B-1324-4CA0-9CB5-7326395F9CB5}"/>
          </ac:picMkLst>
        </pc:picChg>
      </pc:sldChg>
      <pc:sldChg chg="new del">
        <pc:chgData name="ゲスト ユーザー" userId="" providerId="Windows Live" clId="Web-{0D9CA6A4-EA55-46F6-9B5C-F8F74A1936FF}" dt="2021-04-21T05:56:28.123" v="1011"/>
        <pc:sldMkLst>
          <pc:docMk/>
          <pc:sldMk cId="3635184498" sldId="361"/>
        </pc:sldMkLst>
      </pc:sldChg>
      <pc:sldChg chg="addSp delSp modSp add replId">
        <pc:chgData name="ゲスト ユーザー" userId="" providerId="Windows Live" clId="Web-{0D9CA6A4-EA55-46F6-9B5C-F8F74A1936FF}" dt="2021-04-21T06:31:20.703" v="1352" actId="20577"/>
        <pc:sldMkLst>
          <pc:docMk/>
          <pc:sldMk cId="2710834369" sldId="362"/>
        </pc:sldMkLst>
        <pc:spChg chg="mod">
          <ac:chgData name="ゲスト ユーザー" userId="" providerId="Windows Live" clId="Web-{0D9CA6A4-EA55-46F6-9B5C-F8F74A1936FF}" dt="2021-04-21T05:24:09.842" v="302" actId="20577"/>
          <ac:spMkLst>
            <pc:docMk/>
            <pc:sldMk cId="2710834369" sldId="362"/>
            <ac:spMk id="2" creationId="{812691F7-D9DF-41BD-B532-594F960C3043}"/>
          </ac:spMkLst>
        </pc:spChg>
        <pc:spChg chg="add mod">
          <ac:chgData name="ゲスト ユーザー" userId="" providerId="Windows Live" clId="Web-{0D9CA6A4-EA55-46F6-9B5C-F8F74A1936FF}" dt="2021-04-21T06:30:23.793" v="1318" actId="20577"/>
          <ac:spMkLst>
            <pc:docMk/>
            <pc:sldMk cId="2710834369" sldId="362"/>
            <ac:spMk id="3" creationId="{E17A22A9-ACF7-4BEB-BF39-0D70E12844CF}"/>
          </ac:spMkLst>
        </pc:spChg>
        <pc:spChg chg="del">
          <ac:chgData name="ゲスト ユーザー" userId="" providerId="Windows Live" clId="Web-{0D9CA6A4-EA55-46F6-9B5C-F8F74A1936FF}" dt="2021-04-21T05:21:29.449" v="264"/>
          <ac:spMkLst>
            <pc:docMk/>
            <pc:sldMk cId="2710834369" sldId="362"/>
            <ac:spMk id="3" creationId="{EACE60B3-74D7-47CE-9926-25C7DA846074}"/>
          </ac:spMkLst>
        </pc:spChg>
        <pc:spChg chg="mod">
          <ac:chgData name="ゲスト ユーザー" userId="" providerId="Windows Live" clId="Web-{0D9CA6A4-EA55-46F6-9B5C-F8F74A1936FF}" dt="2021-04-21T05:23:47.436" v="287" actId="1076"/>
          <ac:spMkLst>
            <pc:docMk/>
            <pc:sldMk cId="2710834369" sldId="362"/>
            <ac:spMk id="6" creationId="{89F47B21-6F06-4DB6-B09D-FBDAD7CF1597}"/>
          </ac:spMkLst>
        </pc:spChg>
        <pc:spChg chg="add del">
          <ac:chgData name="ゲスト ユーザー" userId="" providerId="Windows Live" clId="Web-{0D9CA6A4-EA55-46F6-9B5C-F8F74A1936FF}" dt="2021-04-21T05:22:36.700" v="273"/>
          <ac:spMkLst>
            <pc:docMk/>
            <pc:sldMk cId="2710834369" sldId="362"/>
            <ac:spMk id="8" creationId="{AA8FE0CF-FD26-4040-90DF-4031D2D3D83F}"/>
          </ac:spMkLst>
        </pc:spChg>
        <pc:spChg chg="mod">
          <ac:chgData name="ゲスト ユーザー" userId="" providerId="Windows Live" clId="Web-{0D9CA6A4-EA55-46F6-9B5C-F8F74A1936FF}" dt="2021-04-21T06:31:15.091" v="1350" actId="14100"/>
          <ac:spMkLst>
            <pc:docMk/>
            <pc:sldMk cId="2710834369" sldId="362"/>
            <ac:spMk id="10" creationId="{61369F3A-7651-444E-8757-3DDD2AB3E3B6}"/>
          </ac:spMkLst>
        </pc:spChg>
        <pc:spChg chg="add del">
          <ac:chgData name="ゲスト ユーザー" userId="" providerId="Windows Live" clId="Web-{0D9CA6A4-EA55-46F6-9B5C-F8F74A1936FF}" dt="2021-04-21T05:22:36.700" v="272"/>
          <ac:spMkLst>
            <pc:docMk/>
            <pc:sldMk cId="2710834369" sldId="362"/>
            <ac:spMk id="12" creationId="{06E56591-7E13-40C9-B43C-540DAB1D03AF}"/>
          </ac:spMkLst>
        </pc:spChg>
        <pc:spChg chg="add mod">
          <ac:chgData name="ゲスト ユーザー" userId="" providerId="Windows Live" clId="Web-{0D9CA6A4-EA55-46F6-9B5C-F8F74A1936FF}" dt="2021-04-21T05:23:18.748" v="284" actId="1076"/>
          <ac:spMkLst>
            <pc:docMk/>
            <pc:sldMk cId="2710834369" sldId="362"/>
            <ac:spMk id="13" creationId="{DF540645-11BE-4539-959B-D4FEDCAF5089}"/>
          </ac:spMkLst>
        </pc:spChg>
        <pc:spChg chg="add mod">
          <ac:chgData name="ゲスト ユーザー" userId="" providerId="Windows Live" clId="Web-{0D9CA6A4-EA55-46F6-9B5C-F8F74A1936FF}" dt="2021-04-21T05:24:26.936" v="306" actId="1076"/>
          <ac:spMkLst>
            <pc:docMk/>
            <pc:sldMk cId="2710834369" sldId="362"/>
            <ac:spMk id="14" creationId="{C9BBE1CD-C78E-408F-9839-48BD7BBCAE87}"/>
          </ac:spMkLst>
        </pc:spChg>
        <pc:spChg chg="add mod">
          <ac:chgData name="ゲスト ユーザー" userId="" providerId="Windows Live" clId="Web-{0D9CA6A4-EA55-46F6-9B5C-F8F74A1936FF}" dt="2021-04-21T06:30:33.480" v="1326" actId="20577"/>
          <ac:spMkLst>
            <pc:docMk/>
            <pc:sldMk cId="2710834369" sldId="362"/>
            <ac:spMk id="15" creationId="{15BE8F0B-FFBE-4082-B89D-D8AB3267C46F}"/>
          </ac:spMkLst>
        </pc:spChg>
        <pc:spChg chg="add mod">
          <ac:chgData name="ゲスト ユーザー" userId="" providerId="Windows Live" clId="Web-{0D9CA6A4-EA55-46F6-9B5C-F8F74A1936FF}" dt="2021-04-21T05:24:43.546" v="310" actId="1076"/>
          <ac:spMkLst>
            <pc:docMk/>
            <pc:sldMk cId="2710834369" sldId="362"/>
            <ac:spMk id="16" creationId="{0CF25AE3-E490-40B2-B802-5710BCF075D2}"/>
          </ac:spMkLst>
        </pc:spChg>
        <pc:spChg chg="add mod">
          <ac:chgData name="ゲスト ユーザー" userId="" providerId="Windows Live" clId="Web-{0D9CA6A4-EA55-46F6-9B5C-F8F74A1936FF}" dt="2021-04-21T06:30:49.184" v="1336" actId="1076"/>
          <ac:spMkLst>
            <pc:docMk/>
            <pc:sldMk cId="2710834369" sldId="362"/>
            <ac:spMk id="17" creationId="{1EBEBDA5-CC1F-435B-9327-12F308F889C8}"/>
          </ac:spMkLst>
        </pc:spChg>
        <pc:spChg chg="del">
          <ac:chgData name="ゲスト ユーザー" userId="" providerId="Windows Live" clId="Web-{0D9CA6A4-EA55-46F6-9B5C-F8F74A1936FF}" dt="2021-04-21T05:21:26.668" v="262"/>
          <ac:spMkLst>
            <pc:docMk/>
            <pc:sldMk cId="2710834369" sldId="362"/>
            <ac:spMk id="17" creationId="{692724BF-AEAE-4A1E-A44B-47A6256CFA85}"/>
          </ac:spMkLst>
        </pc:spChg>
        <pc:spChg chg="add mod">
          <ac:chgData name="ゲスト ユーザー" userId="" providerId="Windows Live" clId="Web-{0D9CA6A4-EA55-46F6-9B5C-F8F74A1936FF}" dt="2021-04-21T06:30:54.965" v="1339" actId="20577"/>
          <ac:spMkLst>
            <pc:docMk/>
            <pc:sldMk cId="2710834369" sldId="362"/>
            <ac:spMk id="18" creationId="{0A702B0D-FEA4-4A59-84FE-8FC6BB0C7557}"/>
          </ac:spMkLst>
        </pc:spChg>
        <pc:spChg chg="add mod">
          <ac:chgData name="ゲスト ユーザー" userId="" providerId="Windows Live" clId="Web-{0D9CA6A4-EA55-46F6-9B5C-F8F74A1936FF}" dt="2021-04-21T06:31:05.842" v="1347" actId="20577"/>
          <ac:spMkLst>
            <pc:docMk/>
            <pc:sldMk cId="2710834369" sldId="362"/>
            <ac:spMk id="19" creationId="{AB96B0FF-5BD8-4973-A271-6E756F644C74}"/>
          </ac:spMkLst>
        </pc:spChg>
        <pc:spChg chg="add mod">
          <ac:chgData name="ゲスト ユーザー" userId="" providerId="Windows Live" clId="Web-{0D9CA6A4-EA55-46F6-9B5C-F8F74A1936FF}" dt="2021-04-21T06:31:20.703" v="1352" actId="20577"/>
          <ac:spMkLst>
            <pc:docMk/>
            <pc:sldMk cId="2710834369" sldId="362"/>
            <ac:spMk id="20" creationId="{EE296F81-9537-42F1-BD4B-10476D3F827A}"/>
          </ac:spMkLst>
        </pc:spChg>
        <pc:spChg chg="del">
          <ac:chgData name="ゲスト ユーザー" userId="" providerId="Windows Live" clId="Web-{0D9CA6A4-EA55-46F6-9B5C-F8F74A1936FF}" dt="2021-04-21T05:21:26.668" v="260"/>
          <ac:spMkLst>
            <pc:docMk/>
            <pc:sldMk cId="2710834369" sldId="362"/>
            <ac:spMk id="21" creationId="{384A5B79-3FBC-4010-B91B-11332827A170}"/>
          </ac:spMkLst>
        </pc:spChg>
        <pc:spChg chg="del mod">
          <ac:chgData name="ゲスト ユーザー" userId="" providerId="Windows Live" clId="Web-{0D9CA6A4-EA55-46F6-9B5C-F8F74A1936FF}" dt="2021-04-21T05:21:44.762" v="268"/>
          <ac:spMkLst>
            <pc:docMk/>
            <pc:sldMk cId="2710834369" sldId="362"/>
            <ac:spMk id="22" creationId="{88068EBB-3460-440E-A66E-8644C45B258B}"/>
          </ac:spMkLst>
        </pc:spChg>
        <pc:spChg chg="del">
          <ac:chgData name="ゲスト ユーザー" userId="" providerId="Windows Live" clId="Web-{0D9CA6A4-EA55-46F6-9B5C-F8F74A1936FF}" dt="2021-04-21T05:21:38.762" v="266"/>
          <ac:spMkLst>
            <pc:docMk/>
            <pc:sldMk cId="2710834369" sldId="362"/>
            <ac:spMk id="27" creationId="{9C2B719F-BCA7-496D-85AF-A4E6797AC258}"/>
          </ac:spMkLst>
        </pc:spChg>
        <pc:spChg chg="del">
          <ac:chgData name="ゲスト ユーザー" userId="" providerId="Windows Live" clId="Web-{0D9CA6A4-EA55-46F6-9B5C-F8F74A1936FF}" dt="2021-04-21T05:21:26.668" v="259"/>
          <ac:spMkLst>
            <pc:docMk/>
            <pc:sldMk cId="2710834369" sldId="362"/>
            <ac:spMk id="28" creationId="{C19FA4FA-F8AD-4725-A643-E9E832D8635B}"/>
          </ac:spMkLst>
        </pc:spChg>
        <pc:spChg chg="del">
          <ac:chgData name="ゲスト ユーザー" userId="" providerId="Windows Live" clId="Web-{0D9CA6A4-EA55-46F6-9B5C-F8F74A1936FF}" dt="2021-04-21T05:21:26.668" v="258"/>
          <ac:spMkLst>
            <pc:docMk/>
            <pc:sldMk cId="2710834369" sldId="362"/>
            <ac:spMk id="29" creationId="{78A7F43E-D852-421D-BA2C-F59CFC24A3F0}"/>
          </ac:spMkLst>
        </pc:spChg>
        <pc:grpChg chg="mod">
          <ac:chgData name="ゲスト ユーザー" userId="" providerId="Windows Live" clId="Web-{0D9CA6A4-EA55-46F6-9B5C-F8F74A1936FF}" dt="2021-04-21T05:23:39.076" v="285" actId="1076"/>
          <ac:grpSpMkLst>
            <pc:docMk/>
            <pc:sldMk cId="2710834369" sldId="362"/>
            <ac:grpSpMk id="7" creationId="{E05A7744-1C3D-4C10-905B-412A873C1E51}"/>
          </ac:grpSpMkLst>
        </pc:grpChg>
        <pc:grpChg chg="del">
          <ac:chgData name="ゲスト ユーザー" userId="" providerId="Windows Live" clId="Web-{0D9CA6A4-EA55-46F6-9B5C-F8F74A1936FF}" dt="2021-04-21T05:21:35.449" v="265"/>
          <ac:grpSpMkLst>
            <pc:docMk/>
            <pc:sldMk cId="2710834369" sldId="362"/>
            <ac:grpSpMk id="26" creationId="{3F629338-7EFD-4216-B4B1-BD05604005F7}"/>
          </ac:grpSpMkLst>
        </pc:grpChg>
        <pc:picChg chg="del">
          <ac:chgData name="ゲスト ユーザー" userId="" providerId="Windows Live" clId="Web-{0D9CA6A4-EA55-46F6-9B5C-F8F74A1936FF}" dt="2021-04-21T05:21:26.668" v="263"/>
          <ac:picMkLst>
            <pc:docMk/>
            <pc:sldMk cId="2710834369" sldId="362"/>
            <ac:picMk id="15" creationId="{82ED0F8B-1324-4CA0-9CB5-7326395F9CB5}"/>
          </ac:picMkLst>
        </pc:picChg>
        <pc:cxnChg chg="add del">
          <ac:chgData name="ゲスト ユーザー" userId="" providerId="Windows Live" clId="Web-{0D9CA6A4-EA55-46F6-9B5C-F8F74A1936FF}" dt="2021-04-21T05:22:36.700" v="274"/>
          <ac:cxnSpMkLst>
            <pc:docMk/>
            <pc:sldMk cId="2710834369" sldId="362"/>
            <ac:cxnSpMk id="4" creationId="{05709C11-ECB6-4710-84DE-35A82CA31C65}"/>
          </ac:cxnSpMkLst>
        </pc:cxnChg>
        <pc:cxnChg chg="del">
          <ac:chgData name="ゲスト ユーザー" userId="" providerId="Windows Live" clId="Web-{0D9CA6A4-EA55-46F6-9B5C-F8F74A1936FF}" dt="2021-04-21T05:21:26.668" v="261"/>
          <ac:cxnSpMkLst>
            <pc:docMk/>
            <pc:sldMk cId="2710834369" sldId="362"/>
            <ac:cxnSpMk id="19" creationId="{0868A3D8-0385-4EBB-A2F7-4B37843D6F17}"/>
          </ac:cxnSpMkLst>
        </pc:cxnChg>
      </pc:sldChg>
      <pc:sldChg chg="addSp delSp modSp add replId">
        <pc:chgData name="ゲスト ユーザー" userId="" providerId="Windows Live" clId="Web-{0D9CA6A4-EA55-46F6-9B5C-F8F74A1936FF}" dt="2021-04-21T06:34:46.298" v="1483"/>
        <pc:sldMkLst>
          <pc:docMk/>
          <pc:sldMk cId="3187508178" sldId="363"/>
        </pc:sldMkLst>
        <pc:spChg chg="add mod">
          <ac:chgData name="ゲスト ユーザー" userId="" providerId="Windows Live" clId="Web-{0D9CA6A4-EA55-46F6-9B5C-F8F74A1936FF}" dt="2021-04-21T06:31:34.028" v="1358" actId="20577"/>
          <ac:spMkLst>
            <pc:docMk/>
            <pc:sldMk cId="3187508178" sldId="363"/>
            <ac:spMk id="4" creationId="{F4C0ED73-D6D8-4667-ABE7-130BE9F77846}"/>
          </ac:spMkLst>
        </pc:spChg>
        <pc:spChg chg="mod">
          <ac:chgData name="ゲスト ユーザー" userId="" providerId="Windows Live" clId="Web-{0D9CA6A4-EA55-46F6-9B5C-F8F74A1936FF}" dt="2021-04-21T06:34:34.643" v="1479" actId="20577"/>
          <ac:spMkLst>
            <pc:docMk/>
            <pc:sldMk cId="3187508178" sldId="363"/>
            <ac:spMk id="6" creationId="{89F47B21-6F06-4DB6-B09D-FBDAD7CF1597}"/>
          </ac:spMkLst>
        </pc:spChg>
        <pc:spChg chg="mod">
          <ac:chgData name="ゲスト ユーザー" userId="" providerId="Windows Live" clId="Web-{0D9CA6A4-EA55-46F6-9B5C-F8F74A1936FF}" dt="2021-04-21T05:28:14.034" v="461" actId="1076"/>
          <ac:spMkLst>
            <pc:docMk/>
            <pc:sldMk cId="3187508178" sldId="363"/>
            <ac:spMk id="10" creationId="{61369F3A-7651-444E-8757-3DDD2AB3E3B6}"/>
          </ac:spMkLst>
        </pc:spChg>
        <pc:spChg chg="add mod">
          <ac:chgData name="ゲスト ユーザー" userId="" providerId="Windows Live" clId="Web-{0D9CA6A4-EA55-46F6-9B5C-F8F74A1936FF}" dt="2021-04-21T06:31:43.372" v="1362" actId="1076"/>
          <ac:spMkLst>
            <pc:docMk/>
            <pc:sldMk cId="3187508178" sldId="363"/>
            <ac:spMk id="19" creationId="{D99CA8A1-E0E1-4DB9-9546-CA335DE63CAB}"/>
          </ac:spMkLst>
        </pc:spChg>
        <pc:spChg chg="add mod">
          <ac:chgData name="ゲスト ユーザー" userId="" providerId="Windows Live" clId="Web-{0D9CA6A4-EA55-46F6-9B5C-F8F74A1936FF}" dt="2021-04-21T06:31:53.794" v="1371" actId="1076"/>
          <ac:spMkLst>
            <pc:docMk/>
            <pc:sldMk cId="3187508178" sldId="363"/>
            <ac:spMk id="20" creationId="{6252ACD3-A32C-43BE-B7B6-F84188870684}"/>
          </ac:spMkLst>
        </pc:spChg>
        <pc:spChg chg="add mod">
          <ac:chgData name="ゲスト ユーザー" userId="" providerId="Windows Live" clId="Web-{0D9CA6A4-EA55-46F6-9B5C-F8F74A1936FF}" dt="2021-04-21T06:32:02.388" v="1381" actId="20577"/>
          <ac:spMkLst>
            <pc:docMk/>
            <pc:sldMk cId="3187508178" sldId="363"/>
            <ac:spMk id="21" creationId="{837C4678-F6A5-49B5-8012-1CF2EC25EF78}"/>
          </ac:spMkLst>
        </pc:spChg>
        <pc:spChg chg="add mod">
          <ac:chgData name="ゲスト ユーザー" userId="" providerId="Windows Live" clId="Web-{0D9CA6A4-EA55-46F6-9B5C-F8F74A1936FF}" dt="2021-04-21T06:32:11.654" v="1385" actId="1076"/>
          <ac:spMkLst>
            <pc:docMk/>
            <pc:sldMk cId="3187508178" sldId="363"/>
            <ac:spMk id="22" creationId="{F69C5E74-3A47-4C80-A114-86708FEE8CA6}"/>
          </ac:spMkLst>
        </pc:spChg>
        <pc:spChg chg="add mod">
          <ac:chgData name="ゲスト ユーザー" userId="" providerId="Windows Live" clId="Web-{0D9CA6A4-EA55-46F6-9B5C-F8F74A1936FF}" dt="2021-04-21T06:32:18.936" v="1391" actId="1076"/>
          <ac:spMkLst>
            <pc:docMk/>
            <pc:sldMk cId="3187508178" sldId="363"/>
            <ac:spMk id="23" creationId="{96AD6331-D319-4340-AFEF-0B502A2D685A}"/>
          </ac:spMkLst>
        </pc:spChg>
        <pc:spChg chg="add mod">
          <ac:chgData name="ゲスト ユーザー" userId="" providerId="Windows Live" clId="Web-{0D9CA6A4-EA55-46F6-9B5C-F8F74A1936FF}" dt="2021-04-21T06:32:27.717" v="1393" actId="1076"/>
          <ac:spMkLst>
            <pc:docMk/>
            <pc:sldMk cId="3187508178" sldId="363"/>
            <ac:spMk id="24" creationId="{FA5E6A34-5DA9-4D5A-B49F-D4CC0687ADFD}"/>
          </ac:spMkLst>
        </pc:spChg>
        <pc:spChg chg="add mod">
          <ac:chgData name="ゲスト ユーザー" userId="" providerId="Windows Live" clId="Web-{0D9CA6A4-EA55-46F6-9B5C-F8F74A1936FF}" dt="2021-04-21T06:32:32.920" v="1395" actId="1076"/>
          <ac:spMkLst>
            <pc:docMk/>
            <pc:sldMk cId="3187508178" sldId="363"/>
            <ac:spMk id="25" creationId="{F2671295-CC7A-4885-911A-8CA4A98DB1F2}"/>
          </ac:spMkLst>
        </pc:spChg>
        <pc:spChg chg="add mod">
          <ac:chgData name="ゲスト ユーザー" userId="" providerId="Windows Live" clId="Web-{0D9CA6A4-EA55-46F6-9B5C-F8F74A1936FF}" dt="2021-04-21T06:32:41.250" v="1406" actId="20577"/>
          <ac:spMkLst>
            <pc:docMk/>
            <pc:sldMk cId="3187508178" sldId="363"/>
            <ac:spMk id="26" creationId="{AAC803C9-49FB-4F96-B77E-AC17BE46E0B5}"/>
          </ac:spMkLst>
        </pc:spChg>
        <pc:spChg chg="add mod">
          <ac:chgData name="ゲスト ユーザー" userId="" providerId="Windows Live" clId="Web-{0D9CA6A4-EA55-46F6-9B5C-F8F74A1936FF}" dt="2021-04-21T06:32:50.608" v="1414" actId="1076"/>
          <ac:spMkLst>
            <pc:docMk/>
            <pc:sldMk cId="3187508178" sldId="363"/>
            <ac:spMk id="27" creationId="{E8E51E0C-4C9C-485F-B481-DFB5BAAFE3A1}"/>
          </ac:spMkLst>
        </pc:spChg>
        <pc:spChg chg="add mod">
          <ac:chgData name="ゲスト ユーザー" userId="" providerId="Windows Live" clId="Web-{0D9CA6A4-EA55-46F6-9B5C-F8F74A1936FF}" dt="2021-04-21T06:32:58.780" v="1421" actId="1076"/>
          <ac:spMkLst>
            <pc:docMk/>
            <pc:sldMk cId="3187508178" sldId="363"/>
            <ac:spMk id="28" creationId="{51B53569-B159-4DCA-AEA1-A5AF0A5FFCF8}"/>
          </ac:spMkLst>
        </pc:spChg>
        <pc:spChg chg="add mod">
          <ac:chgData name="ゲスト ユーザー" userId="" providerId="Windows Live" clId="Web-{0D9CA6A4-EA55-46F6-9B5C-F8F74A1936FF}" dt="2021-04-21T06:33:31.734" v="1441" actId="20577"/>
          <ac:spMkLst>
            <pc:docMk/>
            <pc:sldMk cId="3187508178" sldId="363"/>
            <ac:spMk id="29" creationId="{917CA37A-231D-4C7B-8AC3-EF56208C2FCB}"/>
          </ac:spMkLst>
        </pc:spChg>
        <pc:spChg chg="add mod">
          <ac:chgData name="ゲスト ユーザー" userId="" providerId="Windows Live" clId="Web-{0D9CA6A4-EA55-46F6-9B5C-F8F74A1936FF}" dt="2021-04-21T06:33:15.452" v="1432" actId="20577"/>
          <ac:spMkLst>
            <pc:docMk/>
            <pc:sldMk cId="3187508178" sldId="363"/>
            <ac:spMk id="30" creationId="{73B49063-EAA4-485E-AE88-F4348BEE5E90}"/>
          </ac:spMkLst>
        </pc:spChg>
        <pc:spChg chg="add mod">
          <ac:chgData name="ゲスト ユーザー" userId="" providerId="Windows Live" clId="Web-{0D9CA6A4-EA55-46F6-9B5C-F8F74A1936FF}" dt="2021-04-21T06:33:34.640" v="1443" actId="20577"/>
          <ac:spMkLst>
            <pc:docMk/>
            <pc:sldMk cId="3187508178" sldId="363"/>
            <ac:spMk id="31" creationId="{283AC079-27D4-4886-8B81-659F582BC720}"/>
          </ac:spMkLst>
        </pc:spChg>
        <pc:spChg chg="add mod">
          <ac:chgData name="ゲスト ユーザー" userId="" providerId="Windows Live" clId="Web-{0D9CA6A4-EA55-46F6-9B5C-F8F74A1936FF}" dt="2021-04-21T06:33:41.312" v="1446" actId="20577"/>
          <ac:spMkLst>
            <pc:docMk/>
            <pc:sldMk cId="3187508178" sldId="363"/>
            <ac:spMk id="32" creationId="{C75A7093-E953-4514-8268-73175C220169}"/>
          </ac:spMkLst>
        </pc:spChg>
        <pc:spChg chg="add mod">
          <ac:chgData name="ゲスト ユーザー" userId="" providerId="Windows Live" clId="Web-{0D9CA6A4-EA55-46F6-9B5C-F8F74A1936FF}" dt="2021-04-21T06:33:48.125" v="1449" actId="20577"/>
          <ac:spMkLst>
            <pc:docMk/>
            <pc:sldMk cId="3187508178" sldId="363"/>
            <ac:spMk id="33" creationId="{25E80464-0585-4E45-808B-EA03368F9AC2}"/>
          </ac:spMkLst>
        </pc:spChg>
        <pc:spChg chg="add mod">
          <ac:chgData name="ゲスト ユーザー" userId="" providerId="Windows Live" clId="Web-{0D9CA6A4-EA55-46F6-9B5C-F8F74A1936FF}" dt="2021-04-21T06:33:56.922" v="1455" actId="20577"/>
          <ac:spMkLst>
            <pc:docMk/>
            <pc:sldMk cId="3187508178" sldId="363"/>
            <ac:spMk id="34" creationId="{4C392D11-9113-440C-AC7C-ED6A83E766DE}"/>
          </ac:spMkLst>
        </pc:spChg>
        <pc:spChg chg="add del mod">
          <ac:chgData name="ゲスト ユーザー" userId="" providerId="Windows Live" clId="Web-{0D9CA6A4-EA55-46F6-9B5C-F8F74A1936FF}" dt="2021-04-21T06:34:03.750" v="1459"/>
          <ac:spMkLst>
            <pc:docMk/>
            <pc:sldMk cId="3187508178" sldId="363"/>
            <ac:spMk id="35" creationId="{80F66811-3D58-4FB3-9643-3838647E3BB2}"/>
          </ac:spMkLst>
        </pc:spChg>
        <pc:spChg chg="add mod">
          <ac:chgData name="ゲスト ユーザー" userId="" providerId="Windows Live" clId="Web-{0D9CA6A4-EA55-46F6-9B5C-F8F74A1936FF}" dt="2021-04-21T06:34:18.516" v="1473" actId="1076"/>
          <ac:spMkLst>
            <pc:docMk/>
            <pc:sldMk cId="3187508178" sldId="363"/>
            <ac:spMk id="36" creationId="{56FE5519-70DF-4B6C-BF96-6F0830A0B4A3}"/>
          </ac:spMkLst>
        </pc:spChg>
        <pc:spChg chg="add mod">
          <ac:chgData name="ゲスト ユーザー" userId="" providerId="Windows Live" clId="Web-{0D9CA6A4-EA55-46F6-9B5C-F8F74A1936FF}" dt="2021-04-21T06:34:22.907" v="1476" actId="20577"/>
          <ac:spMkLst>
            <pc:docMk/>
            <pc:sldMk cId="3187508178" sldId="363"/>
            <ac:spMk id="37" creationId="{A7B0E587-E056-4171-A771-7D4E2D445C1C}"/>
          </ac:spMkLst>
        </pc:spChg>
        <pc:spChg chg="add mod">
          <ac:chgData name="ゲスト ユーザー" userId="" providerId="Windows Live" clId="Web-{0D9CA6A4-EA55-46F6-9B5C-F8F74A1936FF}" dt="2021-04-21T06:34:38.001" v="1480"/>
          <ac:spMkLst>
            <pc:docMk/>
            <pc:sldMk cId="3187508178" sldId="363"/>
            <ac:spMk id="38" creationId="{99ADA468-DCE3-4222-AD6D-E89A78FFAC7B}"/>
          </ac:spMkLst>
        </pc:spChg>
        <pc:spChg chg="add mod">
          <ac:chgData name="ゲスト ユーザー" userId="" providerId="Windows Live" clId="Web-{0D9CA6A4-EA55-46F6-9B5C-F8F74A1936FF}" dt="2021-04-21T06:34:46.298" v="1483"/>
          <ac:spMkLst>
            <pc:docMk/>
            <pc:sldMk cId="3187508178" sldId="363"/>
            <ac:spMk id="39" creationId="{F1B819DD-5F01-40C9-90C5-9A4687F1BB46}"/>
          </ac:spMkLst>
        </pc:spChg>
        <pc:cxnChg chg="add mod">
          <ac:chgData name="ゲスト ユーザー" userId="" providerId="Windows Live" clId="Web-{0D9CA6A4-EA55-46F6-9B5C-F8F74A1936FF}" dt="2021-04-21T05:28:37.362" v="466"/>
          <ac:cxnSpMkLst>
            <pc:docMk/>
            <pc:sldMk cId="3187508178" sldId="363"/>
            <ac:cxnSpMk id="3" creationId="{4689A017-94C1-4A5F-B95D-978C4C9F8DC5}"/>
          </ac:cxnSpMkLst>
        </pc:cxnChg>
        <pc:cxnChg chg="add mod">
          <ac:chgData name="ゲスト ユーザー" userId="" providerId="Windows Live" clId="Web-{0D9CA6A4-EA55-46F6-9B5C-F8F74A1936FF}" dt="2021-04-21T05:28:50.081" v="469" actId="14100"/>
          <ac:cxnSpMkLst>
            <pc:docMk/>
            <pc:sldMk cId="3187508178" sldId="363"/>
            <ac:cxnSpMk id="15" creationId="{8254BAC0-5162-41CA-B2BA-BEBBD6D8C500}"/>
          </ac:cxnSpMkLst>
        </pc:cxnChg>
        <pc:cxnChg chg="add mod">
          <ac:chgData name="ゲスト ユーザー" userId="" providerId="Windows Live" clId="Web-{0D9CA6A4-EA55-46F6-9B5C-F8F74A1936FF}" dt="2021-04-21T05:28:58.425" v="472" actId="14100"/>
          <ac:cxnSpMkLst>
            <pc:docMk/>
            <pc:sldMk cId="3187508178" sldId="363"/>
            <ac:cxnSpMk id="17" creationId="{B8FA6DE5-92BB-4ACD-BE7A-A54A46679F96}"/>
          </ac:cxnSpMkLst>
        </pc:cxnChg>
      </pc:sldChg>
      <pc:sldChg chg="addSp modSp add del replId">
        <pc:chgData name="ゲスト ユーザー" userId="" providerId="Windows Live" clId="Web-{0D9CA6A4-EA55-46F6-9B5C-F8F74A1936FF}" dt="2021-04-21T06:35:04.361" v="1484"/>
        <pc:sldMkLst>
          <pc:docMk/>
          <pc:sldMk cId="1923688616" sldId="364"/>
        </pc:sldMkLst>
        <pc:spChg chg="add mod">
          <ac:chgData name="ゲスト ユーザー" userId="" providerId="Windows Live" clId="Web-{0D9CA6A4-EA55-46F6-9B5C-F8F74A1936FF}" dt="2021-04-21T05:31:39.959" v="514" actId="1076"/>
          <ac:spMkLst>
            <pc:docMk/>
            <pc:sldMk cId="1923688616" sldId="364"/>
            <ac:spMk id="4" creationId="{F0930A54-7B2E-4B95-B9D8-4C998413EC78}"/>
          </ac:spMkLst>
        </pc:spChg>
        <pc:spChg chg="mod">
          <ac:chgData name="ゲスト ユーザー" userId="" providerId="Windows Live" clId="Web-{0D9CA6A4-EA55-46F6-9B5C-F8F74A1936FF}" dt="2021-04-21T05:39:48.748" v="705" actId="20577"/>
          <ac:spMkLst>
            <pc:docMk/>
            <pc:sldMk cId="1923688616" sldId="364"/>
            <ac:spMk id="6" creationId="{89F47B21-6F06-4DB6-B09D-FBDAD7CF1597}"/>
          </ac:spMkLst>
        </pc:spChg>
        <pc:spChg chg="mod">
          <ac:chgData name="ゲスト ユーザー" userId="" providerId="Windows Live" clId="Web-{0D9CA6A4-EA55-46F6-9B5C-F8F74A1936FF}" dt="2021-04-21T05:40:12.967" v="707" actId="20577"/>
          <ac:spMkLst>
            <pc:docMk/>
            <pc:sldMk cId="1923688616" sldId="364"/>
            <ac:spMk id="10" creationId="{61369F3A-7651-444E-8757-3DDD2AB3E3B6}"/>
          </ac:spMkLst>
        </pc:spChg>
        <pc:spChg chg="add mod">
          <ac:chgData name="ゲスト ユーザー" userId="" providerId="Windows Live" clId="Web-{0D9CA6A4-EA55-46F6-9B5C-F8F74A1936FF}" dt="2021-04-21T05:31:44.365" v="516" actId="1076"/>
          <ac:spMkLst>
            <pc:docMk/>
            <pc:sldMk cId="1923688616" sldId="364"/>
            <ac:spMk id="18" creationId="{9CFC6FD3-F6FD-4116-9342-1C8614453F2F}"/>
          </ac:spMkLst>
        </pc:spChg>
        <pc:spChg chg="add mod">
          <ac:chgData name="ゲスト ユーザー" userId="" providerId="Windows Live" clId="Web-{0D9CA6A4-EA55-46F6-9B5C-F8F74A1936FF}" dt="2021-04-21T05:31:48.069" v="518" actId="1076"/>
          <ac:spMkLst>
            <pc:docMk/>
            <pc:sldMk cId="1923688616" sldId="364"/>
            <ac:spMk id="19" creationId="{057789C5-547F-4440-AF45-CAF17EE667DC}"/>
          </ac:spMkLst>
        </pc:spChg>
      </pc:sldChg>
      <pc:sldChg chg="addSp modSp add replId">
        <pc:chgData name="ゲスト ユーザー" userId="" providerId="Windows Live" clId="Web-{0D9CA6A4-EA55-46F6-9B5C-F8F74A1936FF}" dt="2021-04-21T06:40:45.274" v="1669" actId="20577"/>
        <pc:sldMkLst>
          <pc:docMk/>
          <pc:sldMk cId="1726714614" sldId="365"/>
        </pc:sldMkLst>
        <pc:spChg chg="add">
          <ac:chgData name="ゲスト ユーザー" userId="" providerId="Windows Live" clId="Web-{0D9CA6A4-EA55-46F6-9B5C-F8F74A1936FF}" dt="2021-04-21T05:32:20.803" v="519"/>
          <ac:spMkLst>
            <pc:docMk/>
            <pc:sldMk cId="1726714614" sldId="365"/>
            <ac:spMk id="4" creationId="{DB4B18CD-5127-481C-B29D-D8F7F5D3512E}"/>
          </ac:spMkLst>
        </pc:spChg>
        <pc:spChg chg="mod">
          <ac:chgData name="ゲスト ユーザー" userId="" providerId="Windows Live" clId="Web-{0D9CA6A4-EA55-46F6-9B5C-F8F74A1936FF}" dt="2021-04-21T06:35:32.564" v="1490" actId="20577"/>
          <ac:spMkLst>
            <pc:docMk/>
            <pc:sldMk cId="1726714614" sldId="365"/>
            <ac:spMk id="6" creationId="{89F47B21-6F06-4DB6-B09D-FBDAD7CF1597}"/>
          </ac:spMkLst>
        </pc:spChg>
        <pc:spChg chg="add">
          <ac:chgData name="ゲスト ユーザー" userId="" providerId="Windows Live" clId="Web-{0D9CA6A4-EA55-46F6-9B5C-F8F74A1936FF}" dt="2021-04-21T05:32:21.022" v="520"/>
          <ac:spMkLst>
            <pc:docMk/>
            <pc:sldMk cId="1726714614" sldId="365"/>
            <ac:spMk id="8" creationId="{869A36EF-31A9-4A23-A5E0-998331611589}"/>
          </ac:spMkLst>
        </pc:spChg>
        <pc:spChg chg="mod">
          <ac:chgData name="ゲスト ユーザー" userId="" providerId="Windows Live" clId="Web-{0D9CA6A4-EA55-46F6-9B5C-F8F74A1936FF}" dt="2021-04-21T05:51:38.197" v="836" actId="20577"/>
          <ac:spMkLst>
            <pc:docMk/>
            <pc:sldMk cId="1726714614" sldId="365"/>
            <ac:spMk id="10" creationId="{61369F3A-7651-444E-8757-3DDD2AB3E3B6}"/>
          </ac:spMkLst>
        </pc:spChg>
        <pc:spChg chg="add">
          <ac:chgData name="ゲスト ユーザー" userId="" providerId="Windows Live" clId="Web-{0D9CA6A4-EA55-46F6-9B5C-F8F74A1936FF}" dt="2021-04-21T05:32:21.225" v="521"/>
          <ac:spMkLst>
            <pc:docMk/>
            <pc:sldMk cId="1726714614" sldId="365"/>
            <ac:spMk id="12" creationId="{C8F7AE71-F126-47C8-AFD4-78EC79BC9B10}"/>
          </ac:spMkLst>
        </pc:spChg>
        <pc:spChg chg="add mod">
          <ac:chgData name="ゲスト ユーザー" userId="" providerId="Windows Live" clId="Web-{0D9CA6A4-EA55-46F6-9B5C-F8F74A1936FF}" dt="2021-04-21T06:35:24.845" v="1487" actId="20577"/>
          <ac:spMkLst>
            <pc:docMk/>
            <pc:sldMk cId="1726714614" sldId="365"/>
            <ac:spMk id="19" creationId="{7FE3F196-DBBD-4374-BDE4-5D4BFD6AF577}"/>
          </ac:spMkLst>
        </pc:spChg>
        <pc:spChg chg="add mod">
          <ac:chgData name="ゲスト ユーザー" userId="" providerId="Windows Live" clId="Web-{0D9CA6A4-EA55-46F6-9B5C-F8F74A1936FF}" dt="2021-04-21T06:35:38.066" v="1491" actId="1076"/>
          <ac:spMkLst>
            <pc:docMk/>
            <pc:sldMk cId="1726714614" sldId="365"/>
            <ac:spMk id="20" creationId="{22307B50-F6BA-4B04-9858-AD8F499BB987}"/>
          </ac:spMkLst>
        </pc:spChg>
        <pc:spChg chg="add mod">
          <ac:chgData name="ゲスト ユーザー" userId="" providerId="Windows Live" clId="Web-{0D9CA6A4-EA55-46F6-9B5C-F8F74A1936FF}" dt="2021-04-21T06:35:47.940" v="1494"/>
          <ac:spMkLst>
            <pc:docMk/>
            <pc:sldMk cId="1726714614" sldId="365"/>
            <ac:spMk id="21" creationId="{D8ACCE85-E806-48C8-BDAA-B759EE89B213}"/>
          </ac:spMkLst>
        </pc:spChg>
        <pc:spChg chg="add mod">
          <ac:chgData name="ゲスト ユーザー" userId="" providerId="Windows Live" clId="Web-{0D9CA6A4-EA55-46F6-9B5C-F8F74A1936FF}" dt="2021-04-21T06:35:57.221" v="1504" actId="20577"/>
          <ac:spMkLst>
            <pc:docMk/>
            <pc:sldMk cId="1726714614" sldId="365"/>
            <ac:spMk id="22" creationId="{282D5721-9FCF-4626-9C7D-44A57A448A31}"/>
          </ac:spMkLst>
        </pc:spChg>
        <pc:spChg chg="add mod">
          <ac:chgData name="ゲスト ユーザー" userId="" providerId="Windows Live" clId="Web-{0D9CA6A4-EA55-46F6-9B5C-F8F74A1936FF}" dt="2021-04-21T06:36:03.784" v="1507" actId="20577"/>
          <ac:spMkLst>
            <pc:docMk/>
            <pc:sldMk cId="1726714614" sldId="365"/>
            <ac:spMk id="23" creationId="{F338EBD7-C0AC-49DC-9F4B-2098229CD683}"/>
          </ac:spMkLst>
        </pc:spChg>
        <pc:spChg chg="add mod">
          <ac:chgData name="ゲスト ユーザー" userId="" providerId="Windows Live" clId="Web-{0D9CA6A4-EA55-46F6-9B5C-F8F74A1936FF}" dt="2021-04-21T06:36:17.457" v="1522" actId="1076"/>
          <ac:spMkLst>
            <pc:docMk/>
            <pc:sldMk cId="1726714614" sldId="365"/>
            <ac:spMk id="24" creationId="{D89D2550-97EF-43EE-95A5-4D0F82A06E74}"/>
          </ac:spMkLst>
        </pc:spChg>
        <pc:spChg chg="add mod">
          <ac:chgData name="ゲスト ユーザー" userId="" providerId="Windows Live" clId="Web-{0D9CA6A4-EA55-46F6-9B5C-F8F74A1936FF}" dt="2021-04-21T06:36:27.253" v="1536" actId="1076"/>
          <ac:spMkLst>
            <pc:docMk/>
            <pc:sldMk cId="1726714614" sldId="365"/>
            <ac:spMk id="25" creationId="{AB985C8D-4B79-461F-B271-DCC2DAD2D3A7}"/>
          </ac:spMkLst>
        </pc:spChg>
        <pc:spChg chg="add mod">
          <ac:chgData name="ゲスト ユーザー" userId="" providerId="Windows Live" clId="Web-{0D9CA6A4-EA55-46F6-9B5C-F8F74A1936FF}" dt="2021-04-21T06:36:42.909" v="1541" actId="20577"/>
          <ac:spMkLst>
            <pc:docMk/>
            <pc:sldMk cId="1726714614" sldId="365"/>
            <ac:spMk id="26" creationId="{1EFF6A11-C76C-4B6D-93E3-074D0CF527F8}"/>
          </ac:spMkLst>
        </pc:spChg>
        <pc:spChg chg="add mod">
          <ac:chgData name="ゲスト ユーザー" userId="" providerId="Windows Live" clId="Web-{0D9CA6A4-EA55-46F6-9B5C-F8F74A1936FF}" dt="2021-04-21T06:36:48.878" v="1544" actId="20577"/>
          <ac:spMkLst>
            <pc:docMk/>
            <pc:sldMk cId="1726714614" sldId="365"/>
            <ac:spMk id="27" creationId="{A18566BC-0144-4C1B-9487-83CAD7020D2F}"/>
          </ac:spMkLst>
        </pc:spChg>
        <pc:spChg chg="add mod">
          <ac:chgData name="ゲスト ユーザー" userId="" providerId="Windows Live" clId="Web-{0D9CA6A4-EA55-46F6-9B5C-F8F74A1936FF}" dt="2021-04-21T06:36:56.066" v="1547" actId="20577"/>
          <ac:spMkLst>
            <pc:docMk/>
            <pc:sldMk cId="1726714614" sldId="365"/>
            <ac:spMk id="28" creationId="{64E4369B-DC17-4CAB-975F-EFA113C22951}"/>
          </ac:spMkLst>
        </pc:spChg>
        <pc:spChg chg="add mod">
          <ac:chgData name="ゲスト ユーザー" userId="" providerId="Windows Live" clId="Web-{0D9CA6A4-EA55-46F6-9B5C-F8F74A1936FF}" dt="2021-04-21T06:37:09.785" v="1561" actId="1076"/>
          <ac:spMkLst>
            <pc:docMk/>
            <pc:sldMk cId="1726714614" sldId="365"/>
            <ac:spMk id="29" creationId="{701CED17-287E-4ED6-9FF5-0A1AB35B73E0}"/>
          </ac:spMkLst>
        </pc:spChg>
        <pc:spChg chg="add mod">
          <ac:chgData name="ゲスト ユーザー" userId="" providerId="Windows Live" clId="Web-{0D9CA6A4-EA55-46F6-9B5C-F8F74A1936FF}" dt="2021-04-21T06:37:24.270" v="1571" actId="20577"/>
          <ac:spMkLst>
            <pc:docMk/>
            <pc:sldMk cId="1726714614" sldId="365"/>
            <ac:spMk id="30" creationId="{FA24BAD2-CBB3-41E1-96DC-CC61290EBFBF}"/>
          </ac:spMkLst>
        </pc:spChg>
        <pc:spChg chg="add mod">
          <ac:chgData name="ゲスト ユーザー" userId="" providerId="Windows Live" clId="Web-{0D9CA6A4-EA55-46F6-9B5C-F8F74A1936FF}" dt="2021-04-21T06:37:33.835" v="1577" actId="1076"/>
          <ac:spMkLst>
            <pc:docMk/>
            <pc:sldMk cId="1726714614" sldId="365"/>
            <ac:spMk id="31" creationId="{6F45FA57-0FCF-476D-AC17-0E142B35EC53}"/>
          </ac:spMkLst>
        </pc:spChg>
        <pc:spChg chg="add mod">
          <ac:chgData name="ゲスト ユーザー" userId="" providerId="Windows Live" clId="Web-{0D9CA6A4-EA55-46F6-9B5C-F8F74A1936FF}" dt="2021-04-21T06:37:43.208" v="1582" actId="20577"/>
          <ac:spMkLst>
            <pc:docMk/>
            <pc:sldMk cId="1726714614" sldId="365"/>
            <ac:spMk id="32" creationId="{71B870F5-5C10-4428-BFFD-F3A71D413C38}"/>
          </ac:spMkLst>
        </pc:spChg>
        <pc:spChg chg="add mod">
          <ac:chgData name="ゲスト ユーザー" userId="" providerId="Windows Live" clId="Web-{0D9CA6A4-EA55-46F6-9B5C-F8F74A1936FF}" dt="2021-04-21T06:37:58.223" v="1586" actId="1076"/>
          <ac:spMkLst>
            <pc:docMk/>
            <pc:sldMk cId="1726714614" sldId="365"/>
            <ac:spMk id="33" creationId="{0F52AF84-693C-440D-878E-A57FD60DD43F}"/>
          </ac:spMkLst>
        </pc:spChg>
        <pc:spChg chg="add mod">
          <ac:chgData name="ゲスト ユーザー" userId="" providerId="Windows Live" clId="Web-{0D9CA6A4-EA55-46F6-9B5C-F8F74A1936FF}" dt="2021-04-21T06:38:05.911" v="1594" actId="20577"/>
          <ac:spMkLst>
            <pc:docMk/>
            <pc:sldMk cId="1726714614" sldId="365"/>
            <ac:spMk id="34" creationId="{D8749FCB-0AA5-4BEA-BD0E-6589F0B1A375}"/>
          </ac:spMkLst>
        </pc:spChg>
        <pc:spChg chg="add mod">
          <ac:chgData name="ゲスト ユーザー" userId="" providerId="Windows Live" clId="Web-{0D9CA6A4-EA55-46F6-9B5C-F8F74A1936FF}" dt="2021-04-21T06:38:17.693" v="1600" actId="1076"/>
          <ac:spMkLst>
            <pc:docMk/>
            <pc:sldMk cId="1726714614" sldId="365"/>
            <ac:spMk id="35" creationId="{837D91D9-B605-429F-909A-F47C1F4705CF}"/>
          </ac:spMkLst>
        </pc:spChg>
        <pc:spChg chg="add mod">
          <ac:chgData name="ゲスト ユーザー" userId="" providerId="Windows Live" clId="Web-{0D9CA6A4-EA55-46F6-9B5C-F8F74A1936FF}" dt="2021-04-21T06:38:26.677" v="1603" actId="20577"/>
          <ac:spMkLst>
            <pc:docMk/>
            <pc:sldMk cId="1726714614" sldId="365"/>
            <ac:spMk id="36" creationId="{F3021CB9-A314-47B9-914C-13C4EB81A30C}"/>
          </ac:spMkLst>
        </pc:spChg>
        <pc:spChg chg="add mod">
          <ac:chgData name="ゲスト ユーザー" userId="" providerId="Windows Live" clId="Web-{0D9CA6A4-EA55-46F6-9B5C-F8F74A1936FF}" dt="2021-04-21T06:38:34.005" v="1613" actId="20577"/>
          <ac:spMkLst>
            <pc:docMk/>
            <pc:sldMk cId="1726714614" sldId="365"/>
            <ac:spMk id="37" creationId="{DF6DCCC5-0997-43DE-B6C5-AABF7B280694}"/>
          </ac:spMkLst>
        </pc:spChg>
        <pc:spChg chg="add mod">
          <ac:chgData name="ゲスト ユーザー" userId="" providerId="Windows Live" clId="Web-{0D9CA6A4-EA55-46F6-9B5C-F8F74A1936FF}" dt="2021-04-21T06:38:43.365" v="1615" actId="1076"/>
          <ac:spMkLst>
            <pc:docMk/>
            <pc:sldMk cId="1726714614" sldId="365"/>
            <ac:spMk id="38" creationId="{B2A0E043-F72B-4129-89B7-82C1A775B028}"/>
          </ac:spMkLst>
        </pc:spChg>
        <pc:spChg chg="add mod">
          <ac:chgData name="ゲスト ユーザー" userId="" providerId="Windows Live" clId="Web-{0D9CA6A4-EA55-46F6-9B5C-F8F74A1936FF}" dt="2021-04-21T06:38:56.287" v="1621" actId="20577"/>
          <ac:spMkLst>
            <pc:docMk/>
            <pc:sldMk cId="1726714614" sldId="365"/>
            <ac:spMk id="39" creationId="{3840D6ED-D3C2-40F4-ACB5-C35B7FAC9B1A}"/>
          </ac:spMkLst>
        </pc:spChg>
        <pc:spChg chg="add mod">
          <ac:chgData name="ゲスト ユーザー" userId="" providerId="Windows Live" clId="Web-{0D9CA6A4-EA55-46F6-9B5C-F8F74A1936FF}" dt="2021-04-21T06:39:14.084" v="1624" actId="20577"/>
          <ac:spMkLst>
            <pc:docMk/>
            <pc:sldMk cId="1726714614" sldId="365"/>
            <ac:spMk id="40" creationId="{8C9DF191-B0A3-477B-A8A9-845D4A97A29B}"/>
          </ac:spMkLst>
        </pc:spChg>
        <pc:spChg chg="add mod">
          <ac:chgData name="ゲスト ユーザー" userId="" providerId="Windows Live" clId="Web-{0D9CA6A4-EA55-46F6-9B5C-F8F74A1936FF}" dt="2021-04-21T06:39:22.600" v="1631" actId="20577"/>
          <ac:spMkLst>
            <pc:docMk/>
            <pc:sldMk cId="1726714614" sldId="365"/>
            <ac:spMk id="41" creationId="{7E8B8B52-637E-4611-8065-4CDDAAF756BD}"/>
          </ac:spMkLst>
        </pc:spChg>
        <pc:spChg chg="add mod">
          <ac:chgData name="ゲスト ユーザー" userId="" providerId="Windows Live" clId="Web-{0D9CA6A4-EA55-46F6-9B5C-F8F74A1936FF}" dt="2021-04-21T06:39:30.272" v="1634" actId="20577"/>
          <ac:spMkLst>
            <pc:docMk/>
            <pc:sldMk cId="1726714614" sldId="365"/>
            <ac:spMk id="42" creationId="{163FBB3D-3760-4BF3-97F6-66D11B4DEBFB}"/>
          </ac:spMkLst>
        </pc:spChg>
        <pc:spChg chg="add mod">
          <ac:chgData name="ゲスト ユーザー" userId="" providerId="Windows Live" clId="Web-{0D9CA6A4-EA55-46F6-9B5C-F8F74A1936FF}" dt="2021-04-21T06:39:37.460" v="1640" actId="20577"/>
          <ac:spMkLst>
            <pc:docMk/>
            <pc:sldMk cId="1726714614" sldId="365"/>
            <ac:spMk id="43" creationId="{AE7A7C43-924F-49B9-B68D-7768F9F0FBB1}"/>
          </ac:spMkLst>
        </pc:spChg>
        <pc:spChg chg="add mod">
          <ac:chgData name="ゲスト ユーザー" userId="" providerId="Windows Live" clId="Web-{0D9CA6A4-EA55-46F6-9B5C-F8F74A1936FF}" dt="2021-04-21T06:39:43.741" v="1642" actId="1076"/>
          <ac:spMkLst>
            <pc:docMk/>
            <pc:sldMk cId="1726714614" sldId="365"/>
            <ac:spMk id="44" creationId="{D530CCF2-0117-40F0-A86C-1CBB98BF50F3}"/>
          </ac:spMkLst>
        </pc:spChg>
        <pc:spChg chg="add mod">
          <ac:chgData name="ゲスト ユーザー" userId="" providerId="Windows Live" clId="Web-{0D9CA6A4-EA55-46F6-9B5C-F8F74A1936FF}" dt="2021-04-21T06:39:51.288" v="1644" actId="1076"/>
          <ac:spMkLst>
            <pc:docMk/>
            <pc:sldMk cId="1726714614" sldId="365"/>
            <ac:spMk id="45" creationId="{A9D22251-9540-4DD7-9D82-C621FE1BCEC9}"/>
          </ac:spMkLst>
        </pc:spChg>
        <pc:spChg chg="add mod">
          <ac:chgData name="ゲスト ユーザー" userId="" providerId="Windows Live" clId="Web-{0D9CA6A4-EA55-46F6-9B5C-F8F74A1936FF}" dt="2021-04-21T06:39:59.913" v="1647" actId="20577"/>
          <ac:spMkLst>
            <pc:docMk/>
            <pc:sldMk cId="1726714614" sldId="365"/>
            <ac:spMk id="46" creationId="{FAFDF774-2452-4E7E-9D8D-E2D4BFC29A92}"/>
          </ac:spMkLst>
        </pc:spChg>
        <pc:spChg chg="add mod">
          <ac:chgData name="ゲスト ユーザー" userId="" providerId="Windows Live" clId="Web-{0D9CA6A4-EA55-46F6-9B5C-F8F74A1936FF}" dt="2021-04-21T06:40:09.789" v="1650"/>
          <ac:spMkLst>
            <pc:docMk/>
            <pc:sldMk cId="1726714614" sldId="365"/>
            <ac:spMk id="47" creationId="{AC483E07-5FE7-4C06-81BB-14BEA9F7E452}"/>
          </ac:spMkLst>
        </pc:spChg>
        <pc:spChg chg="add mod">
          <ac:chgData name="ゲスト ユーザー" userId="" providerId="Windows Live" clId="Web-{0D9CA6A4-EA55-46F6-9B5C-F8F74A1936FF}" dt="2021-04-21T06:40:23.554" v="1660" actId="20577"/>
          <ac:spMkLst>
            <pc:docMk/>
            <pc:sldMk cId="1726714614" sldId="365"/>
            <ac:spMk id="48" creationId="{539EEF0F-9058-4AE0-BF92-7A3BEB7CEFDA}"/>
          </ac:spMkLst>
        </pc:spChg>
        <pc:spChg chg="add mod">
          <ac:chgData name="ゲスト ユーザー" userId="" providerId="Windows Live" clId="Web-{0D9CA6A4-EA55-46F6-9B5C-F8F74A1936FF}" dt="2021-04-21T06:40:32.086" v="1663"/>
          <ac:spMkLst>
            <pc:docMk/>
            <pc:sldMk cId="1726714614" sldId="365"/>
            <ac:spMk id="49" creationId="{E2DB9256-6963-4874-890F-6411F50BFC67}"/>
          </ac:spMkLst>
        </pc:spChg>
        <pc:spChg chg="add mod">
          <ac:chgData name="ゲスト ユーザー" userId="" providerId="Windows Live" clId="Web-{0D9CA6A4-EA55-46F6-9B5C-F8F74A1936FF}" dt="2021-04-21T06:40:45.274" v="1669" actId="20577"/>
          <ac:spMkLst>
            <pc:docMk/>
            <pc:sldMk cId="1726714614" sldId="365"/>
            <ac:spMk id="50" creationId="{4D1BC42A-8A10-4130-AC75-425EC5A7170A}"/>
          </ac:spMkLst>
        </pc:spChg>
        <pc:grpChg chg="mod">
          <ac:chgData name="ゲスト ユーザー" userId="" providerId="Windows Live" clId="Web-{0D9CA6A4-EA55-46F6-9B5C-F8F74A1936FF}" dt="2021-04-21T05:30:51.818" v="497" actId="1076"/>
          <ac:grpSpMkLst>
            <pc:docMk/>
            <pc:sldMk cId="1726714614" sldId="365"/>
            <ac:grpSpMk id="7" creationId="{E05A7744-1C3D-4C10-905B-412A873C1E51}"/>
          </ac:grpSpMkLst>
        </pc:grpChg>
        <pc:grpChg chg="mod">
          <ac:chgData name="ゲスト ユーザー" userId="" providerId="Windows Live" clId="Web-{0D9CA6A4-EA55-46F6-9B5C-F8F74A1936FF}" dt="2021-04-21T05:30:58.646" v="500" actId="1076"/>
          <ac:grpSpMkLst>
            <pc:docMk/>
            <pc:sldMk cId="1726714614" sldId="365"/>
            <ac:grpSpMk id="11" creationId="{9BAA1F65-E635-4577-A721-54D36B48C357}"/>
          </ac:grpSpMkLst>
        </pc:grpChg>
        <pc:picChg chg="mod">
          <ac:chgData name="ゲスト ユーザー" userId="" providerId="Windows Live" clId="Web-{0D9CA6A4-EA55-46F6-9B5C-F8F74A1936FF}" dt="2021-04-21T05:30:54.474" v="499" actId="14100"/>
          <ac:picMkLst>
            <pc:docMk/>
            <pc:sldMk cId="1726714614" sldId="365"/>
            <ac:picMk id="5" creationId="{D3768A51-F6AE-4B9E-A16B-13BF6E4AA4EF}"/>
          </ac:picMkLst>
        </pc:picChg>
        <pc:cxnChg chg="mod">
          <ac:chgData name="ゲスト ユーザー" userId="" providerId="Windows Live" clId="Web-{0D9CA6A4-EA55-46F6-9B5C-F8F74A1936FF}" dt="2021-04-21T05:30:30.489" v="495" actId="14100"/>
          <ac:cxnSpMkLst>
            <pc:docMk/>
            <pc:sldMk cId="1726714614" sldId="365"/>
            <ac:cxnSpMk id="15" creationId="{8254BAC0-5162-41CA-B2BA-BEBBD6D8C500}"/>
          </ac:cxnSpMkLst>
        </pc:cxnChg>
      </pc:sldChg>
      <pc:sldChg chg="addSp delSp modSp add replId">
        <pc:chgData name="ゲスト ユーザー" userId="" providerId="Windows Live" clId="Web-{0D9CA6A4-EA55-46F6-9B5C-F8F74A1936FF}" dt="2021-04-21T06:43:19.949" v="1748" actId="20577"/>
        <pc:sldMkLst>
          <pc:docMk/>
          <pc:sldMk cId="274308199" sldId="366"/>
        </pc:sldMkLst>
        <pc:spChg chg="mod">
          <ac:chgData name="ゲスト ユーザー" userId="" providerId="Windows Live" clId="Web-{0D9CA6A4-EA55-46F6-9B5C-F8F74A1936FF}" dt="2021-04-21T05:42:44.563" v="771" actId="20577"/>
          <ac:spMkLst>
            <pc:docMk/>
            <pc:sldMk cId="274308199" sldId="366"/>
            <ac:spMk id="2" creationId="{812691F7-D9DF-41BD-B532-594F960C3043}"/>
          </ac:spMkLst>
        </pc:spChg>
        <pc:spChg chg="add mod">
          <ac:chgData name="ゲスト ユーザー" userId="" providerId="Windows Live" clId="Web-{0D9CA6A4-EA55-46F6-9B5C-F8F74A1936FF}" dt="2021-04-21T06:41:01.555" v="1672" actId="20577"/>
          <ac:spMkLst>
            <pc:docMk/>
            <pc:sldMk cId="274308199" sldId="366"/>
            <ac:spMk id="3" creationId="{28F57711-A4BB-4F81-BA05-C6E9BC0C30F0}"/>
          </ac:spMkLst>
        </pc:spChg>
        <pc:spChg chg="del">
          <ac:chgData name="ゲスト ユーザー" userId="" providerId="Windows Live" clId="Web-{0D9CA6A4-EA55-46F6-9B5C-F8F74A1936FF}" dt="2021-04-21T05:41:45.734" v="721"/>
          <ac:spMkLst>
            <pc:docMk/>
            <pc:sldMk cId="274308199" sldId="366"/>
            <ac:spMk id="4" creationId="{DB4B18CD-5127-481C-B29D-D8F7F5D3512E}"/>
          </ac:spMkLst>
        </pc:spChg>
        <pc:spChg chg="mod">
          <ac:chgData name="ゲスト ユーザー" userId="" providerId="Windows Live" clId="Web-{0D9CA6A4-EA55-46F6-9B5C-F8F74A1936FF}" dt="2021-04-21T05:56:22.342" v="1009" actId="20577"/>
          <ac:spMkLst>
            <pc:docMk/>
            <pc:sldMk cId="274308199" sldId="366"/>
            <ac:spMk id="6" creationId="{89F47B21-6F06-4DB6-B09D-FBDAD7CF1597}"/>
          </ac:spMkLst>
        </pc:spChg>
        <pc:spChg chg="del">
          <ac:chgData name="ゲスト ユーザー" userId="" providerId="Windows Live" clId="Web-{0D9CA6A4-EA55-46F6-9B5C-F8F74A1936FF}" dt="2021-04-21T05:41:45.734" v="720"/>
          <ac:spMkLst>
            <pc:docMk/>
            <pc:sldMk cId="274308199" sldId="366"/>
            <ac:spMk id="8" creationId="{869A36EF-31A9-4A23-A5E0-998331611589}"/>
          </ac:spMkLst>
        </pc:spChg>
        <pc:spChg chg="mod">
          <ac:chgData name="ゲスト ユーザー" userId="" providerId="Windows Live" clId="Web-{0D9CA6A4-EA55-46F6-9B5C-F8F74A1936FF}" dt="2021-04-21T05:54:59.762" v="940" actId="14100"/>
          <ac:spMkLst>
            <pc:docMk/>
            <pc:sldMk cId="274308199" sldId="366"/>
            <ac:spMk id="10" creationId="{61369F3A-7651-444E-8757-3DDD2AB3E3B6}"/>
          </ac:spMkLst>
        </pc:spChg>
        <pc:spChg chg="del">
          <ac:chgData name="ゲスト ユーザー" userId="" providerId="Windows Live" clId="Web-{0D9CA6A4-EA55-46F6-9B5C-F8F74A1936FF}" dt="2021-04-21T05:41:45.734" v="719"/>
          <ac:spMkLst>
            <pc:docMk/>
            <pc:sldMk cId="274308199" sldId="366"/>
            <ac:spMk id="12" creationId="{C8F7AE71-F126-47C8-AFD4-78EC79BC9B10}"/>
          </ac:spMkLst>
        </pc:spChg>
        <pc:spChg chg="add mod">
          <ac:chgData name="ゲスト ユーザー" userId="" providerId="Windows Live" clId="Web-{0D9CA6A4-EA55-46F6-9B5C-F8F74A1936FF}" dt="2021-04-21T06:41:11.337" v="1676" actId="1076"/>
          <ac:spMkLst>
            <pc:docMk/>
            <pc:sldMk cId="274308199" sldId="366"/>
            <ac:spMk id="13" creationId="{4768A583-0763-4E9F-8BE8-42BE5694F23B}"/>
          </ac:spMkLst>
        </pc:spChg>
        <pc:spChg chg="del">
          <ac:chgData name="ゲスト ユーザー" userId="" providerId="Windows Live" clId="Web-{0D9CA6A4-EA55-46F6-9B5C-F8F74A1936FF}" dt="2021-04-21T05:41:45.750" v="727"/>
          <ac:spMkLst>
            <pc:docMk/>
            <pc:sldMk cId="274308199" sldId="366"/>
            <ac:spMk id="13" creationId="{DF540645-11BE-4539-959B-D4FEDCAF5089}"/>
          </ac:spMkLst>
        </pc:spChg>
        <pc:spChg chg="add mod">
          <ac:chgData name="ゲスト ユーザー" userId="" providerId="Windows Live" clId="Web-{0D9CA6A4-EA55-46F6-9B5C-F8F74A1936FF}" dt="2021-04-21T06:41:22.259" v="1680" actId="1076"/>
          <ac:spMkLst>
            <pc:docMk/>
            <pc:sldMk cId="274308199" sldId="366"/>
            <ac:spMk id="14" creationId="{3A8D17DD-509B-48BD-8565-41F9F261E9CA}"/>
          </ac:spMkLst>
        </pc:spChg>
        <pc:spChg chg="del">
          <ac:chgData name="ゲスト ユーザー" userId="" providerId="Windows Live" clId="Web-{0D9CA6A4-EA55-46F6-9B5C-F8F74A1936FF}" dt="2021-04-21T05:41:45.750" v="726"/>
          <ac:spMkLst>
            <pc:docMk/>
            <pc:sldMk cId="274308199" sldId="366"/>
            <ac:spMk id="14" creationId="{C9BBE1CD-C78E-408F-9839-48BD7BBCAE87}"/>
          </ac:spMkLst>
        </pc:spChg>
        <pc:spChg chg="add mod">
          <ac:chgData name="ゲスト ユーザー" userId="" providerId="Windows Live" clId="Web-{0D9CA6A4-EA55-46F6-9B5C-F8F74A1936FF}" dt="2021-04-21T06:41:32.712" v="1687" actId="1076"/>
          <ac:spMkLst>
            <pc:docMk/>
            <pc:sldMk cId="274308199" sldId="366"/>
            <ac:spMk id="15" creationId="{0E3C9A6C-E49D-4892-AF31-07FE8864AEC0}"/>
          </ac:spMkLst>
        </pc:spChg>
        <pc:spChg chg="del">
          <ac:chgData name="ゲスト ユーザー" userId="" providerId="Windows Live" clId="Web-{0D9CA6A4-EA55-46F6-9B5C-F8F74A1936FF}" dt="2021-04-21T05:41:45.750" v="725"/>
          <ac:spMkLst>
            <pc:docMk/>
            <pc:sldMk cId="274308199" sldId="366"/>
            <ac:spMk id="16" creationId="{0CF25AE3-E490-40B2-B802-5710BCF075D2}"/>
          </ac:spMkLst>
        </pc:spChg>
        <pc:spChg chg="add mod">
          <ac:chgData name="ゲスト ユーザー" userId="" providerId="Windows Live" clId="Web-{0D9CA6A4-EA55-46F6-9B5C-F8F74A1936FF}" dt="2021-04-21T06:41:39.384" v="1693" actId="20577"/>
          <ac:spMkLst>
            <pc:docMk/>
            <pc:sldMk cId="274308199" sldId="366"/>
            <ac:spMk id="16" creationId="{49EF080E-E505-462E-8F6C-9BD91101B707}"/>
          </ac:spMkLst>
        </pc:spChg>
        <pc:spChg chg="add mod">
          <ac:chgData name="ゲスト ユーザー" userId="" providerId="Windows Live" clId="Web-{0D9CA6A4-EA55-46F6-9B5C-F8F74A1936FF}" dt="2021-04-21T06:41:52.465" v="1700" actId="1076"/>
          <ac:spMkLst>
            <pc:docMk/>
            <pc:sldMk cId="274308199" sldId="366"/>
            <ac:spMk id="17" creationId="{54432BFF-A6B1-4DCB-BD80-6289458F95C5}"/>
          </ac:spMkLst>
        </pc:spChg>
        <pc:spChg chg="add mod">
          <ac:chgData name="ゲスト ユーザー" userId="" providerId="Windows Live" clId="Web-{0D9CA6A4-EA55-46F6-9B5C-F8F74A1936FF}" dt="2021-04-21T06:42:01.509" v="1704" actId="1076"/>
          <ac:spMkLst>
            <pc:docMk/>
            <pc:sldMk cId="274308199" sldId="366"/>
            <ac:spMk id="18" creationId="{EA3CC6A6-59A5-4285-B83D-A14A2B28AE1A}"/>
          </ac:spMkLst>
        </pc:spChg>
        <pc:spChg chg="add mod">
          <ac:chgData name="ゲスト ユーザー" userId="" providerId="Windows Live" clId="Web-{0D9CA6A4-EA55-46F6-9B5C-F8F74A1936FF}" dt="2021-04-21T06:42:13.291" v="1716" actId="20577"/>
          <ac:spMkLst>
            <pc:docMk/>
            <pc:sldMk cId="274308199" sldId="366"/>
            <ac:spMk id="20" creationId="{DF608C2B-33CD-488E-BBF4-A318A14592C1}"/>
          </ac:spMkLst>
        </pc:spChg>
        <pc:spChg chg="add mod">
          <ac:chgData name="ゲスト ユーザー" userId="" providerId="Windows Live" clId="Web-{0D9CA6A4-EA55-46F6-9B5C-F8F74A1936FF}" dt="2021-04-21T06:42:23.979" v="1723" actId="20577"/>
          <ac:spMkLst>
            <pc:docMk/>
            <pc:sldMk cId="274308199" sldId="366"/>
            <ac:spMk id="22" creationId="{B808F67A-BA5E-40BA-A66F-8FA367AAA3BE}"/>
          </ac:spMkLst>
        </pc:spChg>
        <pc:spChg chg="add mod">
          <ac:chgData name="ゲスト ユーザー" userId="" providerId="Windows Live" clId="Web-{0D9CA6A4-EA55-46F6-9B5C-F8F74A1936FF}" dt="2021-04-21T06:42:31.823" v="1726" actId="20577"/>
          <ac:spMkLst>
            <pc:docMk/>
            <pc:sldMk cId="274308199" sldId="366"/>
            <ac:spMk id="23" creationId="{8BCDE0F0-00AC-4E19-B395-E6438C9DB4D0}"/>
          </ac:spMkLst>
        </pc:spChg>
        <pc:spChg chg="add mod">
          <ac:chgData name="ゲスト ユーザー" userId="" providerId="Windows Live" clId="Web-{0D9CA6A4-EA55-46F6-9B5C-F8F74A1936FF}" dt="2021-04-21T06:42:39.776" v="1729" actId="20577"/>
          <ac:spMkLst>
            <pc:docMk/>
            <pc:sldMk cId="274308199" sldId="366"/>
            <ac:spMk id="24" creationId="{A22AEB0F-75E1-4277-A5A1-2689B0FFEB2F}"/>
          </ac:spMkLst>
        </pc:spChg>
        <pc:spChg chg="add mod">
          <ac:chgData name="ゲスト ユーザー" userId="" providerId="Windows Live" clId="Web-{0D9CA6A4-EA55-46F6-9B5C-F8F74A1936FF}" dt="2021-04-21T06:42:51.589" v="1733" actId="1076"/>
          <ac:spMkLst>
            <pc:docMk/>
            <pc:sldMk cId="274308199" sldId="366"/>
            <ac:spMk id="25" creationId="{6F882D70-9081-4233-8449-E26D28029D64}"/>
          </ac:spMkLst>
        </pc:spChg>
        <pc:spChg chg="add mod">
          <ac:chgData name="ゲスト ユーザー" userId="" providerId="Windows Live" clId="Web-{0D9CA6A4-EA55-46F6-9B5C-F8F74A1936FF}" dt="2021-04-21T06:42:57.792" v="1736" actId="20577"/>
          <ac:spMkLst>
            <pc:docMk/>
            <pc:sldMk cId="274308199" sldId="366"/>
            <ac:spMk id="26" creationId="{F93D11EA-6E2F-4423-B19E-0D7E62B9AAE3}"/>
          </ac:spMkLst>
        </pc:spChg>
        <pc:spChg chg="add mod">
          <ac:chgData name="ゲスト ユーザー" userId="" providerId="Windows Live" clId="Web-{0D9CA6A4-EA55-46F6-9B5C-F8F74A1936FF}" dt="2021-04-21T06:43:09.995" v="1740" actId="1076"/>
          <ac:spMkLst>
            <pc:docMk/>
            <pc:sldMk cId="274308199" sldId="366"/>
            <ac:spMk id="27" creationId="{EFB791E3-1AE7-4A2D-AD0E-DBF7E81028A4}"/>
          </ac:spMkLst>
        </pc:spChg>
        <pc:spChg chg="add mod">
          <ac:chgData name="ゲスト ユーザー" userId="" providerId="Windows Live" clId="Web-{0D9CA6A4-EA55-46F6-9B5C-F8F74A1936FF}" dt="2021-04-21T06:43:19.949" v="1748" actId="20577"/>
          <ac:spMkLst>
            <pc:docMk/>
            <pc:sldMk cId="274308199" sldId="366"/>
            <ac:spMk id="28" creationId="{C228730F-31C7-4CBF-93DC-BDC0DD18A370}"/>
          </ac:spMkLst>
        </pc:spChg>
        <pc:picChg chg="add mod">
          <ac:chgData name="ゲスト ユーザー" userId="" providerId="Windows Live" clId="Web-{0D9CA6A4-EA55-46F6-9B5C-F8F74A1936FF}" dt="2021-04-21T06:01:22.768" v="1164" actId="1076"/>
          <ac:picMkLst>
            <pc:docMk/>
            <pc:sldMk cId="274308199" sldId="366"/>
            <ac:picMk id="19" creationId="{BFF8B594-BBC7-40A7-8086-374CCAFD4D4E}"/>
          </ac:picMkLst>
        </pc:picChg>
        <pc:picChg chg="add mod">
          <ac:chgData name="ゲスト ユーザー" userId="" providerId="Windows Live" clId="Web-{0D9CA6A4-EA55-46F6-9B5C-F8F74A1936FF}" dt="2021-04-21T06:01:22.721" v="1163" actId="1076"/>
          <ac:picMkLst>
            <pc:docMk/>
            <pc:sldMk cId="274308199" sldId="366"/>
            <ac:picMk id="21" creationId="{A7BE354B-767F-4995-8396-BFF05835C170}"/>
          </ac:picMkLst>
        </pc:picChg>
        <pc:cxnChg chg="del">
          <ac:chgData name="ゲスト ユーザー" userId="" providerId="Windows Live" clId="Web-{0D9CA6A4-EA55-46F6-9B5C-F8F74A1936FF}" dt="2021-04-21T05:41:45.750" v="724"/>
          <ac:cxnSpMkLst>
            <pc:docMk/>
            <pc:sldMk cId="274308199" sldId="366"/>
            <ac:cxnSpMk id="3" creationId="{4689A017-94C1-4A5F-B95D-978C4C9F8DC5}"/>
          </ac:cxnSpMkLst>
        </pc:cxnChg>
        <pc:cxnChg chg="del">
          <ac:chgData name="ゲスト ユーザー" userId="" providerId="Windows Live" clId="Web-{0D9CA6A4-EA55-46F6-9B5C-F8F74A1936FF}" dt="2021-04-21T05:41:45.750" v="723"/>
          <ac:cxnSpMkLst>
            <pc:docMk/>
            <pc:sldMk cId="274308199" sldId="366"/>
            <ac:cxnSpMk id="15" creationId="{8254BAC0-5162-41CA-B2BA-BEBBD6D8C500}"/>
          </ac:cxnSpMkLst>
        </pc:cxnChg>
        <pc:cxnChg chg="del">
          <ac:chgData name="ゲスト ユーザー" userId="" providerId="Windows Live" clId="Web-{0D9CA6A4-EA55-46F6-9B5C-F8F74A1936FF}" dt="2021-04-21T05:41:45.734" v="722"/>
          <ac:cxnSpMkLst>
            <pc:docMk/>
            <pc:sldMk cId="274308199" sldId="366"/>
            <ac:cxnSpMk id="17" creationId="{B8FA6DE5-92BB-4ACD-BE7A-A54A46679F96}"/>
          </ac:cxnSpMkLst>
        </pc:cxnChg>
      </pc:sldChg>
      <pc:sldChg chg="addSp modSp add replId">
        <pc:chgData name="ゲスト ユーザー" userId="" providerId="Windows Live" clId="Web-{0D9CA6A4-EA55-46F6-9B5C-F8F74A1936FF}" dt="2021-04-21T06:44:11.465" v="1775"/>
        <pc:sldMkLst>
          <pc:docMk/>
          <pc:sldMk cId="327526146" sldId="367"/>
        </pc:sldMkLst>
        <pc:spChg chg="mod">
          <ac:chgData name="ゲスト ユーザー" userId="" providerId="Windows Live" clId="Web-{0D9CA6A4-EA55-46F6-9B5C-F8F74A1936FF}" dt="2021-04-21T05:56:37.951" v="1018" actId="20577"/>
          <ac:spMkLst>
            <pc:docMk/>
            <pc:sldMk cId="327526146" sldId="367"/>
            <ac:spMk id="2" creationId="{812691F7-D9DF-41BD-B532-594F960C3043}"/>
          </ac:spMkLst>
        </pc:spChg>
        <pc:spChg chg="add mod">
          <ac:chgData name="ゲスト ユーザー" userId="" providerId="Windows Live" clId="Web-{0D9CA6A4-EA55-46F6-9B5C-F8F74A1936FF}" dt="2021-04-21T06:43:38.293" v="1753" actId="20577"/>
          <ac:spMkLst>
            <pc:docMk/>
            <pc:sldMk cId="327526146" sldId="367"/>
            <ac:spMk id="4" creationId="{43172983-B393-4B42-8300-786A70557100}"/>
          </ac:spMkLst>
        </pc:spChg>
        <pc:spChg chg="mod">
          <ac:chgData name="ゲスト ユーザー" userId="" providerId="Windows Live" clId="Web-{0D9CA6A4-EA55-46F6-9B5C-F8F74A1936FF}" dt="2021-04-21T06:02:33.910" v="1186" actId="20577"/>
          <ac:spMkLst>
            <pc:docMk/>
            <pc:sldMk cId="327526146" sldId="367"/>
            <ac:spMk id="6" creationId="{89F47B21-6F06-4DB6-B09D-FBDAD7CF1597}"/>
          </ac:spMkLst>
        </pc:spChg>
        <pc:spChg chg="mod">
          <ac:chgData name="ゲスト ユーザー" userId="" providerId="Windows Live" clId="Web-{0D9CA6A4-EA55-46F6-9B5C-F8F74A1936FF}" dt="2021-04-21T06:02:51.004" v="1193" actId="20577"/>
          <ac:spMkLst>
            <pc:docMk/>
            <pc:sldMk cId="327526146" sldId="367"/>
            <ac:spMk id="10" creationId="{61369F3A-7651-444E-8757-3DDD2AB3E3B6}"/>
          </ac:spMkLst>
        </pc:spChg>
        <pc:spChg chg="add mod">
          <ac:chgData name="ゲスト ユーザー" userId="" providerId="Windows Live" clId="Web-{0D9CA6A4-EA55-46F6-9B5C-F8F74A1936FF}" dt="2021-04-21T06:43:44.512" v="1756" actId="20577"/>
          <ac:spMkLst>
            <pc:docMk/>
            <pc:sldMk cId="327526146" sldId="367"/>
            <ac:spMk id="13" creationId="{44998C55-87FE-48AF-B685-F31650FA5F5F}"/>
          </ac:spMkLst>
        </pc:spChg>
        <pc:spChg chg="add mod">
          <ac:chgData name="ゲスト ユーザー" userId="" providerId="Windows Live" clId="Web-{0D9CA6A4-EA55-46F6-9B5C-F8F74A1936FF}" dt="2021-04-21T06:43:51.590" v="1759" actId="20577"/>
          <ac:spMkLst>
            <pc:docMk/>
            <pc:sldMk cId="327526146" sldId="367"/>
            <ac:spMk id="14" creationId="{D7D3D642-6D28-4EFD-98BF-398301BD1FE7}"/>
          </ac:spMkLst>
        </pc:spChg>
        <pc:spChg chg="add mod">
          <ac:chgData name="ゲスト ユーザー" userId="" providerId="Windows Live" clId="Web-{0D9CA6A4-EA55-46F6-9B5C-F8F74A1936FF}" dt="2021-04-21T06:43:58.296" v="1762" actId="20577"/>
          <ac:spMkLst>
            <pc:docMk/>
            <pc:sldMk cId="327526146" sldId="367"/>
            <ac:spMk id="15" creationId="{C69B140C-1A5F-4B64-AC09-00E69D150710}"/>
          </ac:spMkLst>
        </pc:spChg>
        <pc:spChg chg="add mod">
          <ac:chgData name="ゲスト ユーザー" userId="" providerId="Windows Live" clId="Web-{0D9CA6A4-EA55-46F6-9B5C-F8F74A1936FF}" dt="2021-04-21T06:44:09.575" v="1774" actId="20577"/>
          <ac:spMkLst>
            <pc:docMk/>
            <pc:sldMk cId="327526146" sldId="367"/>
            <ac:spMk id="16" creationId="{435A74BE-01AF-4974-9610-A2F3CC8C7DF3}"/>
          </ac:spMkLst>
        </pc:spChg>
        <pc:spChg chg="add">
          <ac:chgData name="ゲスト ユーザー" userId="" providerId="Windows Live" clId="Web-{0D9CA6A4-EA55-46F6-9B5C-F8F74A1936FF}" dt="2021-04-21T06:44:11.465" v="1775"/>
          <ac:spMkLst>
            <pc:docMk/>
            <pc:sldMk cId="327526146" sldId="367"/>
            <ac:spMk id="17" creationId="{7C5A1985-A4E2-4456-9253-2C4A7ED7534D}"/>
          </ac:spMkLst>
        </pc:spChg>
        <pc:grpChg chg="mod">
          <ac:chgData name="ゲスト ユーザー" userId="" providerId="Windows Live" clId="Web-{0D9CA6A4-EA55-46F6-9B5C-F8F74A1936FF}" dt="2021-04-21T06:01:36.956" v="1167" actId="1076"/>
          <ac:grpSpMkLst>
            <pc:docMk/>
            <pc:sldMk cId="327526146" sldId="367"/>
            <ac:grpSpMk id="7" creationId="{E05A7744-1C3D-4C10-905B-412A873C1E51}"/>
          </ac:grpSpMkLst>
        </pc:grpChg>
        <pc:grpChg chg="mod">
          <ac:chgData name="ゲスト ユーザー" userId="" providerId="Windows Live" clId="Web-{0D9CA6A4-EA55-46F6-9B5C-F8F74A1936FF}" dt="2021-04-21T06:01:43.722" v="1169" actId="1076"/>
          <ac:grpSpMkLst>
            <pc:docMk/>
            <pc:sldMk cId="327526146" sldId="367"/>
            <ac:grpSpMk id="11" creationId="{9BAA1F65-E635-4577-A721-54D36B48C357}"/>
          </ac:grpSpMkLst>
        </pc:grpChg>
        <pc:picChg chg="add mod">
          <ac:chgData name="ゲスト ユーザー" userId="" providerId="Windows Live" clId="Web-{0D9CA6A4-EA55-46F6-9B5C-F8F74A1936FF}" dt="2021-04-21T06:01:34.690" v="1166" actId="1076"/>
          <ac:picMkLst>
            <pc:docMk/>
            <pc:sldMk cId="327526146" sldId="367"/>
            <ac:picMk id="3" creationId="{720ADEEE-647F-4795-A489-92DFC722468B}"/>
          </ac:picMkLst>
        </pc:picChg>
      </pc:sldChg>
      <pc:sldChg chg="new del">
        <pc:chgData name="ゲスト ユーザー" userId="" providerId="Windows Live" clId="Web-{0D9CA6A4-EA55-46F6-9B5C-F8F74A1936FF}" dt="2021-04-21T05:43:08.923" v="774"/>
        <pc:sldMkLst>
          <pc:docMk/>
          <pc:sldMk cId="3623740264" sldId="367"/>
        </pc:sldMkLst>
      </pc:sldChg>
    </pc:docChg>
  </pc:docChgLst>
  <pc:docChgLst>
    <pc:chgData name="ゲスト ユーザー" providerId="Windows Live" clId="Web-{A67AD709-0C5A-45DE-850D-5DAF54B1C2D6}"/>
    <pc:docChg chg="addSld delSld modSld">
      <pc:chgData name="ゲスト ユーザー" userId="" providerId="Windows Live" clId="Web-{A67AD709-0C5A-45DE-850D-5DAF54B1C2D6}" dt="2021-03-27T02:02:14.924" v="567" actId="1076"/>
      <pc:docMkLst>
        <pc:docMk/>
      </pc:docMkLst>
      <pc:sldChg chg="addSp delSp modSp">
        <pc:chgData name="ゲスト ユーザー" userId="" providerId="Windows Live" clId="Web-{A67AD709-0C5A-45DE-850D-5DAF54B1C2D6}" dt="2021-03-27T01:23:17.580" v="2" actId="1076"/>
        <pc:sldMkLst>
          <pc:docMk/>
          <pc:sldMk cId="170404140" sldId="364"/>
        </pc:sldMkLst>
        <pc:picChg chg="add mod">
          <ac:chgData name="ゲスト ユーザー" userId="" providerId="Windows Live" clId="Web-{A67AD709-0C5A-45DE-850D-5DAF54B1C2D6}" dt="2021-03-27T01:23:17.580" v="2" actId="1076"/>
          <ac:picMkLst>
            <pc:docMk/>
            <pc:sldMk cId="170404140" sldId="364"/>
            <ac:picMk id="5" creationId="{6F618216-D1D1-4574-9CBF-8C62EE5655D7}"/>
          </ac:picMkLst>
        </pc:picChg>
        <pc:picChg chg="del">
          <ac:chgData name="ゲスト ユーザー" userId="" providerId="Windows Live" clId="Web-{A67AD709-0C5A-45DE-850D-5DAF54B1C2D6}" dt="2021-03-27T01:23:14.268" v="0"/>
          <ac:picMkLst>
            <pc:docMk/>
            <pc:sldMk cId="170404140" sldId="364"/>
            <ac:picMk id="6" creationId="{5615643F-FE49-4203-9DC8-0ACAE869C42C}"/>
          </ac:picMkLst>
        </pc:picChg>
      </pc:sldChg>
      <pc:sldChg chg="addSp delSp modSp">
        <pc:chgData name="ゲスト ユーザー" userId="" providerId="Windows Live" clId="Web-{A67AD709-0C5A-45DE-850D-5DAF54B1C2D6}" dt="2021-03-27T01:50:23.201" v="416" actId="20577"/>
        <pc:sldMkLst>
          <pc:docMk/>
          <pc:sldMk cId="1795561290" sldId="365"/>
        </pc:sldMkLst>
        <pc:spChg chg="mod">
          <ac:chgData name="ゲスト ユーザー" userId="" providerId="Windows Live" clId="Web-{A67AD709-0C5A-45DE-850D-5DAF54B1C2D6}" dt="2021-03-27T01:50:01.450" v="397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48:56.714" v="367" actId="20577"/>
          <ac:spMkLst>
            <pc:docMk/>
            <pc:sldMk cId="1795561290" sldId="365"/>
            <ac:spMk id="4" creationId="{83B0A878-393B-46A3-903D-A7B604038F61}"/>
          </ac:spMkLst>
        </pc:spChg>
        <pc:spChg chg="mod">
          <ac:chgData name="ゲスト ユーザー" userId="" providerId="Windows Live" clId="Web-{A67AD709-0C5A-45DE-850D-5DAF54B1C2D6}" dt="2021-03-27T01:50:23.201" v="416" actId="20577"/>
          <ac:spMkLst>
            <pc:docMk/>
            <pc:sldMk cId="1795561290" sldId="365"/>
            <ac:spMk id="233" creationId="{00000000-0000-0000-0000-000000000000}"/>
          </ac:spMkLst>
        </pc:spChg>
        <pc:picChg chg="add del mod">
          <ac:chgData name="ゲスト ユーザー" userId="" providerId="Windows Live" clId="Web-{A67AD709-0C5A-45DE-850D-5DAF54B1C2D6}" dt="2021-03-27T01:39:36.030" v="250"/>
          <ac:picMkLst>
            <pc:docMk/>
            <pc:sldMk cId="1795561290" sldId="365"/>
            <ac:picMk id="5" creationId="{CDFB43B3-8EA9-4B99-8FCF-2941D89E45E1}"/>
          </ac:picMkLst>
        </pc:picChg>
        <pc:picChg chg="add mod">
          <ac:chgData name="ゲスト ユーザー" userId="" providerId="Windows Live" clId="Web-{A67AD709-0C5A-45DE-850D-5DAF54B1C2D6}" dt="2021-03-27T01:39:39.967" v="252" actId="1076"/>
          <ac:picMkLst>
            <pc:docMk/>
            <pc:sldMk cId="1795561290" sldId="365"/>
            <ac:picMk id="6" creationId="{0234C3F6-8C8F-445B-9411-3886ED6D746C}"/>
          </ac:picMkLst>
        </pc:picChg>
        <pc:picChg chg="add del mod">
          <ac:chgData name="ゲスト ユーザー" userId="" providerId="Windows Live" clId="Web-{A67AD709-0C5A-45DE-850D-5DAF54B1C2D6}" dt="2021-03-27T01:43:06.848" v="330"/>
          <ac:picMkLst>
            <pc:docMk/>
            <pc:sldMk cId="1795561290" sldId="365"/>
            <ac:picMk id="7" creationId="{59955B38-A883-4DF5-B76B-30BCDC51C2A5}"/>
          </ac:picMkLst>
        </pc:picChg>
      </pc:sldChg>
      <pc:sldChg chg="addSp delSp modSp">
        <pc:chgData name="ゲスト ユーザー" userId="" providerId="Windows Live" clId="Web-{A67AD709-0C5A-45DE-850D-5DAF54B1C2D6}" dt="2021-03-27T01:52:58.475" v="440" actId="1076"/>
        <pc:sldMkLst>
          <pc:docMk/>
          <pc:sldMk cId="488341773" sldId="367"/>
        </pc:sldMkLst>
        <pc:spChg chg="mod">
          <ac:chgData name="ゲスト ユーザー" userId="" providerId="Windows Live" clId="Web-{A67AD709-0C5A-45DE-850D-5DAF54B1C2D6}" dt="2021-03-27T01:37:52.166" v="247" actId="20577"/>
          <ac:spMkLst>
            <pc:docMk/>
            <pc:sldMk cId="488341773" sldId="367"/>
            <ac:spMk id="3" creationId="{3CB21E07-D58C-456C-86C7-C3C437854117}"/>
          </ac:spMkLst>
        </pc:spChg>
        <pc:spChg chg="add del mod">
          <ac:chgData name="ゲスト ユーザー" userId="" providerId="Windows Live" clId="Web-{A67AD709-0C5A-45DE-850D-5DAF54B1C2D6}" dt="2021-03-27T01:25:43.302" v="66"/>
          <ac:spMkLst>
            <pc:docMk/>
            <pc:sldMk cId="488341773" sldId="367"/>
            <ac:spMk id="8" creationId="{F4586319-A06B-4A7F-91C9-046FE888424E}"/>
          </ac:spMkLst>
        </pc:spChg>
        <pc:spChg chg="add mod ord topLvl">
          <ac:chgData name="ゲスト ユーザー" userId="" providerId="Windows Live" clId="Web-{A67AD709-0C5A-45DE-850D-5DAF54B1C2D6}" dt="2021-03-27T01:28:23.899" v="87"/>
          <ac:spMkLst>
            <pc:docMk/>
            <pc:sldMk cId="488341773" sldId="367"/>
            <ac:spMk id="9" creationId="{30049D0B-6F6D-479C-8CDC-A6C323C117B5}"/>
          </ac:spMkLst>
        </pc:spChg>
        <pc:spChg chg="add mod topLvl">
          <ac:chgData name="ゲスト ユーザー" userId="" providerId="Windows Live" clId="Web-{A67AD709-0C5A-45DE-850D-5DAF54B1C2D6}" dt="2021-03-27T01:28:32.228" v="88" actId="1076"/>
          <ac:spMkLst>
            <pc:docMk/>
            <pc:sldMk cId="488341773" sldId="367"/>
            <ac:spMk id="10" creationId="{BC59A0AB-8C41-4867-8451-C20EA587F495}"/>
          </ac:spMkLst>
        </pc:spChg>
        <pc:spChg chg="add del mod">
          <ac:chgData name="ゲスト ユーザー" userId="" providerId="Windows Live" clId="Web-{A67AD709-0C5A-45DE-850D-5DAF54B1C2D6}" dt="2021-03-27T01:36:22.180" v="215"/>
          <ac:spMkLst>
            <pc:docMk/>
            <pc:sldMk cId="488341773" sldId="367"/>
            <ac:spMk id="14" creationId="{704452CF-304A-4019-885A-6AB5156361BB}"/>
          </ac:spMkLst>
        </pc:spChg>
        <pc:spChg chg="add del mod">
          <ac:chgData name="ゲスト ユーザー" userId="" providerId="Windows Live" clId="Web-{A67AD709-0C5A-45DE-850D-5DAF54B1C2D6}" dt="2021-03-27T01:32:02.076" v="128"/>
          <ac:spMkLst>
            <pc:docMk/>
            <pc:sldMk cId="488341773" sldId="367"/>
            <ac:spMk id="15" creationId="{7900AF8C-136F-4184-8A00-F4AE71828D7F}"/>
          </ac:spMkLst>
        </pc:spChg>
        <pc:spChg chg="add mod">
          <ac:chgData name="ゲスト ユーザー" userId="" providerId="Windows Live" clId="Web-{A67AD709-0C5A-45DE-850D-5DAF54B1C2D6}" dt="2021-03-27T01:52:30.533" v="435" actId="1076"/>
          <ac:spMkLst>
            <pc:docMk/>
            <pc:sldMk cId="488341773" sldId="367"/>
            <ac:spMk id="17" creationId="{CBA7D0FA-015B-4944-856F-7F14EB290D13}"/>
          </ac:spMkLst>
        </pc:spChg>
        <pc:spChg chg="add del mod">
          <ac:chgData name="ゲスト ユーザー" userId="" providerId="Windows Live" clId="Web-{A67AD709-0C5A-45DE-850D-5DAF54B1C2D6}" dt="2021-03-27T01:36:24.399" v="216"/>
          <ac:spMkLst>
            <pc:docMk/>
            <pc:sldMk cId="488341773" sldId="367"/>
            <ac:spMk id="19" creationId="{AD05FCAB-76FA-4722-8B46-F7C3F11E5146}"/>
          </ac:spMkLst>
        </pc:spChg>
        <pc:spChg chg="add mod">
          <ac:chgData name="ゲスト ユーザー" userId="" providerId="Windows Live" clId="Web-{A67AD709-0C5A-45DE-850D-5DAF54B1C2D6}" dt="2021-03-27T01:52:27.486" v="434" actId="1076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A67AD709-0C5A-45DE-850D-5DAF54B1C2D6}" dt="2021-03-27T01:52:55.412" v="439" actId="1076"/>
          <ac:spMkLst>
            <pc:docMk/>
            <pc:sldMk cId="488341773" sldId="367"/>
            <ac:spMk id="21" creationId="{21D1C87A-9290-421F-B938-AD73D3FB708C}"/>
          </ac:spMkLst>
        </pc:spChg>
        <pc:spChg chg="add mod">
          <ac:chgData name="ゲスト ユーザー" userId="" providerId="Windows Live" clId="Web-{A67AD709-0C5A-45DE-850D-5DAF54B1C2D6}" dt="2021-03-27T01:52:07.343" v="429" actId="1076"/>
          <ac:spMkLst>
            <pc:docMk/>
            <pc:sldMk cId="488341773" sldId="367"/>
            <ac:spMk id="24" creationId="{E1FE5B9C-32B6-43D1-9719-C2ABB7517D1D}"/>
          </ac:spMkLst>
        </pc:spChg>
        <pc:spChg chg="mod">
          <ac:chgData name="ゲスト ユーザー" userId="" providerId="Windows Live" clId="Web-{A67AD709-0C5A-45DE-850D-5DAF54B1C2D6}" dt="2021-03-27T01:37:35.634" v="241" actId="20577"/>
          <ac:spMkLst>
            <pc:docMk/>
            <pc:sldMk cId="488341773" sldId="367"/>
            <ac:spMk id="233" creationId="{00000000-0000-0000-0000-000000000000}"/>
          </ac:spMkLst>
        </pc:spChg>
        <pc:grpChg chg="add del">
          <ac:chgData name="ゲスト ユーザー" userId="" providerId="Windows Live" clId="Web-{A67AD709-0C5A-45DE-850D-5DAF54B1C2D6}" dt="2021-03-27T01:28:23.899" v="87"/>
          <ac:grpSpMkLst>
            <pc:docMk/>
            <pc:sldMk cId="488341773" sldId="367"/>
            <ac:grpSpMk id="11" creationId="{3E10DB9E-E43E-4816-8021-F907BB66BBA8}"/>
          </ac:grpSpMkLst>
        </pc:grpChg>
        <pc:grpChg chg="add mod">
          <ac:chgData name="ゲスト ユーザー" userId="" providerId="Windows Live" clId="Web-{A67AD709-0C5A-45DE-850D-5DAF54B1C2D6}" dt="2021-03-27T01:51:47.796" v="422" actId="1076"/>
          <ac:grpSpMkLst>
            <pc:docMk/>
            <pc:sldMk cId="488341773" sldId="367"/>
            <ac:grpSpMk id="12" creationId="{84F98F40-4FC7-4ED3-992B-89CA239E75FF}"/>
          </ac:grpSpMkLst>
        </pc:grpChg>
        <pc:picChg chg="del">
          <ac:chgData name="ゲスト ユーザー" userId="" providerId="Windows Live" clId="Web-{A67AD709-0C5A-45DE-850D-5DAF54B1C2D6}" dt="2021-03-27T01:24:26.379" v="44"/>
          <ac:picMkLst>
            <pc:docMk/>
            <pc:sldMk cId="488341773" sldId="367"/>
            <ac:picMk id="5" creationId="{D0A60D47-841D-4949-9980-34D3DD53B113}"/>
          </ac:picMkLst>
        </pc:picChg>
        <pc:picChg chg="mod">
          <ac:chgData name="ゲスト ユーザー" userId="" providerId="Windows Live" clId="Web-{A67AD709-0C5A-45DE-850D-5DAF54B1C2D6}" dt="2021-03-27T01:52:24.939" v="433" actId="1076"/>
          <ac:picMkLst>
            <pc:docMk/>
            <pc:sldMk cId="488341773" sldId="367"/>
            <ac:picMk id="6" creationId="{334F272F-B526-4DB0-885E-C022ECF1FA8E}"/>
          </ac:picMkLst>
        </pc:picChg>
        <pc:picChg chg="add mod">
          <ac:chgData name="ゲスト ユーザー" userId="" providerId="Windows Live" clId="Web-{A67AD709-0C5A-45DE-850D-5DAF54B1C2D6}" dt="2021-03-27T01:52:41.709" v="437" actId="1076"/>
          <ac:picMkLst>
            <pc:docMk/>
            <pc:sldMk cId="488341773" sldId="367"/>
            <ac:picMk id="7" creationId="{B026A58A-DB5E-486C-A2AE-40B567107341}"/>
          </ac:picMkLst>
        </pc:picChg>
        <pc:cxnChg chg="add mod">
          <ac:chgData name="ゲスト ユーザー" userId="" providerId="Windows Live" clId="Web-{A67AD709-0C5A-45DE-850D-5DAF54B1C2D6}" dt="2021-03-27T01:52:58.475" v="440" actId="1076"/>
          <ac:cxnSpMkLst>
            <pc:docMk/>
            <pc:sldMk cId="488341773" sldId="367"/>
            <ac:cxnSpMk id="13" creationId="{4D75CBBF-B9FB-4D0F-8BD0-7C1343206731}"/>
          </ac:cxnSpMkLst>
        </pc:cxnChg>
        <pc:cxnChg chg="add mod">
          <ac:chgData name="ゲスト ユーザー" userId="" providerId="Windows Live" clId="Web-{A67AD709-0C5A-45DE-850D-5DAF54B1C2D6}" dt="2021-03-27T01:52:45.787" v="438" actId="1076"/>
          <ac:cxnSpMkLst>
            <pc:docMk/>
            <pc:sldMk cId="488341773" sldId="367"/>
            <ac:cxnSpMk id="16" creationId="{09954158-0F83-4404-A005-27EF073B16BF}"/>
          </ac:cxnSpMkLst>
        </pc:cxnChg>
        <pc:cxnChg chg="add del mod">
          <ac:chgData name="ゲスト ユーザー" userId="" providerId="Windows Live" clId="Web-{A67AD709-0C5A-45DE-850D-5DAF54B1C2D6}" dt="2021-03-27T01:30:07.027" v="110"/>
          <ac:cxnSpMkLst>
            <pc:docMk/>
            <pc:sldMk cId="488341773" sldId="367"/>
            <ac:cxnSpMk id="18" creationId="{1B9B301C-3C19-42CF-B058-1A1535151B44}"/>
          </ac:cxnSpMkLst>
        </pc:cxnChg>
      </pc:sldChg>
      <pc:sldChg chg="modSp">
        <pc:chgData name="ゲスト ユーザー" userId="" providerId="Windows Live" clId="Web-{A67AD709-0C5A-45DE-850D-5DAF54B1C2D6}" dt="2021-03-27T01:56:06.869" v="457" actId="20577"/>
        <pc:sldMkLst>
          <pc:docMk/>
          <pc:sldMk cId="2927455972" sldId="368"/>
        </pc:sldMkLst>
        <pc:spChg chg="mod">
          <ac:chgData name="ゲスト ユーザー" userId="" providerId="Windows Live" clId="Web-{A67AD709-0C5A-45DE-850D-5DAF54B1C2D6}" dt="2021-03-27T01:55:50.072" v="444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6:06.869" v="457" actId="20577"/>
          <ac:spMkLst>
            <pc:docMk/>
            <pc:sldMk cId="2927455972" sldId="36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A67AD709-0C5A-45DE-850D-5DAF54B1C2D6}" dt="2021-03-27T01:57:50.981" v="463" actId="1076"/>
        <pc:sldMkLst>
          <pc:docMk/>
          <pc:sldMk cId="1421991540" sldId="369"/>
        </pc:sldMkLst>
        <pc:picChg chg="add del mod">
          <ac:chgData name="ゲスト ユーザー" userId="" providerId="Windows Live" clId="Web-{A67AD709-0C5A-45DE-850D-5DAF54B1C2D6}" dt="2021-03-27T01:57:35.949" v="461"/>
          <ac:picMkLst>
            <pc:docMk/>
            <pc:sldMk cId="1421991540" sldId="369"/>
            <ac:picMk id="5" creationId="{CE015421-E8F7-43A3-9583-649AE3316274}"/>
          </ac:picMkLst>
        </pc:picChg>
        <pc:picChg chg="add mod">
          <ac:chgData name="ゲスト ユーザー" userId="" providerId="Windows Live" clId="Web-{A67AD709-0C5A-45DE-850D-5DAF54B1C2D6}" dt="2021-03-27T01:57:50.981" v="463" actId="1076"/>
          <ac:picMkLst>
            <pc:docMk/>
            <pc:sldMk cId="1421991540" sldId="369"/>
            <ac:picMk id="6" creationId="{688622FB-8BF6-490E-9906-30831DD4FF35}"/>
          </ac:picMkLst>
        </pc:picChg>
        <pc:picChg chg="del">
          <ac:chgData name="ゲスト ユーザー" userId="" providerId="Windows Live" clId="Web-{A67AD709-0C5A-45DE-850D-5DAF54B1C2D6}" dt="2021-03-27T01:56:39.183" v="458"/>
          <ac:picMkLst>
            <pc:docMk/>
            <pc:sldMk cId="1421991540" sldId="369"/>
            <ac:picMk id="7" creationId="{80EC8A31-A20C-4B16-BEFF-5FB5941DC78E}"/>
          </ac:picMkLst>
        </pc:picChg>
      </pc:sldChg>
      <pc:sldChg chg="addSp delSp modSp add del">
        <pc:chgData name="ゲスト ユーザー" userId="" providerId="Windows Live" clId="Web-{A67AD709-0C5A-45DE-850D-5DAF54B1C2D6}" dt="2021-03-27T02:02:14.924" v="567" actId="1076"/>
        <pc:sldMkLst>
          <pc:docMk/>
          <pc:sldMk cId="1719630260" sldId="370"/>
        </pc:sldMkLst>
        <pc:spChg chg="mod">
          <ac:chgData name="ゲスト ユーザー" userId="" providerId="Windows Live" clId="Web-{A67AD709-0C5A-45DE-850D-5DAF54B1C2D6}" dt="2021-03-27T01:59:15.967" v="51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8:45.529" v="476" actId="20577"/>
          <ac:spMkLst>
            <pc:docMk/>
            <pc:sldMk cId="1719630260" sldId="370"/>
            <ac:spMk id="233" creationId="{00000000-0000-0000-0000-000000000000}"/>
          </ac:spMkLst>
        </pc:spChg>
        <pc:picChg chg="del">
          <ac:chgData name="ゲスト ユーザー" userId="" providerId="Windows Live" clId="Web-{A67AD709-0C5A-45DE-850D-5DAF54B1C2D6}" dt="2021-03-27T01:58:16.981" v="466"/>
          <ac:picMkLst>
            <pc:docMk/>
            <pc:sldMk cId="1719630260" sldId="370"/>
            <ac:picMk id="5" creationId="{9FADF23E-30AF-4AD2-B636-2F4DB7D68537}"/>
          </ac:picMkLst>
        </pc:picChg>
        <pc:picChg chg="add del mod">
          <ac:chgData name="ゲスト ユーザー" userId="" providerId="Windows Live" clId="Web-{A67AD709-0C5A-45DE-850D-5DAF54B1C2D6}" dt="2021-03-27T02:00:57.922" v="554"/>
          <ac:picMkLst>
            <pc:docMk/>
            <pc:sldMk cId="1719630260" sldId="370"/>
            <ac:picMk id="6" creationId="{C918BDE2-8ED4-48EF-A3B2-18028F988A2F}"/>
          </ac:picMkLst>
        </pc:picChg>
        <pc:picChg chg="add del mod">
          <ac:chgData name="ゲスト ユーザー" userId="" providerId="Windows Live" clId="Web-{A67AD709-0C5A-45DE-850D-5DAF54B1C2D6}" dt="2021-03-27T02:01:25.094" v="557"/>
          <ac:picMkLst>
            <pc:docMk/>
            <pc:sldMk cId="1719630260" sldId="370"/>
            <ac:picMk id="7" creationId="{1A10C5AB-4326-443D-BBAD-42782BF2C1C2}"/>
          </ac:picMkLst>
        </pc:picChg>
        <pc:picChg chg="mod">
          <ac:chgData name="ゲスト ユーザー" userId="" providerId="Windows Live" clId="Web-{A67AD709-0C5A-45DE-850D-5DAF54B1C2D6}" dt="2021-03-27T02:02:14.924" v="567" actId="1076"/>
          <ac:picMkLst>
            <pc:docMk/>
            <pc:sldMk cId="1719630260" sldId="370"/>
            <ac:picMk id="8" creationId="{DF9CC89F-E92A-4E05-81D0-3D46B2B20896}"/>
          </ac:picMkLst>
        </pc:picChg>
        <pc:picChg chg="add del mod">
          <ac:chgData name="ゲスト ユーザー" userId="" providerId="Windows Live" clId="Web-{A67AD709-0C5A-45DE-850D-5DAF54B1C2D6}" dt="2021-03-27T02:02:02.392" v="563"/>
          <ac:picMkLst>
            <pc:docMk/>
            <pc:sldMk cId="1719630260" sldId="370"/>
            <ac:picMk id="9" creationId="{67602B06-615C-489F-88F8-B23CF1321D27}"/>
          </ac:picMkLst>
        </pc:picChg>
        <pc:picChg chg="add mod">
          <ac:chgData name="ゲスト ユーザー" userId="" providerId="Windows Live" clId="Web-{A67AD709-0C5A-45DE-850D-5DAF54B1C2D6}" dt="2021-03-27T02:02:13.189" v="566" actId="14100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A67AD709-0C5A-45DE-850D-5DAF54B1C2D6}" dt="2021-03-27T02:01:45.720" v="562" actId="1076"/>
        <pc:sldMkLst>
          <pc:docMk/>
          <pc:sldMk cId="4192991152" sldId="371"/>
        </pc:sldMkLst>
        <pc:spChg chg="mod">
          <ac:chgData name="ゲスト ユーザー" userId="" providerId="Windows Live" clId="Web-{A67AD709-0C5A-45DE-850D-5DAF54B1C2D6}" dt="2021-03-27T02:00:33.125" v="553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2:00:14.093" v="549" actId="20577"/>
          <ac:spMkLst>
            <pc:docMk/>
            <pc:sldMk cId="4192991152" sldId="371"/>
            <ac:spMk id="4" creationId="{83B0A878-393B-46A3-903D-A7B604038F61}"/>
          </ac:spMkLst>
        </pc:spChg>
        <pc:picChg chg="add mod">
          <ac:chgData name="ゲスト ユーザー" userId="" providerId="Windows Live" clId="Web-{A67AD709-0C5A-45DE-850D-5DAF54B1C2D6}" dt="2021-03-27T02:01:45.720" v="562" actId="1076"/>
          <ac:picMkLst>
            <pc:docMk/>
            <pc:sldMk cId="4192991152" sldId="371"/>
            <ac:picMk id="5" creationId="{8687BFEE-ECE1-4FAB-8F43-9A9087A43676}"/>
          </ac:picMkLst>
        </pc:picChg>
        <pc:picChg chg="del">
          <ac:chgData name="ゲスト ユーザー" userId="" providerId="Windows Live" clId="Web-{A67AD709-0C5A-45DE-850D-5DAF54B1C2D6}" dt="2021-03-27T02:01:41.595" v="560"/>
          <ac:picMkLst>
            <pc:docMk/>
            <pc:sldMk cId="4192991152" sldId="371"/>
            <ac:picMk id="7" creationId="{80EC8A31-A20C-4B16-BEFF-5FB5941DC78E}"/>
          </ac:picMkLst>
        </pc:picChg>
      </pc:sldChg>
      <pc:sldChg chg="modSp add replId">
        <pc:chgData name="ゲスト ユーザー" userId="" providerId="Windows Live" clId="Web-{A67AD709-0C5A-45DE-850D-5DAF54B1C2D6}" dt="2021-03-27T01:51:00.983" v="418" actId="1076"/>
        <pc:sldMkLst>
          <pc:docMk/>
          <pc:sldMk cId="2455326282" sldId="372"/>
        </pc:sldMkLst>
        <pc:spChg chg="mod">
          <ac:chgData name="ゲスト ユーザー" userId="" providerId="Windows Live" clId="Web-{A67AD709-0C5A-45DE-850D-5DAF54B1C2D6}" dt="2021-03-27T01:51:00.983" v="418" actId="1076"/>
          <ac:spMkLst>
            <pc:docMk/>
            <pc:sldMk cId="2455326282" sldId="372"/>
            <ac:spMk id="3" creationId="{3CB21E07-D58C-456C-86C7-C3C437854117}"/>
          </ac:spMkLst>
        </pc:spChg>
      </pc:sldChg>
    </pc:docChg>
  </pc:docChgLst>
  <pc:docChgLst>
    <pc:chgData name="Masaki Suzuki" userId="2c4feb2ed34ad1a7" providerId="Windows Live" clId="Web-{39A5D0CC-2F00-4631-89CF-F9003B13E553}"/>
    <pc:docChg chg="addSld delSld modSld">
      <pc:chgData name="Masaki Suzuki" userId="2c4feb2ed34ad1a7" providerId="Windows Live" clId="Web-{39A5D0CC-2F00-4631-89CF-F9003B13E553}" dt="2021-05-15T05:42:46.965" v="1143" actId="20577"/>
      <pc:docMkLst>
        <pc:docMk/>
      </pc:docMkLst>
      <pc:sldChg chg="delSp modSp del">
        <pc:chgData name="Masaki Suzuki" userId="2c4feb2ed34ad1a7" providerId="Windows Live" clId="Web-{39A5D0CC-2F00-4631-89CF-F9003B13E553}" dt="2021-05-15T04:32:45.040" v="157"/>
        <pc:sldMkLst>
          <pc:docMk/>
          <pc:sldMk cId="3407783894" sldId="374"/>
        </pc:sldMkLst>
        <pc:spChg chg="mod">
          <ac:chgData name="Masaki Suzuki" userId="2c4feb2ed34ad1a7" providerId="Windows Live" clId="Web-{39A5D0CC-2F00-4631-89CF-F9003B13E553}" dt="2021-05-15T04:32:39.118" v="156" actId="20577"/>
          <ac:spMkLst>
            <pc:docMk/>
            <pc:sldMk cId="3407783894" sldId="374"/>
            <ac:spMk id="6" creationId="{5FD2ECB2-1C1A-40DA-AEDF-CF340048781A}"/>
          </ac:spMkLst>
        </pc:spChg>
        <pc:spChg chg="del">
          <ac:chgData name="Masaki Suzuki" userId="2c4feb2ed34ad1a7" providerId="Windows Live" clId="Web-{39A5D0CC-2F00-4631-89CF-F9003B13E553}" dt="2021-05-15T04:25:15.766" v="1"/>
          <ac:spMkLst>
            <pc:docMk/>
            <pc:sldMk cId="3407783894" sldId="374"/>
            <ac:spMk id="8" creationId="{38367C0E-DDA2-47FC-BB3D-25C2E6B88595}"/>
          </ac:spMkLst>
        </pc:spChg>
        <pc:picChg chg="del">
          <ac:chgData name="Masaki Suzuki" userId="2c4feb2ed34ad1a7" providerId="Windows Live" clId="Web-{39A5D0CC-2F00-4631-89CF-F9003B13E553}" dt="2021-05-15T04:25:12.109" v="0"/>
          <ac:picMkLst>
            <pc:docMk/>
            <pc:sldMk cId="3407783894" sldId="374"/>
            <ac:picMk id="4" creationId="{04AFB3C2-AE39-4B29-AD38-A06208858D20}"/>
          </ac:picMkLst>
        </pc:picChg>
        <pc:picChg chg="del">
          <ac:chgData name="Masaki Suzuki" userId="2c4feb2ed34ad1a7" providerId="Windows Live" clId="Web-{39A5D0CC-2F00-4631-89CF-F9003B13E553}" dt="2021-05-15T04:25:16.625" v="2"/>
          <ac:picMkLst>
            <pc:docMk/>
            <pc:sldMk cId="3407783894" sldId="374"/>
            <ac:picMk id="15" creationId="{B496D40E-D8B3-4FED-AE58-04C3273F4DDA}"/>
          </ac:picMkLst>
        </pc:picChg>
      </pc:sldChg>
      <pc:sldChg chg="del">
        <pc:chgData name="Masaki Suzuki" userId="2c4feb2ed34ad1a7" providerId="Windows Live" clId="Web-{39A5D0CC-2F00-4631-89CF-F9003B13E553}" dt="2021-05-15T04:32:51.322" v="158"/>
        <pc:sldMkLst>
          <pc:docMk/>
          <pc:sldMk cId="3928626547" sldId="375"/>
        </pc:sldMkLst>
      </pc:sldChg>
      <pc:sldChg chg="addSp modSp">
        <pc:chgData name="Masaki Suzuki" userId="2c4feb2ed34ad1a7" providerId="Windows Live" clId="Web-{39A5D0CC-2F00-4631-89CF-F9003B13E553}" dt="2021-05-15T05:02:44.069" v="651" actId="1076"/>
        <pc:sldMkLst>
          <pc:docMk/>
          <pc:sldMk cId="1559355560" sldId="376"/>
        </pc:sldMkLst>
        <pc:spChg chg="add mod">
          <ac:chgData name="Masaki Suzuki" userId="2c4feb2ed34ad1a7" providerId="Windows Live" clId="Web-{39A5D0CC-2F00-4631-89CF-F9003B13E553}" dt="2021-05-15T05:02:28.772" v="649" actId="1076"/>
          <ac:spMkLst>
            <pc:docMk/>
            <pc:sldMk cId="1559355560" sldId="376"/>
            <ac:spMk id="4" creationId="{4230D2A5-B08E-4B43-AF69-1E31A9F43264}"/>
          </ac:spMkLst>
        </pc:spChg>
        <pc:spChg chg="mod">
          <ac:chgData name="Masaki Suzuki" userId="2c4feb2ed34ad1a7" providerId="Windows Live" clId="Web-{39A5D0CC-2F00-4631-89CF-F9003B13E553}" dt="2021-05-15T04:28:02.331" v="48" actId="20577"/>
          <ac:spMkLst>
            <pc:docMk/>
            <pc:sldMk cId="1559355560" sldId="376"/>
            <ac:spMk id="6" creationId="{5FD2ECB2-1C1A-40DA-AEDF-CF340048781A}"/>
          </ac:spMkLst>
        </pc:spChg>
        <pc:picChg chg="add mod">
          <ac:chgData name="Masaki Suzuki" userId="2c4feb2ed34ad1a7" providerId="Windows Live" clId="Web-{39A5D0CC-2F00-4631-89CF-F9003B13E553}" dt="2021-05-15T05:02:44.069" v="651" actId="1076"/>
          <ac:picMkLst>
            <pc:docMk/>
            <pc:sldMk cId="1559355560" sldId="376"/>
            <ac:picMk id="9" creationId="{3C8B5A4D-4AF0-44B1-B49B-E35B1BA65233}"/>
          </ac:picMkLst>
        </pc:picChg>
      </pc:sldChg>
      <pc:sldChg chg="addSp modSp">
        <pc:chgData name="Masaki Suzuki" userId="2c4feb2ed34ad1a7" providerId="Windows Live" clId="Web-{39A5D0CC-2F00-4631-89CF-F9003B13E553}" dt="2021-05-15T05:03:14.179" v="659" actId="1076"/>
        <pc:sldMkLst>
          <pc:docMk/>
          <pc:sldMk cId="4246320596" sldId="378"/>
        </pc:sldMkLst>
        <pc:spChg chg="add mod">
          <ac:chgData name="Masaki Suzuki" userId="2c4feb2ed34ad1a7" providerId="Windows Live" clId="Web-{39A5D0CC-2F00-4631-89CF-F9003B13E553}" dt="2021-05-15T05:03:14.179" v="659" actId="1076"/>
          <ac:spMkLst>
            <pc:docMk/>
            <pc:sldMk cId="4246320596" sldId="378"/>
            <ac:spMk id="4" creationId="{709C0DBC-E439-4BE1-AEDB-E8FEC54CD4F3}"/>
          </ac:spMkLst>
        </pc:spChg>
        <pc:spChg chg="mod">
          <ac:chgData name="Masaki Suzuki" userId="2c4feb2ed34ad1a7" providerId="Windows Live" clId="Web-{39A5D0CC-2F00-4631-89CF-F9003B13E553}" dt="2021-05-15T04:33:14.697" v="163" actId="14100"/>
          <ac:spMkLst>
            <pc:docMk/>
            <pc:sldMk cId="4246320596" sldId="378"/>
            <ac:spMk id="6" creationId="{5FD2ECB2-1C1A-40DA-AEDF-CF340048781A}"/>
          </ac:spMkLst>
        </pc:spChg>
        <pc:spChg chg="mod">
          <ac:chgData name="Masaki Suzuki" userId="2c4feb2ed34ad1a7" providerId="Windows Live" clId="Web-{39A5D0CC-2F00-4631-89CF-F9003B13E553}" dt="2021-05-15T04:33:16.557" v="164" actId="1076"/>
          <ac:spMkLst>
            <pc:docMk/>
            <pc:sldMk cId="4246320596" sldId="378"/>
            <ac:spMk id="7" creationId="{59823A91-67DA-4DA1-AFD3-629BADB5BE14}"/>
          </ac:spMkLst>
        </pc:spChg>
        <pc:picChg chg="mod">
          <ac:chgData name="Masaki Suzuki" userId="2c4feb2ed34ad1a7" providerId="Windows Live" clId="Web-{39A5D0CC-2F00-4631-89CF-F9003B13E553}" dt="2021-05-15T04:33:18.479" v="165" actId="1076"/>
          <ac:picMkLst>
            <pc:docMk/>
            <pc:sldMk cId="4246320596" sldId="378"/>
            <ac:picMk id="5" creationId="{4C2B375E-93AB-427D-AE42-5015E01ECDF9}"/>
          </ac:picMkLst>
        </pc:picChg>
        <pc:picChg chg="add mod">
          <ac:chgData name="Masaki Suzuki" userId="2c4feb2ed34ad1a7" providerId="Windows Live" clId="Web-{39A5D0CC-2F00-4631-89CF-F9003B13E553}" dt="2021-05-15T05:03:08.101" v="657" actId="1076"/>
          <ac:picMkLst>
            <pc:docMk/>
            <pc:sldMk cId="4246320596" sldId="378"/>
            <ac:picMk id="11" creationId="{B4B5E1B4-D14C-4875-A99B-4EAAEAFA4AB8}"/>
          </ac:picMkLst>
        </pc:picChg>
      </pc:sldChg>
      <pc:sldChg chg="modSp">
        <pc:chgData name="Masaki Suzuki" userId="2c4feb2ed34ad1a7" providerId="Windows Live" clId="Web-{39A5D0CC-2F00-4631-89CF-F9003B13E553}" dt="2021-05-15T05:01:44.240" v="643" actId="20577"/>
        <pc:sldMkLst>
          <pc:docMk/>
          <pc:sldMk cId="3351413083" sldId="379"/>
        </pc:sldMkLst>
        <pc:spChg chg="mod">
          <ac:chgData name="Masaki Suzuki" userId="2c4feb2ed34ad1a7" providerId="Windows Live" clId="Web-{39A5D0CC-2F00-4631-89CF-F9003B13E553}" dt="2021-05-15T05:01:44.240" v="643" actId="20577"/>
          <ac:spMkLst>
            <pc:docMk/>
            <pc:sldMk cId="3351413083" sldId="379"/>
            <ac:spMk id="2" creationId="{89E8158B-5EEC-45B0-8FEB-AB7342825C24}"/>
          </ac:spMkLst>
        </pc:spChg>
        <pc:spChg chg="mod">
          <ac:chgData name="Masaki Suzuki" userId="2c4feb2ed34ad1a7" providerId="Windows Live" clId="Web-{39A5D0CC-2F00-4631-89CF-F9003B13E553}" dt="2021-05-15T05:00:39.552" v="627" actId="20577"/>
          <ac:spMkLst>
            <pc:docMk/>
            <pc:sldMk cId="3351413083" sldId="379"/>
            <ac:spMk id="6" creationId="{5FD2ECB2-1C1A-40DA-AEDF-CF340048781A}"/>
          </ac:spMkLst>
        </pc:spChg>
      </pc:sldChg>
      <pc:sldChg chg="addSp delSp modSp">
        <pc:chgData name="Masaki Suzuki" userId="2c4feb2ed34ad1a7" providerId="Windows Live" clId="Web-{39A5D0CC-2F00-4631-89CF-F9003B13E553}" dt="2021-05-15T04:58:17.794" v="559" actId="20577"/>
        <pc:sldMkLst>
          <pc:docMk/>
          <pc:sldMk cId="574631416" sldId="381"/>
        </pc:sldMkLst>
        <pc:spChg chg="mod">
          <ac:chgData name="Masaki Suzuki" userId="2c4feb2ed34ad1a7" providerId="Windows Live" clId="Web-{39A5D0CC-2F00-4631-89CF-F9003B13E553}" dt="2021-05-15T04:58:17.794" v="559" actId="20577"/>
          <ac:spMkLst>
            <pc:docMk/>
            <pc:sldMk cId="574631416" sldId="381"/>
            <ac:spMk id="2" creationId="{89E8158B-5EEC-45B0-8FEB-AB7342825C24}"/>
          </ac:spMkLst>
        </pc:spChg>
        <pc:spChg chg="mod">
          <ac:chgData name="Masaki Suzuki" userId="2c4feb2ed34ad1a7" providerId="Windows Live" clId="Web-{39A5D0CC-2F00-4631-89CF-F9003B13E553}" dt="2021-05-15T04:57:17.543" v="544" actId="14100"/>
          <ac:spMkLst>
            <pc:docMk/>
            <pc:sldMk cId="574631416" sldId="381"/>
            <ac:spMk id="6" creationId="{5FD2ECB2-1C1A-40DA-AEDF-CF340048781A}"/>
          </ac:spMkLst>
        </pc:spChg>
        <pc:spChg chg="add mod">
          <ac:chgData name="Masaki Suzuki" userId="2c4feb2ed34ad1a7" providerId="Windows Live" clId="Web-{39A5D0CC-2F00-4631-89CF-F9003B13E553}" dt="2021-05-15T04:57:52.075" v="548" actId="14100"/>
          <ac:spMkLst>
            <pc:docMk/>
            <pc:sldMk cId="574631416" sldId="381"/>
            <ac:spMk id="9" creationId="{E83C89DB-A97C-4126-AA66-286BE4B3503A}"/>
          </ac:spMkLst>
        </pc:spChg>
        <pc:picChg chg="add del mod">
          <ac:chgData name="Masaki Suzuki" userId="2c4feb2ed34ad1a7" providerId="Windows Live" clId="Web-{39A5D0CC-2F00-4631-89CF-F9003B13E553}" dt="2021-05-15T04:56:35.824" v="537"/>
          <ac:picMkLst>
            <pc:docMk/>
            <pc:sldMk cId="574631416" sldId="381"/>
            <ac:picMk id="4" creationId="{F5E98EDE-4DC8-4D02-876C-6624B513638C}"/>
          </ac:picMkLst>
        </pc:picChg>
        <pc:picChg chg="del">
          <ac:chgData name="Masaki Suzuki" userId="2c4feb2ed34ad1a7" providerId="Windows Live" clId="Web-{39A5D0CC-2F00-4631-89CF-F9003B13E553}" dt="2021-05-15T04:53:46.773" v="518"/>
          <ac:picMkLst>
            <pc:docMk/>
            <pc:sldMk cId="574631416" sldId="381"/>
            <ac:picMk id="5" creationId="{E45F8326-CB17-4AEE-A531-C05E985FAE44}"/>
          </ac:picMkLst>
        </pc:picChg>
        <pc:picChg chg="add mod">
          <ac:chgData name="Masaki Suzuki" userId="2c4feb2ed34ad1a7" providerId="Windows Live" clId="Web-{39A5D0CC-2F00-4631-89CF-F9003B13E553}" dt="2021-05-15T04:57:20.825" v="545" actId="1076"/>
          <ac:picMkLst>
            <pc:docMk/>
            <pc:sldMk cId="574631416" sldId="381"/>
            <ac:picMk id="7" creationId="{E2979EE7-7228-4768-B973-A3099B5263EA}"/>
          </ac:picMkLst>
        </pc:picChg>
        <pc:picChg chg="add mod">
          <ac:chgData name="Masaki Suzuki" userId="2c4feb2ed34ad1a7" providerId="Windows Live" clId="Web-{39A5D0CC-2F00-4631-89CF-F9003B13E553}" dt="2021-05-15T04:58:07.779" v="550" actId="1076"/>
          <ac:picMkLst>
            <pc:docMk/>
            <pc:sldMk cId="574631416" sldId="381"/>
            <ac:picMk id="11" creationId="{B66357EF-8D24-4190-B1B5-EA9BE202B6C9}"/>
          </ac:picMkLst>
        </pc:picChg>
      </pc:sldChg>
      <pc:sldChg chg="addSp delSp modSp add replId">
        <pc:chgData name="Masaki Suzuki" userId="2c4feb2ed34ad1a7" providerId="Windows Live" clId="Web-{39A5D0CC-2F00-4631-89CF-F9003B13E553}" dt="2021-05-15T05:06:00.870" v="664" actId="14100"/>
        <pc:sldMkLst>
          <pc:docMk/>
          <pc:sldMk cId="927693009" sldId="382"/>
        </pc:sldMkLst>
        <pc:spChg chg="mod">
          <ac:chgData name="Masaki Suzuki" userId="2c4feb2ed34ad1a7" providerId="Windows Live" clId="Web-{39A5D0CC-2F00-4631-89CF-F9003B13E553}" dt="2021-05-15T05:03:46.524" v="661" actId="20577"/>
          <ac:spMkLst>
            <pc:docMk/>
            <pc:sldMk cId="927693009" sldId="382"/>
            <ac:spMk id="6" creationId="{5FD2ECB2-1C1A-40DA-AEDF-CF340048781A}"/>
          </ac:spMkLst>
        </pc:spChg>
        <pc:picChg chg="del">
          <ac:chgData name="Masaki Suzuki" userId="2c4feb2ed34ad1a7" providerId="Windows Live" clId="Web-{39A5D0CC-2F00-4631-89CF-F9003B13E553}" dt="2021-05-15T04:30:58.147" v="108"/>
          <ac:picMkLst>
            <pc:docMk/>
            <pc:sldMk cId="927693009" sldId="382"/>
            <ac:picMk id="4" creationId="{04AFB3C2-AE39-4B29-AD38-A06208858D20}"/>
          </ac:picMkLst>
        </pc:picChg>
        <pc:picChg chg="add del mod">
          <ac:chgData name="Masaki Suzuki" userId="2c4feb2ed34ad1a7" providerId="Windows Live" clId="Web-{39A5D0CC-2F00-4631-89CF-F9003B13E553}" dt="2021-05-15T05:03:55.196" v="662"/>
          <ac:picMkLst>
            <pc:docMk/>
            <pc:sldMk cId="927693009" sldId="382"/>
            <ac:picMk id="8" creationId="{730EA0F8-C7C2-4FF6-8A5C-10D33FC0CB29}"/>
          </ac:picMkLst>
        </pc:picChg>
        <pc:picChg chg="add mod">
          <ac:chgData name="Masaki Suzuki" userId="2c4feb2ed34ad1a7" providerId="Windows Live" clId="Web-{39A5D0CC-2F00-4631-89CF-F9003B13E553}" dt="2021-05-15T05:06:00.870" v="664" actId="14100"/>
          <ac:picMkLst>
            <pc:docMk/>
            <pc:sldMk cId="927693009" sldId="382"/>
            <ac:picMk id="10" creationId="{676A79D5-15B9-46BA-A0A5-4E315463C41D}"/>
          </ac:picMkLst>
        </pc:picChg>
      </pc:sldChg>
      <pc:sldChg chg="add del replId">
        <pc:chgData name="Masaki Suzuki" userId="2c4feb2ed34ad1a7" providerId="Windows Live" clId="Web-{39A5D0CC-2F00-4631-89CF-F9003B13E553}" dt="2021-05-15T04:31:57.914" v="115"/>
        <pc:sldMkLst>
          <pc:docMk/>
          <pc:sldMk cId="530220277" sldId="383"/>
        </pc:sldMkLst>
      </pc:sldChg>
      <pc:sldChg chg="addSp delSp modSp add del replId">
        <pc:chgData name="Masaki Suzuki" userId="2c4feb2ed34ad1a7" providerId="Windows Live" clId="Web-{39A5D0CC-2F00-4631-89CF-F9003B13E553}" dt="2021-05-15T04:40:48.615" v="301"/>
        <pc:sldMkLst>
          <pc:docMk/>
          <pc:sldMk cId="1988142489" sldId="383"/>
        </pc:sldMkLst>
        <pc:spChg chg="mod">
          <ac:chgData name="Masaki Suzuki" userId="2c4feb2ed34ad1a7" providerId="Windows Live" clId="Web-{39A5D0CC-2F00-4631-89CF-F9003B13E553}" dt="2021-05-15T04:36:57.342" v="247" actId="20577"/>
          <ac:spMkLst>
            <pc:docMk/>
            <pc:sldMk cId="1988142489" sldId="383"/>
            <ac:spMk id="6" creationId="{5FD2ECB2-1C1A-40DA-AEDF-CF340048781A}"/>
          </ac:spMkLst>
        </pc:spChg>
        <pc:spChg chg="add del mod">
          <ac:chgData name="Masaki Suzuki" userId="2c4feb2ed34ad1a7" providerId="Windows Live" clId="Web-{39A5D0CC-2F00-4631-89CF-F9003B13E553}" dt="2021-05-15T04:37:21.062" v="252"/>
          <ac:spMkLst>
            <pc:docMk/>
            <pc:sldMk cId="1988142489" sldId="383"/>
            <ac:spMk id="9" creationId="{FA307217-3ECA-4703-A76F-24E5D3F28744}"/>
          </ac:spMkLst>
        </pc:spChg>
        <pc:spChg chg="add mod">
          <ac:chgData name="Masaki Suzuki" userId="2c4feb2ed34ad1a7" providerId="Windows Live" clId="Web-{39A5D0CC-2F00-4631-89CF-F9003B13E553}" dt="2021-05-15T04:38:02.125" v="282" actId="20577"/>
          <ac:spMkLst>
            <pc:docMk/>
            <pc:sldMk cId="1988142489" sldId="383"/>
            <ac:spMk id="11" creationId="{6767F72A-B215-4DDD-8F1E-F5C7B53A0E3B}"/>
          </ac:spMkLst>
        </pc:spChg>
        <pc:picChg chg="mod">
          <ac:chgData name="Masaki Suzuki" userId="2c4feb2ed34ad1a7" providerId="Windows Live" clId="Web-{39A5D0CC-2F00-4631-89CF-F9003B13E553}" dt="2021-05-15T04:36:27.576" v="211" actId="1076"/>
          <ac:picMkLst>
            <pc:docMk/>
            <pc:sldMk cId="1988142489" sldId="383"/>
            <ac:picMk id="3" creationId="{387F9BA8-E02F-4797-AE4E-52F0A786CA49}"/>
          </ac:picMkLst>
        </pc:picChg>
        <pc:picChg chg="add">
          <ac:chgData name="Masaki Suzuki" userId="2c4feb2ed34ad1a7" providerId="Windows Live" clId="Web-{39A5D0CC-2F00-4631-89CF-F9003B13E553}" dt="2021-05-15T04:37:08.749" v="249"/>
          <ac:picMkLst>
            <pc:docMk/>
            <pc:sldMk cId="1988142489" sldId="383"/>
            <ac:picMk id="4" creationId="{570667D6-E959-4EC4-BFDC-3284F3372590}"/>
          </ac:picMkLst>
        </pc:picChg>
        <pc:picChg chg="add del">
          <ac:chgData name="Masaki Suzuki" userId="2c4feb2ed34ad1a7" providerId="Windows Live" clId="Web-{39A5D0CC-2F00-4631-89CF-F9003B13E553}" dt="2021-05-15T04:36:59.233" v="248"/>
          <ac:picMkLst>
            <pc:docMk/>
            <pc:sldMk cId="1988142489" sldId="383"/>
            <ac:picMk id="5" creationId="{E45F8326-CB17-4AEE-A531-C05E985FAE44}"/>
          </ac:picMkLst>
        </pc:picChg>
      </pc:sldChg>
      <pc:sldChg chg="addSp delSp modSp add replId">
        <pc:chgData name="Masaki Suzuki" userId="2c4feb2ed34ad1a7" providerId="Windows Live" clId="Web-{39A5D0CC-2F00-4631-89CF-F9003B13E553}" dt="2021-05-15T04:47:39.980" v="386" actId="20577"/>
        <pc:sldMkLst>
          <pc:docMk/>
          <pc:sldMk cId="2206464848" sldId="384"/>
        </pc:sldMkLst>
        <pc:spChg chg="add del mod">
          <ac:chgData name="Masaki Suzuki" userId="2c4feb2ed34ad1a7" providerId="Windows Live" clId="Web-{39A5D0CC-2F00-4631-89CF-F9003B13E553}" dt="2021-05-15T04:38:32.454" v="288"/>
          <ac:spMkLst>
            <pc:docMk/>
            <pc:sldMk cId="2206464848" sldId="384"/>
            <ac:spMk id="5" creationId="{79CD65EF-3B6E-4A1E-879C-04C8D6210F85}"/>
          </ac:spMkLst>
        </pc:spChg>
        <pc:spChg chg="mod">
          <ac:chgData name="Masaki Suzuki" userId="2c4feb2ed34ad1a7" providerId="Windows Live" clId="Web-{39A5D0CC-2F00-4631-89CF-F9003B13E553}" dt="2021-05-15T04:47:39.980" v="386" actId="20577"/>
          <ac:spMkLst>
            <pc:docMk/>
            <pc:sldMk cId="2206464848" sldId="384"/>
            <ac:spMk id="6" creationId="{5FD2ECB2-1C1A-40DA-AEDF-CF340048781A}"/>
          </ac:spMkLst>
        </pc:spChg>
        <pc:spChg chg="add mod">
          <ac:chgData name="Masaki Suzuki" userId="2c4feb2ed34ad1a7" providerId="Windows Live" clId="Web-{39A5D0CC-2F00-4631-89CF-F9003B13E553}" dt="2021-05-15T04:43:21.635" v="379" actId="1076"/>
          <ac:spMkLst>
            <pc:docMk/>
            <pc:sldMk cId="2206464848" sldId="384"/>
            <ac:spMk id="7" creationId="{816FE4B0-BA06-4C4A-AF68-B1B5F9210FEE}"/>
          </ac:spMkLst>
        </pc:spChg>
        <pc:picChg chg="add del mod">
          <ac:chgData name="Masaki Suzuki" userId="2c4feb2ed34ad1a7" providerId="Windows Live" clId="Web-{39A5D0CC-2F00-4631-89CF-F9003B13E553}" dt="2021-05-15T04:43:17.635" v="378"/>
          <ac:picMkLst>
            <pc:docMk/>
            <pc:sldMk cId="2206464848" sldId="384"/>
            <ac:picMk id="8" creationId="{A93241A8-F40C-4B1C-BA5B-42D73952FD1E}"/>
          </ac:picMkLst>
        </pc:picChg>
      </pc:sldChg>
      <pc:sldChg chg="addSp delSp modSp add replId">
        <pc:chgData name="Masaki Suzuki" userId="2c4feb2ed34ad1a7" providerId="Windows Live" clId="Web-{39A5D0CC-2F00-4631-89CF-F9003B13E553}" dt="2021-05-15T05:19:52.340" v="774" actId="20577"/>
        <pc:sldMkLst>
          <pc:docMk/>
          <pc:sldMk cId="1699587024" sldId="385"/>
        </pc:sldMkLst>
        <pc:spChg chg="mod">
          <ac:chgData name="Masaki Suzuki" userId="2c4feb2ed34ad1a7" providerId="Windows Live" clId="Web-{39A5D0CC-2F00-4631-89CF-F9003B13E553}" dt="2021-05-15T05:19:52.340" v="774" actId="20577"/>
          <ac:spMkLst>
            <pc:docMk/>
            <pc:sldMk cId="1699587024" sldId="385"/>
            <ac:spMk id="6" creationId="{5FD2ECB2-1C1A-40DA-AEDF-CF340048781A}"/>
          </ac:spMkLst>
        </pc:spChg>
        <pc:spChg chg="del">
          <ac:chgData name="Masaki Suzuki" userId="2c4feb2ed34ad1a7" providerId="Windows Live" clId="Web-{39A5D0CC-2F00-4631-89CF-F9003B13E553}" dt="2021-05-15T04:43:32.073" v="381"/>
          <ac:spMkLst>
            <pc:docMk/>
            <pc:sldMk cId="1699587024" sldId="385"/>
            <ac:spMk id="7" creationId="{816FE4B0-BA06-4C4A-AF68-B1B5F9210FEE}"/>
          </ac:spMkLst>
        </pc:spChg>
        <pc:spChg chg="mod">
          <ac:chgData name="Masaki Suzuki" userId="2c4feb2ed34ad1a7" providerId="Windows Live" clId="Web-{39A5D0CC-2F00-4631-89CF-F9003B13E553}" dt="2021-05-15T05:10:05.891" v="770" actId="20577"/>
          <ac:spMkLst>
            <pc:docMk/>
            <pc:sldMk cId="1699587024" sldId="385"/>
            <ac:spMk id="11" creationId="{6767F72A-B215-4DDD-8F1E-F5C7B53A0E3B}"/>
          </ac:spMkLst>
        </pc:spChg>
        <pc:picChg chg="mod">
          <ac:chgData name="Masaki Suzuki" userId="2c4feb2ed34ad1a7" providerId="Windows Live" clId="Web-{39A5D0CC-2F00-4631-89CF-F9003B13E553}" dt="2021-05-15T04:55:28.166" v="533" actId="1076"/>
          <ac:picMkLst>
            <pc:docMk/>
            <pc:sldMk cId="1699587024" sldId="385"/>
            <ac:picMk id="3" creationId="{387F9BA8-E02F-4797-AE4E-52F0A786CA49}"/>
          </ac:picMkLst>
        </pc:picChg>
        <pc:picChg chg="mod">
          <ac:chgData name="Masaki Suzuki" userId="2c4feb2ed34ad1a7" providerId="Windows Live" clId="Web-{39A5D0CC-2F00-4631-89CF-F9003B13E553}" dt="2021-05-15T04:55:23.838" v="530" actId="1076"/>
          <ac:picMkLst>
            <pc:docMk/>
            <pc:sldMk cId="1699587024" sldId="385"/>
            <ac:picMk id="4" creationId="{570667D6-E959-4EC4-BFDC-3284F3372590}"/>
          </ac:picMkLst>
        </pc:picChg>
        <pc:picChg chg="add del mod">
          <ac:chgData name="Masaki Suzuki" userId="2c4feb2ed34ad1a7" providerId="Windows Live" clId="Web-{39A5D0CC-2F00-4631-89CF-F9003B13E553}" dt="2021-05-15T04:55:35.401" v="535"/>
          <ac:picMkLst>
            <pc:docMk/>
            <pc:sldMk cId="1699587024" sldId="385"/>
            <ac:picMk id="5" creationId="{D59BD6A2-254A-4561-94CC-72814726B76A}"/>
          </ac:picMkLst>
        </pc:picChg>
        <pc:picChg chg="del">
          <ac:chgData name="Masaki Suzuki" userId="2c4feb2ed34ad1a7" providerId="Windows Live" clId="Web-{39A5D0CC-2F00-4631-89CF-F9003B13E553}" dt="2021-05-15T04:43:29.791" v="380"/>
          <ac:picMkLst>
            <pc:docMk/>
            <pc:sldMk cId="1699587024" sldId="385"/>
            <ac:picMk id="8" creationId="{A93241A8-F40C-4B1C-BA5B-42D73952FD1E}"/>
          </ac:picMkLst>
        </pc:picChg>
        <pc:picChg chg="add mod">
          <ac:chgData name="Masaki Suzuki" userId="2c4feb2ed34ad1a7" providerId="Windows Live" clId="Web-{39A5D0CC-2F00-4631-89CF-F9003B13E553}" dt="2021-05-15T05:19:41.809" v="773" actId="14100"/>
          <ac:picMkLst>
            <pc:docMk/>
            <pc:sldMk cId="1699587024" sldId="385"/>
            <ac:picMk id="9" creationId="{3B819CDA-BD78-4F52-BD41-E9391845BB77}"/>
          </ac:picMkLst>
        </pc:picChg>
      </pc:sldChg>
      <pc:sldChg chg="add del replId">
        <pc:chgData name="Masaki Suzuki" userId="2c4feb2ed34ad1a7" providerId="Windows Live" clId="Web-{39A5D0CC-2F00-4631-89CF-F9003B13E553}" dt="2021-05-15T04:54:48.618" v="527"/>
        <pc:sldMkLst>
          <pc:docMk/>
          <pc:sldMk cId="201281047" sldId="386"/>
        </pc:sldMkLst>
      </pc:sldChg>
      <pc:sldChg chg="delSp add replId">
        <pc:chgData name="Masaki Suzuki" userId="2c4feb2ed34ad1a7" providerId="Windows Live" clId="Web-{39A5D0CC-2F00-4631-89CF-F9003B13E553}" dt="2021-05-15T05:06:18.668" v="666"/>
        <pc:sldMkLst>
          <pc:docMk/>
          <pc:sldMk cId="3968948380" sldId="386"/>
        </pc:sldMkLst>
        <pc:picChg chg="del">
          <ac:chgData name="Masaki Suzuki" userId="2c4feb2ed34ad1a7" providerId="Windows Live" clId="Web-{39A5D0CC-2F00-4631-89CF-F9003B13E553}" dt="2021-05-15T05:06:18.668" v="666"/>
          <ac:picMkLst>
            <pc:docMk/>
            <pc:sldMk cId="3968948380" sldId="386"/>
            <ac:picMk id="10" creationId="{676A79D5-15B9-46BA-A0A5-4E315463C41D}"/>
          </ac:picMkLst>
        </pc:picChg>
      </pc:sldChg>
      <pc:sldChg chg="addSp delSp modSp add replId">
        <pc:chgData name="Masaki Suzuki" userId="2c4feb2ed34ad1a7" providerId="Windows Live" clId="Web-{39A5D0CC-2F00-4631-89CF-F9003B13E553}" dt="2021-05-15T05:32:24.403" v="908"/>
        <pc:sldMkLst>
          <pc:docMk/>
          <pc:sldMk cId="2925984795" sldId="387"/>
        </pc:sldMkLst>
        <pc:spChg chg="del mod">
          <ac:chgData name="Masaki Suzuki" userId="2c4feb2ed34ad1a7" providerId="Windows Live" clId="Web-{39A5D0CC-2F00-4631-89CF-F9003B13E553}" dt="2021-05-15T05:27:39.975" v="841"/>
          <ac:spMkLst>
            <pc:docMk/>
            <pc:sldMk cId="2925984795" sldId="387"/>
            <ac:spMk id="6" creationId="{5FD2ECB2-1C1A-40DA-AEDF-CF340048781A}"/>
          </ac:spMkLst>
        </pc:spChg>
        <pc:spChg chg="mod">
          <ac:chgData name="Masaki Suzuki" userId="2c4feb2ed34ad1a7" providerId="Windows Live" clId="Web-{39A5D0CC-2F00-4631-89CF-F9003B13E553}" dt="2021-05-15T05:28:07.663" v="843" actId="20577"/>
          <ac:spMkLst>
            <pc:docMk/>
            <pc:sldMk cId="2925984795" sldId="387"/>
            <ac:spMk id="11" creationId="{6767F72A-B215-4DDD-8F1E-F5C7B53A0E3B}"/>
          </ac:spMkLst>
        </pc:spChg>
        <pc:picChg chg="del mod">
          <ac:chgData name="Masaki Suzuki" userId="2c4feb2ed34ad1a7" providerId="Windows Live" clId="Web-{39A5D0CC-2F00-4631-89CF-F9003B13E553}" dt="2021-05-15T05:32:24.403" v="908"/>
          <ac:picMkLst>
            <pc:docMk/>
            <pc:sldMk cId="2925984795" sldId="387"/>
            <ac:picMk id="3" creationId="{387F9BA8-E02F-4797-AE4E-52F0A786CA49}"/>
          </ac:picMkLst>
        </pc:picChg>
        <pc:picChg chg="mod">
          <ac:chgData name="Masaki Suzuki" userId="2c4feb2ed34ad1a7" providerId="Windows Live" clId="Web-{39A5D0CC-2F00-4631-89CF-F9003B13E553}" dt="2021-05-15T05:24:29.862" v="810" actId="1076"/>
          <ac:picMkLst>
            <pc:docMk/>
            <pc:sldMk cId="2925984795" sldId="387"/>
            <ac:picMk id="4" creationId="{570667D6-E959-4EC4-BFDC-3284F3372590}"/>
          </ac:picMkLst>
        </pc:picChg>
        <pc:picChg chg="add mod">
          <ac:chgData name="Masaki Suzuki" userId="2c4feb2ed34ad1a7" providerId="Windows Live" clId="Web-{39A5D0CC-2F00-4631-89CF-F9003B13E553}" dt="2021-05-15T05:23:37.767" v="804" actId="1076"/>
          <ac:picMkLst>
            <pc:docMk/>
            <pc:sldMk cId="2925984795" sldId="387"/>
            <ac:picMk id="5" creationId="{496785C5-943C-4CA8-9232-3A40D1B60C46}"/>
          </ac:picMkLst>
        </pc:picChg>
        <pc:picChg chg="del">
          <ac:chgData name="Masaki Suzuki" userId="2c4feb2ed34ad1a7" providerId="Windows Live" clId="Web-{39A5D0CC-2F00-4631-89CF-F9003B13E553}" dt="2021-05-15T05:23:18.423" v="800"/>
          <ac:picMkLst>
            <pc:docMk/>
            <pc:sldMk cId="2925984795" sldId="387"/>
            <ac:picMk id="9" creationId="{3B819CDA-BD78-4F52-BD41-E9391845BB77}"/>
          </ac:picMkLst>
        </pc:picChg>
      </pc:sldChg>
      <pc:sldChg chg="add replId">
        <pc:chgData name="Masaki Suzuki" userId="2c4feb2ed34ad1a7" providerId="Windows Live" clId="Web-{39A5D0CC-2F00-4631-89CF-F9003B13E553}" dt="2021-05-15T05:27:17.959" v="830"/>
        <pc:sldMkLst>
          <pc:docMk/>
          <pc:sldMk cId="1593182105" sldId="388"/>
        </pc:sldMkLst>
      </pc:sldChg>
      <pc:sldChg chg="addSp delSp modSp add replId">
        <pc:chgData name="Masaki Suzuki" userId="2c4feb2ed34ad1a7" providerId="Windows Live" clId="Web-{39A5D0CC-2F00-4631-89CF-F9003B13E553}" dt="2021-05-15T05:36:49.549" v="1020" actId="20577"/>
        <pc:sldMkLst>
          <pc:docMk/>
          <pc:sldMk cId="2560444411" sldId="389"/>
        </pc:sldMkLst>
        <pc:spChg chg="add mod">
          <ac:chgData name="Masaki Suzuki" userId="2c4feb2ed34ad1a7" providerId="Windows Live" clId="Web-{39A5D0CC-2F00-4631-89CF-F9003B13E553}" dt="2021-05-15T05:29:19.368" v="899" actId="20577"/>
          <ac:spMkLst>
            <pc:docMk/>
            <pc:sldMk cId="2560444411" sldId="389"/>
            <ac:spMk id="6" creationId="{3D5AF3EC-3873-4AB6-B7D8-5E6CBCFF9F81}"/>
          </ac:spMkLst>
        </pc:spChg>
        <pc:spChg chg="mod">
          <ac:chgData name="Masaki Suzuki" userId="2c4feb2ed34ad1a7" providerId="Windows Live" clId="Web-{39A5D0CC-2F00-4631-89CF-F9003B13E553}" dt="2021-05-15T05:36:49.549" v="1020" actId="20577"/>
          <ac:spMkLst>
            <pc:docMk/>
            <pc:sldMk cId="2560444411" sldId="389"/>
            <ac:spMk id="11" creationId="{6767F72A-B215-4DDD-8F1E-F5C7B53A0E3B}"/>
          </ac:spMkLst>
        </pc:spChg>
        <pc:picChg chg="del">
          <ac:chgData name="Masaki Suzuki" userId="2c4feb2ed34ad1a7" providerId="Windows Live" clId="Web-{39A5D0CC-2F00-4631-89CF-F9003B13E553}" dt="2021-05-15T05:31:32.371" v="900"/>
          <ac:picMkLst>
            <pc:docMk/>
            <pc:sldMk cId="2560444411" sldId="389"/>
            <ac:picMk id="5" creationId="{496785C5-943C-4CA8-9232-3A40D1B60C46}"/>
          </ac:picMkLst>
        </pc:picChg>
        <pc:picChg chg="add del mod">
          <ac:chgData name="Masaki Suzuki" userId="2c4feb2ed34ad1a7" providerId="Windows Live" clId="Web-{39A5D0CC-2F00-4631-89CF-F9003B13E553}" dt="2021-05-15T05:32:07.465" v="903"/>
          <ac:picMkLst>
            <pc:docMk/>
            <pc:sldMk cId="2560444411" sldId="389"/>
            <ac:picMk id="8" creationId="{D9D96E59-05B2-43A5-8B47-B7B8B68E7A25}"/>
          </ac:picMkLst>
        </pc:picChg>
        <pc:picChg chg="add mod">
          <ac:chgData name="Masaki Suzuki" userId="2c4feb2ed34ad1a7" providerId="Windows Live" clId="Web-{39A5D0CC-2F00-4631-89CF-F9003B13E553}" dt="2021-05-15T05:32:16.340" v="907" actId="1076"/>
          <ac:picMkLst>
            <pc:docMk/>
            <pc:sldMk cId="2560444411" sldId="389"/>
            <ac:picMk id="9" creationId="{AAD779B9-76B0-4AE8-B00A-4EC8D4B5B535}"/>
          </ac:picMkLst>
        </pc:picChg>
      </pc:sldChg>
      <pc:sldChg chg="addSp delSp modSp add replId">
        <pc:chgData name="Masaki Suzuki" userId="2c4feb2ed34ad1a7" providerId="Windows Live" clId="Web-{39A5D0CC-2F00-4631-89CF-F9003B13E553}" dt="2021-05-15T05:36:32.392" v="1007" actId="14100"/>
        <pc:sldMkLst>
          <pc:docMk/>
          <pc:sldMk cId="1183160586" sldId="390"/>
        </pc:sldMkLst>
        <pc:spChg chg="mod">
          <ac:chgData name="Masaki Suzuki" userId="2c4feb2ed34ad1a7" providerId="Windows Live" clId="Web-{39A5D0CC-2F00-4631-89CF-F9003B13E553}" dt="2021-05-15T05:35:30.594" v="1003" actId="20577"/>
          <ac:spMkLst>
            <pc:docMk/>
            <pc:sldMk cId="1183160586" sldId="390"/>
            <ac:spMk id="6" creationId="{3D5AF3EC-3873-4AB6-B7D8-5E6CBCFF9F81}"/>
          </ac:spMkLst>
        </pc:spChg>
        <pc:spChg chg="mod">
          <ac:chgData name="Masaki Suzuki" userId="2c4feb2ed34ad1a7" providerId="Windows Live" clId="Web-{39A5D0CC-2F00-4631-89CF-F9003B13E553}" dt="2021-05-15T05:34:41.687" v="962" actId="14100"/>
          <ac:spMkLst>
            <pc:docMk/>
            <pc:sldMk cId="1183160586" sldId="390"/>
            <ac:spMk id="11" creationId="{6767F72A-B215-4DDD-8F1E-F5C7B53A0E3B}"/>
          </ac:spMkLst>
        </pc:spChg>
        <pc:picChg chg="mod">
          <ac:chgData name="Masaki Suzuki" userId="2c4feb2ed34ad1a7" providerId="Windows Live" clId="Web-{39A5D0CC-2F00-4631-89CF-F9003B13E553}" dt="2021-05-15T05:34:32.718" v="956" actId="1076"/>
          <ac:picMkLst>
            <pc:docMk/>
            <pc:sldMk cId="1183160586" sldId="390"/>
            <ac:picMk id="3" creationId="{387F9BA8-E02F-4797-AE4E-52F0A786CA49}"/>
          </ac:picMkLst>
        </pc:picChg>
        <pc:picChg chg="add del mod">
          <ac:chgData name="Masaki Suzuki" userId="2c4feb2ed34ad1a7" providerId="Windows Live" clId="Web-{39A5D0CC-2F00-4631-89CF-F9003B13E553}" dt="2021-05-15T05:36:15.439" v="1004"/>
          <ac:picMkLst>
            <pc:docMk/>
            <pc:sldMk cId="1183160586" sldId="390"/>
            <ac:picMk id="5" creationId="{6AF39898-D8F1-4364-8117-458D79A8D32E}"/>
          </ac:picMkLst>
        </pc:picChg>
        <pc:picChg chg="add mod">
          <ac:chgData name="Masaki Suzuki" userId="2c4feb2ed34ad1a7" providerId="Windows Live" clId="Web-{39A5D0CC-2F00-4631-89CF-F9003B13E553}" dt="2021-05-15T05:36:32.392" v="1007" actId="14100"/>
          <ac:picMkLst>
            <pc:docMk/>
            <pc:sldMk cId="1183160586" sldId="390"/>
            <ac:picMk id="7" creationId="{FD4C1FCA-3DE5-453C-B832-B9CA6AC4FA35}"/>
          </ac:picMkLst>
        </pc:picChg>
        <pc:picChg chg="del">
          <ac:chgData name="Masaki Suzuki" userId="2c4feb2ed34ad1a7" providerId="Windows Live" clId="Web-{39A5D0CC-2F00-4631-89CF-F9003B13E553}" dt="2021-05-15T05:33:46.233" v="931"/>
          <ac:picMkLst>
            <pc:docMk/>
            <pc:sldMk cId="1183160586" sldId="390"/>
            <ac:picMk id="9" creationId="{AAD779B9-76B0-4AE8-B00A-4EC8D4B5B535}"/>
          </ac:picMkLst>
        </pc:picChg>
      </pc:sldChg>
      <pc:sldChg chg="addSp delSp modSp add replId">
        <pc:chgData name="Masaki Suzuki" userId="2c4feb2ed34ad1a7" providerId="Windows Live" clId="Web-{39A5D0CC-2F00-4631-89CF-F9003B13E553}" dt="2021-05-15T05:40:01.837" v="1063" actId="20577"/>
        <pc:sldMkLst>
          <pc:docMk/>
          <pc:sldMk cId="2325867353" sldId="391"/>
        </pc:sldMkLst>
        <pc:spChg chg="mod">
          <ac:chgData name="Masaki Suzuki" userId="2c4feb2ed34ad1a7" providerId="Windows Live" clId="Web-{39A5D0CC-2F00-4631-89CF-F9003B13E553}" dt="2021-05-15T05:40:01.837" v="1063" actId="20577"/>
          <ac:spMkLst>
            <pc:docMk/>
            <pc:sldMk cId="2325867353" sldId="391"/>
            <ac:spMk id="6" creationId="{3D5AF3EC-3873-4AB6-B7D8-5E6CBCFF9F81}"/>
          </ac:spMkLst>
        </pc:spChg>
        <pc:spChg chg="mod">
          <ac:chgData name="Masaki Suzuki" userId="2c4feb2ed34ad1a7" providerId="Windows Live" clId="Web-{39A5D0CC-2F00-4631-89CF-F9003B13E553}" dt="2021-05-15T05:38:30.351" v="1050" actId="1076"/>
          <ac:spMkLst>
            <pc:docMk/>
            <pc:sldMk cId="2325867353" sldId="391"/>
            <ac:spMk id="11" creationId="{6767F72A-B215-4DDD-8F1E-F5C7B53A0E3B}"/>
          </ac:spMkLst>
        </pc:spChg>
        <pc:picChg chg="mod">
          <ac:chgData name="Masaki Suzuki" userId="2c4feb2ed34ad1a7" providerId="Windows Live" clId="Web-{39A5D0CC-2F00-4631-89CF-F9003B13E553}" dt="2021-05-15T05:37:14.721" v="1027" actId="1076"/>
          <ac:picMkLst>
            <pc:docMk/>
            <pc:sldMk cId="2325867353" sldId="391"/>
            <ac:picMk id="3" creationId="{387F9BA8-E02F-4797-AE4E-52F0A786CA49}"/>
          </ac:picMkLst>
        </pc:picChg>
        <pc:picChg chg="mod">
          <ac:chgData name="Masaki Suzuki" userId="2c4feb2ed34ad1a7" providerId="Windows Live" clId="Web-{39A5D0CC-2F00-4631-89CF-F9003B13E553}" dt="2021-05-15T05:38:32.429" v="1051" actId="1076"/>
          <ac:picMkLst>
            <pc:docMk/>
            <pc:sldMk cId="2325867353" sldId="391"/>
            <ac:picMk id="4" creationId="{570667D6-E959-4EC4-BFDC-3284F3372590}"/>
          </ac:picMkLst>
        </pc:picChg>
        <pc:picChg chg="add del mod">
          <ac:chgData name="Masaki Suzuki" userId="2c4feb2ed34ad1a7" providerId="Windows Live" clId="Web-{39A5D0CC-2F00-4631-89CF-F9003B13E553}" dt="2021-05-15T05:39:30.852" v="1057"/>
          <ac:picMkLst>
            <pc:docMk/>
            <pc:sldMk cId="2325867353" sldId="391"/>
            <ac:picMk id="5" creationId="{F516516D-45FD-44C1-AC61-28E3C5C79853}"/>
          </ac:picMkLst>
        </pc:picChg>
        <pc:picChg chg="del">
          <ac:chgData name="Masaki Suzuki" userId="2c4feb2ed34ad1a7" providerId="Windows Live" clId="Web-{39A5D0CC-2F00-4631-89CF-F9003B13E553}" dt="2021-05-15T05:38:40.054" v="1053"/>
          <ac:picMkLst>
            <pc:docMk/>
            <pc:sldMk cId="2325867353" sldId="391"/>
            <ac:picMk id="7" creationId="{FD4C1FCA-3DE5-453C-B832-B9CA6AC4FA35}"/>
          </ac:picMkLst>
        </pc:picChg>
        <pc:picChg chg="add mod">
          <ac:chgData name="Masaki Suzuki" userId="2c4feb2ed34ad1a7" providerId="Windows Live" clId="Web-{39A5D0CC-2F00-4631-89CF-F9003B13E553}" dt="2021-05-15T05:39:58.290" v="1061" actId="1076"/>
          <ac:picMkLst>
            <pc:docMk/>
            <pc:sldMk cId="2325867353" sldId="391"/>
            <ac:picMk id="8" creationId="{1598CEAA-7722-442A-8B32-4BD2A84AF1A2}"/>
          </ac:picMkLst>
        </pc:picChg>
      </pc:sldChg>
      <pc:sldChg chg="modSp add replId">
        <pc:chgData name="Masaki Suzuki" userId="2c4feb2ed34ad1a7" providerId="Windows Live" clId="Web-{39A5D0CC-2F00-4631-89CF-F9003B13E553}" dt="2021-05-15T05:41:18.151" v="1117" actId="20577"/>
        <pc:sldMkLst>
          <pc:docMk/>
          <pc:sldMk cId="3947848655" sldId="392"/>
        </pc:sldMkLst>
        <pc:spChg chg="mod">
          <ac:chgData name="Masaki Suzuki" userId="2c4feb2ed34ad1a7" providerId="Windows Live" clId="Web-{39A5D0CC-2F00-4631-89CF-F9003B13E553}" dt="2021-05-15T05:41:18.151" v="1117" actId="20577"/>
          <ac:spMkLst>
            <pc:docMk/>
            <pc:sldMk cId="3947848655" sldId="392"/>
            <ac:spMk id="6" creationId="{3D5AF3EC-3873-4AB6-B7D8-5E6CBCFF9F81}"/>
          </ac:spMkLst>
        </pc:spChg>
        <pc:spChg chg="mod">
          <ac:chgData name="Masaki Suzuki" userId="2c4feb2ed34ad1a7" providerId="Windows Live" clId="Web-{39A5D0CC-2F00-4631-89CF-F9003B13E553}" dt="2021-05-15T05:40:30.494" v="1076" actId="20577"/>
          <ac:spMkLst>
            <pc:docMk/>
            <pc:sldMk cId="3947848655" sldId="392"/>
            <ac:spMk id="11" creationId="{6767F72A-B215-4DDD-8F1E-F5C7B53A0E3B}"/>
          </ac:spMkLst>
        </pc:spChg>
        <pc:picChg chg="mod">
          <ac:chgData name="Masaki Suzuki" userId="2c4feb2ed34ad1a7" providerId="Windows Live" clId="Web-{39A5D0CC-2F00-4631-89CF-F9003B13E553}" dt="2021-05-15T05:40:11.462" v="1066" actId="1076"/>
          <ac:picMkLst>
            <pc:docMk/>
            <pc:sldMk cId="3947848655" sldId="392"/>
            <ac:picMk id="3" creationId="{387F9BA8-E02F-4797-AE4E-52F0A786CA49}"/>
          </ac:picMkLst>
        </pc:picChg>
        <pc:picChg chg="mod">
          <ac:chgData name="Masaki Suzuki" userId="2c4feb2ed34ad1a7" providerId="Windows Live" clId="Web-{39A5D0CC-2F00-4631-89CF-F9003B13E553}" dt="2021-05-15T05:40:13.119" v="1067" actId="1076"/>
          <ac:picMkLst>
            <pc:docMk/>
            <pc:sldMk cId="3947848655" sldId="392"/>
            <ac:picMk id="4" creationId="{570667D6-E959-4EC4-BFDC-3284F3372590}"/>
          </ac:picMkLst>
        </pc:picChg>
      </pc:sldChg>
      <pc:sldChg chg="modSp add replId">
        <pc:chgData name="Masaki Suzuki" userId="2c4feb2ed34ad1a7" providerId="Windows Live" clId="Web-{39A5D0CC-2F00-4631-89CF-F9003B13E553}" dt="2021-05-15T05:42:46.965" v="1143" actId="20577"/>
        <pc:sldMkLst>
          <pc:docMk/>
          <pc:sldMk cId="1014582624" sldId="393"/>
        </pc:sldMkLst>
        <pc:spChg chg="mod">
          <ac:chgData name="Masaki Suzuki" userId="2c4feb2ed34ad1a7" providerId="Windows Live" clId="Web-{39A5D0CC-2F00-4631-89CF-F9003B13E553}" dt="2021-05-15T05:42:46.965" v="1143" actId="20577"/>
          <ac:spMkLst>
            <pc:docMk/>
            <pc:sldMk cId="1014582624" sldId="393"/>
            <ac:spMk id="6" creationId="{3D5AF3EC-3873-4AB6-B7D8-5E6CBCFF9F81}"/>
          </ac:spMkLst>
        </pc:spChg>
        <pc:spChg chg="mod">
          <ac:chgData name="Masaki Suzuki" userId="2c4feb2ed34ad1a7" providerId="Windows Live" clId="Web-{39A5D0CC-2F00-4631-89CF-F9003B13E553}" dt="2021-05-15T05:42:02.683" v="1132" actId="14100"/>
          <ac:spMkLst>
            <pc:docMk/>
            <pc:sldMk cId="1014582624" sldId="393"/>
            <ac:spMk id="11" creationId="{6767F72A-B215-4DDD-8F1E-F5C7B53A0E3B}"/>
          </ac:spMkLst>
        </pc:spChg>
      </pc:sldChg>
    </pc:docChg>
  </pc:docChgLst>
  <pc:docChgLst>
    <pc:chgData name="Masaki Suzuki" userId="2c4feb2ed34ad1a7" providerId="Windows Live" clId="Web-{58F04152-15CD-491F-8D8D-4178CDCCA8E2}"/>
    <pc:docChg chg="modSld">
      <pc:chgData name="Masaki Suzuki" userId="2c4feb2ed34ad1a7" providerId="Windows Live" clId="Web-{58F04152-15CD-491F-8D8D-4178CDCCA8E2}" dt="2021-05-27T11:12:16.990" v="163"/>
      <pc:docMkLst>
        <pc:docMk/>
      </pc:docMkLst>
      <pc:sldChg chg="modSp">
        <pc:chgData name="Masaki Suzuki" userId="2c4feb2ed34ad1a7" providerId="Windows Live" clId="Web-{58F04152-15CD-491F-8D8D-4178CDCCA8E2}" dt="2021-05-27T10:54:17.782" v="2" actId="1076"/>
        <pc:sldMkLst>
          <pc:docMk/>
          <pc:sldMk cId="2180529449" sldId="371"/>
        </pc:sldMkLst>
        <pc:spChg chg="mod">
          <ac:chgData name="Masaki Suzuki" userId="2c4feb2ed34ad1a7" providerId="Windows Live" clId="Web-{58F04152-15CD-491F-8D8D-4178CDCCA8E2}" dt="2021-05-27T10:54:17.751" v="1" actId="14100"/>
          <ac:spMkLst>
            <pc:docMk/>
            <pc:sldMk cId="2180529449" sldId="371"/>
            <ac:spMk id="11" creationId="{1E6485E0-4E0A-410D-8447-C900B67005A8}"/>
          </ac:spMkLst>
        </pc:spChg>
        <pc:spChg chg="mod">
          <ac:chgData name="Masaki Suzuki" userId="2c4feb2ed34ad1a7" providerId="Windows Live" clId="Web-{58F04152-15CD-491F-8D8D-4178CDCCA8E2}" dt="2021-05-27T10:54:17.782" v="2" actId="1076"/>
          <ac:spMkLst>
            <pc:docMk/>
            <pc:sldMk cId="2180529449" sldId="371"/>
            <ac:spMk id="12" creationId="{9C54AC2B-4295-4B14-B117-7FBB36A39E75}"/>
          </ac:spMkLst>
        </pc:spChg>
      </pc:sldChg>
      <pc:sldChg chg="modSp">
        <pc:chgData name="Masaki Suzuki" userId="2c4feb2ed34ad1a7" providerId="Windows Live" clId="Web-{58F04152-15CD-491F-8D8D-4178CDCCA8E2}" dt="2021-05-27T10:55:06.564" v="4" actId="20577"/>
        <pc:sldMkLst>
          <pc:docMk/>
          <pc:sldMk cId="1075103814" sldId="373"/>
        </pc:sldMkLst>
        <pc:spChg chg="mod">
          <ac:chgData name="Masaki Suzuki" userId="2c4feb2ed34ad1a7" providerId="Windows Live" clId="Web-{58F04152-15CD-491F-8D8D-4178CDCCA8E2}" dt="2021-05-27T10:55:06.564" v="4" actId="20577"/>
          <ac:spMkLst>
            <pc:docMk/>
            <pc:sldMk cId="1075103814" sldId="373"/>
            <ac:spMk id="7" creationId="{59823A91-67DA-4DA1-AFD3-629BADB5BE14}"/>
          </ac:spMkLst>
        </pc:spChg>
      </pc:sldChg>
      <pc:sldChg chg="modSp">
        <pc:chgData name="Masaki Suzuki" userId="2c4feb2ed34ad1a7" providerId="Windows Live" clId="Web-{58F04152-15CD-491F-8D8D-4178CDCCA8E2}" dt="2021-05-27T10:56:06.565" v="12" actId="20577"/>
        <pc:sldMkLst>
          <pc:docMk/>
          <pc:sldMk cId="1559355560" sldId="376"/>
        </pc:sldMkLst>
        <pc:spChg chg="mod">
          <ac:chgData name="Masaki Suzuki" userId="2c4feb2ed34ad1a7" providerId="Windows Live" clId="Web-{58F04152-15CD-491F-8D8D-4178CDCCA8E2}" dt="2021-05-27T10:56:06.565" v="12" actId="20577"/>
          <ac:spMkLst>
            <pc:docMk/>
            <pc:sldMk cId="1559355560" sldId="376"/>
            <ac:spMk id="6" creationId="{F9B48304-22B9-47B0-ADA3-CDF10FCF14B0}"/>
          </ac:spMkLst>
        </pc:spChg>
      </pc:sldChg>
      <pc:sldChg chg="modSp">
        <pc:chgData name="Masaki Suzuki" userId="2c4feb2ed34ad1a7" providerId="Windows Live" clId="Web-{58F04152-15CD-491F-8D8D-4178CDCCA8E2}" dt="2021-05-27T10:56:35.503" v="18" actId="20577"/>
        <pc:sldMkLst>
          <pc:docMk/>
          <pc:sldMk cId="2206464848" sldId="384"/>
        </pc:sldMkLst>
        <pc:spChg chg="mod">
          <ac:chgData name="Masaki Suzuki" userId="2c4feb2ed34ad1a7" providerId="Windows Live" clId="Web-{58F04152-15CD-491F-8D8D-4178CDCCA8E2}" dt="2021-05-27T10:56:35.503" v="18" actId="20577"/>
          <ac:spMkLst>
            <pc:docMk/>
            <pc:sldMk cId="2206464848" sldId="384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58F04152-15CD-491F-8D8D-4178CDCCA8E2}" dt="2021-05-27T10:57:03.129" v="22" actId="20577"/>
        <pc:sldMkLst>
          <pc:docMk/>
          <pc:sldMk cId="2325867353" sldId="391"/>
        </pc:sldMkLst>
        <pc:spChg chg="mod">
          <ac:chgData name="Masaki Suzuki" userId="2c4feb2ed34ad1a7" providerId="Windows Live" clId="Web-{58F04152-15CD-491F-8D8D-4178CDCCA8E2}" dt="2021-05-27T10:57:03.129" v="22" actId="20577"/>
          <ac:spMkLst>
            <pc:docMk/>
            <pc:sldMk cId="2325867353" sldId="391"/>
            <ac:spMk id="6" creationId="{3D5AF3EC-3873-4AB6-B7D8-5E6CBCFF9F81}"/>
          </ac:spMkLst>
        </pc:spChg>
      </pc:sldChg>
      <pc:sldChg chg="modSp">
        <pc:chgData name="Masaki Suzuki" userId="2c4feb2ed34ad1a7" providerId="Windows Live" clId="Web-{58F04152-15CD-491F-8D8D-4178CDCCA8E2}" dt="2021-05-27T10:57:46.989" v="48" actId="20577"/>
        <pc:sldMkLst>
          <pc:docMk/>
          <pc:sldMk cId="3947848655" sldId="392"/>
        </pc:sldMkLst>
        <pc:spChg chg="mod">
          <ac:chgData name="Masaki Suzuki" userId="2c4feb2ed34ad1a7" providerId="Windows Live" clId="Web-{58F04152-15CD-491F-8D8D-4178CDCCA8E2}" dt="2021-05-27T10:57:40.458" v="46" actId="20577"/>
          <ac:spMkLst>
            <pc:docMk/>
            <pc:sldMk cId="3947848655" sldId="392"/>
            <ac:spMk id="2" creationId="{89E8158B-5EEC-45B0-8FEB-AB7342825C24}"/>
          </ac:spMkLst>
        </pc:spChg>
        <pc:spChg chg="mod">
          <ac:chgData name="Masaki Suzuki" userId="2c4feb2ed34ad1a7" providerId="Windows Live" clId="Web-{58F04152-15CD-491F-8D8D-4178CDCCA8E2}" dt="2021-05-27T10:57:46.989" v="48" actId="20577"/>
          <ac:spMkLst>
            <pc:docMk/>
            <pc:sldMk cId="3947848655" sldId="392"/>
            <ac:spMk id="6" creationId="{3D5AF3EC-3873-4AB6-B7D8-5E6CBCFF9F81}"/>
          </ac:spMkLst>
        </pc:spChg>
      </pc:sldChg>
      <pc:sldChg chg="modSp">
        <pc:chgData name="Masaki Suzuki" userId="2c4feb2ed34ad1a7" providerId="Windows Live" clId="Web-{58F04152-15CD-491F-8D8D-4178CDCCA8E2}" dt="2021-05-27T10:58:24.912" v="77" actId="20577"/>
        <pc:sldMkLst>
          <pc:docMk/>
          <pc:sldMk cId="1014582624" sldId="393"/>
        </pc:sldMkLst>
        <pc:spChg chg="mod">
          <ac:chgData name="Masaki Suzuki" userId="2c4feb2ed34ad1a7" providerId="Windows Live" clId="Web-{58F04152-15CD-491F-8D8D-4178CDCCA8E2}" dt="2021-05-27T10:58:24.912" v="77" actId="20577"/>
          <ac:spMkLst>
            <pc:docMk/>
            <pc:sldMk cId="1014582624" sldId="393"/>
            <ac:spMk id="2" creationId="{89E8158B-5EEC-45B0-8FEB-AB7342825C24}"/>
          </ac:spMkLst>
        </pc:spChg>
        <pc:spChg chg="mod">
          <ac:chgData name="Masaki Suzuki" userId="2c4feb2ed34ad1a7" providerId="Windows Live" clId="Web-{58F04152-15CD-491F-8D8D-4178CDCCA8E2}" dt="2021-05-27T10:58:10.536" v="69" actId="20577"/>
          <ac:spMkLst>
            <pc:docMk/>
            <pc:sldMk cId="1014582624" sldId="393"/>
            <ac:spMk id="6" creationId="{3D5AF3EC-3873-4AB6-B7D8-5E6CBCFF9F81}"/>
          </ac:spMkLst>
        </pc:spChg>
      </pc:sldChg>
      <pc:sldChg chg="modSp">
        <pc:chgData name="Masaki Suzuki" userId="2c4feb2ed34ad1a7" providerId="Windows Live" clId="Web-{58F04152-15CD-491F-8D8D-4178CDCCA8E2}" dt="2021-05-27T10:59:29.397" v="104" actId="20577"/>
        <pc:sldMkLst>
          <pc:docMk/>
          <pc:sldMk cId="1390421664" sldId="394"/>
        </pc:sldMkLst>
        <pc:spChg chg="mod">
          <ac:chgData name="Masaki Suzuki" userId="2c4feb2ed34ad1a7" providerId="Windows Live" clId="Web-{58F04152-15CD-491F-8D8D-4178CDCCA8E2}" dt="2021-05-27T10:59:29.397" v="104" actId="20577"/>
          <ac:spMkLst>
            <pc:docMk/>
            <pc:sldMk cId="1390421664" sldId="394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58F04152-15CD-491F-8D8D-4178CDCCA8E2}" dt="2021-05-27T11:00:59.758" v="139" actId="20577"/>
        <pc:sldMkLst>
          <pc:docMk/>
          <pc:sldMk cId="1275981446" sldId="397"/>
        </pc:sldMkLst>
        <pc:spChg chg="mod">
          <ac:chgData name="Masaki Suzuki" userId="2c4feb2ed34ad1a7" providerId="Windows Live" clId="Web-{58F04152-15CD-491F-8D8D-4178CDCCA8E2}" dt="2021-05-27T11:00:59.758" v="139" actId="20577"/>
          <ac:spMkLst>
            <pc:docMk/>
            <pc:sldMk cId="1275981446" sldId="397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58F04152-15CD-491F-8D8D-4178CDCCA8E2}" dt="2021-05-27T10:55:06.611" v="5" actId="20577"/>
        <pc:sldMkLst>
          <pc:docMk/>
          <pc:sldMk cId="900628308" sldId="402"/>
        </pc:sldMkLst>
        <pc:spChg chg="mod">
          <ac:chgData name="Masaki Suzuki" userId="2c4feb2ed34ad1a7" providerId="Windows Live" clId="Web-{58F04152-15CD-491F-8D8D-4178CDCCA8E2}" dt="2021-05-27T10:55:06.611" v="5" actId="20577"/>
          <ac:spMkLst>
            <pc:docMk/>
            <pc:sldMk cId="900628308" sldId="402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58F04152-15CD-491F-8D8D-4178CDCCA8E2}" dt="2021-05-27T11:00:14.992" v="117" actId="20577"/>
        <pc:sldMkLst>
          <pc:docMk/>
          <pc:sldMk cId="673375447" sldId="403"/>
        </pc:sldMkLst>
        <pc:spChg chg="mod">
          <ac:chgData name="Masaki Suzuki" userId="2c4feb2ed34ad1a7" providerId="Windows Live" clId="Web-{58F04152-15CD-491F-8D8D-4178CDCCA8E2}" dt="2021-05-27T11:00:14.992" v="117" actId="20577"/>
          <ac:spMkLst>
            <pc:docMk/>
            <pc:sldMk cId="673375447" sldId="403"/>
            <ac:spMk id="2" creationId="{89E8158B-5EEC-45B0-8FEB-AB7342825C24}"/>
          </ac:spMkLst>
        </pc:spChg>
        <pc:spChg chg="mod">
          <ac:chgData name="Masaki Suzuki" userId="2c4feb2ed34ad1a7" providerId="Windows Live" clId="Web-{58F04152-15CD-491F-8D8D-4178CDCCA8E2}" dt="2021-05-27T10:58:43.349" v="78" actId="14100"/>
          <ac:spMkLst>
            <pc:docMk/>
            <pc:sldMk cId="673375447" sldId="403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58F04152-15CD-491F-8D8D-4178CDCCA8E2}" dt="2021-05-27T11:01:42.915" v="155" actId="20577"/>
        <pc:sldMkLst>
          <pc:docMk/>
          <pc:sldMk cId="2805759793" sldId="405"/>
        </pc:sldMkLst>
        <pc:spChg chg="mod">
          <ac:chgData name="Masaki Suzuki" userId="2c4feb2ed34ad1a7" providerId="Windows Live" clId="Web-{58F04152-15CD-491F-8D8D-4178CDCCA8E2}" dt="2021-05-27T11:01:42.915" v="155" actId="20577"/>
          <ac:spMkLst>
            <pc:docMk/>
            <pc:sldMk cId="2805759793" sldId="405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58F04152-15CD-491F-8D8D-4178CDCCA8E2}" dt="2021-05-27T11:02:44.760" v="156" actId="20577"/>
        <pc:sldMkLst>
          <pc:docMk/>
          <pc:sldMk cId="3927025072" sldId="407"/>
        </pc:sldMkLst>
        <pc:spChg chg="mod">
          <ac:chgData name="Masaki Suzuki" userId="2c4feb2ed34ad1a7" providerId="Windows Live" clId="Web-{58F04152-15CD-491F-8D8D-4178CDCCA8E2}" dt="2021-05-27T11:02:44.760" v="156" actId="20577"/>
          <ac:spMkLst>
            <pc:docMk/>
            <pc:sldMk cId="3927025072" sldId="407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58F04152-15CD-491F-8D8D-4178CDCCA8E2}" dt="2021-05-27T11:04:04.574" v="162" actId="20577"/>
        <pc:sldMkLst>
          <pc:docMk/>
          <pc:sldMk cId="2741674993" sldId="410"/>
        </pc:sldMkLst>
        <pc:spChg chg="mod">
          <ac:chgData name="Masaki Suzuki" userId="2c4feb2ed34ad1a7" providerId="Windows Live" clId="Web-{58F04152-15CD-491F-8D8D-4178CDCCA8E2}" dt="2021-05-27T11:04:04.574" v="162" actId="20577"/>
          <ac:spMkLst>
            <pc:docMk/>
            <pc:sldMk cId="2741674993" sldId="410"/>
            <ac:spMk id="2" creationId="{89E8158B-5EEC-45B0-8FEB-AB7342825C24}"/>
          </ac:spMkLst>
        </pc:spChg>
      </pc:sldChg>
      <pc:sldChg chg="delSp">
        <pc:chgData name="Masaki Suzuki" userId="2c4feb2ed34ad1a7" providerId="Windows Live" clId="Web-{58F04152-15CD-491F-8D8D-4178CDCCA8E2}" dt="2021-05-27T11:12:16.990" v="163"/>
        <pc:sldMkLst>
          <pc:docMk/>
          <pc:sldMk cId="3242109153" sldId="411"/>
        </pc:sldMkLst>
        <pc:picChg chg="del">
          <ac:chgData name="Masaki Suzuki" userId="2c4feb2ed34ad1a7" providerId="Windows Live" clId="Web-{58F04152-15CD-491F-8D8D-4178CDCCA8E2}" dt="2021-05-27T11:12:16.990" v="163"/>
          <ac:picMkLst>
            <pc:docMk/>
            <pc:sldMk cId="3242109153" sldId="411"/>
            <ac:picMk id="14" creationId="{1B748481-3BD4-471A-B8B2-495C948C4472}"/>
          </ac:picMkLst>
        </pc:picChg>
      </pc:sldChg>
      <pc:sldChg chg="modSp">
        <pc:chgData name="Masaki Suzuki" userId="2c4feb2ed34ad1a7" providerId="Windows Live" clId="Web-{58F04152-15CD-491F-8D8D-4178CDCCA8E2}" dt="2021-05-27T10:55:36.346" v="11" actId="20577"/>
        <pc:sldMkLst>
          <pc:docMk/>
          <pc:sldMk cId="870942326" sldId="418"/>
        </pc:sldMkLst>
        <pc:spChg chg="mod">
          <ac:chgData name="Masaki Suzuki" userId="2c4feb2ed34ad1a7" providerId="Windows Live" clId="Web-{58F04152-15CD-491F-8D8D-4178CDCCA8E2}" dt="2021-05-27T10:55:36.346" v="11" actId="20577"/>
          <ac:spMkLst>
            <pc:docMk/>
            <pc:sldMk cId="870942326" sldId="418"/>
            <ac:spMk id="6" creationId="{5FD2ECB2-1C1A-40DA-AEDF-CF340048781A}"/>
          </ac:spMkLst>
        </pc:spChg>
      </pc:sldChg>
    </pc:docChg>
  </pc:docChgLst>
  <pc:docChgLst>
    <pc:chgData name="Masaki Suzuki" userId="2c4feb2ed34ad1a7" providerId="Windows Live" clId="Web-{A62C4538-B757-43BE-AD3D-17D84C9C7D6D}"/>
    <pc:docChg chg="addSld delSld modSld">
      <pc:chgData name="Masaki Suzuki" userId="2c4feb2ed34ad1a7" providerId="Windows Live" clId="Web-{A62C4538-B757-43BE-AD3D-17D84C9C7D6D}" dt="2021-06-16T04:44:59.944" v="2294" actId="20577"/>
      <pc:docMkLst>
        <pc:docMk/>
      </pc:docMkLst>
      <pc:sldChg chg="modSp">
        <pc:chgData name="Masaki Suzuki" userId="2c4feb2ed34ad1a7" providerId="Windows Live" clId="Web-{A62C4538-B757-43BE-AD3D-17D84C9C7D6D}" dt="2021-06-16T03:37:57.444" v="1452" actId="1076"/>
        <pc:sldMkLst>
          <pc:docMk/>
          <pc:sldMk cId="0" sldId="257"/>
        </pc:sldMkLst>
        <pc:spChg chg="mod">
          <ac:chgData name="Masaki Suzuki" userId="2c4feb2ed34ad1a7" providerId="Windows Live" clId="Web-{A62C4538-B757-43BE-AD3D-17D84C9C7D6D}" dt="2021-06-16T03:37:48.303" v="1449" actId="1076"/>
          <ac:spMkLst>
            <pc:docMk/>
            <pc:sldMk cId="0" sldId="257"/>
            <ac:spMk id="13" creationId="{3BA4F00B-9E4C-4D6E-8B46-A4511B8B0C0B}"/>
          </ac:spMkLst>
        </pc:spChg>
        <pc:spChg chg="mod">
          <ac:chgData name="Masaki Suzuki" userId="2c4feb2ed34ad1a7" providerId="Windows Live" clId="Web-{A62C4538-B757-43BE-AD3D-17D84C9C7D6D}" dt="2021-06-16T03:37:57.444" v="1452" actId="1076"/>
          <ac:spMkLst>
            <pc:docMk/>
            <pc:sldMk cId="0" sldId="257"/>
            <ac:spMk id="14" creationId="{A2159FB1-0671-4D29-A8DE-9D52A301D1C0}"/>
          </ac:spMkLst>
        </pc:spChg>
        <pc:spChg chg="mod">
          <ac:chgData name="Masaki Suzuki" userId="2c4feb2ed34ad1a7" providerId="Windows Live" clId="Web-{A62C4538-B757-43BE-AD3D-17D84C9C7D6D}" dt="2021-06-16T03:37:51.647" v="1450" actId="1076"/>
          <ac:spMkLst>
            <pc:docMk/>
            <pc:sldMk cId="0" sldId="257"/>
            <ac:spMk id="15" creationId="{7A22EDA5-1834-4250-A1E7-DFA1E355F065}"/>
          </ac:spMkLst>
        </pc:spChg>
        <pc:spChg chg="mod">
          <ac:chgData name="Masaki Suzuki" userId="2c4feb2ed34ad1a7" providerId="Windows Live" clId="Web-{A62C4538-B757-43BE-AD3D-17D84C9C7D6D}" dt="2021-06-16T03:37:54.725" v="1451" actId="1076"/>
          <ac:spMkLst>
            <pc:docMk/>
            <pc:sldMk cId="0" sldId="257"/>
            <ac:spMk id="16" creationId="{32F9AA0A-1876-4E8D-BB4A-519E9D3A32D2}"/>
          </ac:spMkLst>
        </pc:spChg>
        <pc:spChg chg="mod">
          <ac:chgData name="Masaki Suzuki" userId="2c4feb2ed34ad1a7" providerId="Windows Live" clId="Web-{A62C4538-B757-43BE-AD3D-17D84C9C7D6D}" dt="2021-06-16T03:37:45.287" v="1448" actId="14100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A62C4538-B757-43BE-AD3D-17D84C9C7D6D}" dt="2021-06-16T03:37:41.271" v="1446" actId="14100"/>
          <ac:spMkLst>
            <pc:docMk/>
            <pc:sldMk cId="0" sldId="257"/>
            <ac:spMk id="123" creationId="{00000000-0000-0000-0000-000000000000}"/>
          </ac:spMkLst>
        </pc:spChg>
      </pc:sldChg>
      <pc:sldChg chg="addSp modSp">
        <pc:chgData name="Masaki Suzuki" userId="2c4feb2ed34ad1a7" providerId="Windows Live" clId="Web-{A62C4538-B757-43BE-AD3D-17D84C9C7D6D}" dt="2021-06-16T03:37:04.286" v="1443" actId="1076"/>
        <pc:sldMkLst>
          <pc:docMk/>
          <pc:sldMk cId="0" sldId="318"/>
        </pc:sldMkLst>
        <pc:spChg chg="add mod">
          <ac:chgData name="Masaki Suzuki" userId="2c4feb2ed34ad1a7" providerId="Windows Live" clId="Web-{A62C4538-B757-43BE-AD3D-17D84C9C7D6D}" dt="2021-06-16T03:34:55.783" v="1412" actId="1076"/>
          <ac:spMkLst>
            <pc:docMk/>
            <pc:sldMk cId="0" sldId="318"/>
            <ac:spMk id="8" creationId="{325D9778-6927-4488-868A-07FBC63DF214}"/>
          </ac:spMkLst>
        </pc:spChg>
        <pc:spChg chg="add mod">
          <ac:chgData name="Masaki Suzuki" userId="2c4feb2ed34ad1a7" providerId="Windows Live" clId="Web-{A62C4538-B757-43BE-AD3D-17D84C9C7D6D}" dt="2021-06-16T03:36:22.488" v="1428" actId="1076"/>
          <ac:spMkLst>
            <pc:docMk/>
            <pc:sldMk cId="0" sldId="318"/>
            <ac:spMk id="9" creationId="{F2776357-1234-4704-A28A-A4724E8455D1}"/>
          </ac:spMkLst>
        </pc:spChg>
        <pc:spChg chg="add mod">
          <ac:chgData name="Masaki Suzuki" userId="2c4feb2ed34ad1a7" providerId="Windows Live" clId="Web-{A62C4538-B757-43BE-AD3D-17D84C9C7D6D}" dt="2021-06-16T03:36:39.739" v="1433" actId="1076"/>
          <ac:spMkLst>
            <pc:docMk/>
            <pc:sldMk cId="0" sldId="318"/>
            <ac:spMk id="10" creationId="{6AAF55DD-F6F0-4CCC-A01D-A1E1B5DB110C}"/>
          </ac:spMkLst>
        </pc:spChg>
        <pc:spChg chg="add mod">
          <ac:chgData name="Masaki Suzuki" userId="2c4feb2ed34ad1a7" providerId="Windows Live" clId="Web-{A62C4538-B757-43BE-AD3D-17D84C9C7D6D}" dt="2021-06-16T03:37:04.286" v="1443" actId="1076"/>
          <ac:spMkLst>
            <pc:docMk/>
            <pc:sldMk cId="0" sldId="318"/>
            <ac:spMk id="11" creationId="{81473E4A-97F6-4B27-83B9-D5E6BB5DEB2B}"/>
          </ac:spMkLst>
        </pc:spChg>
        <pc:spChg chg="add mod">
          <ac:chgData name="Masaki Suzuki" userId="2c4feb2ed34ad1a7" providerId="Windows Live" clId="Web-{A62C4538-B757-43BE-AD3D-17D84C9C7D6D}" dt="2021-06-16T03:36:59.036" v="1442" actId="1076"/>
          <ac:spMkLst>
            <pc:docMk/>
            <pc:sldMk cId="0" sldId="318"/>
            <ac:spMk id="12" creationId="{04AC5C7B-B7CE-442A-9AB8-74FFE6E4B3D9}"/>
          </ac:spMkLst>
        </pc:spChg>
        <pc:spChg chg="mod">
          <ac:chgData name="Masaki Suzuki" userId="2c4feb2ed34ad1a7" providerId="Windows Live" clId="Web-{A62C4538-B757-43BE-AD3D-17D84C9C7D6D}" dt="2021-06-16T03:35:26.471" v="1423" actId="20577"/>
          <ac:spMkLst>
            <pc:docMk/>
            <pc:sldMk cId="0" sldId="318"/>
            <ac:spMk id="1042" creationId="{00000000-0000-0000-0000-000000000000}"/>
          </ac:spMkLst>
        </pc:spChg>
      </pc:sldChg>
      <pc:sldChg chg="modSp">
        <pc:chgData name="Masaki Suzuki" userId="2c4feb2ed34ad1a7" providerId="Windows Live" clId="Web-{A62C4538-B757-43BE-AD3D-17D84C9C7D6D}" dt="2021-06-16T03:38:25.601" v="1459" actId="14100"/>
        <pc:sldMkLst>
          <pc:docMk/>
          <pc:sldMk cId="417884195" sldId="356"/>
        </pc:sldMkLst>
        <pc:spChg chg="mod">
          <ac:chgData name="Masaki Suzuki" userId="2c4feb2ed34ad1a7" providerId="Windows Live" clId="Web-{A62C4538-B757-43BE-AD3D-17D84C9C7D6D}" dt="2021-06-16T03:38:19.725" v="1456" actId="20577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A62C4538-B757-43BE-AD3D-17D84C9C7D6D}" dt="2021-06-16T03:38:15.772" v="1454" actId="20577"/>
          <ac:spMkLst>
            <pc:docMk/>
            <pc:sldMk cId="417884195" sldId="356"/>
            <ac:spMk id="3" creationId="{8CC80356-C1A5-4ED7-A2FC-EABBE4275189}"/>
          </ac:spMkLst>
        </pc:spChg>
        <pc:spChg chg="mod">
          <ac:chgData name="Masaki Suzuki" userId="2c4feb2ed34ad1a7" providerId="Windows Live" clId="Web-{A62C4538-B757-43BE-AD3D-17D84C9C7D6D}" dt="2021-06-16T03:38:25.601" v="1459" actId="14100"/>
          <ac:spMkLst>
            <pc:docMk/>
            <pc:sldMk cId="417884195" sldId="356"/>
            <ac:spMk id="18" creationId="{60673B82-E443-4AA9-9308-7F7198CAA02A}"/>
          </ac:spMkLst>
        </pc:spChg>
      </pc:sldChg>
      <pc:sldChg chg="addSp delSp modSp">
        <pc:chgData name="Masaki Suzuki" userId="2c4feb2ed34ad1a7" providerId="Windows Live" clId="Web-{A62C4538-B757-43BE-AD3D-17D84C9C7D6D}" dt="2021-06-16T03:51:23.760" v="1602" actId="1076"/>
        <pc:sldMkLst>
          <pc:docMk/>
          <pc:sldMk cId="1964687424" sldId="357"/>
        </pc:sldMkLst>
        <pc:spChg chg="add mod">
          <ac:chgData name="Masaki Suzuki" userId="2c4feb2ed34ad1a7" providerId="Windows Live" clId="Web-{A62C4538-B757-43BE-AD3D-17D84C9C7D6D}" dt="2021-06-16T03:49:13.366" v="1570" actId="1076"/>
          <ac:spMkLst>
            <pc:docMk/>
            <pc:sldMk cId="1964687424" sldId="357"/>
            <ac:spMk id="6" creationId="{866AD19C-52DD-4F4A-8817-0DD7441C83E7}"/>
          </ac:spMkLst>
        </pc:spChg>
        <pc:spChg chg="mod">
          <ac:chgData name="Masaki Suzuki" userId="2c4feb2ed34ad1a7" providerId="Windows Live" clId="Web-{A62C4538-B757-43BE-AD3D-17D84C9C7D6D}" dt="2021-06-16T03:49:36.788" v="1583" actId="1076"/>
          <ac:spMkLst>
            <pc:docMk/>
            <pc:sldMk cId="1964687424" sldId="357"/>
            <ac:spMk id="7" creationId="{59823A91-67DA-4DA1-AFD3-629BADB5BE14}"/>
          </ac:spMkLst>
        </pc:spChg>
        <pc:spChg chg="mod">
          <ac:chgData name="Masaki Suzuki" userId="2c4feb2ed34ad1a7" providerId="Windows Live" clId="Web-{A62C4538-B757-43BE-AD3D-17D84C9C7D6D}" dt="2021-06-16T03:49:40.351" v="1584" actId="1076"/>
          <ac:spMkLst>
            <pc:docMk/>
            <pc:sldMk cId="1964687424" sldId="357"/>
            <ac:spMk id="10" creationId="{E9F5706A-DF8F-4A5C-B792-8C832F3707E9}"/>
          </ac:spMkLst>
        </pc:spChg>
        <pc:spChg chg="mod">
          <ac:chgData name="Masaki Suzuki" userId="2c4feb2ed34ad1a7" providerId="Windows Live" clId="Web-{A62C4538-B757-43BE-AD3D-17D84C9C7D6D}" dt="2021-06-16T03:49:49.664" v="1587" actId="20577"/>
          <ac:spMkLst>
            <pc:docMk/>
            <pc:sldMk cId="1964687424" sldId="357"/>
            <ac:spMk id="11" creationId="{1E6485E0-4E0A-410D-8447-C900B67005A8}"/>
          </ac:spMkLst>
        </pc:spChg>
        <pc:spChg chg="del mod">
          <ac:chgData name="Masaki Suzuki" userId="2c4feb2ed34ad1a7" providerId="Windows Live" clId="Web-{A62C4538-B757-43BE-AD3D-17D84C9C7D6D}" dt="2021-06-16T03:48:29.334" v="1558"/>
          <ac:spMkLst>
            <pc:docMk/>
            <pc:sldMk cId="1964687424" sldId="357"/>
            <ac:spMk id="15" creationId="{C46BF6A8-4F63-48CE-821D-EA3DCBD538C6}"/>
          </ac:spMkLst>
        </pc:spChg>
        <pc:spChg chg="mod">
          <ac:chgData name="Masaki Suzuki" userId="2c4feb2ed34ad1a7" providerId="Windows Live" clId="Web-{A62C4538-B757-43BE-AD3D-17D84C9C7D6D}" dt="2021-06-16T03:49:57.664" v="1588" actId="1076"/>
          <ac:spMkLst>
            <pc:docMk/>
            <pc:sldMk cId="1964687424" sldId="357"/>
            <ac:spMk id="20" creationId="{06E3E853-3D35-48D6-BAD5-10A5AB6941AA}"/>
          </ac:spMkLst>
        </pc:spChg>
        <pc:spChg chg="del mod">
          <ac:chgData name="Masaki Suzuki" userId="2c4feb2ed34ad1a7" providerId="Windows Live" clId="Web-{A62C4538-B757-43BE-AD3D-17D84C9C7D6D}" dt="2021-06-16T03:48:32.974" v="1560"/>
          <ac:spMkLst>
            <pc:docMk/>
            <pc:sldMk cId="1964687424" sldId="357"/>
            <ac:spMk id="22" creationId="{9E9FC6A8-82F4-42FB-83F3-5D29EA73E527}"/>
          </ac:spMkLst>
        </pc:spChg>
        <pc:spChg chg="del">
          <ac:chgData name="Masaki Suzuki" userId="2c4feb2ed34ad1a7" providerId="Windows Live" clId="Web-{A62C4538-B757-43BE-AD3D-17D84C9C7D6D}" dt="2021-06-16T03:48:32.084" v="1559"/>
          <ac:spMkLst>
            <pc:docMk/>
            <pc:sldMk cId="1964687424" sldId="357"/>
            <ac:spMk id="23" creationId="{B162392C-AC88-4A4F-BABD-B83D4D521D65}"/>
          </ac:spMkLst>
        </pc:spChg>
        <pc:spChg chg="add mod">
          <ac:chgData name="Masaki Suzuki" userId="2c4feb2ed34ad1a7" providerId="Windows Live" clId="Web-{A62C4538-B757-43BE-AD3D-17D84C9C7D6D}" dt="2021-06-16T03:51:23.760" v="1602" actId="1076"/>
          <ac:spMkLst>
            <pc:docMk/>
            <pc:sldMk cId="1964687424" sldId="357"/>
            <ac:spMk id="25" creationId="{95F93EB8-FA91-4942-A98A-CEA4BED67079}"/>
          </ac:spMkLst>
        </pc:spChg>
        <pc:spChg chg="add mod">
          <ac:chgData name="Masaki Suzuki" userId="2c4feb2ed34ad1a7" providerId="Windows Live" clId="Web-{A62C4538-B757-43BE-AD3D-17D84C9C7D6D}" dt="2021-06-16T03:50:29.883" v="1601" actId="1076"/>
          <ac:spMkLst>
            <pc:docMk/>
            <pc:sldMk cId="1964687424" sldId="357"/>
            <ac:spMk id="26" creationId="{62538B20-55E1-4F57-B386-1EA48391CF31}"/>
          </ac:spMkLst>
        </pc:spChg>
        <pc:picChg chg="mod">
          <ac:chgData name="Masaki Suzuki" userId="2c4feb2ed34ad1a7" providerId="Windows Live" clId="Web-{A62C4538-B757-43BE-AD3D-17D84C9C7D6D}" dt="2021-06-16T03:49:32.335" v="1582" actId="1076"/>
          <ac:picMkLst>
            <pc:docMk/>
            <pc:sldMk cId="1964687424" sldId="357"/>
            <ac:picMk id="5" creationId="{4C2B375E-93AB-427D-AE42-5015E01ECDF9}"/>
          </ac:picMkLst>
        </pc:picChg>
      </pc:sldChg>
      <pc:sldChg chg="modSp">
        <pc:chgData name="Masaki Suzuki" userId="2c4feb2ed34ad1a7" providerId="Windows Live" clId="Web-{A62C4538-B757-43BE-AD3D-17D84C9C7D6D}" dt="2021-06-16T03:54:50.608" v="1606" actId="20577"/>
        <pc:sldMkLst>
          <pc:docMk/>
          <pc:sldMk cId="1838778754" sldId="372"/>
        </pc:sldMkLst>
        <pc:spChg chg="mod">
          <ac:chgData name="Masaki Suzuki" userId="2c4feb2ed34ad1a7" providerId="Windows Live" clId="Web-{A62C4538-B757-43BE-AD3D-17D84C9C7D6D}" dt="2021-06-16T03:54:50.608" v="1606" actId="20577"/>
          <ac:spMkLst>
            <pc:docMk/>
            <pc:sldMk cId="1838778754" sldId="372"/>
            <ac:spMk id="6" creationId="{DD42D869-64BF-438F-A312-BFBC886431B1}"/>
          </ac:spMkLst>
        </pc:spChg>
      </pc:sldChg>
      <pc:sldChg chg="addSp modSp">
        <pc:chgData name="Masaki Suzuki" userId="2c4feb2ed34ad1a7" providerId="Windows Live" clId="Web-{A62C4538-B757-43BE-AD3D-17D84C9C7D6D}" dt="2021-06-16T04:04:19.122" v="1691" actId="1076"/>
        <pc:sldMkLst>
          <pc:docMk/>
          <pc:sldMk cId="1559355560" sldId="376"/>
        </pc:sldMkLst>
        <pc:spChg chg="mod">
          <ac:chgData name="Masaki Suzuki" userId="2c4feb2ed34ad1a7" providerId="Windows Live" clId="Web-{A62C4538-B757-43BE-AD3D-17D84C9C7D6D}" dt="2021-06-16T04:04:14.387" v="1690" actId="20577"/>
          <ac:spMkLst>
            <pc:docMk/>
            <pc:sldMk cId="1559355560" sldId="376"/>
            <ac:spMk id="6" creationId="{F9B48304-22B9-47B0-ADA3-CDF10FCF14B0}"/>
          </ac:spMkLst>
        </pc:spChg>
        <pc:spChg chg="mod">
          <ac:chgData name="Masaki Suzuki" userId="2c4feb2ed34ad1a7" providerId="Windows Live" clId="Web-{A62C4538-B757-43BE-AD3D-17D84C9C7D6D}" dt="2021-06-16T04:04:05.918" v="1686" actId="1076"/>
          <ac:spMkLst>
            <pc:docMk/>
            <pc:sldMk cId="1559355560" sldId="376"/>
            <ac:spMk id="8" creationId="{17F1AEB5-A5A5-4CA9-9D72-794CAB294D6C}"/>
          </ac:spMkLst>
        </pc:spChg>
        <pc:spChg chg="add">
          <ac:chgData name="Masaki Suzuki" userId="2c4feb2ed34ad1a7" providerId="Windows Live" clId="Web-{A62C4538-B757-43BE-AD3D-17D84C9C7D6D}" dt="2021-06-16T04:03:58.559" v="1684"/>
          <ac:spMkLst>
            <pc:docMk/>
            <pc:sldMk cId="1559355560" sldId="376"/>
            <ac:spMk id="12" creationId="{AFC848DB-94C6-4A5C-A3B8-CB7B1BABDC53}"/>
          </ac:spMkLst>
        </pc:spChg>
        <pc:spChg chg="mod">
          <ac:chgData name="Masaki Suzuki" userId="2c4feb2ed34ad1a7" providerId="Windows Live" clId="Web-{A62C4538-B757-43BE-AD3D-17D84C9C7D6D}" dt="2021-06-16T04:04:19.122" v="1691" actId="1076"/>
          <ac:spMkLst>
            <pc:docMk/>
            <pc:sldMk cId="1559355560" sldId="376"/>
            <ac:spMk id="14" creationId="{39B607D2-805A-4962-B1DC-9EF6D28FEED0}"/>
          </ac:spMkLst>
        </pc:spChg>
      </pc:sldChg>
      <pc:sldChg chg="addSp modSp">
        <pc:chgData name="Masaki Suzuki" userId="2c4feb2ed34ad1a7" providerId="Windows Live" clId="Web-{A62C4538-B757-43BE-AD3D-17D84C9C7D6D}" dt="2021-06-16T04:04:52.263" v="1698" actId="1076"/>
        <pc:sldMkLst>
          <pc:docMk/>
          <pc:sldMk cId="4246320596" sldId="378"/>
        </pc:sldMkLst>
        <pc:spChg chg="add mod">
          <ac:chgData name="Masaki Suzuki" userId="2c4feb2ed34ad1a7" providerId="Windows Live" clId="Web-{A62C4538-B757-43BE-AD3D-17D84C9C7D6D}" dt="2021-06-16T04:04:38.716" v="1693" actId="1076"/>
          <ac:spMkLst>
            <pc:docMk/>
            <pc:sldMk cId="4246320596" sldId="378"/>
            <ac:spMk id="10" creationId="{A6591F15-1B34-49DC-A9DE-90570FAF7951}"/>
          </ac:spMkLst>
        </pc:spChg>
        <pc:spChg chg="mod">
          <ac:chgData name="Masaki Suzuki" userId="2c4feb2ed34ad1a7" providerId="Windows Live" clId="Web-{A62C4538-B757-43BE-AD3D-17D84C9C7D6D}" dt="2021-06-16T04:04:52.263" v="1698" actId="1076"/>
          <ac:spMkLst>
            <pc:docMk/>
            <pc:sldMk cId="4246320596" sldId="378"/>
            <ac:spMk id="17" creationId="{62F412A9-3153-46CE-8D50-2AFCBF7AC1CF}"/>
          </ac:spMkLst>
        </pc:spChg>
        <pc:spChg chg="add mod">
          <ac:chgData name="Masaki Suzuki" userId="2c4feb2ed34ad1a7" providerId="Windows Live" clId="Web-{A62C4538-B757-43BE-AD3D-17D84C9C7D6D}" dt="2021-06-16T04:04:45.872" v="1697" actId="20577"/>
          <ac:spMkLst>
            <pc:docMk/>
            <pc:sldMk cId="4246320596" sldId="378"/>
            <ac:spMk id="21" creationId="{707304CC-D9BF-47C2-8EC7-255ACD59378E}"/>
          </ac:spMkLst>
        </pc:spChg>
      </pc:sldChg>
      <pc:sldChg chg="addSp modSp">
        <pc:chgData name="Masaki Suzuki" userId="2c4feb2ed34ad1a7" providerId="Windows Live" clId="Web-{A62C4538-B757-43BE-AD3D-17D84C9C7D6D}" dt="2021-06-16T04:02:15.228" v="1668" actId="1076"/>
        <pc:sldMkLst>
          <pc:docMk/>
          <pc:sldMk cId="3351413083" sldId="379"/>
        </pc:sldMkLst>
        <pc:spChg chg="add mod">
          <ac:chgData name="Masaki Suzuki" userId="2c4feb2ed34ad1a7" providerId="Windows Live" clId="Web-{A62C4538-B757-43BE-AD3D-17D84C9C7D6D}" dt="2021-06-16T03:59:34.990" v="1652" actId="20577"/>
          <ac:spMkLst>
            <pc:docMk/>
            <pc:sldMk cId="3351413083" sldId="379"/>
            <ac:spMk id="7" creationId="{23590D93-73AC-433F-BD30-B2FD1A70340B}"/>
          </ac:spMkLst>
        </pc:spChg>
        <pc:spChg chg="add mod">
          <ac:chgData name="Masaki Suzuki" userId="2c4feb2ed34ad1a7" providerId="Windows Live" clId="Web-{A62C4538-B757-43BE-AD3D-17D84C9C7D6D}" dt="2021-06-16T03:59:56.803" v="1657" actId="1076"/>
          <ac:spMkLst>
            <pc:docMk/>
            <pc:sldMk cId="3351413083" sldId="379"/>
            <ac:spMk id="16" creationId="{16F18606-577E-4210-B932-F3DB7F1C5278}"/>
          </ac:spMkLst>
        </pc:spChg>
        <pc:spChg chg="add mod">
          <ac:chgData name="Masaki Suzuki" userId="2c4feb2ed34ad1a7" providerId="Windows Live" clId="Web-{A62C4538-B757-43BE-AD3D-17D84C9C7D6D}" dt="2021-06-16T04:00:09.006" v="1660" actId="20577"/>
          <ac:spMkLst>
            <pc:docMk/>
            <pc:sldMk cId="3351413083" sldId="379"/>
            <ac:spMk id="17" creationId="{4DA636E0-0D24-4E3D-8F4F-7B66CC63FAB1}"/>
          </ac:spMkLst>
        </pc:spChg>
        <pc:spChg chg="add mod">
          <ac:chgData name="Masaki Suzuki" userId="2c4feb2ed34ad1a7" providerId="Windows Live" clId="Web-{A62C4538-B757-43BE-AD3D-17D84C9C7D6D}" dt="2021-06-16T04:00:19.600" v="1662" actId="1076"/>
          <ac:spMkLst>
            <pc:docMk/>
            <pc:sldMk cId="3351413083" sldId="379"/>
            <ac:spMk id="18" creationId="{5822E541-F85A-4D48-92DD-9F3051CD4DA8}"/>
          </ac:spMkLst>
        </pc:spChg>
        <pc:spChg chg="add mod">
          <ac:chgData name="Masaki Suzuki" userId="2c4feb2ed34ad1a7" providerId="Windows Live" clId="Web-{A62C4538-B757-43BE-AD3D-17D84C9C7D6D}" dt="2021-06-16T04:02:15.228" v="1668" actId="1076"/>
          <ac:spMkLst>
            <pc:docMk/>
            <pc:sldMk cId="3351413083" sldId="379"/>
            <ac:spMk id="19" creationId="{DBEBCA52-3DA1-4F24-8FC2-70D1BD2618CF}"/>
          </ac:spMkLst>
        </pc:spChg>
      </pc:sldChg>
      <pc:sldChg chg="addSp modSp">
        <pc:chgData name="Masaki Suzuki" userId="2c4feb2ed34ad1a7" providerId="Windows Live" clId="Web-{A62C4538-B757-43BE-AD3D-17D84C9C7D6D}" dt="2021-06-16T04:35:48.618" v="2198" actId="1076"/>
        <pc:sldMkLst>
          <pc:docMk/>
          <pc:sldMk cId="3196136318" sldId="380"/>
        </pc:sldMkLst>
        <pc:spChg chg="add mod">
          <ac:chgData name="Masaki Suzuki" userId="2c4feb2ed34ad1a7" providerId="Windows Live" clId="Web-{A62C4538-B757-43BE-AD3D-17D84C9C7D6D}" dt="2021-06-16T04:35:29.962" v="2193" actId="1076"/>
          <ac:spMkLst>
            <pc:docMk/>
            <pc:sldMk cId="3196136318" sldId="380"/>
            <ac:spMk id="5" creationId="{06CFE0D2-FA4E-4E1D-A85E-941B171CA77A}"/>
          </ac:spMkLst>
        </pc:spChg>
        <pc:spChg chg="mod">
          <ac:chgData name="Masaki Suzuki" userId="2c4feb2ed34ad1a7" providerId="Windows Live" clId="Web-{A62C4538-B757-43BE-AD3D-17D84C9C7D6D}" dt="2021-06-16T04:35:45.259" v="2197" actId="14100"/>
          <ac:spMkLst>
            <pc:docMk/>
            <pc:sldMk cId="3196136318" sldId="380"/>
            <ac:spMk id="8" creationId="{A9AC88FD-3B2C-47D2-994E-E6F8E0A73381}"/>
          </ac:spMkLst>
        </pc:spChg>
        <pc:spChg chg="add mod">
          <ac:chgData name="Masaki Suzuki" userId="2c4feb2ed34ad1a7" providerId="Windows Live" clId="Web-{A62C4538-B757-43BE-AD3D-17D84C9C7D6D}" dt="2021-06-16T04:35:18.336" v="2191" actId="20577"/>
          <ac:spMkLst>
            <pc:docMk/>
            <pc:sldMk cId="3196136318" sldId="380"/>
            <ac:spMk id="10" creationId="{C3E0866D-A931-4552-B045-855B2E6EDD52}"/>
          </ac:spMkLst>
        </pc:spChg>
        <pc:picChg chg="mod">
          <ac:chgData name="Masaki Suzuki" userId="2c4feb2ed34ad1a7" providerId="Windows Live" clId="Web-{A62C4538-B757-43BE-AD3D-17D84C9C7D6D}" dt="2021-06-16T04:35:48.618" v="2198" actId="1076"/>
          <ac:picMkLst>
            <pc:docMk/>
            <pc:sldMk cId="3196136318" sldId="380"/>
            <ac:picMk id="9" creationId="{286D1800-7862-4530-990A-A7BBFE8750ED}"/>
          </ac:picMkLst>
        </pc:picChg>
      </pc:sldChg>
      <pc:sldChg chg="addSp modSp">
        <pc:chgData name="Masaki Suzuki" userId="2c4feb2ed34ad1a7" providerId="Windows Live" clId="Web-{A62C4538-B757-43BE-AD3D-17D84C9C7D6D}" dt="2021-06-16T03:56:31.767" v="1624" actId="1076"/>
        <pc:sldMkLst>
          <pc:docMk/>
          <pc:sldMk cId="927693009" sldId="382"/>
        </pc:sldMkLst>
        <pc:spChg chg="add mod">
          <ac:chgData name="Masaki Suzuki" userId="2c4feb2ed34ad1a7" providerId="Windows Live" clId="Web-{A62C4538-B757-43BE-AD3D-17D84C9C7D6D}" dt="2021-06-16T03:55:59.063" v="1615" actId="14100"/>
          <ac:spMkLst>
            <pc:docMk/>
            <pc:sldMk cId="927693009" sldId="382"/>
            <ac:spMk id="8" creationId="{2F444454-947D-4675-9391-9EB7350CDF9D}"/>
          </ac:spMkLst>
        </pc:spChg>
        <pc:spChg chg="add mod">
          <ac:chgData name="Masaki Suzuki" userId="2c4feb2ed34ad1a7" providerId="Windows Live" clId="Web-{A62C4538-B757-43BE-AD3D-17D84C9C7D6D}" dt="2021-06-16T03:56:23.314" v="1623" actId="1076"/>
          <ac:spMkLst>
            <pc:docMk/>
            <pc:sldMk cId="927693009" sldId="382"/>
            <ac:spMk id="10" creationId="{633226B0-4848-4D73-B2CE-62FCBF90834E}"/>
          </ac:spMkLst>
        </pc:spChg>
        <pc:spChg chg="mod">
          <ac:chgData name="Masaki Suzuki" userId="2c4feb2ed34ad1a7" providerId="Windows Live" clId="Web-{A62C4538-B757-43BE-AD3D-17D84C9C7D6D}" dt="2021-06-16T03:56:31.767" v="1624" actId="1076"/>
          <ac:spMkLst>
            <pc:docMk/>
            <pc:sldMk cId="927693009" sldId="382"/>
            <ac:spMk id="13" creationId="{CAA95967-E377-4971-B16D-6F0B4A591342}"/>
          </ac:spMkLst>
        </pc:spChg>
      </pc:sldChg>
      <pc:sldChg chg="addSp modSp">
        <pc:chgData name="Masaki Suzuki" userId="2c4feb2ed34ad1a7" providerId="Windows Live" clId="Web-{A62C4538-B757-43BE-AD3D-17D84C9C7D6D}" dt="2021-06-16T04:06:44.047" v="1716" actId="1076"/>
        <pc:sldMkLst>
          <pc:docMk/>
          <pc:sldMk cId="2206464848" sldId="384"/>
        </pc:sldMkLst>
        <pc:spChg chg="add mod">
          <ac:chgData name="Masaki Suzuki" userId="2c4feb2ed34ad1a7" providerId="Windows Live" clId="Web-{A62C4538-B757-43BE-AD3D-17D84C9C7D6D}" dt="2021-06-16T04:05:15.795" v="1707" actId="1076"/>
          <ac:spMkLst>
            <pc:docMk/>
            <pc:sldMk cId="2206464848" sldId="384"/>
            <ac:spMk id="8" creationId="{52067368-DE86-4444-8086-C094F3C69936}"/>
          </ac:spMkLst>
        </pc:spChg>
        <pc:spChg chg="mod">
          <ac:chgData name="Masaki Suzuki" userId="2c4feb2ed34ad1a7" providerId="Windows Live" clId="Web-{A62C4538-B757-43BE-AD3D-17D84C9C7D6D}" dt="2021-06-16T04:06:05.405" v="1714" actId="1076"/>
          <ac:spMkLst>
            <pc:docMk/>
            <pc:sldMk cId="2206464848" sldId="384"/>
            <ac:spMk id="17" creationId="{1CEF03DA-A2F7-4C55-B758-8202D0E6DA61}"/>
          </ac:spMkLst>
        </pc:spChg>
        <pc:spChg chg="add mod">
          <ac:chgData name="Masaki Suzuki" userId="2c4feb2ed34ad1a7" providerId="Windows Live" clId="Web-{A62C4538-B757-43BE-AD3D-17D84C9C7D6D}" dt="2021-06-16T04:05:35.998" v="1713" actId="14100"/>
          <ac:spMkLst>
            <pc:docMk/>
            <pc:sldMk cId="2206464848" sldId="384"/>
            <ac:spMk id="20" creationId="{D7F185AA-C8CC-480F-B9A7-74CB84F6C999}"/>
          </ac:spMkLst>
        </pc:spChg>
        <pc:picChg chg="add mod">
          <ac:chgData name="Masaki Suzuki" userId="2c4feb2ed34ad1a7" providerId="Windows Live" clId="Web-{A62C4538-B757-43BE-AD3D-17D84C9C7D6D}" dt="2021-06-16T04:06:44.047" v="1716" actId="1076"/>
          <ac:picMkLst>
            <pc:docMk/>
            <pc:sldMk cId="2206464848" sldId="384"/>
            <ac:picMk id="9" creationId="{920EFC7E-B4CD-498B-BAAB-CE6823FAD7A0}"/>
          </ac:picMkLst>
        </pc:picChg>
      </pc:sldChg>
      <pc:sldChg chg="addSp modSp">
        <pc:chgData name="Masaki Suzuki" userId="2c4feb2ed34ad1a7" providerId="Windows Live" clId="Web-{A62C4538-B757-43BE-AD3D-17D84C9C7D6D}" dt="2021-06-16T04:07:57.861" v="1745" actId="1076"/>
        <pc:sldMkLst>
          <pc:docMk/>
          <pc:sldMk cId="1699587024" sldId="385"/>
        </pc:sldMkLst>
        <pc:spChg chg="add mod">
          <ac:chgData name="Masaki Suzuki" userId="2c4feb2ed34ad1a7" providerId="Windows Live" clId="Web-{A62C4538-B757-43BE-AD3D-17D84C9C7D6D}" dt="2021-06-16T04:07:15.141" v="1725" actId="1076"/>
          <ac:spMkLst>
            <pc:docMk/>
            <pc:sldMk cId="1699587024" sldId="385"/>
            <ac:spMk id="8" creationId="{B4D231F7-8D6A-47FD-BEEE-100A133BC657}"/>
          </ac:spMkLst>
        </pc:spChg>
        <pc:spChg chg="add mod">
          <ac:chgData name="Masaki Suzuki" userId="2c4feb2ed34ad1a7" providerId="Windows Live" clId="Web-{A62C4538-B757-43BE-AD3D-17D84C9C7D6D}" dt="2021-06-16T04:07:45.517" v="1740" actId="1076"/>
          <ac:spMkLst>
            <pc:docMk/>
            <pc:sldMk cId="1699587024" sldId="385"/>
            <ac:spMk id="21" creationId="{A369E262-18A4-4ED6-AF1A-B04DE8817BC6}"/>
          </ac:spMkLst>
        </pc:spChg>
        <pc:spChg chg="add mod">
          <ac:chgData name="Masaki Suzuki" userId="2c4feb2ed34ad1a7" providerId="Windows Live" clId="Web-{A62C4538-B757-43BE-AD3D-17D84C9C7D6D}" dt="2021-06-16T04:07:36.673" v="1737" actId="1076"/>
          <ac:spMkLst>
            <pc:docMk/>
            <pc:sldMk cId="1699587024" sldId="385"/>
            <ac:spMk id="22" creationId="{C3E13988-AF52-4E3F-A3DF-ED0ED8DE7568}"/>
          </ac:spMkLst>
        </pc:spChg>
        <pc:spChg chg="add mod">
          <ac:chgData name="Masaki Suzuki" userId="2c4feb2ed34ad1a7" providerId="Windows Live" clId="Web-{A62C4538-B757-43BE-AD3D-17D84C9C7D6D}" dt="2021-06-16T04:07:57.861" v="1745" actId="1076"/>
          <ac:spMkLst>
            <pc:docMk/>
            <pc:sldMk cId="1699587024" sldId="385"/>
            <ac:spMk id="23" creationId="{9C84FBFE-3E3F-4469-BCBD-271E7EE8CBE4}"/>
          </ac:spMkLst>
        </pc:spChg>
      </pc:sldChg>
      <pc:sldChg chg="addSp modSp">
        <pc:chgData name="Masaki Suzuki" userId="2c4feb2ed34ad1a7" providerId="Windows Live" clId="Web-{A62C4538-B757-43BE-AD3D-17D84C9C7D6D}" dt="2021-06-16T04:08:38.862" v="1754" actId="20577"/>
        <pc:sldMkLst>
          <pc:docMk/>
          <pc:sldMk cId="2925984795" sldId="387"/>
        </pc:sldMkLst>
        <pc:spChg chg="add mod">
          <ac:chgData name="Masaki Suzuki" userId="2c4feb2ed34ad1a7" providerId="Windows Live" clId="Web-{A62C4538-B757-43BE-AD3D-17D84C9C7D6D}" dt="2021-06-16T04:08:30.143" v="1751" actId="20577"/>
          <ac:spMkLst>
            <pc:docMk/>
            <pc:sldMk cId="2925984795" sldId="387"/>
            <ac:spMk id="7" creationId="{B440EDE8-15AF-4B60-84E8-6F81180AE5A1}"/>
          </ac:spMkLst>
        </pc:spChg>
        <pc:spChg chg="mod">
          <ac:chgData name="Masaki Suzuki" userId="2c4feb2ed34ad1a7" providerId="Windows Live" clId="Web-{A62C4538-B757-43BE-AD3D-17D84C9C7D6D}" dt="2021-06-16T04:08:16.893" v="1746" actId="1076"/>
          <ac:spMkLst>
            <pc:docMk/>
            <pc:sldMk cId="2925984795" sldId="387"/>
            <ac:spMk id="10" creationId="{2B9A3669-B420-4622-861E-3B01144AC1B8}"/>
          </ac:spMkLst>
        </pc:spChg>
        <pc:spChg chg="add mod">
          <ac:chgData name="Masaki Suzuki" userId="2c4feb2ed34ad1a7" providerId="Windows Live" clId="Web-{A62C4538-B757-43BE-AD3D-17D84C9C7D6D}" dt="2021-06-16T04:08:38.862" v="1754" actId="20577"/>
          <ac:spMkLst>
            <pc:docMk/>
            <pc:sldMk cId="2925984795" sldId="387"/>
            <ac:spMk id="16" creationId="{DFF2C029-BED9-46EA-9C30-0F9CCE1F7F26}"/>
          </ac:spMkLst>
        </pc:spChg>
      </pc:sldChg>
      <pc:sldChg chg="addSp modSp">
        <pc:chgData name="Masaki Suzuki" userId="2c4feb2ed34ad1a7" providerId="Windows Live" clId="Web-{A62C4538-B757-43BE-AD3D-17D84C9C7D6D}" dt="2021-06-16T04:09:26.160" v="1771" actId="1076"/>
        <pc:sldMkLst>
          <pc:docMk/>
          <pc:sldMk cId="2560444411" sldId="389"/>
        </pc:sldMkLst>
        <pc:spChg chg="add mod">
          <ac:chgData name="Masaki Suzuki" userId="2c4feb2ed34ad1a7" providerId="Windows Live" clId="Web-{A62C4538-B757-43BE-AD3D-17D84C9C7D6D}" dt="2021-06-16T04:08:57.987" v="1760" actId="20577"/>
          <ac:spMkLst>
            <pc:docMk/>
            <pc:sldMk cId="2560444411" sldId="389"/>
            <ac:spMk id="8" creationId="{11734A9B-8C5E-4EDD-8BF4-700567B3A7B4}"/>
          </ac:spMkLst>
        </pc:spChg>
        <pc:spChg chg="add mod">
          <ac:chgData name="Masaki Suzuki" userId="2c4feb2ed34ad1a7" providerId="Windows Live" clId="Web-{A62C4538-B757-43BE-AD3D-17D84C9C7D6D}" dt="2021-06-16T04:09:08.800" v="1765" actId="14100"/>
          <ac:spMkLst>
            <pc:docMk/>
            <pc:sldMk cId="2560444411" sldId="389"/>
            <ac:spMk id="10" creationId="{36E6D6E7-2467-4412-9728-D5E16D498266}"/>
          </ac:spMkLst>
        </pc:spChg>
        <pc:spChg chg="add mod">
          <ac:chgData name="Masaki Suzuki" userId="2c4feb2ed34ad1a7" providerId="Windows Live" clId="Web-{A62C4538-B757-43BE-AD3D-17D84C9C7D6D}" dt="2021-06-16T04:09:26.160" v="1771" actId="1076"/>
          <ac:spMkLst>
            <pc:docMk/>
            <pc:sldMk cId="2560444411" sldId="389"/>
            <ac:spMk id="12" creationId="{C595AF7C-17D9-444A-9E5B-177C4EE557C0}"/>
          </ac:spMkLst>
        </pc:spChg>
      </pc:sldChg>
      <pc:sldChg chg="addSp modSp">
        <pc:chgData name="Masaki Suzuki" userId="2c4feb2ed34ad1a7" providerId="Windows Live" clId="Web-{A62C4538-B757-43BE-AD3D-17D84C9C7D6D}" dt="2021-06-16T04:10:47.052" v="1796" actId="14100"/>
        <pc:sldMkLst>
          <pc:docMk/>
          <pc:sldMk cId="1183160586" sldId="390"/>
        </pc:sldMkLst>
        <pc:spChg chg="mod">
          <ac:chgData name="Masaki Suzuki" userId="2c4feb2ed34ad1a7" providerId="Windows Live" clId="Web-{A62C4538-B757-43BE-AD3D-17D84C9C7D6D}" dt="2021-06-16T04:10:23.474" v="1788" actId="20577"/>
          <ac:spMkLst>
            <pc:docMk/>
            <pc:sldMk cId="1183160586" sldId="390"/>
            <ac:spMk id="2" creationId="{89E8158B-5EEC-45B0-8FEB-AB7342825C24}"/>
          </ac:spMkLst>
        </pc:spChg>
        <pc:spChg chg="add mod">
          <ac:chgData name="Masaki Suzuki" userId="2c4feb2ed34ad1a7" providerId="Windows Live" clId="Web-{A62C4538-B757-43BE-AD3D-17D84C9C7D6D}" dt="2021-06-16T04:10:34.943" v="1791" actId="1076"/>
          <ac:spMkLst>
            <pc:docMk/>
            <pc:sldMk cId="1183160586" sldId="390"/>
            <ac:spMk id="5" creationId="{770A7FCD-F192-47EE-B13F-99D774876D5F}"/>
          </ac:spMkLst>
        </pc:spChg>
        <pc:spChg chg="add mod">
          <ac:chgData name="Masaki Suzuki" userId="2c4feb2ed34ad1a7" providerId="Windows Live" clId="Web-{A62C4538-B757-43BE-AD3D-17D84C9C7D6D}" dt="2021-06-16T04:10:47.052" v="1796" actId="14100"/>
          <ac:spMkLst>
            <pc:docMk/>
            <pc:sldMk cId="1183160586" sldId="390"/>
            <ac:spMk id="10" creationId="{6AE9C77C-E255-46A0-AC37-99D3EC2DDAF3}"/>
          </ac:spMkLst>
        </pc:spChg>
      </pc:sldChg>
      <pc:sldChg chg="addSp modSp">
        <pc:chgData name="Masaki Suzuki" userId="2c4feb2ed34ad1a7" providerId="Windows Live" clId="Web-{A62C4538-B757-43BE-AD3D-17D84C9C7D6D}" dt="2021-06-16T04:12:27.117" v="1816" actId="14100"/>
        <pc:sldMkLst>
          <pc:docMk/>
          <pc:sldMk cId="2325867353" sldId="391"/>
        </pc:sldMkLst>
        <pc:spChg chg="add mod">
          <ac:chgData name="Masaki Suzuki" userId="2c4feb2ed34ad1a7" providerId="Windows Live" clId="Web-{A62C4538-B757-43BE-AD3D-17D84C9C7D6D}" dt="2021-06-16T04:11:09.756" v="1800" actId="20577"/>
          <ac:spMkLst>
            <pc:docMk/>
            <pc:sldMk cId="2325867353" sldId="391"/>
            <ac:spMk id="9" creationId="{F57D6591-0BD1-477B-AAB3-F880E544DD23}"/>
          </ac:spMkLst>
        </pc:spChg>
        <pc:spChg chg="add mod">
          <ac:chgData name="Masaki Suzuki" userId="2c4feb2ed34ad1a7" providerId="Windows Live" clId="Web-{A62C4538-B757-43BE-AD3D-17D84C9C7D6D}" dt="2021-06-16T04:11:31.241" v="1806" actId="1076"/>
          <ac:spMkLst>
            <pc:docMk/>
            <pc:sldMk cId="2325867353" sldId="391"/>
            <ac:spMk id="23" creationId="{8C93564D-60C1-43F1-8055-5029B1228F55}"/>
          </ac:spMkLst>
        </pc:spChg>
        <pc:spChg chg="add mod">
          <ac:chgData name="Masaki Suzuki" userId="2c4feb2ed34ad1a7" providerId="Windows Live" clId="Web-{A62C4538-B757-43BE-AD3D-17D84C9C7D6D}" dt="2021-06-16T04:12:27.117" v="1816" actId="14100"/>
          <ac:spMkLst>
            <pc:docMk/>
            <pc:sldMk cId="2325867353" sldId="391"/>
            <ac:spMk id="24" creationId="{B13C1089-8DB4-4534-8C22-F9527FC4500E}"/>
          </ac:spMkLst>
        </pc:spChg>
      </pc:sldChg>
      <pc:sldChg chg="addSp delSp modSp">
        <pc:chgData name="Masaki Suzuki" userId="2c4feb2ed34ad1a7" providerId="Windows Live" clId="Web-{A62C4538-B757-43BE-AD3D-17D84C9C7D6D}" dt="2021-06-16T04:14:29.792" v="1842" actId="1076"/>
        <pc:sldMkLst>
          <pc:docMk/>
          <pc:sldMk cId="3947848655" sldId="392"/>
        </pc:sldMkLst>
        <pc:spChg chg="mod">
          <ac:chgData name="Masaki Suzuki" userId="2c4feb2ed34ad1a7" providerId="Windows Live" clId="Web-{A62C4538-B757-43BE-AD3D-17D84C9C7D6D}" dt="2021-06-16T04:14:29.792" v="1842" actId="1076"/>
          <ac:spMkLst>
            <pc:docMk/>
            <pc:sldMk cId="3947848655" sldId="392"/>
            <ac:spMk id="5" creationId="{86AC23EB-D639-43B1-AA50-D0070888FDDE}"/>
          </ac:spMkLst>
        </pc:spChg>
        <pc:spChg chg="mod">
          <ac:chgData name="Masaki Suzuki" userId="2c4feb2ed34ad1a7" providerId="Windows Live" clId="Web-{A62C4538-B757-43BE-AD3D-17D84C9C7D6D}" dt="2021-06-16T04:13:37.853" v="1833" actId="20577"/>
          <ac:spMkLst>
            <pc:docMk/>
            <pc:sldMk cId="3947848655" sldId="392"/>
            <ac:spMk id="6" creationId="{3D5AF3EC-3873-4AB6-B7D8-5E6CBCFF9F81}"/>
          </ac:spMkLst>
        </pc:spChg>
        <pc:spChg chg="add mod">
          <ac:chgData name="Masaki Suzuki" userId="2c4feb2ed34ad1a7" providerId="Windows Live" clId="Web-{A62C4538-B757-43BE-AD3D-17D84C9C7D6D}" dt="2021-06-16T04:12:40.743" v="1822" actId="14100"/>
          <ac:spMkLst>
            <pc:docMk/>
            <pc:sldMk cId="3947848655" sldId="392"/>
            <ac:spMk id="8" creationId="{B6284AA7-F243-4A69-B9D9-6CB24623C8A8}"/>
          </ac:spMkLst>
        </pc:spChg>
        <pc:spChg chg="add del">
          <ac:chgData name="Masaki Suzuki" userId="2c4feb2ed34ad1a7" providerId="Windows Live" clId="Web-{A62C4538-B757-43BE-AD3D-17D84C9C7D6D}" dt="2021-06-16T04:14:19.385" v="1838"/>
          <ac:spMkLst>
            <pc:docMk/>
            <pc:sldMk cId="3947848655" sldId="392"/>
            <ac:spMk id="9" creationId="{F8EC7DFF-4CE3-4678-BA07-77EEA871F43F}"/>
          </ac:spMkLst>
        </pc:spChg>
        <pc:spChg chg="mod">
          <ac:chgData name="Masaki Suzuki" userId="2c4feb2ed34ad1a7" providerId="Windows Live" clId="Web-{A62C4538-B757-43BE-AD3D-17D84C9C7D6D}" dt="2021-06-16T04:13:55.838" v="1836" actId="1076"/>
          <ac:spMkLst>
            <pc:docMk/>
            <pc:sldMk cId="3947848655" sldId="392"/>
            <ac:spMk id="10" creationId="{00D7E72A-4E40-416B-8377-AD275FC03C8D}"/>
          </ac:spMkLst>
        </pc:spChg>
        <pc:spChg chg="mod">
          <ac:chgData name="Masaki Suzuki" userId="2c4feb2ed34ad1a7" providerId="Windows Live" clId="Web-{A62C4538-B757-43BE-AD3D-17D84C9C7D6D}" dt="2021-06-16T04:14:25.276" v="1840" actId="1076"/>
          <ac:spMkLst>
            <pc:docMk/>
            <pc:sldMk cId="3947848655" sldId="392"/>
            <ac:spMk id="11" creationId="{6767F72A-B215-4DDD-8F1E-F5C7B53A0E3B}"/>
          </ac:spMkLst>
        </pc:spChg>
        <pc:spChg chg="mod">
          <ac:chgData name="Masaki Suzuki" userId="2c4feb2ed34ad1a7" providerId="Windows Live" clId="Web-{A62C4538-B757-43BE-AD3D-17D84C9C7D6D}" dt="2021-06-16T04:13:51.338" v="1835" actId="1076"/>
          <ac:spMkLst>
            <pc:docMk/>
            <pc:sldMk cId="3947848655" sldId="392"/>
            <ac:spMk id="12" creationId="{0B60C498-80E6-4480-A5B6-762461BC0372}"/>
          </ac:spMkLst>
        </pc:spChg>
        <pc:spChg chg="add mod">
          <ac:chgData name="Masaki Suzuki" userId="2c4feb2ed34ad1a7" providerId="Windows Live" clId="Web-{A62C4538-B757-43BE-AD3D-17D84C9C7D6D}" dt="2021-06-16T04:12:54.415" v="1829" actId="1076"/>
          <ac:spMkLst>
            <pc:docMk/>
            <pc:sldMk cId="3947848655" sldId="392"/>
            <ac:spMk id="14" creationId="{6AEBE443-5F7F-4664-9A5F-9936E02D81AE}"/>
          </ac:spMkLst>
        </pc:spChg>
        <pc:picChg chg="mod">
          <ac:chgData name="Masaki Suzuki" userId="2c4feb2ed34ad1a7" providerId="Windows Live" clId="Web-{A62C4538-B757-43BE-AD3D-17D84C9C7D6D}" dt="2021-06-16T04:14:26.933" v="1841" actId="1076"/>
          <ac:picMkLst>
            <pc:docMk/>
            <pc:sldMk cId="3947848655" sldId="392"/>
            <ac:picMk id="4" creationId="{570667D6-E959-4EC4-BFDC-3284F3372590}"/>
          </ac:picMkLst>
        </pc:picChg>
        <pc:picChg chg="mod">
          <ac:chgData name="Masaki Suzuki" userId="2c4feb2ed34ad1a7" providerId="Windows Live" clId="Web-{A62C4538-B757-43BE-AD3D-17D84C9C7D6D}" dt="2021-06-16T04:11:40.351" v="1807" actId="1076"/>
          <ac:picMkLst>
            <pc:docMk/>
            <pc:sldMk cId="3947848655" sldId="392"/>
            <ac:picMk id="7" creationId="{67F4B108-F204-4908-8A64-A667B0F3C067}"/>
          </ac:picMkLst>
        </pc:picChg>
      </pc:sldChg>
      <pc:sldChg chg="addSp modSp">
        <pc:chgData name="Masaki Suzuki" userId="2c4feb2ed34ad1a7" providerId="Windows Live" clId="Web-{A62C4538-B757-43BE-AD3D-17D84C9C7D6D}" dt="2021-06-16T04:14:55.964" v="1852" actId="1076"/>
        <pc:sldMkLst>
          <pc:docMk/>
          <pc:sldMk cId="1014582624" sldId="393"/>
        </pc:sldMkLst>
        <pc:spChg chg="add mod">
          <ac:chgData name="Masaki Suzuki" userId="2c4feb2ed34ad1a7" providerId="Windows Live" clId="Web-{A62C4538-B757-43BE-AD3D-17D84C9C7D6D}" dt="2021-06-16T04:14:46.824" v="1848" actId="1076"/>
          <ac:spMkLst>
            <pc:docMk/>
            <pc:sldMk cId="1014582624" sldId="393"/>
            <ac:spMk id="8" creationId="{D3A45407-BE8C-4104-950E-B0A1D09AFF8D}"/>
          </ac:spMkLst>
        </pc:spChg>
        <pc:spChg chg="add mod">
          <ac:chgData name="Masaki Suzuki" userId="2c4feb2ed34ad1a7" providerId="Windows Live" clId="Web-{A62C4538-B757-43BE-AD3D-17D84C9C7D6D}" dt="2021-06-16T04:14:55.964" v="1852" actId="1076"/>
          <ac:spMkLst>
            <pc:docMk/>
            <pc:sldMk cId="1014582624" sldId="393"/>
            <ac:spMk id="17" creationId="{6DE2FC63-D199-4307-84C3-24CFC38D0103}"/>
          </ac:spMkLst>
        </pc:spChg>
      </pc:sldChg>
      <pc:sldChg chg="addSp modSp">
        <pc:chgData name="Masaki Suzuki" userId="2c4feb2ed34ad1a7" providerId="Windows Live" clId="Web-{A62C4538-B757-43BE-AD3D-17D84C9C7D6D}" dt="2021-06-16T04:16:00.013" v="1868" actId="20577"/>
        <pc:sldMkLst>
          <pc:docMk/>
          <pc:sldMk cId="1390421664" sldId="394"/>
        </pc:sldMkLst>
        <pc:spChg chg="add mod">
          <ac:chgData name="Masaki Suzuki" userId="2c4feb2ed34ad1a7" providerId="Windows Live" clId="Web-{A62C4538-B757-43BE-AD3D-17D84C9C7D6D}" dt="2021-06-16T04:15:45.700" v="1864" actId="14100"/>
          <ac:spMkLst>
            <pc:docMk/>
            <pc:sldMk cId="1390421664" sldId="394"/>
            <ac:spMk id="13" creationId="{3ECD398E-C51A-4317-AED4-F7A8A8FD45F2}"/>
          </ac:spMkLst>
        </pc:spChg>
        <pc:spChg chg="add mod">
          <ac:chgData name="Masaki Suzuki" userId="2c4feb2ed34ad1a7" providerId="Windows Live" clId="Web-{A62C4538-B757-43BE-AD3D-17D84C9C7D6D}" dt="2021-06-16T04:16:00.013" v="1868" actId="20577"/>
          <ac:spMkLst>
            <pc:docMk/>
            <pc:sldMk cId="1390421664" sldId="394"/>
            <ac:spMk id="27" creationId="{D42F73FE-4EC2-432F-A1F3-AE30DF8C7C41}"/>
          </ac:spMkLst>
        </pc:spChg>
      </pc:sldChg>
      <pc:sldChg chg="addSp delSp modSp">
        <pc:chgData name="Masaki Suzuki" userId="2c4feb2ed34ad1a7" providerId="Windows Live" clId="Web-{A62C4538-B757-43BE-AD3D-17D84C9C7D6D}" dt="2021-06-16T04:17:59.734" v="1904" actId="1076"/>
        <pc:sldMkLst>
          <pc:docMk/>
          <pc:sldMk cId="2085005044" sldId="396"/>
        </pc:sldMkLst>
        <pc:spChg chg="add mod">
          <ac:chgData name="Masaki Suzuki" userId="2c4feb2ed34ad1a7" providerId="Windows Live" clId="Web-{A62C4538-B757-43BE-AD3D-17D84C9C7D6D}" dt="2021-06-16T04:17:05.827" v="1881" actId="1076"/>
          <ac:spMkLst>
            <pc:docMk/>
            <pc:sldMk cId="2085005044" sldId="396"/>
            <ac:spMk id="15" creationId="{2AF71B99-5BC8-49CC-9412-305CF5E17790}"/>
          </ac:spMkLst>
        </pc:spChg>
        <pc:spChg chg="mod">
          <ac:chgData name="Masaki Suzuki" userId="2c4feb2ed34ad1a7" providerId="Windows Live" clId="Web-{A62C4538-B757-43BE-AD3D-17D84C9C7D6D}" dt="2021-06-16T04:17:45.734" v="1898" actId="1076"/>
          <ac:spMkLst>
            <pc:docMk/>
            <pc:sldMk cId="2085005044" sldId="396"/>
            <ac:spMk id="32" creationId="{439A73BB-1ECB-457D-85ED-1E8BDBB74C75}"/>
          </ac:spMkLst>
        </pc:spChg>
        <pc:spChg chg="add mod">
          <ac:chgData name="Masaki Suzuki" userId="2c4feb2ed34ad1a7" providerId="Windows Live" clId="Web-{A62C4538-B757-43BE-AD3D-17D84C9C7D6D}" dt="2021-06-16T04:17:21.796" v="1890" actId="14100"/>
          <ac:spMkLst>
            <pc:docMk/>
            <pc:sldMk cId="2085005044" sldId="396"/>
            <ac:spMk id="43" creationId="{66EC5789-3414-4FCF-87C9-C592A9CC5115}"/>
          </ac:spMkLst>
        </pc:spChg>
        <pc:spChg chg="add del mod">
          <ac:chgData name="Masaki Suzuki" userId="2c4feb2ed34ad1a7" providerId="Windows Live" clId="Web-{A62C4538-B757-43BE-AD3D-17D84C9C7D6D}" dt="2021-06-16T04:17:24.093" v="1891"/>
          <ac:spMkLst>
            <pc:docMk/>
            <pc:sldMk cId="2085005044" sldId="396"/>
            <ac:spMk id="44" creationId="{AFBD6850-239F-43A1-B387-865596DD8AAC}"/>
          </ac:spMkLst>
        </pc:spChg>
        <pc:spChg chg="add mod">
          <ac:chgData name="Masaki Suzuki" userId="2c4feb2ed34ad1a7" providerId="Windows Live" clId="Web-{A62C4538-B757-43BE-AD3D-17D84C9C7D6D}" dt="2021-06-16T04:17:39.078" v="1897" actId="1076"/>
          <ac:spMkLst>
            <pc:docMk/>
            <pc:sldMk cId="2085005044" sldId="396"/>
            <ac:spMk id="45" creationId="{A0C34ADF-8ECE-4585-AFB6-79A7281C3D4C}"/>
          </ac:spMkLst>
        </pc:spChg>
        <pc:spChg chg="add mod">
          <ac:chgData name="Masaki Suzuki" userId="2c4feb2ed34ad1a7" providerId="Windows Live" clId="Web-{A62C4538-B757-43BE-AD3D-17D84C9C7D6D}" dt="2021-06-16T04:17:59.734" v="1904" actId="1076"/>
          <ac:spMkLst>
            <pc:docMk/>
            <pc:sldMk cId="2085005044" sldId="396"/>
            <ac:spMk id="46" creationId="{A3B7E0BF-0987-4BB7-938C-48A4A287DE72}"/>
          </ac:spMkLst>
        </pc:spChg>
      </pc:sldChg>
      <pc:sldChg chg="addSp modSp">
        <pc:chgData name="Masaki Suzuki" userId="2c4feb2ed34ad1a7" providerId="Windows Live" clId="Web-{A62C4538-B757-43BE-AD3D-17D84C9C7D6D}" dt="2021-06-16T04:24:37.072" v="2011" actId="20577"/>
        <pc:sldMkLst>
          <pc:docMk/>
          <pc:sldMk cId="1275981446" sldId="397"/>
        </pc:sldMkLst>
        <pc:spChg chg="mod">
          <ac:chgData name="Masaki Suzuki" userId="2c4feb2ed34ad1a7" providerId="Windows Live" clId="Web-{A62C4538-B757-43BE-AD3D-17D84C9C7D6D}" dt="2021-06-16T04:19:08.142" v="1928" actId="20577"/>
          <ac:spMkLst>
            <pc:docMk/>
            <pc:sldMk cId="1275981446" sldId="397"/>
            <ac:spMk id="2" creationId="{89E8158B-5EEC-45B0-8FEB-AB7342825C24}"/>
          </ac:spMkLst>
        </pc:spChg>
        <pc:spChg chg="mod">
          <ac:chgData name="Masaki Suzuki" userId="2c4feb2ed34ad1a7" providerId="Windows Live" clId="Web-{A62C4538-B757-43BE-AD3D-17D84C9C7D6D}" dt="2021-06-16T04:18:20.860" v="1906" actId="20577"/>
          <ac:spMkLst>
            <pc:docMk/>
            <pc:sldMk cId="1275981446" sldId="397"/>
            <ac:spMk id="9" creationId="{153D4008-22E0-4797-B78F-8C025345F1DB}"/>
          </ac:spMkLst>
        </pc:spChg>
        <pc:spChg chg="add mod">
          <ac:chgData name="Masaki Suzuki" userId="2c4feb2ed34ad1a7" providerId="Windows Live" clId="Web-{A62C4538-B757-43BE-AD3D-17D84C9C7D6D}" dt="2021-06-16T04:19:27.252" v="1935" actId="1076"/>
          <ac:spMkLst>
            <pc:docMk/>
            <pc:sldMk cId="1275981446" sldId="397"/>
            <ac:spMk id="13" creationId="{C96F181A-78CF-402A-8842-E4D93572C14B}"/>
          </ac:spMkLst>
        </pc:spChg>
        <pc:spChg chg="mod">
          <ac:chgData name="Masaki Suzuki" userId="2c4feb2ed34ad1a7" providerId="Windows Live" clId="Web-{A62C4538-B757-43BE-AD3D-17D84C9C7D6D}" dt="2021-06-16T04:24:37.072" v="2011" actId="20577"/>
          <ac:spMkLst>
            <pc:docMk/>
            <pc:sldMk cId="1275981446" sldId="397"/>
            <ac:spMk id="24" creationId="{0555F433-7992-4428-8D0F-99C841B67FFF}"/>
          </ac:spMkLst>
        </pc:spChg>
        <pc:spChg chg="add mod">
          <ac:chgData name="Masaki Suzuki" userId="2c4feb2ed34ad1a7" providerId="Windows Live" clId="Web-{A62C4538-B757-43BE-AD3D-17D84C9C7D6D}" dt="2021-06-16T04:19:16.767" v="1930" actId="1076"/>
          <ac:spMkLst>
            <pc:docMk/>
            <pc:sldMk cId="1275981446" sldId="397"/>
            <ac:spMk id="37" creationId="{0F376C32-CDBB-49B9-8DFE-AB8BBC551709}"/>
          </ac:spMkLst>
        </pc:spChg>
        <pc:spChg chg="add mod">
          <ac:chgData name="Masaki Suzuki" userId="2c4feb2ed34ad1a7" providerId="Windows Live" clId="Web-{A62C4538-B757-43BE-AD3D-17D84C9C7D6D}" dt="2021-06-16T04:19:29.564" v="1936" actId="14100"/>
          <ac:spMkLst>
            <pc:docMk/>
            <pc:sldMk cId="1275981446" sldId="397"/>
            <ac:spMk id="38" creationId="{7A19EAD2-EF3A-4D20-842E-E2C7603D9864}"/>
          </ac:spMkLst>
        </pc:spChg>
        <pc:spChg chg="add mod">
          <ac:chgData name="Masaki Suzuki" userId="2c4feb2ed34ad1a7" providerId="Windows Live" clId="Web-{A62C4538-B757-43BE-AD3D-17D84C9C7D6D}" dt="2021-06-16T04:19:39.705" v="1939" actId="20577"/>
          <ac:spMkLst>
            <pc:docMk/>
            <pc:sldMk cId="1275981446" sldId="397"/>
            <ac:spMk id="39" creationId="{1EFA1A22-5CF5-40C4-8579-D15327E5A345}"/>
          </ac:spMkLst>
        </pc:spChg>
      </pc:sldChg>
      <pc:sldChg chg="addSp modSp">
        <pc:chgData name="Masaki Suzuki" userId="2c4feb2ed34ad1a7" providerId="Windows Live" clId="Web-{A62C4538-B757-43BE-AD3D-17D84C9C7D6D}" dt="2021-06-16T04:24:23.478" v="2008" actId="1076"/>
        <pc:sldMkLst>
          <pc:docMk/>
          <pc:sldMk cId="3448728400" sldId="398"/>
        </pc:sldMkLst>
        <pc:spChg chg="mod">
          <ac:chgData name="Masaki Suzuki" userId="2c4feb2ed34ad1a7" providerId="Windows Live" clId="Web-{A62C4538-B757-43BE-AD3D-17D84C9C7D6D}" dt="2021-06-16T04:24:02.352" v="2001" actId="20577"/>
          <ac:spMkLst>
            <pc:docMk/>
            <pc:sldMk cId="3448728400" sldId="398"/>
            <ac:spMk id="6" creationId="{5FD2ECB2-1C1A-40DA-AEDF-CF340048781A}"/>
          </ac:spMkLst>
        </pc:spChg>
        <pc:spChg chg="add mod">
          <ac:chgData name="Masaki Suzuki" userId="2c4feb2ed34ad1a7" providerId="Windows Live" clId="Web-{A62C4538-B757-43BE-AD3D-17D84C9C7D6D}" dt="2021-06-16T04:16:22.482" v="1873" actId="1076"/>
          <ac:spMkLst>
            <pc:docMk/>
            <pc:sldMk cId="3448728400" sldId="398"/>
            <ac:spMk id="9" creationId="{2D498C4F-78E6-43F0-8FEA-BAD9F89AF35E}"/>
          </ac:spMkLst>
        </pc:spChg>
        <pc:spChg chg="mod">
          <ac:chgData name="Masaki Suzuki" userId="2c4feb2ed34ad1a7" providerId="Windows Live" clId="Web-{A62C4538-B757-43BE-AD3D-17D84C9C7D6D}" dt="2021-06-16T04:24:13.680" v="2004" actId="1076"/>
          <ac:spMkLst>
            <pc:docMk/>
            <pc:sldMk cId="3448728400" sldId="398"/>
            <ac:spMk id="19" creationId="{78C27FB8-ADF3-4D8A-BFDB-C5B8D3B155D0}"/>
          </ac:spMkLst>
        </pc:spChg>
        <pc:spChg chg="add mod">
          <ac:chgData name="Masaki Suzuki" userId="2c4feb2ed34ad1a7" providerId="Windows Live" clId="Web-{A62C4538-B757-43BE-AD3D-17D84C9C7D6D}" dt="2021-06-16T04:16:40.139" v="1879" actId="20577"/>
          <ac:spMkLst>
            <pc:docMk/>
            <pc:sldMk cId="3448728400" sldId="398"/>
            <ac:spMk id="24" creationId="{E0A96807-C015-4B7F-9B73-047779FCBA6A}"/>
          </ac:spMkLst>
        </pc:spChg>
        <pc:spChg chg="add mod">
          <ac:chgData name="Masaki Suzuki" userId="2c4feb2ed34ad1a7" providerId="Windows Live" clId="Web-{A62C4538-B757-43BE-AD3D-17D84C9C7D6D}" dt="2021-06-16T04:24:23.478" v="2008" actId="1076"/>
          <ac:spMkLst>
            <pc:docMk/>
            <pc:sldMk cId="3448728400" sldId="398"/>
            <ac:spMk id="29" creationId="{B850C4C1-0982-41A0-A5CE-2697D8E28FBC}"/>
          </ac:spMkLst>
        </pc:spChg>
      </pc:sldChg>
      <pc:sldChg chg="addSp modSp">
        <pc:chgData name="Masaki Suzuki" userId="2c4feb2ed34ad1a7" providerId="Windows Live" clId="Web-{A62C4538-B757-43BE-AD3D-17D84C9C7D6D}" dt="2021-06-16T04:20:52.504" v="1955" actId="20577"/>
        <pc:sldMkLst>
          <pc:docMk/>
          <pc:sldMk cId="2961450010" sldId="399"/>
        </pc:sldMkLst>
        <pc:spChg chg="add mod">
          <ac:chgData name="Masaki Suzuki" userId="2c4feb2ed34ad1a7" providerId="Windows Live" clId="Web-{A62C4538-B757-43BE-AD3D-17D84C9C7D6D}" dt="2021-06-16T04:20:52.504" v="1955" actId="20577"/>
          <ac:spMkLst>
            <pc:docMk/>
            <pc:sldMk cId="2961450010" sldId="399"/>
            <ac:spMk id="7" creationId="{D9D9A1E2-6828-43FF-A89C-590B1A78462E}"/>
          </ac:spMkLst>
        </pc:spChg>
      </pc:sldChg>
      <pc:sldChg chg="addSp modSp">
        <pc:chgData name="Masaki Suzuki" userId="2c4feb2ed34ad1a7" providerId="Windows Live" clId="Web-{A62C4538-B757-43BE-AD3D-17D84C9C7D6D}" dt="2021-06-16T04:03:48.652" v="1683" actId="1076"/>
        <pc:sldMkLst>
          <pc:docMk/>
          <pc:sldMk cId="976950136" sldId="400"/>
        </pc:sldMkLst>
        <pc:spChg chg="add mod">
          <ac:chgData name="Masaki Suzuki" userId="2c4feb2ed34ad1a7" providerId="Windows Live" clId="Web-{A62C4538-B757-43BE-AD3D-17D84C9C7D6D}" dt="2021-06-16T04:03:04.448" v="1672" actId="1076"/>
          <ac:spMkLst>
            <pc:docMk/>
            <pc:sldMk cId="976950136" sldId="400"/>
            <ac:spMk id="7" creationId="{138E5667-44C3-47B7-BEFF-358F02DEFEDB}"/>
          </ac:spMkLst>
        </pc:spChg>
        <pc:spChg chg="add mod">
          <ac:chgData name="Masaki Suzuki" userId="2c4feb2ed34ad1a7" providerId="Windows Live" clId="Web-{A62C4538-B757-43BE-AD3D-17D84C9C7D6D}" dt="2021-06-16T04:03:35.667" v="1678" actId="20577"/>
          <ac:spMkLst>
            <pc:docMk/>
            <pc:sldMk cId="976950136" sldId="400"/>
            <ac:spMk id="17" creationId="{7376B813-A21D-4D54-BF42-25656AEE0DD1}"/>
          </ac:spMkLst>
        </pc:spChg>
        <pc:spChg chg="add mod">
          <ac:chgData name="Masaki Suzuki" userId="2c4feb2ed34ad1a7" providerId="Windows Live" clId="Web-{A62C4538-B757-43BE-AD3D-17D84C9C7D6D}" dt="2021-06-16T04:03:48.652" v="1683" actId="1076"/>
          <ac:spMkLst>
            <pc:docMk/>
            <pc:sldMk cId="976950136" sldId="400"/>
            <ac:spMk id="18" creationId="{4DC943CC-5044-438E-9240-FBC3E4243B57}"/>
          </ac:spMkLst>
        </pc:spChg>
      </pc:sldChg>
      <pc:sldChg chg="addSp modSp">
        <pc:chgData name="Masaki Suzuki" userId="2c4feb2ed34ad1a7" providerId="Windows Live" clId="Web-{A62C4538-B757-43BE-AD3D-17D84C9C7D6D}" dt="2021-06-16T04:15:21.809" v="1856" actId="1076"/>
        <pc:sldMkLst>
          <pc:docMk/>
          <pc:sldMk cId="673375447" sldId="403"/>
        </pc:sldMkLst>
        <pc:spChg chg="add mod">
          <ac:chgData name="Masaki Suzuki" userId="2c4feb2ed34ad1a7" providerId="Windows Live" clId="Web-{A62C4538-B757-43BE-AD3D-17D84C9C7D6D}" dt="2021-06-16T04:15:12.043" v="1854" actId="1076"/>
          <ac:spMkLst>
            <pc:docMk/>
            <pc:sldMk cId="673375447" sldId="403"/>
            <ac:spMk id="8" creationId="{09491C81-341E-4F1F-A974-403637023637}"/>
          </ac:spMkLst>
        </pc:spChg>
        <pc:spChg chg="add mod">
          <ac:chgData name="Masaki Suzuki" userId="2c4feb2ed34ad1a7" providerId="Windows Live" clId="Web-{A62C4538-B757-43BE-AD3D-17D84C9C7D6D}" dt="2021-06-16T04:15:21.809" v="1856" actId="1076"/>
          <ac:spMkLst>
            <pc:docMk/>
            <pc:sldMk cId="673375447" sldId="403"/>
            <ac:spMk id="13" creationId="{FBA5AB1E-E04C-4A04-9364-48D621930A03}"/>
          </ac:spMkLst>
        </pc:spChg>
      </pc:sldChg>
      <pc:sldChg chg="addSp modSp">
        <pc:chgData name="Masaki Suzuki" userId="2c4feb2ed34ad1a7" providerId="Windows Live" clId="Web-{A62C4538-B757-43BE-AD3D-17D84C9C7D6D}" dt="2021-06-16T04:23:00.382" v="2000" actId="20577"/>
        <pc:sldMkLst>
          <pc:docMk/>
          <pc:sldMk cId="1277930480" sldId="404"/>
        </pc:sldMkLst>
        <pc:spChg chg="mod">
          <ac:chgData name="Masaki Suzuki" userId="2c4feb2ed34ad1a7" providerId="Windows Live" clId="Web-{A62C4538-B757-43BE-AD3D-17D84C9C7D6D}" dt="2021-06-16T04:23:00.382" v="2000" actId="20577"/>
          <ac:spMkLst>
            <pc:docMk/>
            <pc:sldMk cId="1277930480" sldId="404"/>
            <ac:spMk id="7" creationId="{83CF3037-F1B9-4CA3-930B-7E759D13FCF2}"/>
          </ac:spMkLst>
        </pc:spChg>
        <pc:spChg chg="add mod">
          <ac:chgData name="Masaki Suzuki" userId="2c4feb2ed34ad1a7" providerId="Windows Live" clId="Web-{A62C4538-B757-43BE-AD3D-17D84C9C7D6D}" dt="2021-06-16T04:21:13.598" v="1965" actId="1076"/>
          <ac:spMkLst>
            <pc:docMk/>
            <pc:sldMk cId="1277930480" sldId="404"/>
            <ac:spMk id="8" creationId="{CFED0F0F-433D-49CA-BB49-E41D7405AE71}"/>
          </ac:spMkLst>
        </pc:spChg>
        <pc:spChg chg="add mod">
          <ac:chgData name="Masaki Suzuki" userId="2c4feb2ed34ad1a7" providerId="Windows Live" clId="Web-{A62C4538-B757-43BE-AD3D-17D84C9C7D6D}" dt="2021-06-16T04:21:25.114" v="1970" actId="1076"/>
          <ac:spMkLst>
            <pc:docMk/>
            <pc:sldMk cId="1277930480" sldId="404"/>
            <ac:spMk id="22" creationId="{8043381B-D162-4DD9-B370-E16869F7E0B9}"/>
          </ac:spMkLst>
        </pc:spChg>
      </pc:sldChg>
      <pc:sldChg chg="addSp modSp">
        <pc:chgData name="Masaki Suzuki" userId="2c4feb2ed34ad1a7" providerId="Windows Live" clId="Web-{A62C4538-B757-43BE-AD3D-17D84C9C7D6D}" dt="2021-06-16T04:20:31.097" v="1951" actId="1076"/>
        <pc:sldMkLst>
          <pc:docMk/>
          <pc:sldMk cId="2805759793" sldId="405"/>
        </pc:sldMkLst>
        <pc:spChg chg="add mod">
          <ac:chgData name="Masaki Suzuki" userId="2c4feb2ed34ad1a7" providerId="Windows Live" clId="Web-{A62C4538-B757-43BE-AD3D-17D84C9C7D6D}" dt="2021-06-16T04:20:18.628" v="1945" actId="14100"/>
          <ac:spMkLst>
            <pc:docMk/>
            <pc:sldMk cId="2805759793" sldId="405"/>
            <ac:spMk id="12" creationId="{6E03FAE9-0073-4487-A617-3C0D6C37CCE7}"/>
          </ac:spMkLst>
        </pc:spChg>
        <pc:spChg chg="add mod">
          <ac:chgData name="Masaki Suzuki" userId="2c4feb2ed34ad1a7" providerId="Windows Live" clId="Web-{A62C4538-B757-43BE-AD3D-17D84C9C7D6D}" dt="2021-06-16T04:20:31.097" v="1951" actId="1076"/>
          <ac:spMkLst>
            <pc:docMk/>
            <pc:sldMk cId="2805759793" sldId="405"/>
            <ac:spMk id="19" creationId="{32B32332-AD34-4566-A74F-8386683DD6E6}"/>
          </ac:spMkLst>
        </pc:spChg>
      </pc:sldChg>
      <pc:sldChg chg="addSp modSp">
        <pc:chgData name="Masaki Suzuki" userId="2c4feb2ed34ad1a7" providerId="Windows Live" clId="Web-{A62C4538-B757-43BE-AD3D-17D84C9C7D6D}" dt="2021-06-16T04:22:42.850" v="1995" actId="1076"/>
        <pc:sldMkLst>
          <pc:docMk/>
          <pc:sldMk cId="3927025072" sldId="407"/>
        </pc:sldMkLst>
        <pc:spChg chg="add mod">
          <ac:chgData name="Masaki Suzuki" userId="2c4feb2ed34ad1a7" providerId="Windows Live" clId="Web-{A62C4538-B757-43BE-AD3D-17D84C9C7D6D}" dt="2021-06-16T04:21:46.177" v="1972" actId="1076"/>
          <ac:spMkLst>
            <pc:docMk/>
            <pc:sldMk cId="3927025072" sldId="407"/>
            <ac:spMk id="9" creationId="{2A795DBA-DD62-4E4B-B99B-FFDE622E5554}"/>
          </ac:spMkLst>
        </pc:spChg>
        <pc:spChg chg="mod">
          <ac:chgData name="Masaki Suzuki" userId="2c4feb2ed34ad1a7" providerId="Windows Live" clId="Web-{A62C4538-B757-43BE-AD3D-17D84C9C7D6D}" dt="2021-06-16T04:22:28.615" v="1992" actId="20577"/>
          <ac:spMkLst>
            <pc:docMk/>
            <pc:sldMk cId="3927025072" sldId="407"/>
            <ac:spMk id="18" creationId="{57C758F9-CD73-4F20-89AC-F727598DEC26}"/>
          </ac:spMkLst>
        </pc:spChg>
        <pc:spChg chg="mod">
          <ac:chgData name="Masaki Suzuki" userId="2c4feb2ed34ad1a7" providerId="Windows Live" clId="Web-{A62C4538-B757-43BE-AD3D-17D84C9C7D6D}" dt="2021-06-16T04:22:42.850" v="1995" actId="1076"/>
          <ac:spMkLst>
            <pc:docMk/>
            <pc:sldMk cId="3927025072" sldId="407"/>
            <ac:spMk id="19" creationId="{003771BD-D30F-4F3E-8AE3-C8EFE4B75C33}"/>
          </ac:spMkLst>
        </pc:spChg>
        <pc:spChg chg="add mod">
          <ac:chgData name="Masaki Suzuki" userId="2c4feb2ed34ad1a7" providerId="Windows Live" clId="Web-{A62C4538-B757-43BE-AD3D-17D84C9C7D6D}" dt="2021-06-16T04:22:18.115" v="1989" actId="20577"/>
          <ac:spMkLst>
            <pc:docMk/>
            <pc:sldMk cId="3927025072" sldId="407"/>
            <ac:spMk id="22" creationId="{9EF269A6-E628-4F50-B477-81FEB34213BC}"/>
          </ac:spMkLst>
        </pc:spChg>
        <pc:spChg chg="add mod">
          <ac:chgData name="Masaki Suzuki" userId="2c4feb2ed34ad1a7" providerId="Windows Live" clId="Web-{A62C4538-B757-43BE-AD3D-17D84C9C7D6D}" dt="2021-06-16T04:22:12.162" v="1982" actId="20577"/>
          <ac:spMkLst>
            <pc:docMk/>
            <pc:sldMk cId="3927025072" sldId="407"/>
            <ac:spMk id="23" creationId="{573D805C-A978-441D-8BE0-61CD7295989F}"/>
          </ac:spMkLst>
        </pc:spChg>
      </pc:sldChg>
      <pc:sldChg chg="addSp modSp">
        <pc:chgData name="Masaki Suzuki" userId="2c4feb2ed34ad1a7" providerId="Windows Live" clId="Web-{A62C4538-B757-43BE-AD3D-17D84C9C7D6D}" dt="2021-06-16T03:47:04.597" v="1550" actId="1076"/>
        <pc:sldMkLst>
          <pc:docMk/>
          <pc:sldMk cId="1670774392" sldId="408"/>
        </pc:sldMkLst>
        <pc:spChg chg="mod">
          <ac:chgData name="Masaki Suzuki" userId="2c4feb2ed34ad1a7" providerId="Windows Live" clId="Web-{A62C4538-B757-43BE-AD3D-17D84C9C7D6D}" dt="2021-06-16T03:46:18.221" v="1545" actId="1076"/>
          <ac:spMkLst>
            <pc:docMk/>
            <pc:sldMk cId="1670774392" sldId="408"/>
            <ac:spMk id="3" creationId="{8CC80356-C1A5-4ED7-A2FC-EABBE4275189}"/>
          </ac:spMkLst>
        </pc:spChg>
        <pc:spChg chg="mod">
          <ac:chgData name="Masaki Suzuki" userId="2c4feb2ed34ad1a7" providerId="Windows Live" clId="Web-{A62C4538-B757-43BE-AD3D-17D84C9C7D6D}" dt="2021-06-16T03:39:20.946" v="1473" actId="20577"/>
          <ac:spMkLst>
            <pc:docMk/>
            <pc:sldMk cId="1670774392" sldId="408"/>
            <ac:spMk id="4" creationId="{1F5F7883-3DF5-4F86-8F3A-F8DCDA99FAC4}"/>
          </ac:spMkLst>
        </pc:spChg>
        <pc:spChg chg="add mod">
          <ac:chgData name="Masaki Suzuki" userId="2c4feb2ed34ad1a7" providerId="Windows Live" clId="Web-{A62C4538-B757-43BE-AD3D-17D84C9C7D6D}" dt="2021-06-16T03:42:27.856" v="1538" actId="1076"/>
          <ac:spMkLst>
            <pc:docMk/>
            <pc:sldMk cId="1670774392" sldId="408"/>
            <ac:spMk id="8" creationId="{3C87DE1E-6B1F-479B-8D14-70DE69F00700}"/>
          </ac:spMkLst>
        </pc:spChg>
        <pc:spChg chg="mod">
          <ac:chgData name="Masaki Suzuki" userId="2c4feb2ed34ad1a7" providerId="Windows Live" clId="Web-{A62C4538-B757-43BE-AD3D-17D84C9C7D6D}" dt="2021-06-16T03:39:28.383" v="1477" actId="20577"/>
          <ac:spMkLst>
            <pc:docMk/>
            <pc:sldMk cId="1670774392" sldId="408"/>
            <ac:spMk id="12" creationId="{2B619002-580B-4430-8A80-DAC4A9D08F2D}"/>
          </ac:spMkLst>
        </pc:spChg>
        <pc:spChg chg="mod">
          <ac:chgData name="Masaki Suzuki" userId="2c4feb2ed34ad1a7" providerId="Windows Live" clId="Web-{A62C4538-B757-43BE-AD3D-17D84C9C7D6D}" dt="2021-06-16T03:39:34.712" v="1479" actId="20577"/>
          <ac:spMkLst>
            <pc:docMk/>
            <pc:sldMk cId="1670774392" sldId="408"/>
            <ac:spMk id="13" creationId="{ACB9A780-A3D1-4300-9FF6-0EBA8489B9E9}"/>
          </ac:spMkLst>
        </pc:spChg>
        <pc:spChg chg="mod">
          <ac:chgData name="Masaki Suzuki" userId="2c4feb2ed34ad1a7" providerId="Windows Live" clId="Web-{A62C4538-B757-43BE-AD3D-17D84C9C7D6D}" dt="2021-06-16T03:40:18.275" v="1488" actId="1076"/>
          <ac:spMkLst>
            <pc:docMk/>
            <pc:sldMk cId="1670774392" sldId="408"/>
            <ac:spMk id="14" creationId="{C289DBBE-C616-4C3D-B761-CD8C44BE890A}"/>
          </ac:spMkLst>
        </pc:spChg>
        <pc:spChg chg="mod">
          <ac:chgData name="Masaki Suzuki" userId="2c4feb2ed34ad1a7" providerId="Windows Live" clId="Web-{A62C4538-B757-43BE-AD3D-17D84C9C7D6D}" dt="2021-06-16T03:39:55.009" v="1487" actId="20577"/>
          <ac:spMkLst>
            <pc:docMk/>
            <pc:sldMk cId="1670774392" sldId="408"/>
            <ac:spMk id="17" creationId="{E044A0E7-6316-4DB0-B40F-D130B556D6B2}"/>
          </ac:spMkLst>
        </pc:spChg>
        <pc:spChg chg="add mod">
          <ac:chgData name="Masaki Suzuki" userId="2c4feb2ed34ad1a7" providerId="Windows Live" clId="Web-{A62C4538-B757-43BE-AD3D-17D84C9C7D6D}" dt="2021-06-16T03:39:06.242" v="1468" actId="20577"/>
          <ac:spMkLst>
            <pc:docMk/>
            <pc:sldMk cId="1670774392" sldId="408"/>
            <ac:spMk id="18" creationId="{182528F8-31A1-47A9-9F11-EAD96DFF139D}"/>
          </ac:spMkLst>
        </pc:spChg>
        <pc:spChg chg="add mod">
          <ac:chgData name="Masaki Suzuki" userId="2c4feb2ed34ad1a7" providerId="Windows Live" clId="Web-{A62C4538-B757-43BE-AD3D-17D84C9C7D6D}" dt="2021-06-16T03:39:01.648" v="1467" actId="20577"/>
          <ac:spMkLst>
            <pc:docMk/>
            <pc:sldMk cId="1670774392" sldId="408"/>
            <ac:spMk id="19" creationId="{17A7DDA4-429E-4387-B6C0-98BE651A7079}"/>
          </ac:spMkLst>
        </pc:spChg>
        <pc:spChg chg="add mod">
          <ac:chgData name="Masaki Suzuki" userId="2c4feb2ed34ad1a7" providerId="Windows Live" clId="Web-{A62C4538-B757-43BE-AD3D-17D84C9C7D6D}" dt="2021-06-16T03:39:16.664" v="1472" actId="20577"/>
          <ac:spMkLst>
            <pc:docMk/>
            <pc:sldMk cId="1670774392" sldId="408"/>
            <ac:spMk id="20" creationId="{703C0F47-62B1-44B3-8045-E74DAA553E02}"/>
          </ac:spMkLst>
        </pc:spChg>
        <pc:spChg chg="add mod">
          <ac:chgData name="Masaki Suzuki" userId="2c4feb2ed34ad1a7" providerId="Windows Live" clId="Web-{A62C4538-B757-43BE-AD3D-17D84C9C7D6D}" dt="2021-06-16T03:40:26.400" v="1490" actId="1076"/>
          <ac:spMkLst>
            <pc:docMk/>
            <pc:sldMk cId="1670774392" sldId="408"/>
            <ac:spMk id="21" creationId="{39006E91-796D-47DA-9019-6582AD7F5DE5}"/>
          </ac:spMkLst>
        </pc:spChg>
        <pc:spChg chg="add mod">
          <ac:chgData name="Masaki Suzuki" userId="2c4feb2ed34ad1a7" providerId="Windows Live" clId="Web-{A62C4538-B757-43BE-AD3D-17D84C9C7D6D}" dt="2021-06-16T03:42:32.341" v="1540" actId="1076"/>
          <ac:spMkLst>
            <pc:docMk/>
            <pc:sldMk cId="1670774392" sldId="408"/>
            <ac:spMk id="22" creationId="{EA7D26AA-F544-403D-9710-B05F78FEAFA0}"/>
          </ac:spMkLst>
        </pc:spChg>
        <pc:spChg chg="add mod">
          <ac:chgData name="Masaki Suzuki" userId="2c4feb2ed34ad1a7" providerId="Windows Live" clId="Web-{A62C4538-B757-43BE-AD3D-17D84C9C7D6D}" dt="2021-06-16T03:42:37.325" v="1542" actId="1076"/>
          <ac:spMkLst>
            <pc:docMk/>
            <pc:sldMk cId="1670774392" sldId="408"/>
            <ac:spMk id="23" creationId="{9004CD52-C473-40E4-BD81-45EA46D48088}"/>
          </ac:spMkLst>
        </pc:spChg>
        <pc:spChg chg="add mod">
          <ac:chgData name="Masaki Suzuki" userId="2c4feb2ed34ad1a7" providerId="Windows Live" clId="Web-{A62C4538-B757-43BE-AD3D-17D84C9C7D6D}" dt="2021-06-16T03:42:41.794" v="1544" actId="1076"/>
          <ac:spMkLst>
            <pc:docMk/>
            <pc:sldMk cId="1670774392" sldId="408"/>
            <ac:spMk id="24" creationId="{47E9D225-9E73-457B-8D12-9681E3F168E9}"/>
          </ac:spMkLst>
        </pc:spChg>
        <pc:spChg chg="add mod">
          <ac:chgData name="Masaki Suzuki" userId="2c4feb2ed34ad1a7" providerId="Windows Live" clId="Web-{A62C4538-B757-43BE-AD3D-17D84C9C7D6D}" dt="2021-06-16T03:42:25.153" v="1537" actId="1076"/>
          <ac:spMkLst>
            <pc:docMk/>
            <pc:sldMk cId="1670774392" sldId="408"/>
            <ac:spMk id="25" creationId="{061E9D3C-8C0B-4331-9916-279DBD39701A}"/>
          </ac:spMkLst>
        </pc:spChg>
        <pc:spChg chg="add mod">
          <ac:chgData name="Masaki Suzuki" userId="2c4feb2ed34ad1a7" providerId="Windows Live" clId="Web-{A62C4538-B757-43BE-AD3D-17D84C9C7D6D}" dt="2021-06-16T03:42:15.622" v="1534" actId="1076"/>
          <ac:spMkLst>
            <pc:docMk/>
            <pc:sldMk cId="1670774392" sldId="408"/>
            <ac:spMk id="26" creationId="{2899BAF0-D913-4BC0-BDD9-8A8501B1930A}"/>
          </ac:spMkLst>
        </pc:spChg>
        <pc:spChg chg="add mod">
          <ac:chgData name="Masaki Suzuki" userId="2c4feb2ed34ad1a7" providerId="Windows Live" clId="Web-{A62C4538-B757-43BE-AD3D-17D84C9C7D6D}" dt="2021-06-16T03:42:22.747" v="1536" actId="1076"/>
          <ac:spMkLst>
            <pc:docMk/>
            <pc:sldMk cId="1670774392" sldId="408"/>
            <ac:spMk id="27" creationId="{0DCB1BE9-1134-4A81-BCD4-8FF48E593D1C}"/>
          </ac:spMkLst>
        </pc:spChg>
        <pc:spChg chg="add mod">
          <ac:chgData name="Masaki Suzuki" userId="2c4feb2ed34ad1a7" providerId="Windows Live" clId="Web-{A62C4538-B757-43BE-AD3D-17D84C9C7D6D}" dt="2021-06-16T03:47:04.597" v="1550" actId="1076"/>
          <ac:spMkLst>
            <pc:docMk/>
            <pc:sldMk cId="1670774392" sldId="408"/>
            <ac:spMk id="28" creationId="{E543C4DF-B969-49B9-9706-3DC7F9DA1DEE}"/>
          </ac:spMkLst>
        </pc:spChg>
      </pc:sldChg>
      <pc:sldChg chg="addSp delSp modSp">
        <pc:chgData name="Masaki Suzuki" userId="2c4feb2ed34ad1a7" providerId="Windows Live" clId="Web-{A62C4538-B757-43BE-AD3D-17D84C9C7D6D}" dt="2021-06-16T04:27:02.091" v="2045" actId="1076"/>
        <pc:sldMkLst>
          <pc:docMk/>
          <pc:sldMk cId="527678250" sldId="409"/>
        </pc:sldMkLst>
        <pc:spChg chg="mod">
          <ac:chgData name="Masaki Suzuki" userId="2c4feb2ed34ad1a7" providerId="Windows Live" clId="Web-{A62C4538-B757-43BE-AD3D-17D84C9C7D6D}" dt="2021-06-16T04:25:11.307" v="2016" actId="20577"/>
          <ac:spMkLst>
            <pc:docMk/>
            <pc:sldMk cId="527678250" sldId="409"/>
            <ac:spMk id="3" creationId="{B98D8BC8-6E8E-451B-AD3B-2690A4758F81}"/>
          </ac:spMkLst>
        </pc:spChg>
        <pc:spChg chg="mod">
          <ac:chgData name="Masaki Suzuki" userId="2c4feb2ed34ad1a7" providerId="Windows Live" clId="Web-{A62C4538-B757-43BE-AD3D-17D84C9C7D6D}" dt="2021-06-16T04:25:07.072" v="2015" actId="20577"/>
          <ac:spMkLst>
            <pc:docMk/>
            <pc:sldMk cId="527678250" sldId="409"/>
            <ac:spMk id="7" creationId="{7DFD8388-BDA0-4F5D-AA1D-22F3EFDCC8BB}"/>
          </ac:spMkLst>
        </pc:spChg>
        <pc:spChg chg="add">
          <ac:chgData name="Masaki Suzuki" userId="2c4feb2ed34ad1a7" providerId="Windows Live" clId="Web-{A62C4538-B757-43BE-AD3D-17D84C9C7D6D}" dt="2021-06-16T04:26:33.231" v="2033"/>
          <ac:spMkLst>
            <pc:docMk/>
            <pc:sldMk cId="527678250" sldId="409"/>
            <ac:spMk id="9" creationId="{BDD13D50-688D-49DB-A564-E06E0559E51F}"/>
          </ac:spMkLst>
        </pc:spChg>
        <pc:spChg chg="mod">
          <ac:chgData name="Masaki Suzuki" userId="2c4feb2ed34ad1a7" providerId="Windows Live" clId="Web-{A62C4538-B757-43BE-AD3D-17D84C9C7D6D}" dt="2021-06-16T04:25:15.729" v="2017" actId="20577"/>
          <ac:spMkLst>
            <pc:docMk/>
            <pc:sldMk cId="527678250" sldId="409"/>
            <ac:spMk id="23" creationId="{845ECC6B-ACE1-4880-A06C-74170455D9DC}"/>
          </ac:spMkLst>
        </pc:spChg>
        <pc:spChg chg="mod">
          <ac:chgData name="Masaki Suzuki" userId="2c4feb2ed34ad1a7" providerId="Windows Live" clId="Web-{A62C4538-B757-43BE-AD3D-17D84C9C7D6D}" dt="2021-06-16T04:26:14.011" v="2032" actId="20577"/>
          <ac:spMkLst>
            <pc:docMk/>
            <pc:sldMk cId="527678250" sldId="409"/>
            <ac:spMk id="27" creationId="{190D0D0A-A459-4ACC-B1C4-F98A8081A2E6}"/>
          </ac:spMkLst>
        </pc:spChg>
        <pc:spChg chg="mod">
          <ac:chgData name="Masaki Suzuki" userId="2c4feb2ed34ad1a7" providerId="Windows Live" clId="Web-{A62C4538-B757-43BE-AD3D-17D84C9C7D6D}" dt="2021-06-16T04:25:21.744" v="2018" actId="20577"/>
          <ac:spMkLst>
            <pc:docMk/>
            <pc:sldMk cId="527678250" sldId="409"/>
            <ac:spMk id="28" creationId="{7F99A7F3-FC81-4B90-8B82-BC176AC66904}"/>
          </ac:spMkLst>
        </pc:spChg>
        <pc:spChg chg="mod">
          <ac:chgData name="Masaki Suzuki" userId="2c4feb2ed34ad1a7" providerId="Windows Live" clId="Web-{A62C4538-B757-43BE-AD3D-17D84C9C7D6D}" dt="2021-06-16T04:25:48.964" v="2024" actId="20577"/>
          <ac:spMkLst>
            <pc:docMk/>
            <pc:sldMk cId="527678250" sldId="409"/>
            <ac:spMk id="30" creationId="{1629A235-1A7D-4B21-97B9-DE9E499EF376}"/>
          </ac:spMkLst>
        </pc:spChg>
        <pc:spChg chg="add del">
          <ac:chgData name="Masaki Suzuki" userId="2c4feb2ed34ad1a7" providerId="Windows Live" clId="Web-{A62C4538-B757-43BE-AD3D-17D84C9C7D6D}" dt="2021-06-16T04:25:39.901" v="2021"/>
          <ac:spMkLst>
            <pc:docMk/>
            <pc:sldMk cId="527678250" sldId="409"/>
            <ac:spMk id="31" creationId="{7B4BE373-B2B8-47B2-A323-8839DE5F5E59}"/>
          </ac:spMkLst>
        </pc:spChg>
        <pc:spChg chg="mod">
          <ac:chgData name="Masaki Suzuki" userId="2c4feb2ed34ad1a7" providerId="Windows Live" clId="Web-{A62C4538-B757-43BE-AD3D-17D84C9C7D6D}" dt="2021-06-16T04:26:04.933" v="2029" actId="20577"/>
          <ac:spMkLst>
            <pc:docMk/>
            <pc:sldMk cId="527678250" sldId="409"/>
            <ac:spMk id="33" creationId="{FAEF91C5-FEF5-48C3-969E-F9D8489E1D74}"/>
          </ac:spMkLst>
        </pc:spChg>
        <pc:spChg chg="add mod">
          <ac:chgData name="Masaki Suzuki" userId="2c4feb2ed34ad1a7" providerId="Windows Live" clId="Web-{A62C4538-B757-43BE-AD3D-17D84C9C7D6D}" dt="2021-06-16T04:26:49.481" v="2040" actId="14100"/>
          <ac:spMkLst>
            <pc:docMk/>
            <pc:sldMk cId="527678250" sldId="409"/>
            <ac:spMk id="36" creationId="{CF2A2F03-C0AF-4926-B94A-22CD0DF8C3D5}"/>
          </ac:spMkLst>
        </pc:spChg>
        <pc:spChg chg="add mod">
          <ac:chgData name="Masaki Suzuki" userId="2c4feb2ed34ad1a7" providerId="Windows Live" clId="Web-{A62C4538-B757-43BE-AD3D-17D84C9C7D6D}" dt="2021-06-16T04:27:02.091" v="2045" actId="1076"/>
          <ac:spMkLst>
            <pc:docMk/>
            <pc:sldMk cId="527678250" sldId="409"/>
            <ac:spMk id="37" creationId="{8415CB3F-9B71-45CB-B9B9-BEFC7C39EF71}"/>
          </ac:spMkLst>
        </pc:spChg>
      </pc:sldChg>
      <pc:sldChg chg="addSp modSp">
        <pc:chgData name="Masaki Suzuki" userId="2c4feb2ed34ad1a7" providerId="Windows Live" clId="Web-{A62C4538-B757-43BE-AD3D-17D84C9C7D6D}" dt="2021-06-16T04:27:46.982" v="2057" actId="1076"/>
        <pc:sldMkLst>
          <pc:docMk/>
          <pc:sldMk cId="2741674993" sldId="410"/>
        </pc:sldMkLst>
        <pc:spChg chg="add mod">
          <ac:chgData name="Masaki Suzuki" userId="2c4feb2ed34ad1a7" providerId="Windows Live" clId="Web-{A62C4538-B757-43BE-AD3D-17D84C9C7D6D}" dt="2021-06-16T04:27:33.763" v="2051" actId="14100"/>
          <ac:spMkLst>
            <pc:docMk/>
            <pc:sldMk cId="2741674993" sldId="410"/>
            <ac:spMk id="7" creationId="{EB2B9A6C-D650-4F12-AF71-EA300D0CCE80}"/>
          </ac:spMkLst>
        </pc:spChg>
        <pc:spChg chg="add mod">
          <ac:chgData name="Masaki Suzuki" userId="2c4feb2ed34ad1a7" providerId="Windows Live" clId="Web-{A62C4538-B757-43BE-AD3D-17D84C9C7D6D}" dt="2021-06-16T04:27:46.982" v="2057" actId="1076"/>
          <ac:spMkLst>
            <pc:docMk/>
            <pc:sldMk cId="2741674993" sldId="410"/>
            <ac:spMk id="13" creationId="{6301CDE7-2B38-4D7C-B3C2-4C92D2B5F5B8}"/>
          </ac:spMkLst>
        </pc:spChg>
      </pc:sldChg>
      <pc:sldChg chg="addSp modSp">
        <pc:chgData name="Masaki Suzuki" userId="2c4feb2ed34ad1a7" providerId="Windows Live" clId="Web-{A62C4538-B757-43BE-AD3D-17D84C9C7D6D}" dt="2021-06-16T04:28:13.920" v="2064" actId="1076"/>
        <pc:sldMkLst>
          <pc:docMk/>
          <pc:sldMk cId="3242109153" sldId="411"/>
        </pc:sldMkLst>
        <pc:spChg chg="add mod">
          <ac:chgData name="Masaki Suzuki" userId="2c4feb2ed34ad1a7" providerId="Windows Live" clId="Web-{A62C4538-B757-43BE-AD3D-17D84C9C7D6D}" dt="2021-06-16T04:28:13.920" v="2064" actId="1076"/>
          <ac:spMkLst>
            <pc:docMk/>
            <pc:sldMk cId="3242109153" sldId="411"/>
            <ac:spMk id="8" creationId="{5796B5F2-09A5-484F-A85A-76908F338CA3}"/>
          </ac:spMkLst>
        </pc:spChg>
      </pc:sldChg>
      <pc:sldChg chg="addSp modSp">
        <pc:chgData name="Masaki Suzuki" userId="2c4feb2ed34ad1a7" providerId="Windows Live" clId="Web-{A62C4538-B757-43BE-AD3D-17D84C9C7D6D}" dt="2021-06-16T04:29:50.563" v="2094" actId="20577"/>
        <pc:sldMkLst>
          <pc:docMk/>
          <pc:sldMk cId="462141805" sldId="412"/>
        </pc:sldMkLst>
        <pc:spChg chg="mod">
          <ac:chgData name="Masaki Suzuki" userId="2c4feb2ed34ad1a7" providerId="Windows Live" clId="Web-{A62C4538-B757-43BE-AD3D-17D84C9C7D6D}" dt="2021-06-16T04:28:49.218" v="2072" actId="20577"/>
          <ac:spMkLst>
            <pc:docMk/>
            <pc:sldMk cId="462141805" sldId="412"/>
            <ac:spMk id="5" creationId="{2F7EA75B-2D3F-42DD-B0E0-EC60BBFF24DA}"/>
          </ac:spMkLst>
        </pc:spChg>
        <pc:spChg chg="mod">
          <ac:chgData name="Masaki Suzuki" userId="2c4feb2ed34ad1a7" providerId="Windows Live" clId="Web-{A62C4538-B757-43BE-AD3D-17D84C9C7D6D}" dt="2021-06-16T04:28:24.608" v="2066" actId="20577"/>
          <ac:spMkLst>
            <pc:docMk/>
            <pc:sldMk cId="462141805" sldId="412"/>
            <ac:spMk id="13" creationId="{F49B9096-F26D-46C5-A1B5-70DBC24781AB}"/>
          </ac:spMkLst>
        </pc:spChg>
        <pc:spChg chg="add mod">
          <ac:chgData name="Masaki Suzuki" userId="2c4feb2ed34ad1a7" providerId="Windows Live" clId="Web-{A62C4538-B757-43BE-AD3D-17D84C9C7D6D}" dt="2021-06-16T04:29:22.094" v="2079" actId="1076"/>
          <ac:spMkLst>
            <pc:docMk/>
            <pc:sldMk cId="462141805" sldId="412"/>
            <ac:spMk id="14" creationId="{6D734F27-C26F-4AD3-AEDB-5227910E985B}"/>
          </ac:spMkLst>
        </pc:spChg>
        <pc:spChg chg="mod">
          <ac:chgData name="Masaki Suzuki" userId="2c4feb2ed34ad1a7" providerId="Windows Live" clId="Web-{A62C4538-B757-43BE-AD3D-17D84C9C7D6D}" dt="2021-06-16T04:28:40.421" v="2069" actId="20577"/>
          <ac:spMkLst>
            <pc:docMk/>
            <pc:sldMk cId="462141805" sldId="412"/>
            <ac:spMk id="24" creationId="{F22D256E-DFFE-4B1F-9399-E5A4710FF2DC}"/>
          </ac:spMkLst>
        </pc:spChg>
        <pc:spChg chg="add mod">
          <ac:chgData name="Masaki Suzuki" userId="2c4feb2ed34ad1a7" providerId="Windows Live" clId="Web-{A62C4538-B757-43BE-AD3D-17D84C9C7D6D}" dt="2021-06-16T04:29:35.485" v="2086" actId="1076"/>
          <ac:spMkLst>
            <pc:docMk/>
            <pc:sldMk cId="462141805" sldId="412"/>
            <ac:spMk id="35" creationId="{DCF99CAA-0643-4B5B-B752-F1FA926921EB}"/>
          </ac:spMkLst>
        </pc:spChg>
        <pc:spChg chg="add mod">
          <ac:chgData name="Masaki Suzuki" userId="2c4feb2ed34ad1a7" providerId="Windows Live" clId="Web-{A62C4538-B757-43BE-AD3D-17D84C9C7D6D}" dt="2021-06-16T04:29:50.563" v="2094" actId="20577"/>
          <ac:spMkLst>
            <pc:docMk/>
            <pc:sldMk cId="462141805" sldId="412"/>
            <ac:spMk id="36" creationId="{850894BE-F2DF-40D0-88C9-CFF1E863E8DE}"/>
          </ac:spMkLst>
        </pc:spChg>
      </pc:sldChg>
      <pc:sldChg chg="addSp modSp">
        <pc:chgData name="Masaki Suzuki" userId="2c4feb2ed34ad1a7" providerId="Windows Live" clId="Web-{A62C4538-B757-43BE-AD3D-17D84C9C7D6D}" dt="2021-06-16T04:33:26.865" v="2155" actId="20577"/>
        <pc:sldMkLst>
          <pc:docMk/>
          <pc:sldMk cId="457245884" sldId="413"/>
        </pc:sldMkLst>
        <pc:spChg chg="mod">
          <ac:chgData name="Masaki Suzuki" userId="2c4feb2ed34ad1a7" providerId="Windows Live" clId="Web-{A62C4538-B757-43BE-AD3D-17D84C9C7D6D}" dt="2021-06-16T04:32:10.457" v="2133" actId="20577"/>
          <ac:spMkLst>
            <pc:docMk/>
            <pc:sldMk cId="457245884" sldId="413"/>
            <ac:spMk id="2" creationId="{89E8158B-5EEC-45B0-8FEB-AB7342825C24}"/>
          </ac:spMkLst>
        </pc:spChg>
        <pc:spChg chg="mod">
          <ac:chgData name="Masaki Suzuki" userId="2c4feb2ed34ad1a7" providerId="Windows Live" clId="Web-{A62C4538-B757-43BE-AD3D-17D84C9C7D6D}" dt="2021-06-16T04:32:32.567" v="2139" actId="1076"/>
          <ac:spMkLst>
            <pc:docMk/>
            <pc:sldMk cId="457245884" sldId="413"/>
            <ac:spMk id="8" creationId="{5E34E8D1-51D5-441D-B17F-95E7A8F36E6F}"/>
          </ac:spMkLst>
        </pc:spChg>
        <pc:spChg chg="mod">
          <ac:chgData name="Masaki Suzuki" userId="2c4feb2ed34ad1a7" providerId="Windows Live" clId="Web-{A62C4538-B757-43BE-AD3D-17D84C9C7D6D}" dt="2021-06-16T04:32:42.989" v="2141" actId="20577"/>
          <ac:spMkLst>
            <pc:docMk/>
            <pc:sldMk cId="457245884" sldId="413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4:32:04.473" v="2131" actId="20577"/>
          <ac:spMkLst>
            <pc:docMk/>
            <pc:sldMk cId="457245884" sldId="413"/>
            <ac:spMk id="12" creationId="{11E14A8B-9FDF-483A-9159-5DAD3B695E41}"/>
          </ac:spMkLst>
        </pc:spChg>
        <pc:spChg chg="add mod">
          <ac:chgData name="Masaki Suzuki" userId="2c4feb2ed34ad1a7" providerId="Windows Live" clId="Web-{A62C4538-B757-43BE-AD3D-17D84C9C7D6D}" dt="2021-06-16T04:33:08.443" v="2148" actId="1076"/>
          <ac:spMkLst>
            <pc:docMk/>
            <pc:sldMk cId="457245884" sldId="413"/>
            <ac:spMk id="56" creationId="{8A2B4950-D720-447B-9FA0-0FA737CF46DA}"/>
          </ac:spMkLst>
        </pc:spChg>
        <pc:spChg chg="add mod">
          <ac:chgData name="Masaki Suzuki" userId="2c4feb2ed34ad1a7" providerId="Windows Live" clId="Web-{A62C4538-B757-43BE-AD3D-17D84C9C7D6D}" dt="2021-06-16T04:33:14.537" v="2151" actId="20577"/>
          <ac:spMkLst>
            <pc:docMk/>
            <pc:sldMk cId="457245884" sldId="413"/>
            <ac:spMk id="58" creationId="{B1FCA708-3D18-4F60-AF9F-6CE6EB251176}"/>
          </ac:spMkLst>
        </pc:spChg>
        <pc:spChg chg="add mod">
          <ac:chgData name="Masaki Suzuki" userId="2c4feb2ed34ad1a7" providerId="Windows Live" clId="Web-{A62C4538-B757-43BE-AD3D-17D84C9C7D6D}" dt="2021-06-16T04:33:26.865" v="2155" actId="20577"/>
          <ac:spMkLst>
            <pc:docMk/>
            <pc:sldMk cId="457245884" sldId="413"/>
            <ac:spMk id="59" creationId="{7FF22728-6067-48AE-96BD-0296061B293C}"/>
          </ac:spMkLst>
        </pc:spChg>
      </pc:sldChg>
      <pc:sldChg chg="addSp delSp modSp">
        <pc:chgData name="Masaki Suzuki" userId="2c4feb2ed34ad1a7" providerId="Windows Live" clId="Web-{A62C4538-B757-43BE-AD3D-17D84C9C7D6D}" dt="2021-06-16T04:31:40.878" v="2121" actId="1076"/>
        <pc:sldMkLst>
          <pc:docMk/>
          <pc:sldMk cId="2642435103" sldId="414"/>
        </pc:sldMkLst>
        <pc:spChg chg="mod">
          <ac:chgData name="Masaki Suzuki" userId="2c4feb2ed34ad1a7" providerId="Windows Live" clId="Web-{A62C4538-B757-43BE-AD3D-17D84C9C7D6D}" dt="2021-06-16T04:31:00.237" v="2111" actId="20577"/>
          <ac:spMkLst>
            <pc:docMk/>
            <pc:sldMk cId="2642435103" sldId="414"/>
            <ac:spMk id="11" creationId="{6767F72A-B215-4DDD-8F1E-F5C7B53A0E3B}"/>
          </ac:spMkLst>
        </pc:spChg>
        <pc:spChg chg="mod">
          <ac:chgData name="Masaki Suzuki" userId="2c4feb2ed34ad1a7" providerId="Windows Live" clId="Web-{A62C4538-B757-43BE-AD3D-17D84C9C7D6D}" dt="2021-06-16T04:31:17.581" v="2116" actId="1076"/>
          <ac:spMkLst>
            <pc:docMk/>
            <pc:sldMk cId="2642435103" sldId="414"/>
            <ac:spMk id="13" creationId="{516D5849-FBEF-431E-94A2-F6CD702AAE00}"/>
          </ac:spMkLst>
        </pc:spChg>
        <pc:spChg chg="add mod">
          <ac:chgData name="Masaki Suzuki" userId="2c4feb2ed34ad1a7" providerId="Windows Live" clId="Web-{A62C4538-B757-43BE-AD3D-17D84C9C7D6D}" dt="2021-06-16T04:30:10.095" v="2100" actId="1076"/>
          <ac:spMkLst>
            <pc:docMk/>
            <pc:sldMk cId="2642435103" sldId="414"/>
            <ac:spMk id="14" creationId="{39FE02AB-0628-457B-BFA7-211792F6BAEE}"/>
          </ac:spMkLst>
        </pc:spChg>
        <pc:spChg chg="del">
          <ac:chgData name="Masaki Suzuki" userId="2c4feb2ed34ad1a7" providerId="Windows Live" clId="Web-{A62C4538-B757-43BE-AD3D-17D84C9C7D6D}" dt="2021-06-16T04:30:43.268" v="2104"/>
          <ac:spMkLst>
            <pc:docMk/>
            <pc:sldMk cId="2642435103" sldId="414"/>
            <ac:spMk id="15" creationId="{3B372FBD-7B1B-4DC1-8CE1-9A6422F88049}"/>
          </ac:spMkLst>
        </pc:spChg>
        <pc:spChg chg="mod">
          <ac:chgData name="Masaki Suzuki" userId="2c4feb2ed34ad1a7" providerId="Windows Live" clId="Web-{A62C4538-B757-43BE-AD3D-17D84C9C7D6D}" dt="2021-06-16T04:31:12.659" v="2115" actId="14100"/>
          <ac:spMkLst>
            <pc:docMk/>
            <pc:sldMk cId="2642435103" sldId="414"/>
            <ac:spMk id="16" creationId="{8E4310EA-FF1B-41A2-ADF5-4AF3FBB4ED1F}"/>
          </ac:spMkLst>
        </pc:spChg>
        <pc:spChg chg="mod">
          <ac:chgData name="Masaki Suzuki" userId="2c4feb2ed34ad1a7" providerId="Windows Live" clId="Web-{A62C4538-B757-43BE-AD3D-17D84C9C7D6D}" dt="2021-06-16T04:31:32.894" v="2120" actId="1076"/>
          <ac:spMkLst>
            <pc:docMk/>
            <pc:sldMk cId="2642435103" sldId="414"/>
            <ac:spMk id="17" creationId="{80B58D5A-0000-464E-BB23-97BFD8361D4C}"/>
          </ac:spMkLst>
        </pc:spChg>
        <pc:spChg chg="mod">
          <ac:chgData name="Masaki Suzuki" userId="2c4feb2ed34ad1a7" providerId="Windows Live" clId="Web-{A62C4538-B757-43BE-AD3D-17D84C9C7D6D}" dt="2021-06-16T04:31:40.878" v="2121" actId="1076"/>
          <ac:spMkLst>
            <pc:docMk/>
            <pc:sldMk cId="2642435103" sldId="414"/>
            <ac:spMk id="21" creationId="{D3E8EFA9-CFFD-46EE-B9CE-EEC2103B79FE}"/>
          </ac:spMkLst>
        </pc:spChg>
        <pc:spChg chg="mod">
          <ac:chgData name="Masaki Suzuki" userId="2c4feb2ed34ad1a7" providerId="Windows Live" clId="Web-{A62C4538-B757-43BE-AD3D-17D84C9C7D6D}" dt="2021-06-16T04:31:22.550" v="2117" actId="1076"/>
          <ac:spMkLst>
            <pc:docMk/>
            <pc:sldMk cId="2642435103" sldId="414"/>
            <ac:spMk id="29" creationId="{95A174DE-6370-48BE-BC1F-726038784CA6}"/>
          </ac:spMkLst>
        </pc:spChg>
        <pc:spChg chg="add mod">
          <ac:chgData name="Masaki Suzuki" userId="2c4feb2ed34ad1a7" providerId="Windows Live" clId="Web-{A62C4538-B757-43BE-AD3D-17D84C9C7D6D}" dt="2021-06-16T04:30:16.939" v="2103" actId="20577"/>
          <ac:spMkLst>
            <pc:docMk/>
            <pc:sldMk cId="2642435103" sldId="414"/>
            <ac:spMk id="42" creationId="{B7B03303-8820-42AE-B6A6-75897BB4AFCC}"/>
          </ac:spMkLst>
        </pc:spChg>
      </pc:sldChg>
      <pc:sldChg chg="addSp modSp">
        <pc:chgData name="Masaki Suzuki" userId="2c4feb2ed34ad1a7" providerId="Windows Live" clId="Web-{A62C4538-B757-43BE-AD3D-17D84C9C7D6D}" dt="2021-06-16T04:34:53.258" v="2184" actId="1076"/>
        <pc:sldMkLst>
          <pc:docMk/>
          <pc:sldMk cId="564077160" sldId="415"/>
        </pc:sldMkLst>
        <pc:spChg chg="add mod">
          <ac:chgData name="Masaki Suzuki" userId="2c4feb2ed34ad1a7" providerId="Windows Live" clId="Web-{A62C4538-B757-43BE-AD3D-17D84C9C7D6D}" dt="2021-06-16T04:33:48.241" v="2161" actId="1076"/>
          <ac:spMkLst>
            <pc:docMk/>
            <pc:sldMk cId="564077160" sldId="415"/>
            <ac:spMk id="17" creationId="{20AF3906-EA5F-40CD-BCD2-4602B2079267}"/>
          </ac:spMkLst>
        </pc:spChg>
        <pc:spChg chg="add mod">
          <ac:chgData name="Masaki Suzuki" userId="2c4feb2ed34ad1a7" providerId="Windows Live" clId="Web-{A62C4538-B757-43BE-AD3D-17D84C9C7D6D}" dt="2021-06-16T04:34:00.350" v="2168" actId="1076"/>
          <ac:spMkLst>
            <pc:docMk/>
            <pc:sldMk cId="564077160" sldId="415"/>
            <ac:spMk id="34" creationId="{0A999DFE-B236-4EF7-B7D9-793ECB5A1A66}"/>
          </ac:spMkLst>
        </pc:spChg>
        <pc:spChg chg="add mod">
          <ac:chgData name="Masaki Suzuki" userId="2c4feb2ed34ad1a7" providerId="Windows Live" clId="Web-{A62C4538-B757-43BE-AD3D-17D84C9C7D6D}" dt="2021-06-16T04:34:10.272" v="2172" actId="1076"/>
          <ac:spMkLst>
            <pc:docMk/>
            <pc:sldMk cId="564077160" sldId="415"/>
            <ac:spMk id="36" creationId="{FC34EE56-FEB6-460E-923B-2D76279E1FC8}"/>
          </ac:spMkLst>
        </pc:spChg>
        <pc:spChg chg="add mod">
          <ac:chgData name="Masaki Suzuki" userId="2c4feb2ed34ad1a7" providerId="Windows Live" clId="Web-{A62C4538-B757-43BE-AD3D-17D84C9C7D6D}" dt="2021-06-16T04:34:31.351" v="2176" actId="20577"/>
          <ac:spMkLst>
            <pc:docMk/>
            <pc:sldMk cId="564077160" sldId="415"/>
            <ac:spMk id="37" creationId="{7677A687-6F07-482A-AE75-D0A238E232FE}"/>
          </ac:spMkLst>
        </pc:spChg>
        <pc:spChg chg="add mod">
          <ac:chgData name="Masaki Suzuki" userId="2c4feb2ed34ad1a7" providerId="Windows Live" clId="Web-{A62C4538-B757-43BE-AD3D-17D84C9C7D6D}" dt="2021-06-16T04:34:53.258" v="2184" actId="1076"/>
          <ac:spMkLst>
            <pc:docMk/>
            <pc:sldMk cId="564077160" sldId="415"/>
            <ac:spMk id="43" creationId="{A7C2AF3E-8853-4CA7-BEA1-9D47A6F672E2}"/>
          </ac:spMkLst>
        </pc:spChg>
      </pc:sldChg>
      <pc:sldChg chg="addSp modSp">
        <pc:chgData name="Masaki Suzuki" userId="2c4feb2ed34ad1a7" providerId="Windows Live" clId="Web-{A62C4538-B757-43BE-AD3D-17D84C9C7D6D}" dt="2021-06-16T03:57:54.909" v="1633" actId="20577"/>
        <pc:sldMkLst>
          <pc:docMk/>
          <pc:sldMk cId="3867814684" sldId="417"/>
        </pc:sldMkLst>
        <pc:spChg chg="add mod">
          <ac:chgData name="Masaki Suzuki" userId="2c4feb2ed34ad1a7" providerId="Windows Live" clId="Web-{A62C4538-B757-43BE-AD3D-17D84C9C7D6D}" dt="2021-06-16T03:57:17.580" v="1626" actId="1076"/>
          <ac:spMkLst>
            <pc:docMk/>
            <pc:sldMk cId="3867814684" sldId="417"/>
            <ac:spMk id="9" creationId="{C4ACBA5F-CD0C-4D66-8A3B-BF0014B51F29}"/>
          </ac:spMkLst>
        </pc:spChg>
        <pc:spChg chg="add mod">
          <ac:chgData name="Masaki Suzuki" userId="2c4feb2ed34ad1a7" providerId="Windows Live" clId="Web-{A62C4538-B757-43BE-AD3D-17D84C9C7D6D}" dt="2021-06-16T03:57:34.284" v="1630" actId="1076"/>
          <ac:spMkLst>
            <pc:docMk/>
            <pc:sldMk cId="3867814684" sldId="417"/>
            <ac:spMk id="23" creationId="{18E2B55E-A67E-4005-9BB4-49972942E81D}"/>
          </ac:spMkLst>
        </pc:spChg>
        <pc:spChg chg="add mod">
          <ac:chgData name="Masaki Suzuki" userId="2c4feb2ed34ad1a7" providerId="Windows Live" clId="Web-{A62C4538-B757-43BE-AD3D-17D84C9C7D6D}" dt="2021-06-16T03:57:54.909" v="1633" actId="20577"/>
          <ac:spMkLst>
            <pc:docMk/>
            <pc:sldMk cId="3867814684" sldId="417"/>
            <ac:spMk id="24" creationId="{6D9B31C4-CC97-4E72-AD67-1836D19FCE85}"/>
          </ac:spMkLst>
        </pc:spChg>
      </pc:sldChg>
      <pc:sldChg chg="addSp delSp modSp">
        <pc:chgData name="Masaki Suzuki" userId="2c4feb2ed34ad1a7" providerId="Windows Live" clId="Web-{A62C4538-B757-43BE-AD3D-17D84C9C7D6D}" dt="2021-06-16T04:02:52.323" v="1670"/>
        <pc:sldMkLst>
          <pc:docMk/>
          <pc:sldMk cId="870942326" sldId="418"/>
        </pc:sldMkLst>
        <pc:spChg chg="mod">
          <ac:chgData name="Masaki Suzuki" userId="2c4feb2ed34ad1a7" providerId="Windows Live" clId="Web-{A62C4538-B757-43BE-AD3D-17D84C9C7D6D}" dt="2021-06-16T03:59:13.630" v="1648" actId="1076"/>
          <ac:spMkLst>
            <pc:docMk/>
            <pc:sldMk cId="870942326" sldId="418"/>
            <ac:spMk id="4" creationId="{5C19A3C4-8287-48D4-A372-9B47E9B4F198}"/>
          </ac:spMkLst>
        </pc:spChg>
        <pc:spChg chg="add mod">
          <ac:chgData name="Masaki Suzuki" userId="2c4feb2ed34ad1a7" providerId="Windows Live" clId="Web-{A62C4538-B757-43BE-AD3D-17D84C9C7D6D}" dt="2021-06-16T03:58:39.520" v="1639" actId="20577"/>
          <ac:spMkLst>
            <pc:docMk/>
            <pc:sldMk cId="870942326" sldId="418"/>
            <ac:spMk id="10" creationId="{537533E0-E560-44A9-A295-0CD707962F89}"/>
          </ac:spMkLst>
        </pc:spChg>
        <pc:spChg chg="add mod">
          <ac:chgData name="Masaki Suzuki" userId="2c4feb2ed34ad1a7" providerId="Windows Live" clId="Web-{A62C4538-B757-43BE-AD3D-17D84C9C7D6D}" dt="2021-06-16T03:58:49.458" v="1641" actId="1076"/>
          <ac:spMkLst>
            <pc:docMk/>
            <pc:sldMk cId="870942326" sldId="418"/>
            <ac:spMk id="11" creationId="{B94E9382-566D-44D8-BE76-E7D07A5E26E8}"/>
          </ac:spMkLst>
        </pc:spChg>
        <pc:spChg chg="mod">
          <ac:chgData name="Masaki Suzuki" userId="2c4feb2ed34ad1a7" providerId="Windows Live" clId="Web-{A62C4538-B757-43BE-AD3D-17D84C9C7D6D}" dt="2021-06-16T03:58:22.160" v="1634" actId="1076"/>
          <ac:spMkLst>
            <pc:docMk/>
            <pc:sldMk cId="870942326" sldId="418"/>
            <ac:spMk id="14" creationId="{37C304B9-3672-4469-97B3-E2BE86BCE542}"/>
          </ac:spMkLst>
        </pc:spChg>
        <pc:spChg chg="mod">
          <ac:chgData name="Masaki Suzuki" userId="2c4feb2ed34ad1a7" providerId="Windows Live" clId="Web-{A62C4538-B757-43BE-AD3D-17D84C9C7D6D}" dt="2021-06-16T03:59:06.927" v="1647" actId="1076"/>
          <ac:spMkLst>
            <pc:docMk/>
            <pc:sldMk cId="870942326" sldId="418"/>
            <ac:spMk id="18" creationId="{356E68AE-FA98-4B91-998B-13C1B97D2DA5}"/>
          </ac:spMkLst>
        </pc:spChg>
        <pc:spChg chg="add mod">
          <ac:chgData name="Masaki Suzuki" userId="2c4feb2ed34ad1a7" providerId="Windows Live" clId="Web-{A62C4538-B757-43BE-AD3D-17D84C9C7D6D}" dt="2021-06-16T03:59:02.552" v="1646" actId="1076"/>
          <ac:spMkLst>
            <pc:docMk/>
            <pc:sldMk cId="870942326" sldId="418"/>
            <ac:spMk id="22" creationId="{B2DC513A-72F8-4834-A234-77F9E9431A02}"/>
          </ac:spMkLst>
        </pc:spChg>
        <pc:spChg chg="add del">
          <ac:chgData name="Masaki Suzuki" userId="2c4feb2ed34ad1a7" providerId="Windows Live" clId="Web-{A62C4538-B757-43BE-AD3D-17D84C9C7D6D}" dt="2021-06-16T04:02:52.323" v="1670"/>
          <ac:spMkLst>
            <pc:docMk/>
            <pc:sldMk cId="870942326" sldId="418"/>
            <ac:spMk id="23" creationId="{70FF434E-648F-47C3-A909-60250AEED9F7}"/>
          </ac:spMkLst>
        </pc:spChg>
      </pc:sldChg>
      <pc:sldChg chg="addSp modSp">
        <pc:chgData name="Masaki Suzuki" userId="2c4feb2ed34ad1a7" providerId="Windows Live" clId="Web-{A62C4538-B757-43BE-AD3D-17D84C9C7D6D}" dt="2021-06-16T04:36:13.306" v="2208" actId="1076"/>
        <pc:sldMkLst>
          <pc:docMk/>
          <pc:sldMk cId="3526939710" sldId="420"/>
        </pc:sldMkLst>
        <pc:spChg chg="add mod">
          <ac:chgData name="Masaki Suzuki" userId="2c4feb2ed34ad1a7" providerId="Windows Live" clId="Web-{A62C4538-B757-43BE-AD3D-17D84C9C7D6D}" dt="2021-06-16T04:36:13.306" v="2208" actId="1076"/>
          <ac:spMkLst>
            <pc:docMk/>
            <pc:sldMk cId="3526939710" sldId="420"/>
            <ac:spMk id="9" creationId="{A4CCD87C-03E8-4820-9DE0-B5C4D88DDA85}"/>
          </ac:spMkLst>
        </pc:spChg>
      </pc:sldChg>
      <pc:sldChg chg="addSp delSp modSp">
        <pc:chgData name="Masaki Suzuki" userId="2c4feb2ed34ad1a7" providerId="Windows Live" clId="Web-{A62C4538-B757-43BE-AD3D-17D84C9C7D6D}" dt="2021-06-16T04:42:05.299" v="2287" actId="1076"/>
        <pc:sldMkLst>
          <pc:docMk/>
          <pc:sldMk cId="583989210" sldId="421"/>
        </pc:sldMkLst>
        <pc:spChg chg="mod">
          <ac:chgData name="Masaki Suzuki" userId="2c4feb2ed34ad1a7" providerId="Windows Live" clId="Web-{A62C4538-B757-43BE-AD3D-17D84C9C7D6D}" dt="2021-06-16T04:39:39.842" v="2250" actId="20577"/>
          <ac:spMkLst>
            <pc:docMk/>
            <pc:sldMk cId="583989210" sldId="421"/>
            <ac:spMk id="2" creationId="{89E8158B-5EEC-45B0-8FEB-AB7342825C24}"/>
          </ac:spMkLst>
        </pc:spChg>
        <pc:spChg chg="del">
          <ac:chgData name="Masaki Suzuki" userId="2c4feb2ed34ad1a7" providerId="Windows Live" clId="Web-{A62C4538-B757-43BE-AD3D-17D84C9C7D6D}" dt="2021-06-16T04:38:34.685" v="2238"/>
          <ac:spMkLst>
            <pc:docMk/>
            <pc:sldMk cId="583989210" sldId="421"/>
            <ac:spMk id="5" creationId="{387155EB-F793-43A2-8FE2-18270E9D1C64}"/>
          </ac:spMkLst>
        </pc:spChg>
        <pc:spChg chg="mod">
          <ac:chgData name="Masaki Suzuki" userId="2c4feb2ed34ad1a7" providerId="Windows Live" clId="Web-{A62C4538-B757-43BE-AD3D-17D84C9C7D6D}" dt="2021-06-16T04:40:03.765" v="2255" actId="14100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A62C4538-B757-43BE-AD3D-17D84C9C7D6D}" dt="2021-06-16T04:39:57.015" v="2254" actId="1076"/>
          <ac:spMkLst>
            <pc:docMk/>
            <pc:sldMk cId="583989210" sldId="421"/>
            <ac:spMk id="7" creationId="{5847A68D-9BAE-4BD3-A9C3-BA3367BAE6A5}"/>
          </ac:spMkLst>
        </pc:spChg>
        <pc:spChg chg="add del mod">
          <ac:chgData name="Masaki Suzuki" userId="2c4feb2ed34ad1a7" providerId="Windows Live" clId="Web-{A62C4538-B757-43BE-AD3D-17D84C9C7D6D}" dt="2021-06-16T04:39:30.733" v="2249"/>
          <ac:spMkLst>
            <pc:docMk/>
            <pc:sldMk cId="583989210" sldId="421"/>
            <ac:spMk id="9" creationId="{13894501-9129-4D13-91AA-E6C5A6C89B7F}"/>
          </ac:spMkLst>
        </pc:spChg>
        <pc:spChg chg="mod">
          <ac:chgData name="Masaki Suzuki" userId="2c4feb2ed34ad1a7" providerId="Windows Live" clId="Web-{A62C4538-B757-43BE-AD3D-17D84C9C7D6D}" dt="2021-06-16T04:41:37.142" v="2281" actId="14100"/>
          <ac:spMkLst>
            <pc:docMk/>
            <pc:sldMk cId="583989210" sldId="421"/>
            <ac:spMk id="11" creationId="{6767F72A-B215-4DDD-8F1E-F5C7B53A0E3B}"/>
          </ac:spMkLst>
        </pc:spChg>
        <pc:spChg chg="mod">
          <ac:chgData name="Masaki Suzuki" userId="2c4feb2ed34ad1a7" providerId="Windows Live" clId="Web-{A62C4538-B757-43BE-AD3D-17D84C9C7D6D}" dt="2021-06-16T04:40:22.468" v="2261" actId="1076"/>
          <ac:spMkLst>
            <pc:docMk/>
            <pc:sldMk cId="583989210" sldId="421"/>
            <ac:spMk id="13" creationId="{0477D6E6-208A-4476-A00C-A7AD0E418C9F}"/>
          </ac:spMkLst>
        </pc:spChg>
        <pc:spChg chg="mod">
          <ac:chgData name="Masaki Suzuki" userId="2c4feb2ed34ad1a7" providerId="Windows Live" clId="Web-{A62C4538-B757-43BE-AD3D-17D84C9C7D6D}" dt="2021-06-16T04:40:19" v="2260" actId="1076"/>
          <ac:spMkLst>
            <pc:docMk/>
            <pc:sldMk cId="583989210" sldId="421"/>
            <ac:spMk id="15" creationId="{393DCC92-1F34-44E9-8E66-2EDC522DA92E}"/>
          </ac:spMkLst>
        </pc:spChg>
        <pc:spChg chg="mod">
          <ac:chgData name="Masaki Suzuki" userId="2c4feb2ed34ad1a7" providerId="Windows Live" clId="Web-{A62C4538-B757-43BE-AD3D-17D84C9C7D6D}" dt="2021-06-16T04:41:25.439" v="2277" actId="1076"/>
          <ac:spMkLst>
            <pc:docMk/>
            <pc:sldMk cId="583989210" sldId="421"/>
            <ac:spMk id="17" creationId="{F5A8826A-326A-4188-AC17-5221D2AB7988}"/>
          </ac:spMkLst>
        </pc:spChg>
        <pc:spChg chg="mod">
          <ac:chgData name="Masaki Suzuki" userId="2c4feb2ed34ad1a7" providerId="Windows Live" clId="Web-{A62C4538-B757-43BE-AD3D-17D84C9C7D6D}" dt="2021-06-16T04:40:12.531" v="2258" actId="1076"/>
          <ac:spMkLst>
            <pc:docMk/>
            <pc:sldMk cId="583989210" sldId="421"/>
            <ac:spMk id="19" creationId="{0BAA1D42-EAAB-41F3-BD75-1709666879BC}"/>
          </ac:spMkLst>
        </pc:spChg>
        <pc:spChg chg="mod">
          <ac:chgData name="Masaki Suzuki" userId="2c4feb2ed34ad1a7" providerId="Windows Live" clId="Web-{A62C4538-B757-43BE-AD3D-17D84C9C7D6D}" dt="2021-06-16T04:41:25.517" v="2278" actId="1076"/>
          <ac:spMkLst>
            <pc:docMk/>
            <pc:sldMk cId="583989210" sldId="421"/>
            <ac:spMk id="21" creationId="{D550F591-A396-4BAD-A2E0-BA04591F5645}"/>
          </ac:spMkLst>
        </pc:spChg>
        <pc:spChg chg="mod">
          <ac:chgData name="Masaki Suzuki" userId="2c4feb2ed34ad1a7" providerId="Windows Live" clId="Web-{A62C4538-B757-43BE-AD3D-17D84C9C7D6D}" dt="2021-06-16T04:41:28.329" v="2279" actId="1076"/>
          <ac:spMkLst>
            <pc:docMk/>
            <pc:sldMk cId="583989210" sldId="421"/>
            <ac:spMk id="25" creationId="{87F86975-CD54-4063-B6E6-0FC9A66F2A49}"/>
          </ac:spMkLst>
        </pc:spChg>
        <pc:spChg chg="mod">
          <ac:chgData name="Masaki Suzuki" userId="2c4feb2ed34ad1a7" providerId="Windows Live" clId="Web-{A62C4538-B757-43BE-AD3D-17D84C9C7D6D}" dt="2021-06-16T04:41:32.423" v="2280" actId="1076"/>
          <ac:spMkLst>
            <pc:docMk/>
            <pc:sldMk cId="583989210" sldId="421"/>
            <ac:spMk id="27" creationId="{C5C6592F-46EC-4A5B-BC25-25CA10FAF77A}"/>
          </ac:spMkLst>
        </pc:spChg>
        <pc:spChg chg="mod">
          <ac:chgData name="Masaki Suzuki" userId="2c4feb2ed34ad1a7" providerId="Windows Live" clId="Web-{A62C4538-B757-43BE-AD3D-17D84C9C7D6D}" dt="2021-06-16T04:41:59.768" v="2286" actId="1076"/>
          <ac:spMkLst>
            <pc:docMk/>
            <pc:sldMk cId="583989210" sldId="421"/>
            <ac:spMk id="31" creationId="{45284596-C174-440F-85FA-70A0026C576D}"/>
          </ac:spMkLst>
        </pc:spChg>
        <pc:spChg chg="mod">
          <ac:chgData name="Masaki Suzuki" userId="2c4feb2ed34ad1a7" providerId="Windows Live" clId="Web-{A62C4538-B757-43BE-AD3D-17D84C9C7D6D}" dt="2021-06-16T04:41:50.330" v="2284" actId="1076"/>
          <ac:spMkLst>
            <pc:docMk/>
            <pc:sldMk cId="583989210" sldId="421"/>
            <ac:spMk id="33" creationId="{32C2EBD7-711C-4BBB-A9BD-3D6B42F622DD}"/>
          </ac:spMkLst>
        </pc:spChg>
        <pc:spChg chg="mod">
          <ac:chgData name="Masaki Suzuki" userId="2c4feb2ed34ad1a7" providerId="Windows Live" clId="Web-{A62C4538-B757-43BE-AD3D-17D84C9C7D6D}" dt="2021-06-16T04:42:05.299" v="2287" actId="1076"/>
          <ac:spMkLst>
            <pc:docMk/>
            <pc:sldMk cId="583989210" sldId="421"/>
            <ac:spMk id="35" creationId="{621ECD8F-8A7F-4AFA-85E6-DF33765C517E}"/>
          </ac:spMkLst>
        </pc:spChg>
        <pc:spChg chg="del">
          <ac:chgData name="Masaki Suzuki" userId="2c4feb2ed34ad1a7" providerId="Windows Live" clId="Web-{A62C4538-B757-43BE-AD3D-17D84C9C7D6D}" dt="2021-06-16T04:41:46.064" v="2283"/>
          <ac:spMkLst>
            <pc:docMk/>
            <pc:sldMk cId="583989210" sldId="421"/>
            <ac:spMk id="36" creationId="{4EFF6A5E-3D0A-4449-B9B4-D1B8E7EC25A8}"/>
          </ac:spMkLst>
        </pc:spChg>
        <pc:spChg chg="add mod">
          <ac:chgData name="Masaki Suzuki" userId="2c4feb2ed34ad1a7" providerId="Windows Live" clId="Web-{A62C4538-B757-43BE-AD3D-17D84C9C7D6D}" dt="2021-06-16T04:39:47.452" v="2252" actId="1076"/>
          <ac:spMkLst>
            <pc:docMk/>
            <pc:sldMk cId="583989210" sldId="421"/>
            <ac:spMk id="38" creationId="{B326348B-E0C1-4D1C-9D0C-ADBBA17CE3B6}"/>
          </ac:spMkLst>
        </pc:spChg>
        <pc:spChg chg="add mod">
          <ac:chgData name="Masaki Suzuki" userId="2c4feb2ed34ad1a7" providerId="Windows Live" clId="Web-{A62C4538-B757-43BE-AD3D-17D84C9C7D6D}" dt="2021-06-16T04:39:45.483" v="2251" actId="1076"/>
          <ac:spMkLst>
            <pc:docMk/>
            <pc:sldMk cId="583989210" sldId="421"/>
            <ac:spMk id="39" creationId="{761597DD-58BF-4E7D-8DE9-86178A3840C3}"/>
          </ac:spMkLst>
        </pc:spChg>
        <pc:spChg chg="add mod">
          <ac:chgData name="Masaki Suzuki" userId="2c4feb2ed34ad1a7" providerId="Windows Live" clId="Web-{A62C4538-B757-43BE-AD3D-17D84C9C7D6D}" dt="2021-06-16T04:39:50.530" v="2253" actId="1076"/>
          <ac:spMkLst>
            <pc:docMk/>
            <pc:sldMk cId="583989210" sldId="421"/>
            <ac:spMk id="40" creationId="{AB2AC33E-908B-4936-89AE-BD653B0AEF9A}"/>
          </ac:spMkLst>
        </pc:spChg>
        <pc:spChg chg="add del mod">
          <ac:chgData name="Masaki Suzuki" userId="2c4feb2ed34ad1a7" providerId="Windows Live" clId="Web-{A62C4538-B757-43BE-AD3D-17D84C9C7D6D}" dt="2021-06-16T04:40:48.125" v="2269"/>
          <ac:spMkLst>
            <pc:docMk/>
            <pc:sldMk cId="583989210" sldId="421"/>
            <ac:spMk id="41" creationId="{E5D3F01F-D0DA-40BC-83B0-58DB65B7454D}"/>
          </ac:spMkLst>
        </pc:spChg>
        <pc:spChg chg="add mod">
          <ac:chgData name="Masaki Suzuki" userId="2c4feb2ed34ad1a7" providerId="Windows Live" clId="Web-{A62C4538-B757-43BE-AD3D-17D84C9C7D6D}" dt="2021-06-16T04:41:16.126" v="2275" actId="1076"/>
          <ac:spMkLst>
            <pc:docMk/>
            <pc:sldMk cId="583989210" sldId="421"/>
            <ac:spMk id="42" creationId="{F37913F0-FF64-4AEB-97F8-3ED8DBE60A45}"/>
          </ac:spMkLst>
        </pc:spChg>
        <pc:graphicFrameChg chg="modGraphic">
          <ac:chgData name="Masaki Suzuki" userId="2c4feb2ed34ad1a7" providerId="Windows Live" clId="Web-{A62C4538-B757-43BE-AD3D-17D84C9C7D6D}" dt="2021-06-16T04:37:30.011" v="2229"/>
          <ac:graphicFrameMkLst>
            <pc:docMk/>
            <pc:sldMk cId="583989210" sldId="421"/>
            <ac:graphicFrameMk id="8" creationId="{367B2EA7-DCB1-4A4A-AE02-C809FC1C434E}"/>
          </ac:graphicFrameMkLst>
        </pc:graphicFrameChg>
      </pc:sldChg>
      <pc:sldChg chg="addSp delSp modSp">
        <pc:chgData name="Masaki Suzuki" userId="2c4feb2ed34ad1a7" providerId="Windows Live" clId="Web-{A62C4538-B757-43BE-AD3D-17D84C9C7D6D}" dt="2021-06-16T04:38:05.371" v="2232"/>
        <pc:sldMkLst>
          <pc:docMk/>
          <pc:sldMk cId="2453741763" sldId="424"/>
        </pc:sldMkLst>
        <pc:spChg chg="add del mod">
          <ac:chgData name="Masaki Suzuki" userId="2c4feb2ed34ad1a7" providerId="Windows Live" clId="Web-{A62C4538-B757-43BE-AD3D-17D84C9C7D6D}" dt="2021-06-16T04:38:05.371" v="2232"/>
          <ac:spMkLst>
            <pc:docMk/>
            <pc:sldMk cId="2453741763" sldId="424"/>
            <ac:spMk id="5" creationId="{0A075730-0B4A-4707-9B0C-F02FCB21C2A9}"/>
          </ac:spMkLst>
        </pc:spChg>
      </pc:sldChg>
      <pc:sldChg chg="addSp delSp modSp">
        <pc:chgData name="Masaki Suzuki" userId="2c4feb2ed34ad1a7" providerId="Windows Live" clId="Web-{A62C4538-B757-43BE-AD3D-17D84C9C7D6D}" dt="2021-06-16T01:41:40.166" v="337" actId="20577"/>
        <pc:sldMkLst>
          <pc:docMk/>
          <pc:sldMk cId="11004748" sldId="426"/>
        </pc:sldMkLst>
        <pc:spChg chg="add mod">
          <ac:chgData name="Masaki Suzuki" userId="2c4feb2ed34ad1a7" providerId="Windows Live" clId="Web-{A62C4538-B757-43BE-AD3D-17D84C9C7D6D}" dt="2021-06-16T01:34:56.878" v="226" actId="1076"/>
          <ac:spMkLst>
            <pc:docMk/>
            <pc:sldMk cId="11004748" sldId="426"/>
            <ac:spMk id="3" creationId="{D3EE77F3-77B0-4F94-831C-6907D96947B8}"/>
          </ac:spMkLst>
        </pc:spChg>
        <pc:spChg chg="add mod">
          <ac:chgData name="Masaki Suzuki" userId="2c4feb2ed34ad1a7" providerId="Windows Live" clId="Web-{A62C4538-B757-43BE-AD3D-17D84C9C7D6D}" dt="2021-06-16T01:35:42.581" v="242" actId="1076"/>
          <ac:spMkLst>
            <pc:docMk/>
            <pc:sldMk cId="11004748" sldId="426"/>
            <ac:spMk id="7" creationId="{7640D615-889E-4E96-AD01-D5470E7EF8D3}"/>
          </ac:spMkLst>
        </pc:spChg>
        <pc:spChg chg="add mod">
          <ac:chgData name="Masaki Suzuki" userId="2c4feb2ed34ad1a7" providerId="Windows Live" clId="Web-{A62C4538-B757-43BE-AD3D-17D84C9C7D6D}" dt="2021-06-16T01:35:56.191" v="245" actId="1076"/>
          <ac:spMkLst>
            <pc:docMk/>
            <pc:sldMk cId="11004748" sldId="426"/>
            <ac:spMk id="9" creationId="{EAD1C0DE-47CD-4AEC-B7D3-B0A65B5D7CE7}"/>
          </ac:spMkLst>
        </pc:spChg>
        <pc:spChg chg="mod">
          <ac:chgData name="Masaki Suzuki" userId="2c4feb2ed34ad1a7" providerId="Windows Live" clId="Web-{A62C4538-B757-43BE-AD3D-17D84C9C7D6D}" dt="2021-06-16T01:41:40.166" v="337" actId="20577"/>
          <ac:spMkLst>
            <pc:docMk/>
            <pc:sldMk cId="11004748" sldId="426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1:35:07.409" v="231" actId="20577"/>
          <ac:spMkLst>
            <pc:docMk/>
            <pc:sldMk cId="11004748" sldId="426"/>
            <ac:spMk id="41" creationId="{5DC7EDA7-559D-4648-9A48-3A837C4358E9}"/>
          </ac:spMkLst>
        </pc:spChg>
        <pc:spChg chg="add mod">
          <ac:chgData name="Masaki Suzuki" userId="2c4feb2ed34ad1a7" providerId="Windows Live" clId="Web-{A62C4538-B757-43BE-AD3D-17D84C9C7D6D}" dt="2021-06-16T01:35:16.050" v="233" actId="1076"/>
          <ac:spMkLst>
            <pc:docMk/>
            <pc:sldMk cId="11004748" sldId="426"/>
            <ac:spMk id="43" creationId="{35DCC18A-F1AD-4935-AF31-D41057D23D47}"/>
          </ac:spMkLst>
        </pc:spChg>
        <pc:spChg chg="add mod">
          <ac:chgData name="Masaki Suzuki" userId="2c4feb2ed34ad1a7" providerId="Windows Live" clId="Web-{A62C4538-B757-43BE-AD3D-17D84C9C7D6D}" dt="2021-06-16T01:35:30.597" v="240" actId="1076"/>
          <ac:spMkLst>
            <pc:docMk/>
            <pc:sldMk cId="11004748" sldId="426"/>
            <ac:spMk id="48" creationId="{F25BC9BC-FCC9-4E99-8F33-F1A7149DCEE8}"/>
          </ac:spMkLst>
        </pc:spChg>
        <pc:spChg chg="add mod">
          <ac:chgData name="Masaki Suzuki" userId="2c4feb2ed34ad1a7" providerId="Windows Live" clId="Web-{A62C4538-B757-43BE-AD3D-17D84C9C7D6D}" dt="2021-06-16T01:36:57.770" v="253" actId="1076"/>
          <ac:spMkLst>
            <pc:docMk/>
            <pc:sldMk cId="11004748" sldId="426"/>
            <ac:spMk id="51" creationId="{C030CA4E-E167-4A48-9A6B-C0002FF40D8F}"/>
          </ac:spMkLst>
        </pc:spChg>
        <pc:spChg chg="add mod">
          <ac:chgData name="Masaki Suzuki" userId="2c4feb2ed34ad1a7" providerId="Windows Live" clId="Web-{A62C4538-B757-43BE-AD3D-17D84C9C7D6D}" dt="2021-06-16T01:37:06.271" v="255" actId="1076"/>
          <ac:spMkLst>
            <pc:docMk/>
            <pc:sldMk cId="11004748" sldId="426"/>
            <ac:spMk id="52" creationId="{660AE916-3683-4830-AFF8-23C5EFACD1C2}"/>
          </ac:spMkLst>
        </pc:spChg>
        <pc:spChg chg="add mod">
          <ac:chgData name="Masaki Suzuki" userId="2c4feb2ed34ad1a7" providerId="Windows Live" clId="Web-{A62C4538-B757-43BE-AD3D-17D84C9C7D6D}" dt="2021-06-16T01:37:25.505" v="267" actId="20577"/>
          <ac:spMkLst>
            <pc:docMk/>
            <pc:sldMk cId="11004748" sldId="426"/>
            <ac:spMk id="53" creationId="{8C768EF5-D88C-41C9-822D-0A58A1E17164}"/>
          </ac:spMkLst>
        </pc:spChg>
        <pc:spChg chg="add mod">
          <ac:chgData name="Masaki Suzuki" userId="2c4feb2ed34ad1a7" providerId="Windows Live" clId="Web-{A62C4538-B757-43BE-AD3D-17D84C9C7D6D}" dt="2021-06-16T01:37:34.896" v="269" actId="1076"/>
          <ac:spMkLst>
            <pc:docMk/>
            <pc:sldMk cId="11004748" sldId="426"/>
            <ac:spMk id="54" creationId="{F95AD6FA-6B42-496B-9BAD-B7427A93726F}"/>
          </ac:spMkLst>
        </pc:spChg>
        <pc:spChg chg="add mod">
          <ac:chgData name="Masaki Suzuki" userId="2c4feb2ed34ad1a7" providerId="Windows Live" clId="Web-{A62C4538-B757-43BE-AD3D-17D84C9C7D6D}" dt="2021-06-16T01:37:55.584" v="281" actId="1076"/>
          <ac:spMkLst>
            <pc:docMk/>
            <pc:sldMk cId="11004748" sldId="426"/>
            <ac:spMk id="55" creationId="{C93C01D5-B2CA-434D-8D9D-38EB31565709}"/>
          </ac:spMkLst>
        </pc:spChg>
        <pc:spChg chg="add mod">
          <ac:chgData name="Masaki Suzuki" userId="2c4feb2ed34ad1a7" providerId="Windows Live" clId="Web-{A62C4538-B757-43BE-AD3D-17D84C9C7D6D}" dt="2021-06-16T01:38:18.506" v="288" actId="1076"/>
          <ac:spMkLst>
            <pc:docMk/>
            <pc:sldMk cId="11004748" sldId="426"/>
            <ac:spMk id="56" creationId="{6BEBD81F-CABB-4B33-9B54-41AE03704223}"/>
          </ac:spMkLst>
        </pc:spChg>
        <pc:spChg chg="add mod">
          <ac:chgData name="Masaki Suzuki" userId="2c4feb2ed34ad1a7" providerId="Windows Live" clId="Web-{A62C4538-B757-43BE-AD3D-17D84C9C7D6D}" dt="2021-06-16T01:38:49.694" v="295" actId="20577"/>
          <ac:spMkLst>
            <pc:docMk/>
            <pc:sldMk cId="11004748" sldId="426"/>
            <ac:spMk id="57" creationId="{7C5742BE-8A4E-4568-B989-BCC0E172A7D5}"/>
          </ac:spMkLst>
        </pc:spChg>
        <pc:spChg chg="add mod">
          <ac:chgData name="Masaki Suzuki" userId="2c4feb2ed34ad1a7" providerId="Windows Live" clId="Web-{A62C4538-B757-43BE-AD3D-17D84C9C7D6D}" dt="2021-06-16T01:38:57.179" v="298" actId="20577"/>
          <ac:spMkLst>
            <pc:docMk/>
            <pc:sldMk cId="11004748" sldId="426"/>
            <ac:spMk id="58" creationId="{E5439E2A-AAA9-47E5-A333-29B7AF829A45}"/>
          </ac:spMkLst>
        </pc:spChg>
        <pc:spChg chg="add mod">
          <ac:chgData name="Masaki Suzuki" userId="2c4feb2ed34ad1a7" providerId="Windows Live" clId="Web-{A62C4538-B757-43BE-AD3D-17D84C9C7D6D}" dt="2021-06-16T01:39:13.304" v="303" actId="20577"/>
          <ac:spMkLst>
            <pc:docMk/>
            <pc:sldMk cId="11004748" sldId="426"/>
            <ac:spMk id="59" creationId="{A0B839A0-5344-4FA5-9A1D-CFEAF674C53C}"/>
          </ac:spMkLst>
        </pc:spChg>
        <pc:spChg chg="add mod">
          <ac:chgData name="Masaki Suzuki" userId="2c4feb2ed34ad1a7" providerId="Windows Live" clId="Web-{A62C4538-B757-43BE-AD3D-17D84C9C7D6D}" dt="2021-06-16T01:39:58.164" v="312" actId="1076"/>
          <ac:spMkLst>
            <pc:docMk/>
            <pc:sldMk cId="11004748" sldId="426"/>
            <ac:spMk id="60" creationId="{69DFBA44-D700-4A39-A9AD-1291A4EA269E}"/>
          </ac:spMkLst>
        </pc:spChg>
        <pc:spChg chg="add mod">
          <ac:chgData name="Masaki Suzuki" userId="2c4feb2ed34ad1a7" providerId="Windows Live" clId="Web-{A62C4538-B757-43BE-AD3D-17D84C9C7D6D}" dt="2021-06-16T01:39:32.851" v="307" actId="1076"/>
          <ac:spMkLst>
            <pc:docMk/>
            <pc:sldMk cId="11004748" sldId="426"/>
            <ac:spMk id="61" creationId="{422CD479-3802-4EBF-B5D7-0434835E5ED9}"/>
          </ac:spMkLst>
        </pc:spChg>
        <pc:spChg chg="add mod">
          <ac:chgData name="Masaki Suzuki" userId="2c4feb2ed34ad1a7" providerId="Windows Live" clId="Web-{A62C4538-B757-43BE-AD3D-17D84C9C7D6D}" dt="2021-06-16T01:41:05.681" v="335" actId="1076"/>
          <ac:spMkLst>
            <pc:docMk/>
            <pc:sldMk cId="11004748" sldId="426"/>
            <ac:spMk id="62" creationId="{B8086F95-0F4C-4F5F-98D7-6766B70ACCAF}"/>
          </ac:spMkLst>
        </pc:spChg>
        <pc:spChg chg="add mod">
          <ac:chgData name="Masaki Suzuki" userId="2c4feb2ed34ad1a7" providerId="Windows Live" clId="Web-{A62C4538-B757-43BE-AD3D-17D84C9C7D6D}" dt="2021-06-16T01:41:10.494" v="336" actId="1076"/>
          <ac:spMkLst>
            <pc:docMk/>
            <pc:sldMk cId="11004748" sldId="426"/>
            <ac:spMk id="63" creationId="{1F43EDAF-0BBA-4FE4-B686-0C95EA5A2D46}"/>
          </ac:spMkLst>
        </pc:spChg>
        <pc:spChg chg="add del mod">
          <ac:chgData name="Masaki Suzuki" userId="2c4feb2ed34ad1a7" providerId="Windows Live" clId="Web-{A62C4538-B757-43BE-AD3D-17D84C9C7D6D}" dt="2021-06-16T01:40:34.415" v="320"/>
          <ac:spMkLst>
            <pc:docMk/>
            <pc:sldMk cId="11004748" sldId="426"/>
            <ac:spMk id="64" creationId="{B50AD8F3-DBEF-4528-8AD8-42C32262C61B}"/>
          </ac:spMkLst>
        </pc:spChg>
      </pc:sldChg>
      <pc:sldChg chg="addSp delSp modSp">
        <pc:chgData name="Masaki Suzuki" userId="2c4feb2ed34ad1a7" providerId="Windows Live" clId="Web-{A62C4538-B757-43BE-AD3D-17D84C9C7D6D}" dt="2021-06-16T02:08:19.555" v="690" actId="1076"/>
        <pc:sldMkLst>
          <pc:docMk/>
          <pc:sldMk cId="3719566036" sldId="427"/>
        </pc:sldMkLst>
        <pc:spChg chg="add mod">
          <ac:chgData name="Masaki Suzuki" userId="2c4feb2ed34ad1a7" providerId="Windows Live" clId="Web-{A62C4538-B757-43BE-AD3D-17D84C9C7D6D}" dt="2021-06-16T01:43:40.872" v="378" actId="1076"/>
          <ac:spMkLst>
            <pc:docMk/>
            <pc:sldMk cId="3719566036" sldId="427"/>
            <ac:spMk id="2" creationId="{1FC97352-1360-4ED5-90D2-BB40D8F5C325}"/>
          </ac:spMkLst>
        </pc:spChg>
        <pc:spChg chg="add mod">
          <ac:chgData name="Masaki Suzuki" userId="2c4feb2ed34ad1a7" providerId="Windows Live" clId="Web-{A62C4538-B757-43BE-AD3D-17D84C9C7D6D}" dt="2021-06-16T02:08:19.555" v="690" actId="1076"/>
          <ac:spMkLst>
            <pc:docMk/>
            <pc:sldMk cId="3719566036" sldId="427"/>
            <ac:spMk id="5" creationId="{EF70EF54-C04F-4422-B48D-0767A0C1369B}"/>
          </ac:spMkLst>
        </pc:spChg>
        <pc:spChg chg="mod">
          <ac:chgData name="Masaki Suzuki" userId="2c4feb2ed34ad1a7" providerId="Windows Live" clId="Web-{A62C4538-B757-43BE-AD3D-17D84C9C7D6D}" dt="2021-06-16T01:43:36.231" v="377" actId="14100"/>
          <ac:spMkLst>
            <pc:docMk/>
            <pc:sldMk cId="3719566036" sldId="427"/>
            <ac:spMk id="6" creationId="{5FD2ECB2-1C1A-40DA-AEDF-CF340048781A}"/>
          </ac:spMkLst>
        </pc:spChg>
        <pc:spChg chg="add mod">
          <ac:chgData name="Masaki Suzuki" userId="2c4feb2ed34ad1a7" providerId="Windows Live" clId="Web-{A62C4538-B757-43BE-AD3D-17D84C9C7D6D}" dt="2021-06-16T01:44:11.482" v="383" actId="1076"/>
          <ac:spMkLst>
            <pc:docMk/>
            <pc:sldMk cId="3719566036" sldId="427"/>
            <ac:spMk id="10" creationId="{27D1A23A-B0B5-4BBE-AD32-8D0D93372A99}"/>
          </ac:spMkLst>
        </pc:spChg>
        <pc:spChg chg="mod">
          <ac:chgData name="Masaki Suzuki" userId="2c4feb2ed34ad1a7" providerId="Windows Live" clId="Web-{A62C4538-B757-43BE-AD3D-17D84C9C7D6D}" dt="2021-06-16T01:54:01.336" v="561" actId="14100"/>
          <ac:spMkLst>
            <pc:docMk/>
            <pc:sldMk cId="3719566036" sldId="427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1:44:01.294" v="381" actId="1076"/>
          <ac:spMkLst>
            <pc:docMk/>
            <pc:sldMk cId="3719566036" sldId="427"/>
            <ac:spMk id="12" creationId="{F15844EF-006D-4A28-BC23-DD705B514355}"/>
          </ac:spMkLst>
        </pc:spChg>
        <pc:spChg chg="add mod">
          <ac:chgData name="Masaki Suzuki" userId="2c4feb2ed34ad1a7" providerId="Windows Live" clId="Web-{A62C4538-B757-43BE-AD3D-17D84C9C7D6D}" dt="2021-06-16T01:44:07.778" v="382" actId="1076"/>
          <ac:spMkLst>
            <pc:docMk/>
            <pc:sldMk cId="3719566036" sldId="427"/>
            <ac:spMk id="14" creationId="{8FCC25AC-EAA8-4B47-9A62-EC7CF1484323}"/>
          </ac:spMkLst>
        </pc:spChg>
        <pc:spChg chg="add mod">
          <ac:chgData name="Masaki Suzuki" userId="2c4feb2ed34ad1a7" providerId="Windows Live" clId="Web-{A62C4538-B757-43BE-AD3D-17D84C9C7D6D}" dt="2021-06-16T01:44:27.873" v="387" actId="20577"/>
          <ac:spMkLst>
            <pc:docMk/>
            <pc:sldMk cId="3719566036" sldId="427"/>
            <ac:spMk id="15" creationId="{A11C0F25-2093-4C1C-92B6-1B7F9CFAAA67}"/>
          </ac:spMkLst>
        </pc:spChg>
        <pc:spChg chg="add mod">
          <ac:chgData name="Masaki Suzuki" userId="2c4feb2ed34ad1a7" providerId="Windows Live" clId="Web-{A62C4538-B757-43BE-AD3D-17D84C9C7D6D}" dt="2021-06-16T01:44:38.904" v="391" actId="20577"/>
          <ac:spMkLst>
            <pc:docMk/>
            <pc:sldMk cId="3719566036" sldId="427"/>
            <ac:spMk id="16" creationId="{0A5E13F0-75C6-485E-A17D-1EDD936A9D19}"/>
          </ac:spMkLst>
        </pc:spChg>
        <pc:spChg chg="add mod">
          <ac:chgData name="Masaki Suzuki" userId="2c4feb2ed34ad1a7" providerId="Windows Live" clId="Web-{A62C4538-B757-43BE-AD3D-17D84C9C7D6D}" dt="2021-06-16T01:45:14.936" v="397" actId="1076"/>
          <ac:spMkLst>
            <pc:docMk/>
            <pc:sldMk cId="3719566036" sldId="427"/>
            <ac:spMk id="18" creationId="{7D6976DA-CF5D-4D69-AC2C-D2ABF99CD175}"/>
          </ac:spMkLst>
        </pc:spChg>
        <pc:spChg chg="add mod">
          <ac:chgData name="Masaki Suzuki" userId="2c4feb2ed34ad1a7" providerId="Windows Live" clId="Web-{A62C4538-B757-43BE-AD3D-17D84C9C7D6D}" dt="2021-06-16T01:49:05.768" v="493" actId="1076"/>
          <ac:spMkLst>
            <pc:docMk/>
            <pc:sldMk cId="3719566036" sldId="427"/>
            <ac:spMk id="23" creationId="{AB2CA87E-1827-46D8-9FFD-54BF91969D4D}"/>
          </ac:spMkLst>
        </pc:spChg>
        <pc:spChg chg="add mod">
          <ac:chgData name="Masaki Suzuki" userId="2c4feb2ed34ad1a7" providerId="Windows Live" clId="Web-{A62C4538-B757-43BE-AD3D-17D84C9C7D6D}" dt="2021-06-16T01:50:10.770" v="521" actId="1076"/>
          <ac:spMkLst>
            <pc:docMk/>
            <pc:sldMk cId="3719566036" sldId="427"/>
            <ac:spMk id="25" creationId="{D0B8CC91-4794-4B7D-80E5-EDAA86E7663D}"/>
          </ac:spMkLst>
        </pc:spChg>
        <pc:spChg chg="add mod">
          <ac:chgData name="Masaki Suzuki" userId="2c4feb2ed34ad1a7" providerId="Windows Live" clId="Web-{A62C4538-B757-43BE-AD3D-17D84C9C7D6D}" dt="2021-06-16T01:52:51.929" v="549" actId="1076"/>
          <ac:spMkLst>
            <pc:docMk/>
            <pc:sldMk cId="3719566036" sldId="427"/>
            <ac:spMk id="26" creationId="{B14691AA-B6DA-4033-8595-D5A1D9FFF9F8}"/>
          </ac:spMkLst>
        </pc:spChg>
        <pc:spChg chg="add mod">
          <ac:chgData name="Masaki Suzuki" userId="2c4feb2ed34ad1a7" providerId="Windows Live" clId="Web-{A62C4538-B757-43BE-AD3D-17D84C9C7D6D}" dt="2021-06-16T01:51:13.255" v="533" actId="1076"/>
          <ac:spMkLst>
            <pc:docMk/>
            <pc:sldMk cId="3719566036" sldId="427"/>
            <ac:spMk id="27" creationId="{C0CD47C5-4BC3-464F-A7E2-F02F6E6B9FF6}"/>
          </ac:spMkLst>
        </pc:spChg>
        <pc:spChg chg="add mod">
          <ac:chgData name="Masaki Suzuki" userId="2c4feb2ed34ad1a7" providerId="Windows Live" clId="Web-{A62C4538-B757-43BE-AD3D-17D84C9C7D6D}" dt="2021-06-16T01:51:07.505" v="532" actId="1076"/>
          <ac:spMkLst>
            <pc:docMk/>
            <pc:sldMk cId="3719566036" sldId="427"/>
            <ac:spMk id="28" creationId="{2A3335D3-0057-46AE-9018-61A60B49ED60}"/>
          </ac:spMkLst>
        </pc:spChg>
        <pc:spChg chg="add mod">
          <ac:chgData name="Masaki Suzuki" userId="2c4feb2ed34ad1a7" providerId="Windows Live" clId="Web-{A62C4538-B757-43BE-AD3D-17D84C9C7D6D}" dt="2021-06-16T01:50:58.005" v="530" actId="1076"/>
          <ac:spMkLst>
            <pc:docMk/>
            <pc:sldMk cId="3719566036" sldId="427"/>
            <ac:spMk id="29" creationId="{85DB223B-77BE-44F8-A23D-9C1282A7561F}"/>
          </ac:spMkLst>
        </pc:spChg>
        <pc:spChg chg="add mod">
          <ac:chgData name="Masaki Suzuki" userId="2c4feb2ed34ad1a7" providerId="Windows Live" clId="Web-{A62C4538-B757-43BE-AD3D-17D84C9C7D6D}" dt="2021-06-16T01:51:00.255" v="531" actId="1076"/>
          <ac:spMkLst>
            <pc:docMk/>
            <pc:sldMk cId="3719566036" sldId="427"/>
            <ac:spMk id="30" creationId="{9525E232-0E16-40BA-90EC-90AFFD7D5CA9}"/>
          </ac:spMkLst>
        </pc:spChg>
        <pc:spChg chg="add mod">
          <ac:chgData name="Masaki Suzuki" userId="2c4feb2ed34ad1a7" providerId="Windows Live" clId="Web-{A62C4538-B757-43BE-AD3D-17D84C9C7D6D}" dt="2021-06-16T01:51:32.615" v="535" actId="1076"/>
          <ac:spMkLst>
            <pc:docMk/>
            <pc:sldMk cId="3719566036" sldId="427"/>
            <ac:spMk id="32" creationId="{DF47EDF9-769F-4495-8A3B-AA2A888CB5B5}"/>
          </ac:spMkLst>
        </pc:spChg>
        <pc:spChg chg="add mod">
          <ac:chgData name="Masaki Suzuki" userId="2c4feb2ed34ad1a7" providerId="Windows Live" clId="Web-{A62C4538-B757-43BE-AD3D-17D84C9C7D6D}" dt="2021-06-16T01:51:51.443" v="543" actId="1076"/>
          <ac:spMkLst>
            <pc:docMk/>
            <pc:sldMk cId="3719566036" sldId="427"/>
            <ac:spMk id="33" creationId="{9B4E7BAA-4AAA-43E0-AFBE-E5049CFD0DD5}"/>
          </ac:spMkLst>
        </pc:spChg>
        <pc:spChg chg="add mod">
          <ac:chgData name="Masaki Suzuki" userId="2c4feb2ed34ad1a7" providerId="Windows Live" clId="Web-{A62C4538-B757-43BE-AD3D-17D84C9C7D6D}" dt="2021-06-16T01:54:15.477" v="565" actId="1076"/>
          <ac:spMkLst>
            <pc:docMk/>
            <pc:sldMk cId="3719566036" sldId="427"/>
            <ac:spMk id="34" creationId="{D06F3C99-54EE-4925-AE41-FCF82BC1E076}"/>
          </ac:spMkLst>
        </pc:spChg>
        <pc:graphicFrameChg chg="add del">
          <ac:chgData name="Masaki Suzuki" userId="2c4feb2ed34ad1a7" providerId="Windows Live" clId="Web-{A62C4538-B757-43BE-AD3D-17D84C9C7D6D}" dt="2021-06-16T01:45:55.280" v="400"/>
          <ac:graphicFrameMkLst>
            <pc:docMk/>
            <pc:sldMk cId="3719566036" sldId="427"/>
            <ac:graphicFrameMk id="7" creationId="{D82D5F9E-A4D4-4367-8339-911A8FB0ABFD}"/>
          </ac:graphicFrameMkLst>
        </pc:graphicFrameChg>
        <pc:graphicFrameChg chg="add del">
          <ac:chgData name="Masaki Suzuki" userId="2c4feb2ed34ad1a7" providerId="Windows Live" clId="Web-{A62C4538-B757-43BE-AD3D-17D84C9C7D6D}" dt="2021-06-16T01:46:12.078" v="402"/>
          <ac:graphicFrameMkLst>
            <pc:docMk/>
            <pc:sldMk cId="3719566036" sldId="427"/>
            <ac:graphicFrameMk id="9" creationId="{453648B8-E1FB-427B-9CA9-3B8B5FBBFC8E}"/>
          </ac:graphicFrameMkLst>
        </pc:graphicFrameChg>
        <pc:graphicFrameChg chg="add mod modGraphic">
          <ac:chgData name="Masaki Suzuki" userId="2c4feb2ed34ad1a7" providerId="Windows Live" clId="Web-{A62C4538-B757-43BE-AD3D-17D84C9C7D6D}" dt="2021-06-16T01:47:50.001" v="439"/>
          <ac:graphicFrameMkLst>
            <pc:docMk/>
            <pc:sldMk cId="3719566036" sldId="427"/>
            <ac:graphicFrameMk id="21" creationId="{DEE927BA-062F-46BE-823B-270449C46D47}"/>
          </ac:graphicFrameMkLst>
        </pc:graphicFrameChg>
      </pc:sldChg>
      <pc:sldChg chg="addSp delSp modSp">
        <pc:chgData name="Masaki Suzuki" userId="2c4feb2ed34ad1a7" providerId="Windows Live" clId="Web-{A62C4538-B757-43BE-AD3D-17D84C9C7D6D}" dt="2021-06-16T02:09:59.214" v="713" actId="1076"/>
        <pc:sldMkLst>
          <pc:docMk/>
          <pc:sldMk cId="2717037713" sldId="428"/>
        </pc:sldMkLst>
        <pc:spChg chg="mod">
          <ac:chgData name="Masaki Suzuki" userId="2c4feb2ed34ad1a7" providerId="Windows Live" clId="Web-{A62C4538-B757-43BE-AD3D-17D84C9C7D6D}" dt="2021-06-16T02:08:26.681" v="691" actId="20577"/>
          <ac:spMkLst>
            <pc:docMk/>
            <pc:sldMk cId="2717037713" sldId="428"/>
            <ac:spMk id="6" creationId="{5FD2ECB2-1C1A-40DA-AEDF-CF340048781A}"/>
          </ac:spMkLst>
        </pc:spChg>
        <pc:spChg chg="add">
          <ac:chgData name="Masaki Suzuki" userId="2c4feb2ed34ad1a7" providerId="Windows Live" clId="Web-{A62C4538-B757-43BE-AD3D-17D84C9C7D6D}" dt="2021-06-16T01:52:36.335" v="546"/>
          <ac:spMkLst>
            <pc:docMk/>
            <pc:sldMk cId="2717037713" sldId="428"/>
            <ac:spMk id="7" creationId="{555DBB03-923D-41DA-996B-719094FE19D9}"/>
          </ac:spMkLst>
        </pc:spChg>
        <pc:spChg chg="add">
          <ac:chgData name="Masaki Suzuki" userId="2c4feb2ed34ad1a7" providerId="Windows Live" clId="Web-{A62C4538-B757-43BE-AD3D-17D84C9C7D6D}" dt="2021-06-16T01:52:40.897" v="547"/>
          <ac:spMkLst>
            <pc:docMk/>
            <pc:sldMk cId="2717037713" sldId="428"/>
            <ac:spMk id="9" creationId="{17300C02-A9D9-40E3-A7A5-F33993CFE22B}"/>
          </ac:spMkLst>
        </pc:spChg>
        <pc:spChg chg="mod">
          <ac:chgData name="Masaki Suzuki" userId="2c4feb2ed34ad1a7" providerId="Windows Live" clId="Web-{A62C4538-B757-43BE-AD3D-17D84C9C7D6D}" dt="2021-06-16T01:54:31.102" v="566" actId="20577"/>
          <ac:spMkLst>
            <pc:docMk/>
            <pc:sldMk cId="2717037713" sldId="428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1:52:57.679" v="551" actId="1076"/>
          <ac:spMkLst>
            <pc:docMk/>
            <pc:sldMk cId="2717037713" sldId="428"/>
            <ac:spMk id="15" creationId="{C7979573-2145-48F2-A1F5-8BE00A68FC30}"/>
          </ac:spMkLst>
        </pc:spChg>
        <pc:spChg chg="add">
          <ac:chgData name="Masaki Suzuki" userId="2c4feb2ed34ad1a7" providerId="Windows Live" clId="Web-{A62C4538-B757-43BE-AD3D-17D84C9C7D6D}" dt="2021-06-16T01:52:54.960" v="550"/>
          <ac:spMkLst>
            <pc:docMk/>
            <pc:sldMk cId="2717037713" sldId="428"/>
            <ac:spMk id="17" creationId="{0395E9AF-B473-4411-A69B-58AC06B092B3}"/>
          </ac:spMkLst>
        </pc:spChg>
        <pc:spChg chg="add">
          <ac:chgData name="Masaki Suzuki" userId="2c4feb2ed34ad1a7" providerId="Windows Live" clId="Web-{A62C4538-B757-43BE-AD3D-17D84C9C7D6D}" dt="2021-06-16T01:53:03.460" v="552"/>
          <ac:spMkLst>
            <pc:docMk/>
            <pc:sldMk cId="2717037713" sldId="428"/>
            <ac:spMk id="19" creationId="{4D22E222-DDD9-453D-8926-253A98BB28D8}"/>
          </ac:spMkLst>
        </pc:spChg>
        <pc:spChg chg="add">
          <ac:chgData name="Masaki Suzuki" userId="2c4feb2ed34ad1a7" providerId="Windows Live" clId="Web-{A62C4538-B757-43BE-AD3D-17D84C9C7D6D}" dt="2021-06-16T01:53:11.132" v="553"/>
          <ac:spMkLst>
            <pc:docMk/>
            <pc:sldMk cId="2717037713" sldId="428"/>
            <ac:spMk id="21" creationId="{A4D48EA4-29CA-4826-9AEE-D55537D5E2EE}"/>
          </ac:spMkLst>
        </pc:spChg>
        <pc:spChg chg="add">
          <ac:chgData name="Masaki Suzuki" userId="2c4feb2ed34ad1a7" providerId="Windows Live" clId="Web-{A62C4538-B757-43BE-AD3D-17D84C9C7D6D}" dt="2021-06-16T01:53:17.195" v="554"/>
          <ac:spMkLst>
            <pc:docMk/>
            <pc:sldMk cId="2717037713" sldId="428"/>
            <ac:spMk id="23" creationId="{0756852E-C0E4-40A4-9BF8-02D6D7850A3B}"/>
          </ac:spMkLst>
        </pc:spChg>
        <pc:spChg chg="add">
          <ac:chgData name="Masaki Suzuki" userId="2c4feb2ed34ad1a7" providerId="Windows Live" clId="Web-{A62C4538-B757-43BE-AD3D-17D84C9C7D6D}" dt="2021-06-16T01:53:23.429" v="555"/>
          <ac:spMkLst>
            <pc:docMk/>
            <pc:sldMk cId="2717037713" sldId="428"/>
            <ac:spMk id="25" creationId="{B0AD8ECF-F2F9-4E4F-9030-5960D7DFA259}"/>
          </ac:spMkLst>
        </pc:spChg>
        <pc:spChg chg="add">
          <ac:chgData name="Masaki Suzuki" userId="2c4feb2ed34ad1a7" providerId="Windows Live" clId="Web-{A62C4538-B757-43BE-AD3D-17D84C9C7D6D}" dt="2021-06-16T01:53:29.961" v="556"/>
          <ac:spMkLst>
            <pc:docMk/>
            <pc:sldMk cId="2717037713" sldId="428"/>
            <ac:spMk id="27" creationId="{F466EE3B-169D-49F2-A974-F4A490871A3B}"/>
          </ac:spMkLst>
        </pc:spChg>
        <pc:spChg chg="add mod">
          <ac:chgData name="Masaki Suzuki" userId="2c4feb2ed34ad1a7" providerId="Windows Live" clId="Web-{A62C4538-B757-43BE-AD3D-17D84C9C7D6D}" dt="2021-06-16T01:55:04.103" v="574" actId="20577"/>
          <ac:spMkLst>
            <pc:docMk/>
            <pc:sldMk cId="2717037713" sldId="428"/>
            <ac:spMk id="28" creationId="{4B727FDB-9506-4D96-BC25-A50F636089F1}"/>
          </ac:spMkLst>
        </pc:spChg>
        <pc:spChg chg="add mod">
          <ac:chgData name="Masaki Suzuki" userId="2c4feb2ed34ad1a7" providerId="Windows Live" clId="Web-{A62C4538-B757-43BE-AD3D-17D84C9C7D6D}" dt="2021-06-16T01:56:28.652" v="589" actId="14100"/>
          <ac:spMkLst>
            <pc:docMk/>
            <pc:sldMk cId="2717037713" sldId="428"/>
            <ac:spMk id="29" creationId="{7F0098B6-DFBC-457E-8A55-4D3EA8914E34}"/>
          </ac:spMkLst>
        </pc:spChg>
        <pc:spChg chg="add mod">
          <ac:chgData name="Masaki Suzuki" userId="2c4feb2ed34ad1a7" providerId="Windows Live" clId="Web-{A62C4538-B757-43BE-AD3D-17D84C9C7D6D}" dt="2021-06-16T01:56:22.339" v="588" actId="1076"/>
          <ac:spMkLst>
            <pc:docMk/>
            <pc:sldMk cId="2717037713" sldId="428"/>
            <ac:spMk id="30" creationId="{41B9B9C3-F418-4E4E-8242-9C45E31A58ED}"/>
          </ac:spMkLst>
        </pc:spChg>
        <pc:spChg chg="add del mod">
          <ac:chgData name="Masaki Suzuki" userId="2c4feb2ed34ad1a7" providerId="Windows Live" clId="Web-{A62C4538-B757-43BE-AD3D-17D84C9C7D6D}" dt="2021-06-16T01:55:33.729" v="579"/>
          <ac:spMkLst>
            <pc:docMk/>
            <pc:sldMk cId="2717037713" sldId="428"/>
            <ac:spMk id="31" creationId="{B87BA5CB-35A8-4531-97FE-57414E53E337}"/>
          </ac:spMkLst>
        </pc:spChg>
        <pc:spChg chg="add mod">
          <ac:chgData name="Masaki Suzuki" userId="2c4feb2ed34ad1a7" providerId="Windows Live" clId="Web-{A62C4538-B757-43BE-AD3D-17D84C9C7D6D}" dt="2021-06-16T01:56:17.573" v="587" actId="1076"/>
          <ac:spMkLst>
            <pc:docMk/>
            <pc:sldMk cId="2717037713" sldId="428"/>
            <ac:spMk id="32" creationId="{FC1C2217-F566-420B-B675-F98318DD1BB9}"/>
          </ac:spMkLst>
        </pc:spChg>
        <pc:spChg chg="add mod">
          <ac:chgData name="Masaki Suzuki" userId="2c4feb2ed34ad1a7" providerId="Windows Live" clId="Web-{A62C4538-B757-43BE-AD3D-17D84C9C7D6D}" dt="2021-06-16T01:56:34.667" v="591" actId="1076"/>
          <ac:spMkLst>
            <pc:docMk/>
            <pc:sldMk cId="2717037713" sldId="428"/>
            <ac:spMk id="33" creationId="{F8FBA41D-A1AF-41CA-BC8E-33FCBFE83989}"/>
          </ac:spMkLst>
        </pc:spChg>
        <pc:spChg chg="add mod">
          <ac:chgData name="Masaki Suzuki" userId="2c4feb2ed34ad1a7" providerId="Windows Live" clId="Web-{A62C4538-B757-43BE-AD3D-17D84C9C7D6D}" dt="2021-06-16T01:56:40.980" v="593" actId="1076"/>
          <ac:spMkLst>
            <pc:docMk/>
            <pc:sldMk cId="2717037713" sldId="428"/>
            <ac:spMk id="34" creationId="{BBEA43D4-41C8-462E-A28E-2B8EE0485966}"/>
          </ac:spMkLst>
        </pc:spChg>
        <pc:spChg chg="add mod">
          <ac:chgData name="Masaki Suzuki" userId="2c4feb2ed34ad1a7" providerId="Windows Live" clId="Web-{A62C4538-B757-43BE-AD3D-17D84C9C7D6D}" dt="2021-06-16T01:57:34.434" v="601" actId="20577"/>
          <ac:spMkLst>
            <pc:docMk/>
            <pc:sldMk cId="2717037713" sldId="428"/>
            <ac:spMk id="35" creationId="{DB066370-D237-4E4A-8A96-D55AC6C8A6F3}"/>
          </ac:spMkLst>
        </pc:spChg>
        <pc:spChg chg="add mod">
          <ac:chgData name="Masaki Suzuki" userId="2c4feb2ed34ad1a7" providerId="Windows Live" clId="Web-{A62C4538-B757-43BE-AD3D-17D84C9C7D6D}" dt="2021-06-16T01:59:19.983" v="607" actId="14100"/>
          <ac:spMkLst>
            <pc:docMk/>
            <pc:sldMk cId="2717037713" sldId="428"/>
            <ac:spMk id="36" creationId="{1D847AB7-9F15-4247-BE8E-2F9A9B839AB9}"/>
          </ac:spMkLst>
        </pc:spChg>
        <pc:spChg chg="add mod">
          <ac:chgData name="Masaki Suzuki" userId="2c4feb2ed34ad1a7" providerId="Windows Live" clId="Web-{A62C4538-B757-43BE-AD3D-17D84C9C7D6D}" dt="2021-06-16T02:00:53.156" v="620" actId="20577"/>
          <ac:spMkLst>
            <pc:docMk/>
            <pc:sldMk cId="2717037713" sldId="428"/>
            <ac:spMk id="37" creationId="{D99A0B17-D835-47F7-A363-AB026409B5E0}"/>
          </ac:spMkLst>
        </pc:spChg>
        <pc:spChg chg="add mod">
          <ac:chgData name="Masaki Suzuki" userId="2c4feb2ed34ad1a7" providerId="Windows Live" clId="Web-{A62C4538-B757-43BE-AD3D-17D84C9C7D6D}" dt="2021-06-16T02:01:38.407" v="631" actId="1076"/>
          <ac:spMkLst>
            <pc:docMk/>
            <pc:sldMk cId="2717037713" sldId="428"/>
            <ac:spMk id="38" creationId="{72DBB8DF-156E-4CE6-A485-92159C5383FD}"/>
          </ac:spMkLst>
        </pc:spChg>
        <pc:spChg chg="add mod">
          <ac:chgData name="Masaki Suzuki" userId="2c4feb2ed34ad1a7" providerId="Windows Live" clId="Web-{A62C4538-B757-43BE-AD3D-17D84C9C7D6D}" dt="2021-06-16T02:08:43.775" v="694" actId="20577"/>
          <ac:spMkLst>
            <pc:docMk/>
            <pc:sldMk cId="2717037713" sldId="428"/>
            <ac:spMk id="40" creationId="{225AF12D-2108-4872-89B4-9D7C164C56A9}"/>
          </ac:spMkLst>
        </pc:spChg>
        <pc:spChg chg="add mod">
          <ac:chgData name="Masaki Suzuki" userId="2c4feb2ed34ad1a7" providerId="Windows Live" clId="Web-{A62C4538-B757-43BE-AD3D-17D84C9C7D6D}" dt="2021-06-16T02:09:22.713" v="700" actId="1076"/>
          <ac:spMkLst>
            <pc:docMk/>
            <pc:sldMk cId="2717037713" sldId="428"/>
            <ac:spMk id="42" creationId="{FDD2B845-D927-4150-9638-A32F45D6F586}"/>
          </ac:spMkLst>
        </pc:spChg>
        <pc:spChg chg="add mod">
          <ac:chgData name="Masaki Suzuki" userId="2c4feb2ed34ad1a7" providerId="Windows Live" clId="Web-{A62C4538-B757-43BE-AD3D-17D84C9C7D6D}" dt="2021-06-16T02:09:33.526" v="704" actId="1076"/>
          <ac:spMkLst>
            <pc:docMk/>
            <pc:sldMk cId="2717037713" sldId="428"/>
            <ac:spMk id="43" creationId="{B971044B-50F9-4ACA-9B62-7AB7A4AAE950}"/>
          </ac:spMkLst>
        </pc:spChg>
        <pc:spChg chg="add mod">
          <ac:chgData name="Masaki Suzuki" userId="2c4feb2ed34ad1a7" providerId="Windows Live" clId="Web-{A62C4538-B757-43BE-AD3D-17D84C9C7D6D}" dt="2021-06-16T02:09:59.214" v="713" actId="1076"/>
          <ac:spMkLst>
            <pc:docMk/>
            <pc:sldMk cId="2717037713" sldId="428"/>
            <ac:spMk id="44" creationId="{DDAF8B7D-E04C-45EB-9FC4-6D8C60B8F7A2}"/>
          </ac:spMkLst>
        </pc:spChg>
        <pc:graphicFrameChg chg="add">
          <ac:chgData name="Masaki Suzuki" userId="2c4feb2ed34ad1a7" providerId="Windows Live" clId="Web-{A62C4538-B757-43BE-AD3D-17D84C9C7D6D}" dt="2021-06-16T01:52:23.131" v="545"/>
          <ac:graphicFrameMkLst>
            <pc:docMk/>
            <pc:sldMk cId="2717037713" sldId="428"/>
            <ac:graphicFrameMk id="2" creationId="{1C4674C5-62D3-4812-A005-BB4D87957020}"/>
          </ac:graphicFrameMkLst>
        </pc:graphicFrameChg>
        <pc:graphicFrameChg chg="del">
          <ac:chgData name="Masaki Suzuki" userId="2c4feb2ed34ad1a7" providerId="Windows Live" clId="Web-{A62C4538-B757-43BE-AD3D-17D84C9C7D6D}" dt="2021-06-16T01:52:21.288" v="544"/>
          <ac:graphicFrameMkLst>
            <pc:docMk/>
            <pc:sldMk cId="2717037713" sldId="428"/>
            <ac:graphicFrameMk id="5" creationId="{4B9CDAFA-3E5A-4364-98F0-D77AF7234437}"/>
          </ac:graphicFrameMkLst>
        </pc:graphicFrameChg>
      </pc:sldChg>
      <pc:sldChg chg="addSp delSp modSp">
        <pc:chgData name="Masaki Suzuki" userId="2c4feb2ed34ad1a7" providerId="Windows Live" clId="Web-{A62C4538-B757-43BE-AD3D-17D84C9C7D6D}" dt="2021-06-16T02:56:34.525" v="954" actId="1076"/>
        <pc:sldMkLst>
          <pc:docMk/>
          <pc:sldMk cId="1098776758" sldId="429"/>
        </pc:sldMkLst>
        <pc:spChg chg="add mod">
          <ac:chgData name="Masaki Suzuki" userId="2c4feb2ed34ad1a7" providerId="Windows Live" clId="Web-{A62C4538-B757-43BE-AD3D-17D84C9C7D6D}" dt="2021-06-16T02:33:15.571" v="721" actId="1076"/>
          <ac:spMkLst>
            <pc:docMk/>
            <pc:sldMk cId="1098776758" sldId="429"/>
            <ac:spMk id="2" creationId="{54969456-FE35-44AD-B16D-D429A9969C31}"/>
          </ac:spMkLst>
        </pc:spChg>
        <pc:spChg chg="add mod">
          <ac:chgData name="Masaki Suzuki" userId="2c4feb2ed34ad1a7" providerId="Windows Live" clId="Web-{A62C4538-B757-43BE-AD3D-17D84C9C7D6D}" dt="2021-06-16T02:33:36.853" v="724" actId="1076"/>
          <ac:spMkLst>
            <pc:docMk/>
            <pc:sldMk cId="1098776758" sldId="429"/>
            <ac:spMk id="5" creationId="{7FEE2E5C-7AB4-48F1-98B7-830B88EB780E}"/>
          </ac:spMkLst>
        </pc:spChg>
        <pc:spChg chg="mod">
          <ac:chgData name="Masaki Suzuki" userId="2c4feb2ed34ad1a7" providerId="Windows Live" clId="Web-{A62C4538-B757-43BE-AD3D-17D84C9C7D6D}" dt="2021-06-16T02:02:08.845" v="635" actId="1076"/>
          <ac:spMkLst>
            <pc:docMk/>
            <pc:sldMk cId="1098776758" sldId="429"/>
            <ac:spMk id="6" creationId="{5FD2ECB2-1C1A-40DA-AEDF-CF340048781A}"/>
          </ac:spMkLst>
        </pc:spChg>
        <pc:spChg chg="add mod">
          <ac:chgData name="Masaki Suzuki" userId="2c4feb2ed34ad1a7" providerId="Windows Live" clId="Web-{A62C4538-B757-43BE-AD3D-17D84C9C7D6D}" dt="2021-06-16T02:33:54.291" v="726" actId="1076"/>
          <ac:spMkLst>
            <pc:docMk/>
            <pc:sldMk cId="1098776758" sldId="429"/>
            <ac:spMk id="7" creationId="{BF261640-71B4-4261-87B2-2205C7C9E39E}"/>
          </ac:spMkLst>
        </pc:spChg>
        <pc:spChg chg="add mod">
          <ac:chgData name="Masaki Suzuki" userId="2c4feb2ed34ad1a7" providerId="Windows Live" clId="Web-{A62C4538-B757-43BE-AD3D-17D84C9C7D6D}" dt="2021-06-16T02:34:49.136" v="732" actId="1076"/>
          <ac:spMkLst>
            <pc:docMk/>
            <pc:sldMk cId="1098776758" sldId="429"/>
            <ac:spMk id="8" creationId="{10219DF3-6CCE-479C-8435-91AE1D8751FE}"/>
          </ac:spMkLst>
        </pc:spChg>
        <pc:spChg chg="add mod">
          <ac:chgData name="Masaki Suzuki" userId="2c4feb2ed34ad1a7" providerId="Windows Live" clId="Web-{A62C4538-B757-43BE-AD3D-17D84C9C7D6D}" dt="2021-06-16T02:35:00.761" v="735" actId="1076"/>
          <ac:spMkLst>
            <pc:docMk/>
            <pc:sldMk cId="1098776758" sldId="429"/>
            <ac:spMk id="10" creationId="{6FF6EA29-4C6D-4854-B14C-7AB834331529}"/>
          </ac:spMkLst>
        </pc:spChg>
        <pc:spChg chg="mod">
          <ac:chgData name="Masaki Suzuki" userId="2c4feb2ed34ad1a7" providerId="Windows Live" clId="Web-{A62C4538-B757-43BE-AD3D-17D84C9C7D6D}" dt="2021-06-16T02:01:59.189" v="632" actId="1076"/>
          <ac:spMkLst>
            <pc:docMk/>
            <pc:sldMk cId="1098776758" sldId="429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2:38:59.517" v="737" actId="1076"/>
          <ac:spMkLst>
            <pc:docMk/>
            <pc:sldMk cId="1098776758" sldId="429"/>
            <ac:spMk id="12" creationId="{65ADE893-5C10-4136-8AD2-3F43EA58B9A8}"/>
          </ac:spMkLst>
        </pc:spChg>
        <pc:spChg chg="add mod">
          <ac:chgData name="Masaki Suzuki" userId="2c4feb2ed34ad1a7" providerId="Windows Live" clId="Web-{A62C4538-B757-43BE-AD3D-17D84C9C7D6D}" dt="2021-06-16T02:39:30.721" v="741" actId="1076"/>
          <ac:spMkLst>
            <pc:docMk/>
            <pc:sldMk cId="1098776758" sldId="429"/>
            <ac:spMk id="14" creationId="{22B79E1C-606B-40E9-B9D2-340EE848A498}"/>
          </ac:spMkLst>
        </pc:spChg>
        <pc:spChg chg="mod">
          <ac:chgData name="Masaki Suzuki" userId="2c4feb2ed34ad1a7" providerId="Windows Live" clId="Web-{A62C4538-B757-43BE-AD3D-17D84C9C7D6D}" dt="2021-06-16T02:56:08.665" v="949" actId="1076"/>
          <ac:spMkLst>
            <pc:docMk/>
            <pc:sldMk cId="1098776758" sldId="429"/>
            <ac:spMk id="25" creationId="{6AF79B8A-6F92-45F2-B460-7C599B2BD2AF}"/>
          </ac:spMkLst>
        </pc:spChg>
        <pc:spChg chg="mod">
          <ac:chgData name="Masaki Suzuki" userId="2c4feb2ed34ad1a7" providerId="Windows Live" clId="Web-{A62C4538-B757-43BE-AD3D-17D84C9C7D6D}" dt="2021-06-16T02:33:56.635" v="727" actId="1076"/>
          <ac:spMkLst>
            <pc:docMk/>
            <pc:sldMk cId="1098776758" sldId="429"/>
            <ac:spMk id="27" creationId="{F9D73F30-80CA-4862-B6D6-D191C2B7BC16}"/>
          </ac:spMkLst>
        </pc:spChg>
        <pc:spChg chg="mod">
          <ac:chgData name="Masaki Suzuki" userId="2c4feb2ed34ad1a7" providerId="Windows Live" clId="Web-{A62C4538-B757-43BE-AD3D-17D84C9C7D6D}" dt="2021-06-16T02:34:01.088" v="729" actId="1076"/>
          <ac:spMkLst>
            <pc:docMk/>
            <pc:sldMk cId="1098776758" sldId="429"/>
            <ac:spMk id="28" creationId="{A7C2AA09-B01C-4D82-94F1-E5CE51D10CEA}"/>
          </ac:spMkLst>
        </pc:spChg>
        <pc:spChg chg="mod">
          <ac:chgData name="Masaki Suzuki" userId="2c4feb2ed34ad1a7" providerId="Windows Live" clId="Web-{A62C4538-B757-43BE-AD3D-17D84C9C7D6D}" dt="2021-06-16T02:41:26.161" v="775" actId="1076"/>
          <ac:spMkLst>
            <pc:docMk/>
            <pc:sldMk cId="1098776758" sldId="429"/>
            <ac:spMk id="29" creationId="{C29E2C44-7FEC-48BE-924B-C3DF7DE79620}"/>
          </ac:spMkLst>
        </pc:spChg>
        <pc:spChg chg="mod">
          <ac:chgData name="Masaki Suzuki" userId="2c4feb2ed34ad1a7" providerId="Windows Live" clId="Web-{A62C4538-B757-43BE-AD3D-17D84C9C7D6D}" dt="2021-06-16T02:34:17.838" v="730" actId="20577"/>
          <ac:spMkLst>
            <pc:docMk/>
            <pc:sldMk cId="1098776758" sldId="429"/>
            <ac:spMk id="30" creationId="{97A2C95D-0388-4E34-BA55-0A3F8D43810D}"/>
          </ac:spMkLst>
        </pc:spChg>
        <pc:spChg chg="mod">
          <ac:chgData name="Masaki Suzuki" userId="2c4feb2ed34ad1a7" providerId="Windows Live" clId="Web-{A62C4538-B757-43BE-AD3D-17D84C9C7D6D}" dt="2021-06-16T02:42:26.693" v="789" actId="1076"/>
          <ac:spMkLst>
            <pc:docMk/>
            <pc:sldMk cId="1098776758" sldId="429"/>
            <ac:spMk id="33" creationId="{77CB3536-F12E-4AC7-AC27-5182306DAE82}"/>
          </ac:spMkLst>
        </pc:spChg>
        <pc:spChg chg="mod">
          <ac:chgData name="Masaki Suzuki" userId="2c4feb2ed34ad1a7" providerId="Windows Live" clId="Web-{A62C4538-B757-43BE-AD3D-17D84C9C7D6D}" dt="2021-06-16T02:41:41.661" v="780" actId="1076"/>
          <ac:spMkLst>
            <pc:docMk/>
            <pc:sldMk cId="1098776758" sldId="429"/>
            <ac:spMk id="34" creationId="{3D011EE5-01F6-4166-8DE4-6CAAFA499B31}"/>
          </ac:spMkLst>
        </pc:spChg>
        <pc:spChg chg="mod">
          <ac:chgData name="Masaki Suzuki" userId="2c4feb2ed34ad1a7" providerId="Windows Live" clId="Web-{A62C4538-B757-43BE-AD3D-17D84C9C7D6D}" dt="2021-06-16T02:42:42.944" v="793" actId="1076"/>
          <ac:spMkLst>
            <pc:docMk/>
            <pc:sldMk cId="1098776758" sldId="429"/>
            <ac:spMk id="35" creationId="{FC7399CF-73DB-40DF-8AD9-211AA9DA1206}"/>
          </ac:spMkLst>
        </pc:spChg>
        <pc:spChg chg="add mod">
          <ac:chgData name="Masaki Suzuki" userId="2c4feb2ed34ad1a7" providerId="Windows Live" clId="Web-{A62C4538-B757-43BE-AD3D-17D84C9C7D6D}" dt="2021-06-16T02:40:33.409" v="757" actId="1076"/>
          <ac:spMkLst>
            <pc:docMk/>
            <pc:sldMk cId="1098776758" sldId="429"/>
            <ac:spMk id="40" creationId="{CCA2ADD0-9908-46A7-B64A-52F6A3798254}"/>
          </ac:spMkLst>
        </pc:spChg>
        <pc:spChg chg="add mod">
          <ac:chgData name="Masaki Suzuki" userId="2c4feb2ed34ad1a7" providerId="Windows Live" clId="Web-{A62C4538-B757-43BE-AD3D-17D84C9C7D6D}" dt="2021-06-16T02:39:44.971" v="745" actId="1076"/>
          <ac:spMkLst>
            <pc:docMk/>
            <pc:sldMk cId="1098776758" sldId="429"/>
            <ac:spMk id="41" creationId="{6AE7DC84-4FD6-4EF0-AF27-415E9ED74C89}"/>
          </ac:spMkLst>
        </pc:spChg>
        <pc:spChg chg="add mod">
          <ac:chgData name="Masaki Suzuki" userId="2c4feb2ed34ad1a7" providerId="Windows Live" clId="Web-{A62C4538-B757-43BE-AD3D-17D84C9C7D6D}" dt="2021-06-16T02:39:51.158" v="747" actId="1076"/>
          <ac:spMkLst>
            <pc:docMk/>
            <pc:sldMk cId="1098776758" sldId="429"/>
            <ac:spMk id="42" creationId="{414DF6D5-8323-49C3-B566-0CC5ADA11C7E}"/>
          </ac:spMkLst>
        </pc:spChg>
        <pc:spChg chg="add mod">
          <ac:chgData name="Masaki Suzuki" userId="2c4feb2ed34ad1a7" providerId="Windows Live" clId="Web-{A62C4538-B757-43BE-AD3D-17D84C9C7D6D}" dt="2021-06-16T02:40:03.174" v="749" actId="1076"/>
          <ac:spMkLst>
            <pc:docMk/>
            <pc:sldMk cId="1098776758" sldId="429"/>
            <ac:spMk id="43" creationId="{ABE34A65-05E1-4710-9279-318BB20E2386}"/>
          </ac:spMkLst>
        </pc:spChg>
        <pc:spChg chg="add mod">
          <ac:chgData name="Masaki Suzuki" userId="2c4feb2ed34ad1a7" providerId="Windows Live" clId="Web-{A62C4538-B757-43BE-AD3D-17D84C9C7D6D}" dt="2021-06-16T02:40:27.128" v="756" actId="20577"/>
          <ac:spMkLst>
            <pc:docMk/>
            <pc:sldMk cId="1098776758" sldId="429"/>
            <ac:spMk id="44" creationId="{BDBC5440-F593-42DB-9555-DF862E2B9066}"/>
          </ac:spMkLst>
        </pc:spChg>
        <pc:spChg chg="add mod">
          <ac:chgData name="Masaki Suzuki" userId="2c4feb2ed34ad1a7" providerId="Windows Live" clId="Web-{A62C4538-B757-43BE-AD3D-17D84C9C7D6D}" dt="2021-06-16T02:40:41.191" v="759" actId="1076"/>
          <ac:spMkLst>
            <pc:docMk/>
            <pc:sldMk cId="1098776758" sldId="429"/>
            <ac:spMk id="45" creationId="{A346F905-0567-414C-A9A1-4F18C61D3CD0}"/>
          </ac:spMkLst>
        </pc:spChg>
        <pc:spChg chg="add mod">
          <ac:chgData name="Masaki Suzuki" userId="2c4feb2ed34ad1a7" providerId="Windows Live" clId="Web-{A62C4538-B757-43BE-AD3D-17D84C9C7D6D}" dt="2021-06-16T02:41:10.629" v="769" actId="1076"/>
          <ac:spMkLst>
            <pc:docMk/>
            <pc:sldMk cId="1098776758" sldId="429"/>
            <ac:spMk id="46" creationId="{0E2D3116-9C2E-4B62-9067-0F74DE21ABE3}"/>
          </ac:spMkLst>
        </pc:spChg>
        <pc:spChg chg="add mod">
          <ac:chgData name="Masaki Suzuki" userId="2c4feb2ed34ad1a7" providerId="Windows Live" clId="Web-{A62C4538-B757-43BE-AD3D-17D84C9C7D6D}" dt="2021-06-16T02:41:08.692" v="768" actId="1076"/>
          <ac:spMkLst>
            <pc:docMk/>
            <pc:sldMk cId="1098776758" sldId="429"/>
            <ac:spMk id="47" creationId="{8AC1D86D-A92D-4103-A7AE-3FD61B03D4DC}"/>
          </ac:spMkLst>
        </pc:spChg>
        <pc:spChg chg="add mod">
          <ac:chgData name="Masaki Suzuki" userId="2c4feb2ed34ad1a7" providerId="Windows Live" clId="Web-{A62C4538-B757-43BE-AD3D-17D84C9C7D6D}" dt="2021-06-16T02:41:50.817" v="781" actId="1076"/>
          <ac:spMkLst>
            <pc:docMk/>
            <pc:sldMk cId="1098776758" sldId="429"/>
            <ac:spMk id="48" creationId="{096C05DB-9D56-4774-BAFA-E3956DDA0E75}"/>
          </ac:spMkLst>
        </pc:spChg>
        <pc:spChg chg="add mod">
          <ac:chgData name="Masaki Suzuki" userId="2c4feb2ed34ad1a7" providerId="Windows Live" clId="Web-{A62C4538-B757-43BE-AD3D-17D84C9C7D6D}" dt="2021-06-16T02:41:28.879" v="776" actId="1076"/>
          <ac:spMkLst>
            <pc:docMk/>
            <pc:sldMk cId="1098776758" sldId="429"/>
            <ac:spMk id="49" creationId="{A004F0CA-9823-4826-A493-247454057230}"/>
          </ac:spMkLst>
        </pc:spChg>
        <pc:spChg chg="add mod">
          <ac:chgData name="Masaki Suzuki" userId="2c4feb2ed34ad1a7" providerId="Windows Live" clId="Web-{A62C4538-B757-43BE-AD3D-17D84C9C7D6D}" dt="2021-06-16T02:41:56.177" v="783" actId="1076"/>
          <ac:spMkLst>
            <pc:docMk/>
            <pc:sldMk cId="1098776758" sldId="429"/>
            <ac:spMk id="50" creationId="{26831224-03A9-42E7-9A76-7D1AFFD796F1}"/>
          </ac:spMkLst>
        </pc:spChg>
        <pc:spChg chg="add mod">
          <ac:chgData name="Masaki Suzuki" userId="2c4feb2ed34ad1a7" providerId="Windows Live" clId="Web-{A62C4538-B757-43BE-AD3D-17D84C9C7D6D}" dt="2021-06-16T02:42:47.459" v="794" actId="1076"/>
          <ac:spMkLst>
            <pc:docMk/>
            <pc:sldMk cId="1098776758" sldId="429"/>
            <ac:spMk id="51" creationId="{D66EC09B-D416-4998-8A29-F7960D4873F3}"/>
          </ac:spMkLst>
        </pc:spChg>
        <pc:spChg chg="add mod">
          <ac:chgData name="Masaki Suzuki" userId="2c4feb2ed34ad1a7" providerId="Windows Live" clId="Web-{A62C4538-B757-43BE-AD3D-17D84C9C7D6D}" dt="2021-06-16T02:42:58.710" v="796" actId="1076"/>
          <ac:spMkLst>
            <pc:docMk/>
            <pc:sldMk cId="1098776758" sldId="429"/>
            <ac:spMk id="52" creationId="{E0067E6D-A095-43FF-9E09-318FCF596247}"/>
          </ac:spMkLst>
        </pc:spChg>
        <pc:spChg chg="add mod">
          <ac:chgData name="Masaki Suzuki" userId="2c4feb2ed34ad1a7" providerId="Windows Live" clId="Web-{A62C4538-B757-43BE-AD3D-17D84C9C7D6D}" dt="2021-06-16T02:56:30.572" v="953" actId="1076"/>
          <ac:spMkLst>
            <pc:docMk/>
            <pc:sldMk cId="1098776758" sldId="429"/>
            <ac:spMk id="53" creationId="{E5A77696-4317-461B-B2B8-A0628A7CF252}"/>
          </ac:spMkLst>
        </pc:spChg>
        <pc:spChg chg="add mod">
          <ac:chgData name="Masaki Suzuki" userId="2c4feb2ed34ad1a7" providerId="Windows Live" clId="Web-{A62C4538-B757-43BE-AD3D-17D84C9C7D6D}" dt="2021-06-16T02:56:14.337" v="950" actId="1076"/>
          <ac:spMkLst>
            <pc:docMk/>
            <pc:sldMk cId="1098776758" sldId="429"/>
            <ac:spMk id="54" creationId="{083629F8-34C6-48B2-AAAB-E7EF755B1E19}"/>
          </ac:spMkLst>
        </pc:spChg>
        <pc:spChg chg="add mod">
          <ac:chgData name="Masaki Suzuki" userId="2c4feb2ed34ad1a7" providerId="Windows Live" clId="Web-{A62C4538-B757-43BE-AD3D-17D84C9C7D6D}" dt="2021-06-16T02:56:21.588" v="951" actId="1076"/>
          <ac:spMkLst>
            <pc:docMk/>
            <pc:sldMk cId="1098776758" sldId="429"/>
            <ac:spMk id="55" creationId="{F00BC0AE-2643-432A-A88E-DA4377512E45}"/>
          </ac:spMkLst>
        </pc:spChg>
        <pc:spChg chg="add mod">
          <ac:chgData name="Masaki Suzuki" userId="2c4feb2ed34ad1a7" providerId="Windows Live" clId="Web-{A62C4538-B757-43BE-AD3D-17D84C9C7D6D}" dt="2021-06-16T02:56:25.056" v="952" actId="1076"/>
          <ac:spMkLst>
            <pc:docMk/>
            <pc:sldMk cId="1098776758" sldId="429"/>
            <ac:spMk id="56" creationId="{C06016B9-DE0F-4506-B60A-39EBDAE35B71}"/>
          </ac:spMkLst>
        </pc:spChg>
        <pc:spChg chg="add mod">
          <ac:chgData name="Masaki Suzuki" userId="2c4feb2ed34ad1a7" providerId="Windows Live" clId="Web-{A62C4538-B757-43BE-AD3D-17D84C9C7D6D}" dt="2021-06-16T02:44:15.508" v="810" actId="1076"/>
          <ac:spMkLst>
            <pc:docMk/>
            <pc:sldMk cId="1098776758" sldId="429"/>
            <ac:spMk id="57" creationId="{D2AA4175-E749-4FE6-9E5D-8B47D01F06F7}"/>
          </ac:spMkLst>
        </pc:spChg>
        <pc:spChg chg="add mod">
          <ac:chgData name="Masaki Suzuki" userId="2c4feb2ed34ad1a7" providerId="Windows Live" clId="Web-{A62C4538-B757-43BE-AD3D-17D84C9C7D6D}" dt="2021-06-16T02:44:22.133" v="812" actId="1076"/>
          <ac:spMkLst>
            <pc:docMk/>
            <pc:sldMk cId="1098776758" sldId="429"/>
            <ac:spMk id="58" creationId="{CF0AAF9D-0B58-4AA7-8A1D-C3A3E3A0928B}"/>
          </ac:spMkLst>
        </pc:spChg>
        <pc:spChg chg="add mod">
          <ac:chgData name="Masaki Suzuki" userId="2c4feb2ed34ad1a7" providerId="Windows Live" clId="Web-{A62C4538-B757-43BE-AD3D-17D84C9C7D6D}" dt="2021-06-16T02:44:28.446" v="814" actId="1076"/>
          <ac:spMkLst>
            <pc:docMk/>
            <pc:sldMk cId="1098776758" sldId="429"/>
            <ac:spMk id="59" creationId="{5B4BDD08-DF3C-427A-89EA-869628108B07}"/>
          </ac:spMkLst>
        </pc:spChg>
        <pc:spChg chg="add mod">
          <ac:chgData name="Masaki Suzuki" userId="2c4feb2ed34ad1a7" providerId="Windows Live" clId="Web-{A62C4538-B757-43BE-AD3D-17D84C9C7D6D}" dt="2021-06-16T02:45:00.681" v="824" actId="1076"/>
          <ac:spMkLst>
            <pc:docMk/>
            <pc:sldMk cId="1098776758" sldId="429"/>
            <ac:spMk id="60" creationId="{A6B27A99-8956-44FF-8532-D779AD70D2FD}"/>
          </ac:spMkLst>
        </pc:spChg>
        <pc:spChg chg="add mod">
          <ac:chgData name="Masaki Suzuki" userId="2c4feb2ed34ad1a7" providerId="Windows Live" clId="Web-{A62C4538-B757-43BE-AD3D-17D84C9C7D6D}" dt="2021-06-16T02:44:57.900" v="823" actId="1076"/>
          <ac:spMkLst>
            <pc:docMk/>
            <pc:sldMk cId="1098776758" sldId="429"/>
            <ac:spMk id="61" creationId="{6165A878-D50A-4141-830D-15260A76024A}"/>
          </ac:spMkLst>
        </pc:spChg>
        <pc:spChg chg="add mod">
          <ac:chgData name="Masaki Suzuki" userId="2c4feb2ed34ad1a7" providerId="Windows Live" clId="Web-{A62C4538-B757-43BE-AD3D-17D84C9C7D6D}" dt="2021-06-16T02:44:54.509" v="822" actId="1076"/>
          <ac:spMkLst>
            <pc:docMk/>
            <pc:sldMk cId="1098776758" sldId="429"/>
            <ac:spMk id="62" creationId="{73C6AF58-3A2D-42BD-A784-9CC2A372A2D8}"/>
          </ac:spMkLst>
        </pc:spChg>
        <pc:spChg chg="add mod">
          <ac:chgData name="Masaki Suzuki" userId="2c4feb2ed34ad1a7" providerId="Windows Live" clId="Web-{A62C4538-B757-43BE-AD3D-17D84C9C7D6D}" dt="2021-06-16T02:45:14.588" v="827" actId="1076"/>
          <ac:spMkLst>
            <pc:docMk/>
            <pc:sldMk cId="1098776758" sldId="429"/>
            <ac:spMk id="63" creationId="{1322C564-92ED-4480-A4F0-CFC28C393C20}"/>
          </ac:spMkLst>
        </pc:spChg>
        <pc:spChg chg="add mod">
          <ac:chgData name="Masaki Suzuki" userId="2c4feb2ed34ad1a7" providerId="Windows Live" clId="Web-{A62C4538-B757-43BE-AD3D-17D84C9C7D6D}" dt="2021-06-16T02:45:22.369" v="830" actId="20577"/>
          <ac:spMkLst>
            <pc:docMk/>
            <pc:sldMk cId="1098776758" sldId="429"/>
            <ac:spMk id="64" creationId="{1937C448-C73C-48D8-B081-CB37E9515F87}"/>
          </ac:spMkLst>
        </pc:spChg>
        <pc:spChg chg="add mod">
          <ac:chgData name="Masaki Suzuki" userId="2c4feb2ed34ad1a7" providerId="Windows Live" clId="Web-{A62C4538-B757-43BE-AD3D-17D84C9C7D6D}" dt="2021-06-16T02:45:38.870" v="835" actId="1076"/>
          <ac:spMkLst>
            <pc:docMk/>
            <pc:sldMk cId="1098776758" sldId="429"/>
            <ac:spMk id="65" creationId="{BAB690AE-45A3-4DA9-8394-635C8EAEF28F}"/>
          </ac:spMkLst>
        </pc:spChg>
        <pc:spChg chg="add mod">
          <ac:chgData name="Masaki Suzuki" userId="2c4feb2ed34ad1a7" providerId="Windows Live" clId="Web-{A62C4538-B757-43BE-AD3D-17D84C9C7D6D}" dt="2021-06-16T02:45:48.370" v="837" actId="1076"/>
          <ac:spMkLst>
            <pc:docMk/>
            <pc:sldMk cId="1098776758" sldId="429"/>
            <ac:spMk id="66" creationId="{F6A5CF48-48CC-42E3-8633-4A1FBF10356E}"/>
          </ac:spMkLst>
        </pc:spChg>
        <pc:spChg chg="add mod">
          <ac:chgData name="Masaki Suzuki" userId="2c4feb2ed34ad1a7" providerId="Windows Live" clId="Web-{A62C4538-B757-43BE-AD3D-17D84C9C7D6D}" dt="2021-06-16T02:45:58.823" v="839" actId="1076"/>
          <ac:spMkLst>
            <pc:docMk/>
            <pc:sldMk cId="1098776758" sldId="429"/>
            <ac:spMk id="67" creationId="{3050F879-739C-473C-8965-55CEC28E0F95}"/>
          </ac:spMkLst>
        </pc:spChg>
        <pc:spChg chg="add mod">
          <ac:chgData name="Masaki Suzuki" userId="2c4feb2ed34ad1a7" providerId="Windows Live" clId="Web-{A62C4538-B757-43BE-AD3D-17D84C9C7D6D}" dt="2021-06-16T02:46:04.605" v="841" actId="1076"/>
          <ac:spMkLst>
            <pc:docMk/>
            <pc:sldMk cId="1098776758" sldId="429"/>
            <ac:spMk id="68" creationId="{7D1E87F8-DB68-4C44-ADBD-9B6F2BD1E07F}"/>
          </ac:spMkLst>
        </pc:spChg>
        <pc:spChg chg="add mod">
          <ac:chgData name="Masaki Suzuki" userId="2c4feb2ed34ad1a7" providerId="Windows Live" clId="Web-{A62C4538-B757-43BE-AD3D-17D84C9C7D6D}" dt="2021-06-16T02:46:19.464" v="846" actId="1076"/>
          <ac:spMkLst>
            <pc:docMk/>
            <pc:sldMk cId="1098776758" sldId="429"/>
            <ac:spMk id="69" creationId="{8394F554-83F4-4C5C-A566-FD574EACF9FF}"/>
          </ac:spMkLst>
        </pc:spChg>
        <pc:spChg chg="add mod">
          <ac:chgData name="Masaki Suzuki" userId="2c4feb2ed34ad1a7" providerId="Windows Live" clId="Web-{A62C4538-B757-43BE-AD3D-17D84C9C7D6D}" dt="2021-06-16T02:46:49.152" v="855" actId="1076"/>
          <ac:spMkLst>
            <pc:docMk/>
            <pc:sldMk cId="1098776758" sldId="429"/>
            <ac:spMk id="70" creationId="{2A3C2599-5D74-4A0D-8A71-C6337DA7B86F}"/>
          </ac:spMkLst>
        </pc:spChg>
        <pc:spChg chg="add mod">
          <ac:chgData name="Masaki Suzuki" userId="2c4feb2ed34ad1a7" providerId="Windows Live" clId="Web-{A62C4538-B757-43BE-AD3D-17D84C9C7D6D}" dt="2021-06-16T02:47:12.637" v="862" actId="1076"/>
          <ac:spMkLst>
            <pc:docMk/>
            <pc:sldMk cId="1098776758" sldId="429"/>
            <ac:spMk id="71" creationId="{190D43F7-29FD-4456-8CB2-9200D88A0A50}"/>
          </ac:spMkLst>
        </pc:spChg>
        <pc:spChg chg="add mod">
          <ac:chgData name="Masaki Suzuki" userId="2c4feb2ed34ad1a7" providerId="Windows Live" clId="Web-{A62C4538-B757-43BE-AD3D-17D84C9C7D6D}" dt="2021-06-16T02:47:08.606" v="861" actId="1076"/>
          <ac:spMkLst>
            <pc:docMk/>
            <pc:sldMk cId="1098776758" sldId="429"/>
            <ac:spMk id="72" creationId="{8860D6D7-B2CD-4FA5-9F48-F0ED59315008}"/>
          </ac:spMkLst>
        </pc:spChg>
        <pc:spChg chg="add mod">
          <ac:chgData name="Masaki Suzuki" userId="2c4feb2ed34ad1a7" providerId="Windows Live" clId="Web-{A62C4538-B757-43BE-AD3D-17D84C9C7D6D}" dt="2021-06-16T02:56:34.525" v="954" actId="1076"/>
          <ac:spMkLst>
            <pc:docMk/>
            <pc:sldMk cId="1098776758" sldId="429"/>
            <ac:spMk id="73" creationId="{CBC53E7A-46F7-4C43-B397-E8BE183C67C2}"/>
          </ac:spMkLst>
        </pc:spChg>
        <pc:picChg chg="mod">
          <ac:chgData name="Masaki Suzuki" userId="2c4feb2ed34ad1a7" providerId="Windows Live" clId="Web-{A62C4538-B757-43BE-AD3D-17D84C9C7D6D}" dt="2021-06-16T02:02:00.314" v="633" actId="1076"/>
          <ac:picMkLst>
            <pc:docMk/>
            <pc:sldMk cId="1098776758" sldId="429"/>
            <ac:picMk id="4" creationId="{570667D6-E959-4EC4-BFDC-3284F3372590}"/>
          </ac:picMkLst>
        </pc:picChg>
        <pc:cxnChg chg="add mod">
          <ac:chgData name="Masaki Suzuki" userId="2c4feb2ed34ad1a7" providerId="Windows Live" clId="Web-{A62C4538-B757-43BE-AD3D-17D84C9C7D6D}" dt="2021-06-16T02:55:39.305" v="948" actId="14100"/>
          <ac:cxnSpMkLst>
            <pc:docMk/>
            <pc:sldMk cId="1098776758" sldId="429"/>
            <ac:cxnSpMk id="16" creationId="{8D6720D6-EDA6-4482-B491-BAA45D82955F}"/>
          </ac:cxnSpMkLst>
        </pc:cxnChg>
        <pc:cxnChg chg="del mod">
          <ac:chgData name="Masaki Suzuki" userId="2c4feb2ed34ad1a7" providerId="Windows Live" clId="Web-{A62C4538-B757-43BE-AD3D-17D84C9C7D6D}" dt="2021-06-16T02:03:54.129" v="649"/>
          <ac:cxnSpMkLst>
            <pc:docMk/>
            <pc:sldMk cId="1098776758" sldId="429"/>
            <ac:cxnSpMk id="19" creationId="{E8229D7E-5B9E-450B-9078-0B6334FF80A9}"/>
          </ac:cxnSpMkLst>
        </pc:cxnChg>
        <pc:cxnChg chg="add mod">
          <ac:chgData name="Masaki Suzuki" userId="2c4feb2ed34ad1a7" providerId="Windows Live" clId="Web-{A62C4538-B757-43BE-AD3D-17D84C9C7D6D}" dt="2021-06-16T02:04:30.457" v="655" actId="1076"/>
          <ac:cxnSpMkLst>
            <pc:docMk/>
            <pc:sldMk cId="1098776758" sldId="429"/>
            <ac:cxnSpMk id="22" creationId="{0F711F8B-010E-4954-BC2D-524143F48546}"/>
          </ac:cxnSpMkLst>
        </pc:cxnChg>
        <pc:cxnChg chg="mod">
          <ac:chgData name="Masaki Suzuki" userId="2c4feb2ed34ad1a7" providerId="Windows Live" clId="Web-{A62C4538-B757-43BE-AD3D-17D84C9C7D6D}" dt="2021-06-16T02:48:00.732" v="870" actId="1076"/>
          <ac:cxnSpMkLst>
            <pc:docMk/>
            <pc:sldMk cId="1098776758" sldId="429"/>
            <ac:cxnSpMk id="24" creationId="{6F469430-EB15-44C8-9FD4-0CCBE8F94D95}"/>
          </ac:cxnSpMkLst>
        </pc:cxnChg>
      </pc:sldChg>
      <pc:sldChg chg="delSp modSp">
        <pc:chgData name="Masaki Suzuki" userId="2c4feb2ed34ad1a7" providerId="Windows Live" clId="Web-{A62C4538-B757-43BE-AD3D-17D84C9C7D6D}" dt="2021-06-16T04:44:59.944" v="2294" actId="20577"/>
        <pc:sldMkLst>
          <pc:docMk/>
          <pc:sldMk cId="2429493534" sldId="441"/>
        </pc:sldMkLst>
        <pc:spChg chg="mod">
          <ac:chgData name="Masaki Suzuki" userId="2c4feb2ed34ad1a7" providerId="Windows Live" clId="Web-{A62C4538-B757-43BE-AD3D-17D84C9C7D6D}" dt="2021-06-16T04:44:59.944" v="2294" actId="20577"/>
          <ac:spMkLst>
            <pc:docMk/>
            <pc:sldMk cId="2429493534" sldId="441"/>
            <ac:spMk id="6" creationId="{5FD2ECB2-1C1A-40DA-AEDF-CF340048781A}"/>
          </ac:spMkLst>
        </pc:spChg>
        <pc:spChg chg="del">
          <ac:chgData name="Masaki Suzuki" userId="2c4feb2ed34ad1a7" providerId="Windows Live" clId="Web-{A62C4538-B757-43BE-AD3D-17D84C9C7D6D}" dt="2021-06-16T04:44:57.318" v="2292"/>
          <ac:spMkLst>
            <pc:docMk/>
            <pc:sldMk cId="2429493534" sldId="441"/>
            <ac:spMk id="48" creationId="{6D4538D7-6296-4A53-9032-2607BA463479}"/>
          </ac:spMkLst>
        </pc:spChg>
      </pc:sldChg>
      <pc:sldChg chg="addSp modSp">
        <pc:chgData name="Masaki Suzuki" userId="2c4feb2ed34ad1a7" providerId="Windows Live" clId="Web-{A62C4538-B757-43BE-AD3D-17D84C9C7D6D}" dt="2021-06-16T01:23:44.099" v="166" actId="20577"/>
        <pc:sldMkLst>
          <pc:docMk/>
          <pc:sldMk cId="3685078141" sldId="442"/>
        </pc:sldMkLst>
        <pc:spChg chg="mod">
          <ac:chgData name="Masaki Suzuki" userId="2c4feb2ed34ad1a7" providerId="Windows Live" clId="Web-{A62C4538-B757-43BE-AD3D-17D84C9C7D6D}" dt="2021-06-16T01:12:44.228" v="7" actId="1076"/>
          <ac:spMkLst>
            <pc:docMk/>
            <pc:sldMk cId="3685078141" sldId="442"/>
            <ac:spMk id="5" creationId="{E52C6D90-D013-4C26-A086-EEDF0494DAD2}"/>
          </ac:spMkLst>
        </pc:spChg>
        <pc:spChg chg="mod">
          <ac:chgData name="Masaki Suzuki" userId="2c4feb2ed34ad1a7" providerId="Windows Live" clId="Web-{A62C4538-B757-43BE-AD3D-17D84C9C7D6D}" dt="2021-06-16T01:23:44.099" v="166" actId="20577"/>
          <ac:spMkLst>
            <pc:docMk/>
            <pc:sldMk cId="3685078141" sldId="442"/>
            <ac:spMk id="7" creationId="{CF39FBD8-D6CA-4FB7-8C2C-649E89A2178E}"/>
          </ac:spMkLst>
        </pc:spChg>
        <pc:spChg chg="mod">
          <ac:chgData name="Masaki Suzuki" userId="2c4feb2ed34ad1a7" providerId="Windows Live" clId="Web-{A62C4538-B757-43BE-AD3D-17D84C9C7D6D}" dt="2021-06-16T01:11:15.789" v="0" actId="1076"/>
          <ac:spMkLst>
            <pc:docMk/>
            <pc:sldMk cId="3685078141" sldId="442"/>
            <ac:spMk id="8" creationId="{C2BD3BCE-EA1F-42C6-BA81-9EE7CEEF12CE}"/>
          </ac:spMkLst>
        </pc:spChg>
        <pc:spChg chg="add mod">
          <ac:chgData name="Masaki Suzuki" userId="2c4feb2ed34ad1a7" providerId="Windows Live" clId="Web-{A62C4538-B757-43BE-AD3D-17D84C9C7D6D}" dt="2021-06-16T01:14:32.277" v="36" actId="1076"/>
          <ac:spMkLst>
            <pc:docMk/>
            <pc:sldMk cId="3685078141" sldId="442"/>
            <ac:spMk id="13" creationId="{BA582EF7-75CE-4735-B83F-8F582B56F9F4}"/>
          </ac:spMkLst>
        </pc:spChg>
        <pc:spChg chg="add mod">
          <ac:chgData name="Masaki Suzuki" userId="2c4feb2ed34ad1a7" providerId="Windows Live" clId="Web-{A62C4538-B757-43BE-AD3D-17D84C9C7D6D}" dt="2021-06-16T01:14:47.199" v="38" actId="1076"/>
          <ac:spMkLst>
            <pc:docMk/>
            <pc:sldMk cId="3685078141" sldId="442"/>
            <ac:spMk id="14" creationId="{F7638505-C809-49AE-B6A7-EE700ED39FB3}"/>
          </ac:spMkLst>
        </pc:spChg>
        <pc:spChg chg="add mod">
          <ac:chgData name="Masaki Suzuki" userId="2c4feb2ed34ad1a7" providerId="Windows Live" clId="Web-{A62C4538-B757-43BE-AD3D-17D84C9C7D6D}" dt="2021-06-16T01:13:34.244" v="24" actId="1076"/>
          <ac:spMkLst>
            <pc:docMk/>
            <pc:sldMk cId="3685078141" sldId="442"/>
            <ac:spMk id="24" creationId="{1CB51B8F-1FE8-4C92-8298-7BB3650A3A90}"/>
          </ac:spMkLst>
        </pc:spChg>
        <pc:spChg chg="add mod">
          <ac:chgData name="Masaki Suzuki" userId="2c4feb2ed34ad1a7" providerId="Windows Live" clId="Web-{A62C4538-B757-43BE-AD3D-17D84C9C7D6D}" dt="2021-06-16T01:13:26.900" v="22" actId="1076"/>
          <ac:spMkLst>
            <pc:docMk/>
            <pc:sldMk cId="3685078141" sldId="442"/>
            <ac:spMk id="27" creationId="{142D96CC-63F5-4727-87BB-FCF3A86F4881}"/>
          </ac:spMkLst>
        </pc:spChg>
        <pc:spChg chg="add mod">
          <ac:chgData name="Masaki Suzuki" userId="2c4feb2ed34ad1a7" providerId="Windows Live" clId="Web-{A62C4538-B757-43BE-AD3D-17D84C9C7D6D}" dt="2021-06-16T01:13:51.557" v="27" actId="1076"/>
          <ac:spMkLst>
            <pc:docMk/>
            <pc:sldMk cId="3685078141" sldId="442"/>
            <ac:spMk id="28" creationId="{72A4BDEE-4DEF-441B-B301-F4F9C4E60348}"/>
          </ac:spMkLst>
        </pc:spChg>
        <pc:spChg chg="add mod">
          <ac:chgData name="Masaki Suzuki" userId="2c4feb2ed34ad1a7" providerId="Windows Live" clId="Web-{A62C4538-B757-43BE-AD3D-17D84C9C7D6D}" dt="2021-06-16T01:14:10.089" v="34" actId="1076"/>
          <ac:spMkLst>
            <pc:docMk/>
            <pc:sldMk cId="3685078141" sldId="442"/>
            <ac:spMk id="29" creationId="{8064C3F7-A3E8-4527-A282-679D104121C4}"/>
          </ac:spMkLst>
        </pc:spChg>
      </pc:sldChg>
      <pc:sldChg chg="addSp delSp modSp">
        <pc:chgData name="Masaki Suzuki" userId="2c4feb2ed34ad1a7" providerId="Windows Live" clId="Web-{A62C4538-B757-43BE-AD3D-17D84C9C7D6D}" dt="2021-06-16T01:34:37.830" v="224" actId="1076"/>
        <pc:sldMkLst>
          <pc:docMk/>
          <pc:sldMk cId="3812554032" sldId="443"/>
        </pc:sldMkLst>
        <pc:spChg chg="add mod">
          <ac:chgData name="Masaki Suzuki" userId="2c4feb2ed34ad1a7" providerId="Windows Live" clId="Web-{A62C4538-B757-43BE-AD3D-17D84C9C7D6D}" dt="2021-06-16T01:15:02.949" v="40" actId="1076"/>
          <ac:spMkLst>
            <pc:docMk/>
            <pc:sldMk cId="3812554032" sldId="443"/>
            <ac:spMk id="2" creationId="{9F96D3AB-6045-4D06-9CB5-AF5E2097320C}"/>
          </ac:spMkLst>
        </pc:spChg>
        <pc:spChg chg="add mod">
          <ac:chgData name="Masaki Suzuki" userId="2c4feb2ed34ad1a7" providerId="Windows Live" clId="Web-{A62C4538-B757-43BE-AD3D-17D84C9C7D6D}" dt="2021-06-16T01:16:01.263" v="53" actId="1076"/>
          <ac:spMkLst>
            <pc:docMk/>
            <pc:sldMk cId="3812554032" sldId="443"/>
            <ac:spMk id="5" creationId="{0F2CD965-BA1D-4763-82C6-909E523D7A3B}"/>
          </ac:spMkLst>
        </pc:spChg>
        <pc:spChg chg="mod">
          <ac:chgData name="Masaki Suzuki" userId="2c4feb2ed34ad1a7" providerId="Windows Live" clId="Web-{A62C4538-B757-43BE-AD3D-17D84C9C7D6D}" dt="2021-06-16T01:17:23.202" v="81" actId="20577"/>
          <ac:spMkLst>
            <pc:docMk/>
            <pc:sldMk cId="3812554032" sldId="443"/>
            <ac:spMk id="6" creationId="{5FD2ECB2-1C1A-40DA-AEDF-CF340048781A}"/>
          </ac:spMkLst>
        </pc:spChg>
        <pc:spChg chg="mod">
          <ac:chgData name="Masaki Suzuki" userId="2c4feb2ed34ad1a7" providerId="Windows Live" clId="Web-{A62C4538-B757-43BE-AD3D-17D84C9C7D6D}" dt="2021-06-16T01:23:54.771" v="168" actId="20577"/>
          <ac:spMkLst>
            <pc:docMk/>
            <pc:sldMk cId="3812554032" sldId="443"/>
            <ac:spMk id="7" creationId="{A9A6E0FB-CF37-4F3E-A0D6-23488C073712}"/>
          </ac:spMkLst>
        </pc:spChg>
        <pc:spChg chg="add mod">
          <ac:chgData name="Masaki Suzuki" userId="2c4feb2ed34ad1a7" providerId="Windows Live" clId="Web-{A62C4538-B757-43BE-AD3D-17D84C9C7D6D}" dt="2021-06-16T01:15:57.966" v="52" actId="1076"/>
          <ac:spMkLst>
            <pc:docMk/>
            <pc:sldMk cId="3812554032" sldId="443"/>
            <ac:spMk id="8" creationId="{441E0A3F-E3FA-4834-A3A3-D6C87FB03802}"/>
          </ac:spMkLst>
        </pc:spChg>
        <pc:spChg chg="del">
          <ac:chgData name="Masaki Suzuki" userId="2c4feb2ed34ad1a7" providerId="Windows Live" clId="Web-{A62C4538-B757-43BE-AD3D-17D84C9C7D6D}" dt="2021-06-16T01:24:36.303" v="177"/>
          <ac:spMkLst>
            <pc:docMk/>
            <pc:sldMk cId="3812554032" sldId="443"/>
            <ac:spMk id="9" creationId="{C5D6F748-2132-4506-85C9-DED22740C28C}"/>
          </ac:spMkLst>
        </pc:spChg>
        <pc:spChg chg="mod">
          <ac:chgData name="Masaki Suzuki" userId="2c4feb2ed34ad1a7" providerId="Windows Live" clId="Web-{A62C4538-B757-43BE-AD3D-17D84C9C7D6D}" dt="2021-06-16T01:21:48.988" v="144" actId="20577"/>
          <ac:spMkLst>
            <pc:docMk/>
            <pc:sldMk cId="3812554032" sldId="443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1:22:29.723" v="155" actId="1076"/>
          <ac:spMkLst>
            <pc:docMk/>
            <pc:sldMk cId="3812554032" sldId="443"/>
            <ac:spMk id="13" creationId="{C988E355-3D96-4F07-828F-F48AE3A783F0}"/>
          </ac:spMkLst>
        </pc:spChg>
        <pc:spChg chg="add mod">
          <ac:chgData name="Masaki Suzuki" userId="2c4feb2ed34ad1a7" providerId="Windows Live" clId="Web-{A62C4538-B757-43BE-AD3D-17D84C9C7D6D}" dt="2021-06-16T01:24:00.584" v="170" actId="1076"/>
          <ac:spMkLst>
            <pc:docMk/>
            <pc:sldMk cId="3812554032" sldId="443"/>
            <ac:spMk id="14" creationId="{8137CF74-D779-4555-851E-D04DDFB95B51}"/>
          </ac:spMkLst>
        </pc:spChg>
        <pc:spChg chg="add mod">
          <ac:chgData name="Masaki Suzuki" userId="2c4feb2ed34ad1a7" providerId="Windows Live" clId="Web-{A62C4538-B757-43BE-AD3D-17D84C9C7D6D}" dt="2021-06-16T01:26:11.461" v="210" actId="1076"/>
          <ac:spMkLst>
            <pc:docMk/>
            <pc:sldMk cId="3812554032" sldId="443"/>
            <ac:spMk id="15" creationId="{8F5EEBBA-FC61-4686-9DA2-B2933990EFBD}"/>
          </ac:spMkLst>
        </pc:spChg>
        <pc:spChg chg="add del">
          <ac:chgData name="Masaki Suzuki" userId="2c4feb2ed34ad1a7" providerId="Windows Live" clId="Web-{A62C4538-B757-43BE-AD3D-17D84C9C7D6D}" dt="2021-06-16T01:24:34.741" v="176"/>
          <ac:spMkLst>
            <pc:docMk/>
            <pc:sldMk cId="3812554032" sldId="443"/>
            <ac:spMk id="16" creationId="{D0122C1C-94DC-407E-8D65-DD0EAB1241D1}"/>
          </ac:spMkLst>
        </pc:spChg>
        <pc:spChg chg="mod">
          <ac:chgData name="Masaki Suzuki" userId="2c4feb2ed34ad1a7" providerId="Windows Live" clId="Web-{A62C4538-B757-43BE-AD3D-17D84C9C7D6D}" dt="2021-06-16T01:25:59.227" v="208" actId="20577"/>
          <ac:spMkLst>
            <pc:docMk/>
            <pc:sldMk cId="3812554032" sldId="443"/>
            <ac:spMk id="27" creationId="{C8159A33-C3FF-4C99-855F-558217DCFA1A}"/>
          </ac:spMkLst>
        </pc:spChg>
        <pc:spChg chg="del">
          <ac:chgData name="Masaki Suzuki" userId="2c4feb2ed34ad1a7" providerId="Windows Live" clId="Web-{A62C4538-B757-43BE-AD3D-17D84C9C7D6D}" dt="2021-06-16T01:24:37.507" v="178"/>
          <ac:spMkLst>
            <pc:docMk/>
            <pc:sldMk cId="3812554032" sldId="443"/>
            <ac:spMk id="28" creationId="{604A0E43-FE75-4F4E-8A42-5253352F0BB1}"/>
          </ac:spMkLst>
        </pc:spChg>
        <pc:spChg chg="add mod">
          <ac:chgData name="Masaki Suzuki" userId="2c4feb2ed34ad1a7" providerId="Windows Live" clId="Web-{A62C4538-B757-43BE-AD3D-17D84C9C7D6D}" dt="2021-06-16T01:15:26.449" v="47" actId="1076"/>
          <ac:spMkLst>
            <pc:docMk/>
            <pc:sldMk cId="3812554032" sldId="443"/>
            <ac:spMk id="29" creationId="{B11D923A-FE44-4A99-A172-9B029A901CF1}"/>
          </ac:spMkLst>
        </pc:spChg>
        <pc:spChg chg="add mod">
          <ac:chgData name="Masaki Suzuki" userId="2c4feb2ed34ad1a7" providerId="Windows Live" clId="Web-{A62C4538-B757-43BE-AD3D-17D84C9C7D6D}" dt="2021-06-16T01:16:08.325" v="55" actId="1076"/>
          <ac:spMkLst>
            <pc:docMk/>
            <pc:sldMk cId="3812554032" sldId="443"/>
            <ac:spMk id="33" creationId="{739261BC-970B-4596-8167-A6BA61AE7564}"/>
          </ac:spMkLst>
        </pc:spChg>
        <pc:spChg chg="add mod">
          <ac:chgData name="Masaki Suzuki" userId="2c4feb2ed34ad1a7" providerId="Windows Live" clId="Web-{A62C4538-B757-43BE-AD3D-17D84C9C7D6D}" dt="2021-06-16T01:16:23.966" v="59" actId="20577"/>
          <ac:spMkLst>
            <pc:docMk/>
            <pc:sldMk cId="3812554032" sldId="443"/>
            <ac:spMk id="34" creationId="{8384A510-197F-46F1-BC6B-BAF186F3BC32}"/>
          </ac:spMkLst>
        </pc:spChg>
        <pc:spChg chg="add mod">
          <ac:chgData name="Masaki Suzuki" userId="2c4feb2ed34ad1a7" providerId="Windows Live" clId="Web-{A62C4538-B757-43BE-AD3D-17D84C9C7D6D}" dt="2021-06-16T01:16:40.388" v="63" actId="20577"/>
          <ac:spMkLst>
            <pc:docMk/>
            <pc:sldMk cId="3812554032" sldId="443"/>
            <ac:spMk id="35" creationId="{C4FF1920-8E82-442E-A3FC-9A22707AE2CC}"/>
          </ac:spMkLst>
        </pc:spChg>
        <pc:spChg chg="add mod">
          <ac:chgData name="Masaki Suzuki" userId="2c4feb2ed34ad1a7" providerId="Windows Live" clId="Web-{A62C4538-B757-43BE-AD3D-17D84C9C7D6D}" dt="2021-06-16T01:16:56.373" v="67" actId="1076"/>
          <ac:spMkLst>
            <pc:docMk/>
            <pc:sldMk cId="3812554032" sldId="443"/>
            <ac:spMk id="36" creationId="{C0969A05-63B4-46B8-82DC-36E204FFB50C}"/>
          </ac:spMkLst>
        </pc:spChg>
        <pc:spChg chg="add mod">
          <ac:chgData name="Masaki Suzuki" userId="2c4feb2ed34ad1a7" providerId="Windows Live" clId="Web-{A62C4538-B757-43BE-AD3D-17D84C9C7D6D}" dt="2021-06-16T01:17:39.108" v="82" actId="1076"/>
          <ac:spMkLst>
            <pc:docMk/>
            <pc:sldMk cId="3812554032" sldId="443"/>
            <ac:spMk id="37" creationId="{C65E17F7-9AB5-4A18-BFC0-7A050B0B18D0}"/>
          </ac:spMkLst>
        </pc:spChg>
        <pc:spChg chg="add del">
          <ac:chgData name="Masaki Suzuki" userId="2c4feb2ed34ad1a7" providerId="Windows Live" clId="Web-{A62C4538-B757-43BE-AD3D-17D84C9C7D6D}" dt="2021-06-16T01:17:59.468" v="86"/>
          <ac:spMkLst>
            <pc:docMk/>
            <pc:sldMk cId="3812554032" sldId="443"/>
            <ac:spMk id="38" creationId="{C8006BD7-A893-4ECB-BCA9-95824D345B7E}"/>
          </ac:spMkLst>
        </pc:spChg>
        <pc:spChg chg="add mod">
          <ac:chgData name="Masaki Suzuki" userId="2c4feb2ed34ad1a7" providerId="Windows Live" clId="Web-{A62C4538-B757-43BE-AD3D-17D84C9C7D6D}" dt="2021-06-16T01:17:51.030" v="85" actId="1076"/>
          <ac:spMkLst>
            <pc:docMk/>
            <pc:sldMk cId="3812554032" sldId="443"/>
            <ac:spMk id="39" creationId="{72C82727-7A4F-415A-943E-68AA9AE009DB}"/>
          </ac:spMkLst>
        </pc:spChg>
        <pc:spChg chg="add mod">
          <ac:chgData name="Masaki Suzuki" userId="2c4feb2ed34ad1a7" providerId="Windows Live" clId="Web-{A62C4538-B757-43BE-AD3D-17D84C9C7D6D}" dt="2021-06-16T01:20:12.142" v="117" actId="1076"/>
          <ac:spMkLst>
            <pc:docMk/>
            <pc:sldMk cId="3812554032" sldId="443"/>
            <ac:spMk id="40" creationId="{8AD7B502-B6D8-4C1F-8F5A-EC6F9AA47E73}"/>
          </ac:spMkLst>
        </pc:spChg>
        <pc:spChg chg="add mod">
          <ac:chgData name="Masaki Suzuki" userId="2c4feb2ed34ad1a7" providerId="Windows Live" clId="Web-{A62C4538-B757-43BE-AD3D-17D84C9C7D6D}" dt="2021-06-16T01:20:51.424" v="119" actId="1076"/>
          <ac:spMkLst>
            <pc:docMk/>
            <pc:sldMk cId="3812554032" sldId="443"/>
            <ac:spMk id="41" creationId="{A6BB796C-9104-4B55-9A5F-E231C23F22CD}"/>
          </ac:spMkLst>
        </pc:spChg>
        <pc:spChg chg="add mod">
          <ac:chgData name="Masaki Suzuki" userId="2c4feb2ed34ad1a7" providerId="Windows Live" clId="Web-{A62C4538-B757-43BE-AD3D-17D84C9C7D6D}" dt="2021-06-16T01:21:40.831" v="138" actId="1076"/>
          <ac:spMkLst>
            <pc:docMk/>
            <pc:sldMk cId="3812554032" sldId="443"/>
            <ac:spMk id="42" creationId="{82F65498-5601-4811-A4CB-126DF5535154}"/>
          </ac:spMkLst>
        </pc:spChg>
        <pc:spChg chg="add mod">
          <ac:chgData name="Masaki Suzuki" userId="2c4feb2ed34ad1a7" providerId="Windows Live" clId="Web-{A62C4538-B757-43BE-AD3D-17D84C9C7D6D}" dt="2021-06-16T01:21:37.988" v="137" actId="1076"/>
          <ac:spMkLst>
            <pc:docMk/>
            <pc:sldMk cId="3812554032" sldId="443"/>
            <ac:spMk id="43" creationId="{EEB9FFE8-BB6E-46C1-BFF7-151F2D0F218B}"/>
          </ac:spMkLst>
        </pc:spChg>
        <pc:spChg chg="add mod">
          <ac:chgData name="Masaki Suzuki" userId="2c4feb2ed34ad1a7" providerId="Windows Live" clId="Web-{A62C4538-B757-43BE-AD3D-17D84C9C7D6D}" dt="2021-06-16T01:22:07.254" v="149" actId="1076"/>
          <ac:spMkLst>
            <pc:docMk/>
            <pc:sldMk cId="3812554032" sldId="443"/>
            <ac:spMk id="44" creationId="{E81465EF-18DA-4A56-A0D3-74669251A039}"/>
          </ac:spMkLst>
        </pc:spChg>
        <pc:spChg chg="add mod">
          <ac:chgData name="Masaki Suzuki" userId="2c4feb2ed34ad1a7" providerId="Windows Live" clId="Web-{A62C4538-B757-43BE-AD3D-17D84C9C7D6D}" dt="2021-06-16T01:22:26.285" v="153" actId="1076"/>
          <ac:spMkLst>
            <pc:docMk/>
            <pc:sldMk cId="3812554032" sldId="443"/>
            <ac:spMk id="46" creationId="{26CC2091-CE34-4CA9-9F1F-A9011C127D01}"/>
          </ac:spMkLst>
        </pc:spChg>
        <pc:spChg chg="add mod">
          <ac:chgData name="Masaki Suzuki" userId="2c4feb2ed34ad1a7" providerId="Windows Live" clId="Web-{A62C4538-B757-43BE-AD3D-17D84C9C7D6D}" dt="2021-06-16T01:22:36.286" v="157" actId="1076"/>
          <ac:spMkLst>
            <pc:docMk/>
            <pc:sldMk cId="3812554032" sldId="443"/>
            <ac:spMk id="47" creationId="{9A28C8CE-FF16-4645-87C0-DE16B3DD4DE3}"/>
          </ac:spMkLst>
        </pc:spChg>
        <pc:spChg chg="add mod">
          <ac:chgData name="Masaki Suzuki" userId="2c4feb2ed34ad1a7" providerId="Windows Live" clId="Web-{A62C4538-B757-43BE-AD3D-17D84C9C7D6D}" dt="2021-06-16T01:26:25.462" v="212" actId="1076"/>
          <ac:spMkLst>
            <pc:docMk/>
            <pc:sldMk cId="3812554032" sldId="443"/>
            <ac:spMk id="51" creationId="{468BDAC4-F8DD-4E33-9512-5B7B2B05E318}"/>
          </ac:spMkLst>
        </pc:spChg>
        <pc:spChg chg="add mod">
          <ac:chgData name="Masaki Suzuki" userId="2c4feb2ed34ad1a7" providerId="Windows Live" clId="Web-{A62C4538-B757-43BE-AD3D-17D84C9C7D6D}" dt="2021-06-16T01:26:54.900" v="218" actId="1076"/>
          <ac:spMkLst>
            <pc:docMk/>
            <pc:sldMk cId="3812554032" sldId="443"/>
            <ac:spMk id="52" creationId="{774BBAAF-B5EC-41B2-BB78-C335F9E40941}"/>
          </ac:spMkLst>
        </pc:spChg>
        <pc:spChg chg="add mod">
          <ac:chgData name="Masaki Suzuki" userId="2c4feb2ed34ad1a7" providerId="Windows Live" clId="Web-{A62C4538-B757-43BE-AD3D-17D84C9C7D6D}" dt="2021-06-16T01:34:23.580" v="220" actId="1076"/>
          <ac:spMkLst>
            <pc:docMk/>
            <pc:sldMk cId="3812554032" sldId="443"/>
            <ac:spMk id="53" creationId="{D9641250-41DD-422D-B1ED-B9A068E2F7AB}"/>
          </ac:spMkLst>
        </pc:spChg>
        <pc:spChg chg="add mod">
          <ac:chgData name="Masaki Suzuki" userId="2c4feb2ed34ad1a7" providerId="Windows Live" clId="Web-{A62C4538-B757-43BE-AD3D-17D84C9C7D6D}" dt="2021-06-16T01:34:31.346" v="222" actId="1076"/>
          <ac:spMkLst>
            <pc:docMk/>
            <pc:sldMk cId="3812554032" sldId="443"/>
            <ac:spMk id="54" creationId="{78D67F3C-FB4B-45E1-A265-8441E7AF088F}"/>
          </ac:spMkLst>
        </pc:spChg>
        <pc:spChg chg="add mod">
          <ac:chgData name="Masaki Suzuki" userId="2c4feb2ed34ad1a7" providerId="Windows Live" clId="Web-{A62C4538-B757-43BE-AD3D-17D84C9C7D6D}" dt="2021-06-16T01:34:37.830" v="224" actId="1076"/>
          <ac:spMkLst>
            <pc:docMk/>
            <pc:sldMk cId="3812554032" sldId="443"/>
            <ac:spMk id="55" creationId="{056A1ACA-A099-4516-AD30-3829BC4BFAD2}"/>
          </ac:spMkLst>
        </pc:spChg>
      </pc:sldChg>
      <pc:sldChg chg="addSp delSp modSp del">
        <pc:chgData name="Masaki Suzuki" userId="2c4feb2ed34ad1a7" providerId="Windows Live" clId="Web-{A62C4538-B757-43BE-AD3D-17D84C9C7D6D}" dt="2021-06-16T03:30:44.574" v="1344"/>
        <pc:sldMkLst>
          <pc:docMk/>
          <pc:sldMk cId="2683761033" sldId="444"/>
        </pc:sldMkLst>
        <pc:spChg chg="mod">
          <ac:chgData name="Masaki Suzuki" userId="2c4feb2ed34ad1a7" providerId="Windows Live" clId="Web-{A62C4538-B757-43BE-AD3D-17D84C9C7D6D}" dt="2021-06-16T02:56:45.182" v="955" actId="14100"/>
          <ac:spMkLst>
            <pc:docMk/>
            <pc:sldMk cId="2683761033" sldId="444"/>
            <ac:spMk id="6" creationId="{5FD2ECB2-1C1A-40DA-AEDF-CF340048781A}"/>
          </ac:spMkLst>
        </pc:spChg>
        <pc:spChg chg="add mod">
          <ac:chgData name="Masaki Suzuki" userId="2c4feb2ed34ad1a7" providerId="Windows Live" clId="Web-{A62C4538-B757-43BE-AD3D-17D84C9C7D6D}" dt="2021-06-16T02:57:01.932" v="957" actId="1076"/>
          <ac:spMkLst>
            <pc:docMk/>
            <pc:sldMk cId="2683761033" sldId="444"/>
            <ac:spMk id="7" creationId="{4975218E-60C2-4D66-90C7-CCA52305685B}"/>
          </ac:spMkLst>
        </pc:spChg>
        <pc:spChg chg="mod">
          <ac:chgData name="Masaki Suzuki" userId="2c4feb2ed34ad1a7" providerId="Windows Live" clId="Web-{A62C4538-B757-43BE-AD3D-17D84C9C7D6D}" dt="2021-06-16T02:53:19.146" v="932" actId="20577"/>
          <ac:spMkLst>
            <pc:docMk/>
            <pc:sldMk cId="2683761033" sldId="444"/>
            <ac:spMk id="8" creationId="{E970455E-1C84-43BA-834B-E2DC69E2B230}"/>
          </ac:spMkLst>
        </pc:spChg>
        <pc:spChg chg="add mod">
          <ac:chgData name="Masaki Suzuki" userId="2c4feb2ed34ad1a7" providerId="Windows Live" clId="Web-{A62C4538-B757-43BE-AD3D-17D84C9C7D6D}" dt="2021-06-16T03:10:07.576" v="1164" actId="1076"/>
          <ac:spMkLst>
            <pc:docMk/>
            <pc:sldMk cId="2683761033" sldId="444"/>
            <ac:spMk id="9" creationId="{C6C38CB2-C3A6-4AF7-92CE-3D4AADECC5A9}"/>
          </ac:spMkLst>
        </pc:spChg>
        <pc:spChg chg="mod">
          <ac:chgData name="Masaki Suzuki" userId="2c4feb2ed34ad1a7" providerId="Windows Live" clId="Web-{A62C4538-B757-43BE-AD3D-17D84C9C7D6D}" dt="2021-06-16T02:53:44.803" v="936" actId="20577"/>
          <ac:spMkLst>
            <pc:docMk/>
            <pc:sldMk cId="2683761033" sldId="444"/>
            <ac:spMk id="10" creationId="{0931EF08-B969-4C0E-8EDC-021BD019B1E7}"/>
          </ac:spMkLst>
        </pc:spChg>
        <pc:spChg chg="mod">
          <ac:chgData name="Masaki Suzuki" userId="2c4feb2ed34ad1a7" providerId="Windows Live" clId="Web-{A62C4538-B757-43BE-AD3D-17D84C9C7D6D}" dt="2021-06-16T02:50:04.360" v="878" actId="14100"/>
          <ac:spMkLst>
            <pc:docMk/>
            <pc:sldMk cId="2683761033" sldId="444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3:29:35.385" v="1339" actId="1076"/>
          <ac:spMkLst>
            <pc:docMk/>
            <pc:sldMk cId="2683761033" sldId="444"/>
            <ac:spMk id="15" creationId="{56A03A3E-9B92-41F0-A27C-9AE756959C1B}"/>
          </ac:spMkLst>
        </pc:spChg>
        <pc:spChg chg="add mod">
          <ac:chgData name="Masaki Suzuki" userId="2c4feb2ed34ad1a7" providerId="Windows Live" clId="Web-{A62C4538-B757-43BE-AD3D-17D84C9C7D6D}" dt="2021-06-16T02:57:33.605" v="966" actId="1076"/>
          <ac:spMkLst>
            <pc:docMk/>
            <pc:sldMk cId="2683761033" sldId="444"/>
            <ac:spMk id="16" creationId="{C1A378A9-BD56-4860-A63F-B78AA1A4A3CE}"/>
          </ac:spMkLst>
        </pc:spChg>
        <pc:spChg chg="add mod">
          <ac:chgData name="Masaki Suzuki" userId="2c4feb2ed34ad1a7" providerId="Windows Live" clId="Web-{A62C4538-B757-43BE-AD3D-17D84C9C7D6D}" dt="2021-06-16T03:09:09.840" v="1146" actId="1076"/>
          <ac:spMkLst>
            <pc:docMk/>
            <pc:sldMk cId="2683761033" sldId="444"/>
            <ac:spMk id="17" creationId="{AFC82F52-B003-4192-89FE-18D41C729071}"/>
          </ac:spMkLst>
        </pc:spChg>
        <pc:spChg chg="add mod">
          <ac:chgData name="Masaki Suzuki" userId="2c4feb2ed34ad1a7" providerId="Windows Live" clId="Web-{A62C4538-B757-43BE-AD3D-17D84C9C7D6D}" dt="2021-06-16T03:09:23.356" v="1152" actId="1076"/>
          <ac:spMkLst>
            <pc:docMk/>
            <pc:sldMk cId="2683761033" sldId="444"/>
            <ac:spMk id="18" creationId="{C19AB4EE-F462-4B5B-9C6E-233E79A49A17}"/>
          </ac:spMkLst>
        </pc:spChg>
        <pc:spChg chg="add mod">
          <ac:chgData name="Masaki Suzuki" userId="2c4feb2ed34ad1a7" providerId="Windows Live" clId="Web-{A62C4538-B757-43BE-AD3D-17D84C9C7D6D}" dt="2021-06-16T03:09:40.278" v="1157" actId="1076"/>
          <ac:spMkLst>
            <pc:docMk/>
            <pc:sldMk cId="2683761033" sldId="444"/>
            <ac:spMk id="19" creationId="{A0700E4E-6368-4947-B3F5-F1193D9562D0}"/>
          </ac:spMkLst>
        </pc:spChg>
        <pc:spChg chg="add mod">
          <ac:chgData name="Masaki Suzuki" userId="2c4feb2ed34ad1a7" providerId="Windows Live" clId="Web-{A62C4538-B757-43BE-AD3D-17D84C9C7D6D}" dt="2021-06-16T03:09:55.997" v="1162" actId="1076"/>
          <ac:spMkLst>
            <pc:docMk/>
            <pc:sldMk cId="2683761033" sldId="444"/>
            <ac:spMk id="20" creationId="{3A308C4D-2B33-4D80-B36A-A2BE97C86996}"/>
          </ac:spMkLst>
        </pc:spChg>
        <pc:spChg chg="add mod">
          <ac:chgData name="Masaki Suzuki" userId="2c4feb2ed34ad1a7" providerId="Windows Live" clId="Web-{A62C4538-B757-43BE-AD3D-17D84C9C7D6D}" dt="2021-06-16T03:10:46.327" v="1176" actId="20577"/>
          <ac:spMkLst>
            <pc:docMk/>
            <pc:sldMk cId="2683761033" sldId="444"/>
            <ac:spMk id="22" creationId="{601F3FE8-71AE-45B9-9CC2-6552EDF38A0A}"/>
          </ac:spMkLst>
        </pc:spChg>
        <pc:spChg chg="add mod">
          <ac:chgData name="Masaki Suzuki" userId="2c4feb2ed34ad1a7" providerId="Windows Live" clId="Web-{A62C4538-B757-43BE-AD3D-17D84C9C7D6D}" dt="2021-06-16T03:11:17.749" v="1186" actId="1076"/>
          <ac:spMkLst>
            <pc:docMk/>
            <pc:sldMk cId="2683761033" sldId="444"/>
            <ac:spMk id="23" creationId="{27DE6990-76EB-4B3B-BDC6-B21998BA91D5}"/>
          </ac:spMkLst>
        </pc:spChg>
        <pc:spChg chg="add mod">
          <ac:chgData name="Masaki Suzuki" userId="2c4feb2ed34ad1a7" providerId="Windows Live" clId="Web-{A62C4538-B757-43BE-AD3D-17D84C9C7D6D}" dt="2021-06-16T03:11:21.937" v="1187" actId="1076"/>
          <ac:spMkLst>
            <pc:docMk/>
            <pc:sldMk cId="2683761033" sldId="444"/>
            <ac:spMk id="24" creationId="{EF0DF128-84EE-4BF8-A0E8-0AFE68E72292}"/>
          </ac:spMkLst>
        </pc:spChg>
        <pc:spChg chg="add mod">
          <ac:chgData name="Masaki Suzuki" userId="2c4feb2ed34ad1a7" providerId="Windows Live" clId="Web-{A62C4538-B757-43BE-AD3D-17D84C9C7D6D}" dt="2021-06-16T03:29:57.604" v="1341" actId="1076"/>
          <ac:spMkLst>
            <pc:docMk/>
            <pc:sldMk cId="2683761033" sldId="444"/>
            <ac:spMk id="25" creationId="{ECA9076B-10E0-4B28-A0EE-64C530DC37F3}"/>
          </ac:spMkLst>
        </pc:spChg>
        <pc:spChg chg="add mod">
          <ac:chgData name="Masaki Suzuki" userId="2c4feb2ed34ad1a7" providerId="Windows Live" clId="Web-{A62C4538-B757-43BE-AD3D-17D84C9C7D6D}" dt="2021-06-16T03:30:09.464" v="1343" actId="1076"/>
          <ac:spMkLst>
            <pc:docMk/>
            <pc:sldMk cId="2683761033" sldId="444"/>
            <ac:spMk id="26" creationId="{01A9F45A-E01D-4DFB-9A26-D800576518F3}"/>
          </ac:spMkLst>
        </pc:spChg>
        <pc:spChg chg="add mod">
          <ac:chgData name="Masaki Suzuki" userId="2c4feb2ed34ad1a7" providerId="Windows Live" clId="Web-{A62C4538-B757-43BE-AD3D-17D84C9C7D6D}" dt="2021-06-16T03:30:02.745" v="1342" actId="1076"/>
          <ac:spMkLst>
            <pc:docMk/>
            <pc:sldMk cId="2683761033" sldId="444"/>
            <ac:spMk id="27" creationId="{634EEB9F-B820-4FB6-B061-B32F2B7FCEA3}"/>
          </ac:spMkLst>
        </pc:spChg>
        <pc:spChg chg="add mod">
          <ac:chgData name="Masaki Suzuki" userId="2c4feb2ed34ad1a7" providerId="Windows Live" clId="Web-{A62C4538-B757-43BE-AD3D-17D84C9C7D6D}" dt="2021-06-16T03:18:46.494" v="1256" actId="1076"/>
          <ac:spMkLst>
            <pc:docMk/>
            <pc:sldMk cId="2683761033" sldId="444"/>
            <ac:spMk id="28" creationId="{C8ACE101-5E2A-4862-8333-1E62D85631E5}"/>
          </ac:spMkLst>
        </pc:spChg>
        <pc:spChg chg="add mod">
          <ac:chgData name="Masaki Suzuki" userId="2c4feb2ed34ad1a7" providerId="Windows Live" clId="Web-{A62C4538-B757-43BE-AD3D-17D84C9C7D6D}" dt="2021-06-16T03:18:48.026" v="1257" actId="1076"/>
          <ac:spMkLst>
            <pc:docMk/>
            <pc:sldMk cId="2683761033" sldId="444"/>
            <ac:spMk id="29" creationId="{E313E406-5A7B-4D03-843F-51676EDCC981}"/>
          </ac:spMkLst>
        </pc:spChg>
        <pc:spChg chg="add mod">
          <ac:chgData name="Masaki Suzuki" userId="2c4feb2ed34ad1a7" providerId="Windows Live" clId="Web-{A62C4538-B757-43BE-AD3D-17D84C9C7D6D}" dt="2021-06-16T03:19:01.338" v="1262" actId="14100"/>
          <ac:spMkLst>
            <pc:docMk/>
            <pc:sldMk cId="2683761033" sldId="444"/>
            <ac:spMk id="30" creationId="{3EC368AE-E64B-456D-BC1B-226A3569C9A2}"/>
          </ac:spMkLst>
        </pc:spChg>
        <pc:graphicFrameChg chg="add mod modGraphic">
          <ac:chgData name="Masaki Suzuki" userId="2c4feb2ed34ad1a7" providerId="Windows Live" clId="Web-{A62C4538-B757-43BE-AD3D-17D84C9C7D6D}" dt="2021-06-16T03:29:50.588" v="1340"/>
          <ac:graphicFrameMkLst>
            <pc:docMk/>
            <pc:sldMk cId="2683761033" sldId="444"/>
            <ac:graphicFrameMk id="2" creationId="{914B0E91-9E1E-4246-841A-5B4937991A08}"/>
          </ac:graphicFrameMkLst>
        </pc:graphicFrameChg>
        <pc:graphicFrameChg chg="del">
          <ac:chgData name="Masaki Suzuki" userId="2c4feb2ed34ad1a7" providerId="Windows Live" clId="Web-{A62C4538-B757-43BE-AD3D-17D84C9C7D6D}" dt="2021-06-16T02:48:21.998" v="871"/>
          <ac:graphicFrameMkLst>
            <pc:docMk/>
            <pc:sldMk cId="2683761033" sldId="444"/>
            <ac:graphicFrameMk id="5" creationId="{651E18DA-ADF4-4001-B6B6-ABA3A66A6417}"/>
          </ac:graphicFrameMkLst>
        </pc:graphicFrameChg>
      </pc:sldChg>
      <pc:sldChg chg="modSp">
        <pc:chgData name="Masaki Suzuki" userId="2c4feb2ed34ad1a7" providerId="Windows Live" clId="Web-{A62C4538-B757-43BE-AD3D-17D84C9C7D6D}" dt="2021-06-16T04:44:20.755" v="2289" actId="14100"/>
        <pc:sldMkLst>
          <pc:docMk/>
          <pc:sldMk cId="2695505981" sldId="445"/>
        </pc:sldMkLst>
        <pc:spChg chg="mod">
          <ac:chgData name="Masaki Suzuki" userId="2c4feb2ed34ad1a7" providerId="Windows Live" clId="Web-{A62C4538-B757-43BE-AD3D-17D84C9C7D6D}" dt="2021-06-16T04:44:20.755" v="2289" actId="14100"/>
          <ac:spMkLst>
            <pc:docMk/>
            <pc:sldMk cId="2695505981" sldId="445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A62C4538-B757-43BE-AD3D-17D84C9C7D6D}" dt="2021-06-16T04:44:37.099" v="2291" actId="1076"/>
        <pc:sldMkLst>
          <pc:docMk/>
          <pc:sldMk cId="2381764726" sldId="446"/>
        </pc:sldMkLst>
        <pc:spChg chg="mod">
          <ac:chgData name="Masaki Suzuki" userId="2c4feb2ed34ad1a7" providerId="Windows Live" clId="Web-{A62C4538-B757-43BE-AD3D-17D84C9C7D6D}" dt="2021-06-16T04:44:34.365" v="2290" actId="1076"/>
          <ac:spMkLst>
            <pc:docMk/>
            <pc:sldMk cId="2381764726" sldId="446"/>
            <ac:spMk id="23" creationId="{FCF0946F-6035-410F-81C4-A98910130315}"/>
          </ac:spMkLst>
        </pc:spChg>
        <pc:spChg chg="mod">
          <ac:chgData name="Masaki Suzuki" userId="2c4feb2ed34ad1a7" providerId="Windows Live" clId="Web-{A62C4538-B757-43BE-AD3D-17D84C9C7D6D}" dt="2021-06-16T04:44:37.099" v="2291" actId="1076"/>
          <ac:spMkLst>
            <pc:docMk/>
            <pc:sldMk cId="2381764726" sldId="446"/>
            <ac:spMk id="24" creationId="{349EB33E-7A48-4AAA-B920-B0ACAB0AF228}"/>
          </ac:spMkLst>
        </pc:spChg>
      </pc:sldChg>
      <pc:sldChg chg="addSp delSp modSp add replId">
        <pc:chgData name="Masaki Suzuki" userId="2c4feb2ed34ad1a7" providerId="Windows Live" clId="Web-{A62C4538-B757-43BE-AD3D-17D84C9C7D6D}" dt="2021-06-16T03:34:23.407" v="1404" actId="1076"/>
        <pc:sldMkLst>
          <pc:docMk/>
          <pc:sldMk cId="1369511917" sldId="449"/>
        </pc:sldMkLst>
        <pc:spChg chg="mod">
          <ac:chgData name="Masaki Suzuki" userId="2c4feb2ed34ad1a7" providerId="Windows Live" clId="Web-{A62C4538-B757-43BE-AD3D-17D84C9C7D6D}" dt="2021-06-16T03:23:52.142" v="1314" actId="1076"/>
          <ac:spMkLst>
            <pc:docMk/>
            <pc:sldMk cId="1369511917" sldId="449"/>
            <ac:spMk id="9" creationId="{C6C38CB2-C3A6-4AF7-92CE-3D4AADECC5A9}"/>
          </ac:spMkLst>
        </pc:spChg>
        <pc:spChg chg="del mod">
          <ac:chgData name="Masaki Suzuki" userId="2c4feb2ed34ad1a7" providerId="Windows Live" clId="Web-{A62C4538-B757-43BE-AD3D-17D84C9C7D6D}" dt="2021-06-16T03:27:57.101" v="1326"/>
          <ac:spMkLst>
            <pc:docMk/>
            <pc:sldMk cId="1369511917" sldId="449"/>
            <ac:spMk id="15" creationId="{56A03A3E-9B92-41F0-A27C-9AE756959C1B}"/>
          </ac:spMkLst>
        </pc:spChg>
        <pc:spChg chg="mod">
          <ac:chgData name="Masaki Suzuki" userId="2c4feb2ed34ad1a7" providerId="Windows Live" clId="Web-{A62C4538-B757-43BE-AD3D-17D84C9C7D6D}" dt="2021-06-16T03:31:16.825" v="1347" actId="1076"/>
          <ac:spMkLst>
            <pc:docMk/>
            <pc:sldMk cId="1369511917" sldId="449"/>
            <ac:spMk id="18" creationId="{C19AB4EE-F462-4B5B-9C6E-233E79A49A17}"/>
          </ac:spMkLst>
        </pc:spChg>
        <pc:spChg chg="mod">
          <ac:chgData name="Masaki Suzuki" userId="2c4feb2ed34ad1a7" providerId="Windows Live" clId="Web-{A62C4538-B757-43BE-AD3D-17D84C9C7D6D}" dt="2021-06-16T03:23:58.892" v="1316" actId="1076"/>
          <ac:spMkLst>
            <pc:docMk/>
            <pc:sldMk cId="1369511917" sldId="449"/>
            <ac:spMk id="22" creationId="{601F3FE8-71AE-45B9-9CC2-6552EDF38A0A}"/>
          </ac:spMkLst>
        </pc:spChg>
        <pc:spChg chg="mod">
          <ac:chgData name="Masaki Suzuki" userId="2c4feb2ed34ad1a7" providerId="Windows Live" clId="Web-{A62C4538-B757-43BE-AD3D-17D84C9C7D6D}" dt="2021-06-16T03:24:01.189" v="1317" actId="1076"/>
          <ac:spMkLst>
            <pc:docMk/>
            <pc:sldMk cId="1369511917" sldId="449"/>
            <ac:spMk id="23" creationId="{27DE6990-76EB-4B3B-BDC6-B21998BA91D5}"/>
          </ac:spMkLst>
        </pc:spChg>
        <pc:spChg chg="mod">
          <ac:chgData name="Masaki Suzuki" userId="2c4feb2ed34ad1a7" providerId="Windows Live" clId="Web-{A62C4538-B757-43BE-AD3D-17D84C9C7D6D}" dt="2021-06-16T03:24:04.736" v="1318" actId="1076"/>
          <ac:spMkLst>
            <pc:docMk/>
            <pc:sldMk cId="1369511917" sldId="449"/>
            <ac:spMk id="24" creationId="{EF0DF128-84EE-4BF8-A0E8-0AFE68E72292}"/>
          </ac:spMkLst>
        </pc:spChg>
        <pc:spChg chg="mod">
          <ac:chgData name="Masaki Suzuki" userId="2c4feb2ed34ad1a7" providerId="Windows Live" clId="Web-{A62C4538-B757-43BE-AD3D-17D84C9C7D6D}" dt="2021-06-16T03:28:19.133" v="1329" actId="1076"/>
          <ac:spMkLst>
            <pc:docMk/>
            <pc:sldMk cId="1369511917" sldId="449"/>
            <ac:spMk id="28" creationId="{C8ACE101-5E2A-4862-8333-1E62D85631E5}"/>
          </ac:spMkLst>
        </pc:spChg>
        <pc:spChg chg="mod">
          <ac:chgData name="Masaki Suzuki" userId="2c4feb2ed34ad1a7" providerId="Windows Live" clId="Web-{A62C4538-B757-43BE-AD3D-17D84C9C7D6D}" dt="2021-06-16T03:28:17.101" v="1328" actId="1076"/>
          <ac:spMkLst>
            <pc:docMk/>
            <pc:sldMk cId="1369511917" sldId="449"/>
            <ac:spMk id="29" creationId="{E313E406-5A7B-4D03-843F-51676EDCC981}"/>
          </ac:spMkLst>
        </pc:spChg>
        <pc:spChg chg="mod">
          <ac:chgData name="Masaki Suzuki" userId="2c4feb2ed34ad1a7" providerId="Windows Live" clId="Web-{A62C4538-B757-43BE-AD3D-17D84C9C7D6D}" dt="2021-06-16T03:28:21.352" v="1330" actId="1076"/>
          <ac:spMkLst>
            <pc:docMk/>
            <pc:sldMk cId="1369511917" sldId="449"/>
            <ac:spMk id="30" creationId="{3EC368AE-E64B-456D-BC1B-226A3569C9A2}"/>
          </ac:spMkLst>
        </pc:spChg>
        <pc:spChg chg="add mod">
          <ac:chgData name="Masaki Suzuki" userId="2c4feb2ed34ad1a7" providerId="Windows Live" clId="Web-{A62C4538-B757-43BE-AD3D-17D84C9C7D6D}" dt="2021-06-16T03:28:28.196" v="1332" actId="1076"/>
          <ac:spMkLst>
            <pc:docMk/>
            <pc:sldMk cId="1369511917" sldId="449"/>
            <ac:spMk id="31" creationId="{8850D337-DB29-4E48-96F2-952E4A311106}"/>
          </ac:spMkLst>
        </pc:spChg>
        <pc:spChg chg="add mod">
          <ac:chgData name="Masaki Suzuki" userId="2c4feb2ed34ad1a7" providerId="Windows Live" clId="Web-{A62C4538-B757-43BE-AD3D-17D84C9C7D6D}" dt="2021-06-16T03:28:24.383" v="1331" actId="1076"/>
          <ac:spMkLst>
            <pc:docMk/>
            <pc:sldMk cId="1369511917" sldId="449"/>
            <ac:spMk id="32" creationId="{C6269911-4047-4415-A34D-EBD25895DF08}"/>
          </ac:spMkLst>
        </pc:spChg>
        <pc:spChg chg="add mod">
          <ac:chgData name="Masaki Suzuki" userId="2c4feb2ed34ad1a7" providerId="Windows Live" clId="Web-{A62C4538-B757-43BE-AD3D-17D84C9C7D6D}" dt="2021-06-16T03:28:30.258" v="1333" actId="1076"/>
          <ac:spMkLst>
            <pc:docMk/>
            <pc:sldMk cId="1369511917" sldId="449"/>
            <ac:spMk id="33" creationId="{5FB6FEAA-F86E-48C6-AAAD-694D42E94528}"/>
          </ac:spMkLst>
        </pc:spChg>
        <pc:spChg chg="add mod">
          <ac:chgData name="Masaki Suzuki" userId="2c4feb2ed34ad1a7" providerId="Windows Live" clId="Web-{A62C4538-B757-43BE-AD3D-17D84C9C7D6D}" dt="2021-06-16T03:28:37.102" v="1335" actId="1076"/>
          <ac:spMkLst>
            <pc:docMk/>
            <pc:sldMk cId="1369511917" sldId="449"/>
            <ac:spMk id="34" creationId="{840E6272-988E-41D3-A8AA-DD36893F492B}"/>
          </ac:spMkLst>
        </pc:spChg>
        <pc:spChg chg="add mod">
          <ac:chgData name="Masaki Suzuki" userId="2c4feb2ed34ad1a7" providerId="Windows Live" clId="Web-{A62C4538-B757-43BE-AD3D-17D84C9C7D6D}" dt="2021-06-16T03:31:13.606" v="1346" actId="1076"/>
          <ac:spMkLst>
            <pc:docMk/>
            <pc:sldMk cId="1369511917" sldId="449"/>
            <ac:spMk id="35" creationId="{578478DE-D087-4A6C-9BAC-587F46C64F27}"/>
          </ac:spMkLst>
        </pc:spChg>
        <pc:spChg chg="add mod">
          <ac:chgData name="Masaki Suzuki" userId="2c4feb2ed34ad1a7" providerId="Windows Live" clId="Web-{A62C4538-B757-43BE-AD3D-17D84C9C7D6D}" dt="2021-06-16T03:33:18.031" v="1386" actId="1076"/>
          <ac:spMkLst>
            <pc:docMk/>
            <pc:sldMk cId="1369511917" sldId="449"/>
            <ac:spMk id="36" creationId="{926EA345-3108-44DD-953D-69EA868F7A87}"/>
          </ac:spMkLst>
        </pc:spChg>
        <pc:spChg chg="add mod">
          <ac:chgData name="Masaki Suzuki" userId="2c4feb2ed34ad1a7" providerId="Windows Live" clId="Web-{A62C4538-B757-43BE-AD3D-17D84C9C7D6D}" dt="2021-06-16T03:33:05.218" v="1382" actId="1076"/>
          <ac:spMkLst>
            <pc:docMk/>
            <pc:sldMk cId="1369511917" sldId="449"/>
            <ac:spMk id="37" creationId="{A0923CB2-F5C8-40AE-9D1D-D41310C3358A}"/>
          </ac:spMkLst>
        </pc:spChg>
        <pc:spChg chg="add mod">
          <ac:chgData name="Masaki Suzuki" userId="2c4feb2ed34ad1a7" providerId="Windows Live" clId="Web-{A62C4538-B757-43BE-AD3D-17D84C9C7D6D}" dt="2021-06-16T03:32:09.560" v="1368" actId="1076"/>
          <ac:spMkLst>
            <pc:docMk/>
            <pc:sldMk cId="1369511917" sldId="449"/>
            <ac:spMk id="38" creationId="{12D5EAF9-4B04-4F63-A4D0-93211017F096}"/>
          </ac:spMkLst>
        </pc:spChg>
        <pc:spChg chg="add mod">
          <ac:chgData name="Masaki Suzuki" userId="2c4feb2ed34ad1a7" providerId="Windows Live" clId="Web-{A62C4538-B757-43BE-AD3D-17D84C9C7D6D}" dt="2021-06-16T03:32:19.795" v="1372" actId="1076"/>
          <ac:spMkLst>
            <pc:docMk/>
            <pc:sldMk cId="1369511917" sldId="449"/>
            <ac:spMk id="39" creationId="{22D09492-261F-4A80-BF99-C52B9AF5E51B}"/>
          </ac:spMkLst>
        </pc:spChg>
        <pc:spChg chg="add mod">
          <ac:chgData name="Masaki Suzuki" userId="2c4feb2ed34ad1a7" providerId="Windows Live" clId="Web-{A62C4538-B757-43BE-AD3D-17D84C9C7D6D}" dt="2021-06-16T03:34:10.798" v="1400" actId="1076"/>
          <ac:spMkLst>
            <pc:docMk/>
            <pc:sldMk cId="1369511917" sldId="449"/>
            <ac:spMk id="40" creationId="{8ADDF2F6-160D-4877-9C95-C5AF28266C4B}"/>
          </ac:spMkLst>
        </pc:spChg>
        <pc:spChg chg="add mod">
          <ac:chgData name="Masaki Suzuki" userId="2c4feb2ed34ad1a7" providerId="Windows Live" clId="Web-{A62C4538-B757-43BE-AD3D-17D84C9C7D6D}" dt="2021-06-16T03:32:41.889" v="1380" actId="1076"/>
          <ac:spMkLst>
            <pc:docMk/>
            <pc:sldMk cId="1369511917" sldId="449"/>
            <ac:spMk id="41" creationId="{8B8E007D-0CC9-4C7E-8018-D2C04B217D06}"/>
          </ac:spMkLst>
        </pc:spChg>
        <pc:spChg chg="add mod">
          <ac:chgData name="Masaki Suzuki" userId="2c4feb2ed34ad1a7" providerId="Windows Live" clId="Web-{A62C4538-B757-43BE-AD3D-17D84C9C7D6D}" dt="2021-06-16T03:33:52.485" v="1395" actId="20577"/>
          <ac:spMkLst>
            <pc:docMk/>
            <pc:sldMk cId="1369511917" sldId="449"/>
            <ac:spMk id="42" creationId="{1AA5D6C1-81CB-4A1D-A7D3-B521C68DE651}"/>
          </ac:spMkLst>
        </pc:spChg>
        <pc:spChg chg="add mod">
          <ac:chgData name="Masaki Suzuki" userId="2c4feb2ed34ad1a7" providerId="Windows Live" clId="Web-{A62C4538-B757-43BE-AD3D-17D84C9C7D6D}" dt="2021-06-16T03:33:10.531" v="1384" actId="1076"/>
          <ac:spMkLst>
            <pc:docMk/>
            <pc:sldMk cId="1369511917" sldId="449"/>
            <ac:spMk id="43" creationId="{3151CDAC-E74D-4DC3-BC11-4747FE0371CD}"/>
          </ac:spMkLst>
        </pc:spChg>
        <pc:spChg chg="add mod">
          <ac:chgData name="Masaki Suzuki" userId="2c4feb2ed34ad1a7" providerId="Windows Live" clId="Web-{A62C4538-B757-43BE-AD3D-17D84C9C7D6D}" dt="2021-06-16T03:33:55.672" v="1396" actId="14100"/>
          <ac:spMkLst>
            <pc:docMk/>
            <pc:sldMk cId="1369511917" sldId="449"/>
            <ac:spMk id="44" creationId="{90E96F05-B475-4CFF-A19B-BF0EB185A165}"/>
          </ac:spMkLst>
        </pc:spChg>
        <pc:spChg chg="add mod">
          <ac:chgData name="Masaki Suzuki" userId="2c4feb2ed34ad1a7" providerId="Windows Live" clId="Web-{A62C4538-B757-43BE-AD3D-17D84C9C7D6D}" dt="2021-06-16T03:33:23.937" v="1388" actId="1076"/>
          <ac:spMkLst>
            <pc:docMk/>
            <pc:sldMk cId="1369511917" sldId="449"/>
            <ac:spMk id="45" creationId="{507BF5DE-FCE8-4095-81F0-527CFCD5B198}"/>
          </ac:spMkLst>
        </pc:spChg>
        <pc:spChg chg="add mod">
          <ac:chgData name="Masaki Suzuki" userId="2c4feb2ed34ad1a7" providerId="Windows Live" clId="Web-{A62C4538-B757-43BE-AD3D-17D84C9C7D6D}" dt="2021-06-16T03:34:06.047" v="1398" actId="1076"/>
          <ac:spMkLst>
            <pc:docMk/>
            <pc:sldMk cId="1369511917" sldId="449"/>
            <ac:spMk id="46" creationId="{7B4CE69C-FB87-41AE-A8C9-351A7A2FA0DC}"/>
          </ac:spMkLst>
        </pc:spChg>
        <pc:spChg chg="add mod">
          <ac:chgData name="Masaki Suzuki" userId="2c4feb2ed34ad1a7" providerId="Windows Live" clId="Web-{A62C4538-B757-43BE-AD3D-17D84C9C7D6D}" dt="2021-06-16T03:34:17.141" v="1402" actId="1076"/>
          <ac:spMkLst>
            <pc:docMk/>
            <pc:sldMk cId="1369511917" sldId="449"/>
            <ac:spMk id="47" creationId="{ABE87B39-4C7B-431D-A822-BD4AA35DBD1B}"/>
          </ac:spMkLst>
        </pc:spChg>
        <pc:spChg chg="add mod">
          <ac:chgData name="Masaki Suzuki" userId="2c4feb2ed34ad1a7" providerId="Windows Live" clId="Web-{A62C4538-B757-43BE-AD3D-17D84C9C7D6D}" dt="2021-06-16T03:34:23.407" v="1404" actId="1076"/>
          <ac:spMkLst>
            <pc:docMk/>
            <pc:sldMk cId="1369511917" sldId="449"/>
            <ac:spMk id="48" creationId="{2F21CE98-994D-4491-9D97-1BC1D049FE23}"/>
          </ac:spMkLst>
        </pc:spChg>
        <pc:graphicFrameChg chg="mod modGraphic">
          <ac:chgData name="Masaki Suzuki" userId="2c4feb2ed34ad1a7" providerId="Windows Live" clId="Web-{A62C4538-B757-43BE-AD3D-17D84C9C7D6D}" dt="2021-06-16T03:29:22.884" v="1337"/>
          <ac:graphicFrameMkLst>
            <pc:docMk/>
            <pc:sldMk cId="1369511917" sldId="449"/>
            <ac:graphicFrameMk id="2" creationId="{914B0E91-9E1E-4246-841A-5B4937991A08}"/>
          </ac:graphicFrameMkLst>
        </pc:graphicFrameChg>
      </pc:sldChg>
    </pc:docChg>
  </pc:docChgLst>
  <pc:docChgLst>
    <pc:chgData name="ゲスト ユーザー" providerId="Windows Live" clId="Web-{1AD72DD7-2014-4842-9A4A-0127F950F0CF}"/>
    <pc:docChg chg="addSld delSld modSld sldOrd">
      <pc:chgData name="ゲスト ユーザー" userId="" providerId="Windows Live" clId="Web-{1AD72DD7-2014-4842-9A4A-0127F950F0CF}" dt="2021-03-24T05:10:37.110" v="1784" actId="1076"/>
      <pc:docMkLst>
        <pc:docMk/>
      </pc:docMkLst>
      <pc:sldChg chg="addSp modSp">
        <pc:chgData name="ゲスト ユーザー" userId="" providerId="Windows Live" clId="Web-{1AD72DD7-2014-4842-9A4A-0127F950F0CF}" dt="2021-03-24T04:43:42.331" v="1576" actId="20577"/>
        <pc:sldMkLst>
          <pc:docMk/>
          <pc:sldMk cId="0" sldId="264"/>
        </pc:sldMkLst>
        <pc:spChg chg="add mod">
          <ac:chgData name="ゲスト ユーザー" userId="" providerId="Windows Live" clId="Web-{1AD72DD7-2014-4842-9A4A-0127F950F0CF}" dt="2021-03-24T04:43:00.158" v="1570" actId="14100"/>
          <ac:spMkLst>
            <pc:docMk/>
            <pc:sldMk cId="0" sldId="264"/>
            <ac:spMk id="2" creationId="{45027C44-AF4F-4A83-AE2E-DCDA839DE2D8}"/>
          </ac:spMkLst>
        </pc:spChg>
        <pc:spChg chg="mod">
          <ac:chgData name="ゲスト ユーザー" userId="" providerId="Windows Live" clId="Web-{1AD72DD7-2014-4842-9A4A-0127F950F0CF}" dt="2021-03-24T04:43:42.331" v="1576" actId="20577"/>
          <ac:spMkLst>
            <pc:docMk/>
            <pc:sldMk cId="0" sldId="264"/>
            <ac:spMk id="216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4:44:27.019" v="1584" actId="14100"/>
        <pc:sldMkLst>
          <pc:docMk/>
          <pc:sldMk cId="0" sldId="265"/>
        </pc:sldMkLst>
        <pc:spChg chg="add mod">
          <ac:chgData name="ゲスト ユーザー" userId="" providerId="Windows Live" clId="Web-{1AD72DD7-2014-4842-9A4A-0127F950F0CF}" dt="2021-03-24T04:44:27.019" v="1584" actId="14100"/>
          <ac:spMkLst>
            <pc:docMk/>
            <pc:sldMk cId="0" sldId="265"/>
            <ac:spMk id="4" creationId="{83B0A878-393B-46A3-903D-A7B604038F61}"/>
          </ac:spMkLst>
        </pc:spChg>
        <pc:spChg chg="del mod">
          <ac:chgData name="ゲスト ユーザー" userId="" providerId="Windows Live" clId="Web-{1AD72DD7-2014-4842-9A4A-0127F950F0CF}" dt="2021-03-24T04:44:19.941" v="1582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2:03.913" v="1691" actId="1076"/>
        <pc:sldMkLst>
          <pc:docMk/>
          <pc:sldMk cId="0" sldId="266"/>
        </pc:sldMkLst>
        <pc:spChg chg="add mod">
          <ac:chgData name="ゲスト ユーザー" userId="" providerId="Windows Live" clId="Web-{1AD72DD7-2014-4842-9A4A-0127F950F0CF}" dt="2021-03-24T04:49:34.009" v="1602" actId="20577"/>
          <ac:spMkLst>
            <pc:docMk/>
            <pc:sldMk cId="0" sldId="266"/>
            <ac:spMk id="3" creationId="{B2C0A272-8324-43AD-97D9-29FDE43E74B6}"/>
          </ac:spMkLst>
        </pc:spChg>
        <pc:spChg chg="add del mod">
          <ac:chgData name="ゲスト ユーザー" userId="" providerId="Windows Live" clId="Web-{1AD72DD7-2014-4842-9A4A-0127F950F0CF}" dt="2021-03-24T04:49:48.541" v="1605"/>
          <ac:spMkLst>
            <pc:docMk/>
            <pc:sldMk cId="0" sldId="266"/>
            <ac:spMk id="4" creationId="{D6936F35-CD01-4922-8F2C-D7676015CE6B}"/>
          </ac:spMkLst>
        </pc:spChg>
        <pc:spChg chg="add mod">
          <ac:chgData name="ゲスト ユーザー" userId="" providerId="Windows Live" clId="Web-{1AD72DD7-2014-4842-9A4A-0127F950F0CF}" dt="2021-03-24T05:02:03.913" v="1691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1AD72DD7-2014-4842-9A4A-0127F950F0CF}" dt="2021-03-24T05:01:59.397" v="1690" actId="1076"/>
          <ac:spMkLst>
            <pc:docMk/>
            <pc:sldMk cId="0" sldId="266"/>
            <ac:spMk id="12" creationId="{19351962-200A-47CA-84D9-60CFB93A7B5E}"/>
          </ac:spMkLst>
        </pc:spChg>
        <pc:spChg chg="del">
          <ac:chgData name="ゲスト ユーザー" userId="" providerId="Windows Live" clId="Web-{1AD72DD7-2014-4842-9A4A-0127F950F0CF}" dt="2021-03-24T04:46:51.834" v="1588"/>
          <ac:spMkLst>
            <pc:docMk/>
            <pc:sldMk cId="0" sldId="266"/>
            <ac:spMk id="254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7:21.294" v="1744" actId="20577"/>
        <pc:sldMkLst>
          <pc:docMk/>
          <pc:sldMk cId="0" sldId="267"/>
        </pc:sldMkLst>
        <pc:spChg chg="add mod">
          <ac:chgData name="ゲスト ユーザー" userId="" providerId="Windows Live" clId="Web-{1AD72DD7-2014-4842-9A4A-0127F950F0CF}" dt="2021-03-24T05:02:35.460" v="1698" actId="1076"/>
          <ac:spMkLst>
            <pc:docMk/>
            <pc:sldMk cId="0" sldId="267"/>
            <ac:spMk id="3" creationId="{0E6E1793-8A74-4A4E-B6AE-DFE2D2D51B80}"/>
          </ac:spMkLst>
        </pc:spChg>
        <pc:spChg chg="add mod">
          <ac:chgData name="ゲスト ユーザー" userId="" providerId="Windows Live" clId="Web-{1AD72DD7-2014-4842-9A4A-0127F950F0CF}" dt="2021-03-24T05:03:07.258" v="170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1AD72DD7-2014-4842-9A4A-0127F950F0CF}" dt="2021-03-24T05:03:00.867" v="1702" actId="1076"/>
          <ac:spMkLst>
            <pc:docMk/>
            <pc:sldMk cId="0" sldId="267"/>
            <ac:spMk id="5" creationId="{56BE761F-57CD-4D15-86F6-A2C3D66BEF7C}"/>
          </ac:spMkLst>
        </pc:spChg>
        <pc:spChg chg="add del mod">
          <ac:chgData name="ゲスト ユーザー" userId="" providerId="Windows Live" clId="Web-{1AD72DD7-2014-4842-9A4A-0127F950F0CF}" dt="2021-03-24T05:06:15.558" v="1720"/>
          <ac:spMkLst>
            <pc:docMk/>
            <pc:sldMk cId="0" sldId="267"/>
            <ac:spMk id="6" creationId="{F0A79C38-527A-48D3-81D5-0501BC72922C}"/>
          </ac:spMkLst>
        </pc:spChg>
        <pc:spChg chg="mod">
          <ac:chgData name="ゲスト ユーザー" userId="" providerId="Windows Live" clId="Web-{1AD72DD7-2014-4842-9A4A-0127F950F0CF}" dt="2021-03-24T04:53:26.279" v="1666" actId="14100"/>
          <ac:spMkLst>
            <pc:docMk/>
            <pc:sldMk cId="0" sldId="267"/>
            <ac:spMk id="265" creationId="{00000000-0000-0000-0000-000000000000}"/>
          </ac:spMkLst>
        </pc:spChg>
        <pc:spChg chg="add del mod">
          <ac:chgData name="ゲスト ユーザー" userId="" providerId="Windows Live" clId="Web-{1AD72DD7-2014-4842-9A4A-0127F950F0CF}" dt="2021-03-24T05:07:21.294" v="1744" actId="20577"/>
          <ac:spMkLst>
            <pc:docMk/>
            <pc:sldMk cId="0" sldId="267"/>
            <ac:spMk id="268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3:21.216" v="1664" actId="1076"/>
          <ac:picMkLst>
            <pc:docMk/>
            <pc:sldMk cId="0" sldId="267"/>
            <ac:picMk id="267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5:10:37.110" v="1784" actId="1076"/>
        <pc:sldMkLst>
          <pc:docMk/>
          <pc:sldMk cId="0" sldId="268"/>
        </pc:sldMkLst>
        <pc:spChg chg="add mod">
          <ac:chgData name="ゲスト ユーザー" userId="" providerId="Windows Live" clId="Web-{1AD72DD7-2014-4842-9A4A-0127F950F0CF}" dt="2021-03-24T04:51:03.464" v="1611" actId="1076"/>
          <ac:spMkLst>
            <pc:docMk/>
            <pc:sldMk cId="0" sldId="268"/>
            <ac:spMk id="6" creationId="{62F6D76C-9E6E-4A1A-9093-4A92072049DE}"/>
          </ac:spMkLst>
        </pc:spChg>
        <pc:spChg chg="add mod">
          <ac:chgData name="ゲスト ユーザー" userId="" providerId="Windows Live" clId="Web-{1AD72DD7-2014-4842-9A4A-0127F950F0CF}" dt="2021-03-24T05:10:37.110" v="1784" actId="1076"/>
          <ac:spMkLst>
            <pc:docMk/>
            <pc:sldMk cId="0" sldId="268"/>
            <ac:spMk id="7" creationId="{6A450B57-B380-470D-B6FB-B92053FEACC7}"/>
          </ac:spMkLst>
        </pc:spChg>
        <pc:spChg chg="mod">
          <ac:chgData name="ゲスト ユーザー" userId="" providerId="Windows Live" clId="Web-{1AD72DD7-2014-4842-9A4A-0127F950F0CF}" dt="2021-03-24T05:10:27.797" v="1782" actId="20577"/>
          <ac:spMkLst>
            <pc:docMk/>
            <pc:sldMk cId="0" sldId="268"/>
            <ac:spMk id="278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0:57.042" v="1610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2:08.793" v="1658" actId="1076"/>
          <ac:picMkLst>
            <pc:docMk/>
            <pc:sldMk cId="0" sldId="268"/>
            <ac:picMk id="3" creationId="{F9C7FFEE-53A3-4234-B3BD-E923B1A4863F}"/>
          </ac:picMkLst>
        </pc:picChg>
        <pc:picChg chg="mod">
          <ac:chgData name="ゲスト ユーザー" userId="" providerId="Windows Live" clId="Web-{1AD72DD7-2014-4842-9A4A-0127F950F0CF}" dt="2021-03-24T04:51:05.854" v="1612" actId="1076"/>
          <ac:picMkLst>
            <pc:docMk/>
            <pc:sldMk cId="0" sldId="268"/>
            <ac:picMk id="279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4:54:12.889" v="1674" actId="14100"/>
        <pc:sldMkLst>
          <pc:docMk/>
          <pc:sldMk cId="0" sldId="269"/>
        </pc:sldMkLst>
        <pc:spChg chg="add mod">
          <ac:chgData name="ゲスト ユーザー" userId="" providerId="Windows Live" clId="Web-{1AD72DD7-2014-4842-9A4A-0127F950F0CF}" dt="2021-03-24T04:54:09.905" v="1673" actId="14100"/>
          <ac:spMkLst>
            <pc:docMk/>
            <pc:sldMk cId="0" sldId="269"/>
            <ac:spMk id="3" creationId="{D31E857A-5572-4053-A9EF-3A9382D5A77A}"/>
          </ac:spMkLst>
        </pc:spChg>
        <pc:spChg chg="add mod">
          <ac:chgData name="ゲスト ユーザー" userId="" providerId="Windows Live" clId="Web-{1AD72DD7-2014-4842-9A4A-0127F950F0CF}" dt="2021-03-24T04:54:12.889" v="1674" actId="14100"/>
          <ac:spMkLst>
            <pc:docMk/>
            <pc:sldMk cId="0" sldId="269"/>
            <ac:spMk id="4" creationId="{7E6FB8B1-538B-412F-A076-D59EC383FC77}"/>
          </ac:spMkLst>
        </pc:spChg>
        <pc:spChg chg="mod">
          <ac:chgData name="ゲスト ユーザー" userId="" providerId="Windows Live" clId="Web-{1AD72DD7-2014-4842-9A4A-0127F950F0CF}" dt="2021-03-24T04:51:51.683" v="1657" actId="20577"/>
          <ac:spMkLst>
            <pc:docMk/>
            <pc:sldMk cId="0" sldId="269"/>
            <ac:spMk id="294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3:59.654" v="1671"/>
          <ac:spMkLst>
            <pc:docMk/>
            <pc:sldMk cId="0" sldId="269"/>
            <ac:spMk id="296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4:51:18.527" v="1613"/>
          <ac:spMkLst>
            <pc:docMk/>
            <pc:sldMk cId="0" sldId="269"/>
            <ac:spMk id="298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3:08.623" v="1464" actId="20577"/>
        <pc:sldMkLst>
          <pc:docMk/>
          <pc:sldMk cId="0" sldId="315"/>
        </pc:sldMkLst>
        <pc:spChg chg="mod">
          <ac:chgData name="ゲスト ユーザー" userId="" providerId="Windows Live" clId="Web-{1AD72DD7-2014-4842-9A4A-0127F950F0CF}" dt="2021-03-24T02:13:08.623" v="1464" actId="20577"/>
          <ac:spMkLst>
            <pc:docMk/>
            <pc:sldMk cId="0" sldId="315"/>
            <ac:spMk id="989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2:12:38.373" v="1454" actId="1076"/>
        <pc:sldMkLst>
          <pc:docMk/>
          <pc:sldMk cId="0" sldId="316"/>
        </pc:sldMkLst>
        <pc:spChg chg="mod">
          <ac:chgData name="ゲスト ユーザー" userId="" providerId="Windows Live" clId="Web-{1AD72DD7-2014-4842-9A4A-0127F950F0CF}" dt="2021-03-24T02:10:10.088" v="1405" actId="14100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1:48.190" v="1360" actId="20577"/>
          <ac:spMkLst>
            <pc:docMk/>
            <pc:sldMk cId="0" sldId="316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7:25.444" v="1376"/>
          <ac:spMkLst>
            <pc:docMk/>
            <pc:sldMk cId="0" sldId="316"/>
            <ac:spMk id="1009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9:51.588" v="1401" actId="1076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1:56.628" v="1361" actId="1076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2:38.373" v="1454" actId="1076"/>
          <ac:spMkLst>
            <pc:docMk/>
            <pc:sldMk cId="0" sldId="316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6:40.458" v="1372" actId="1076"/>
          <ac:picMkLst>
            <pc:docMk/>
            <pc:sldMk cId="0" sldId="316"/>
            <ac:picMk id="2" creationId="{A2A45519-F4E5-43DE-9802-794BC24A01D6}"/>
          </ac:picMkLst>
        </pc:picChg>
        <pc:picChg chg="add mod">
          <ac:chgData name="ゲスト ユーザー" userId="" providerId="Windows Live" clId="Web-{1AD72DD7-2014-4842-9A4A-0127F950F0CF}" dt="2021-03-24T02:10:02.025" v="1404" actId="14100"/>
          <ac:picMkLst>
            <pc:docMk/>
            <pc:sldMk cId="0" sldId="316"/>
            <ac:picMk id="3" creationId="{B0E295F6-F246-4641-AA20-133EC3362A09}"/>
          </ac:picMkLst>
        </pc:picChg>
        <pc:picChg chg="mod">
          <ac:chgData name="ゲスト ユーザー" userId="" providerId="Windows Live" clId="Web-{1AD72DD7-2014-4842-9A4A-0127F950F0CF}" dt="2021-03-24T02:09:34.634" v="1400" actId="1076"/>
          <ac:picMkLst>
            <pc:docMk/>
            <pc:sldMk cId="0" sldId="316"/>
            <ac:picMk id="1008" creationId="{00000000-0000-0000-0000-000000000000}"/>
          </ac:picMkLst>
        </pc:picChg>
      </pc:sldChg>
      <pc:sldChg chg="delSp modSp del">
        <pc:chgData name="ゲスト ユーザー" userId="" providerId="Windows Live" clId="Web-{1AD72DD7-2014-4842-9A4A-0127F950F0CF}" dt="2021-03-24T02:11:04.230" v="1415"/>
        <pc:sldMkLst>
          <pc:docMk/>
          <pc:sldMk cId="0" sldId="317"/>
        </pc:sldMkLst>
        <pc:spChg chg="mod">
          <ac:chgData name="ゲスト ユーザー" userId="" providerId="Windows Live" clId="Web-{1AD72DD7-2014-4842-9A4A-0127F950F0CF}" dt="2021-03-24T02:10:43.604" v="1413" actId="20577"/>
          <ac:spMkLst>
            <pc:docMk/>
            <pc:sldMk cId="0" sldId="317"/>
            <ac:spMk id="101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10:46.870" v="1414"/>
          <ac:spMkLst>
            <pc:docMk/>
            <pc:sldMk cId="0" sldId="317"/>
            <ac:spMk id="1026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2:10.278" v="1451" actId="20577"/>
        <pc:sldMkLst>
          <pc:docMk/>
          <pc:sldMk cId="0" sldId="318"/>
        </pc:sldMkLst>
        <pc:spChg chg="mod">
          <ac:chgData name="ゲスト ユーザー" userId="" providerId="Windows Live" clId="Web-{1AD72DD7-2014-4842-9A4A-0127F950F0CF}" dt="2021-03-24T02:12:02.544" v="1449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1AD72DD7-2014-4842-9A4A-0127F950F0CF}" dt="2021-03-24T02:12:10.278" v="1451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1:59.528" v="1448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 ord">
        <pc:chgData name="ゲスト ユーザー" userId="" providerId="Windows Live" clId="Web-{1AD72DD7-2014-4842-9A4A-0127F950F0CF}" dt="2021-03-24T01:56:09.526" v="1329" actId="20577"/>
        <pc:sldMkLst>
          <pc:docMk/>
          <pc:sldMk cId="3276162484" sldId="321"/>
        </pc:sldMkLst>
        <pc:spChg chg="mod">
          <ac:chgData name="ゲスト ユーザー" userId="" providerId="Windows Live" clId="Web-{1AD72DD7-2014-4842-9A4A-0127F950F0CF}" dt="2021-03-24T01:33:10.043" v="1123" actId="20577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1AD72DD7-2014-4842-9A4A-0127F950F0CF}" dt="2021-03-24T01:36:15.610" v="1143" actId="1076"/>
          <ac:spMkLst>
            <pc:docMk/>
            <pc:sldMk cId="3276162484" sldId="321"/>
            <ac:spMk id="7" creationId="{B473BD24-71A4-4A28-9BDF-D7413EAD18A6}"/>
          </ac:spMkLst>
        </pc:spChg>
        <pc:spChg chg="mod">
          <ac:chgData name="ゲスト ユーザー" userId="" providerId="Windows Live" clId="Web-{1AD72DD7-2014-4842-9A4A-0127F950F0CF}" dt="2021-03-24T01:56:09.526" v="1329" actId="20577"/>
          <ac:spMkLst>
            <pc:docMk/>
            <pc:sldMk cId="3276162484" sldId="321"/>
            <ac:spMk id="352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1:34:05.857" v="1124"/>
          <ac:picMkLst>
            <pc:docMk/>
            <pc:sldMk cId="3276162484" sldId="321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35:29.265" v="1136"/>
          <ac:picMkLst>
            <pc:docMk/>
            <pc:sldMk cId="3276162484" sldId="321"/>
            <ac:picMk id="5" creationId="{1D1E0A19-0932-42C8-8E5D-19D35B92A724}"/>
          </ac:picMkLst>
        </pc:picChg>
        <pc:picChg chg="add mod">
          <ac:chgData name="ゲスト ユーザー" userId="" providerId="Windows Live" clId="Web-{1AD72DD7-2014-4842-9A4A-0127F950F0CF}" dt="2021-03-24T01:35:49.625" v="1139" actId="14100"/>
          <ac:picMkLst>
            <pc:docMk/>
            <pc:sldMk cId="3276162484" sldId="321"/>
            <ac:picMk id="6" creationId="{ECB91658-7D9D-4305-B1D8-511A31D9FC5F}"/>
          </ac:picMkLst>
        </pc:picChg>
      </pc:sldChg>
      <pc:sldChg chg="addSp delSp modSp">
        <pc:chgData name="ゲスト ユーザー" userId="" providerId="Windows Live" clId="Web-{1AD72DD7-2014-4842-9A4A-0127F950F0CF}" dt="2021-03-24T01:42:44.759" v="1224" actId="14100"/>
        <pc:sldMkLst>
          <pc:docMk/>
          <pc:sldMk cId="2026746202" sldId="330"/>
        </pc:sldMkLst>
        <pc:spChg chg="mod">
          <ac:chgData name="ゲスト ユーザー" userId="" providerId="Windows Live" clId="Web-{1AD72DD7-2014-4842-9A4A-0127F950F0CF}" dt="2021-03-24T01:41:59.711" v="1220" actId="20577"/>
          <ac:spMkLst>
            <pc:docMk/>
            <pc:sldMk cId="2026746202" sldId="330"/>
            <ac:spMk id="6" creationId="{A37D0B3E-E398-46E3-862F-CB12BB9ACA59}"/>
          </ac:spMkLst>
        </pc:spChg>
        <pc:picChg chg="add mod">
          <ac:chgData name="ゲスト ユーザー" userId="" providerId="Windows Live" clId="Web-{1AD72DD7-2014-4842-9A4A-0127F950F0CF}" dt="2021-03-24T01:42:44.759" v="1224" actId="14100"/>
          <ac:picMkLst>
            <pc:docMk/>
            <pc:sldMk cId="2026746202" sldId="330"/>
            <ac:picMk id="4" creationId="{5FADC817-3BB1-4B9B-A478-F10D29AEF579}"/>
          </ac:picMkLst>
        </pc:picChg>
        <pc:picChg chg="del">
          <ac:chgData name="ゲスト ユーザー" userId="" providerId="Windows Live" clId="Web-{1AD72DD7-2014-4842-9A4A-0127F950F0CF}" dt="2021-03-24T01:42:37.368" v="1221"/>
          <ac:picMkLst>
            <pc:docMk/>
            <pc:sldMk cId="2026746202" sldId="330"/>
            <ac:picMk id="7" creationId="{686454AF-FD65-4265-BE57-2E86BD7E5690}"/>
          </ac:picMkLst>
        </pc:picChg>
      </pc:sldChg>
      <pc:sldChg chg="modSp">
        <pc:chgData name="ゲスト ユーザー" userId="" providerId="Windows Live" clId="Web-{1AD72DD7-2014-4842-9A4A-0127F950F0CF}" dt="2021-03-24T02:18:14.114" v="1482" actId="20577"/>
        <pc:sldMkLst>
          <pc:docMk/>
          <pc:sldMk cId="3785275960" sldId="331"/>
        </pc:sldMkLst>
        <pc:spChg chg="mod">
          <ac:chgData name="ゲスト ユーザー" userId="" providerId="Windows Live" clId="Web-{1AD72DD7-2014-4842-9A4A-0127F950F0CF}" dt="2021-03-24T02:18:06.614" v="1478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18:14.114" v="1482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1:43:51.760" v="1227" actId="1076"/>
        <pc:sldMkLst>
          <pc:docMk/>
          <pc:sldMk cId="2444299485" sldId="335"/>
        </pc:sldMkLst>
        <pc:picChg chg="add mod">
          <ac:chgData name="ゲスト ユーザー" userId="" providerId="Windows Live" clId="Web-{1AD72DD7-2014-4842-9A4A-0127F950F0CF}" dt="2021-03-24T01:43:51.760" v="1227" actId="1076"/>
          <ac:picMkLst>
            <pc:docMk/>
            <pc:sldMk cId="2444299485" sldId="335"/>
            <ac:picMk id="4" creationId="{82F5B559-AF2F-45B8-AAFF-4E307F9A5C2B}"/>
          </ac:picMkLst>
        </pc:picChg>
        <pc:picChg chg="del">
          <ac:chgData name="ゲスト ユーザー" userId="" providerId="Windows Live" clId="Web-{1AD72DD7-2014-4842-9A4A-0127F950F0CF}" dt="2021-03-24T01:43:03.947" v="1225"/>
          <ac:picMkLst>
            <pc:docMk/>
            <pc:sldMk cId="2444299485" sldId="335"/>
            <ac:picMk id="8" creationId="{E61C36CD-F22C-4A77-8716-62F3F5799209}"/>
          </ac:picMkLst>
        </pc:picChg>
      </pc:sldChg>
      <pc:sldChg chg="addSp delSp modSp">
        <pc:chgData name="ゲスト ユーザー" userId="" providerId="Windows Live" clId="Web-{1AD72DD7-2014-4842-9A4A-0127F950F0CF}" dt="2021-03-24T02:21:10.728" v="1555" actId="20577"/>
        <pc:sldMkLst>
          <pc:docMk/>
          <pc:sldMk cId="960304463" sldId="337"/>
        </pc:sldMkLst>
        <pc:spChg chg="mod">
          <ac:chgData name="ゲスト ユーザー" userId="" providerId="Windows Live" clId="Web-{1AD72DD7-2014-4842-9A4A-0127F950F0CF}" dt="2021-03-24T02:20:53.571" v="1550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21:10.728" v="1555" actId="20577"/>
          <ac:spMkLst>
            <pc:docMk/>
            <pc:sldMk cId="960304463" sldId="337"/>
            <ac:spMk id="6" creationId="{A37D0B3E-E398-46E3-862F-CB12BB9ACA59}"/>
          </ac:spMkLst>
        </pc:spChg>
        <pc:picChg chg="del">
          <ac:chgData name="ゲスト ユーザー" userId="" providerId="Windows Live" clId="Web-{1AD72DD7-2014-4842-9A4A-0127F950F0CF}" dt="2021-03-24T01:39:33.926" v="1146"/>
          <ac:picMkLst>
            <pc:docMk/>
            <pc:sldMk cId="960304463" sldId="337"/>
            <ac:picMk id="4" creationId="{7EE1246B-0E52-42A4-B7E0-2BE862B52D5F}"/>
          </ac:picMkLst>
        </pc:picChg>
        <pc:picChg chg="add del mod">
          <ac:chgData name="ゲスト ユーザー" userId="" providerId="Windows Live" clId="Web-{1AD72DD7-2014-4842-9A4A-0127F950F0CF}" dt="2021-03-24T01:44:33.230" v="1230"/>
          <ac:picMkLst>
            <pc:docMk/>
            <pc:sldMk cId="960304463" sldId="337"/>
            <ac:picMk id="7" creationId="{13448900-6C10-412C-AF8A-2C21FA4C95E5}"/>
          </ac:picMkLst>
        </pc:picChg>
        <pc:picChg chg="add mod">
          <ac:chgData name="ゲスト ユーザー" userId="" providerId="Windows Live" clId="Web-{1AD72DD7-2014-4842-9A4A-0127F950F0CF}" dt="2021-03-24T01:44:41.449" v="1233" actId="14100"/>
          <ac:picMkLst>
            <pc:docMk/>
            <pc:sldMk cId="960304463" sldId="337"/>
            <ac:picMk id="8" creationId="{01E1D39B-D608-4D8C-A843-18C92376637E}"/>
          </ac:picMkLst>
        </pc:picChg>
      </pc:sldChg>
      <pc:sldChg chg="modSp">
        <pc:chgData name="ゲスト ユーザー" userId="" providerId="Windows Live" clId="Web-{1AD72DD7-2014-4842-9A4A-0127F950F0CF}" dt="2021-03-24T02:21:34.275" v="1556" actId="20577"/>
        <pc:sldMkLst>
          <pc:docMk/>
          <pc:sldMk cId="412491998" sldId="339"/>
        </pc:sldMkLst>
        <pc:spChg chg="mod">
          <ac:chgData name="ゲスト ユーザー" userId="" providerId="Windows Live" clId="Web-{1AD72DD7-2014-4842-9A4A-0127F950F0CF}" dt="2021-03-24T02:21:34.275" v="1556" actId="20577"/>
          <ac:spMkLst>
            <pc:docMk/>
            <pc:sldMk cId="412491998" sldId="339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2:22:10.198" v="1563" actId="20577"/>
        <pc:sldMkLst>
          <pc:docMk/>
          <pc:sldMk cId="1695572539" sldId="340"/>
        </pc:sldMkLst>
        <pc:spChg chg="mod">
          <ac:chgData name="ゲスト ユーザー" userId="" providerId="Windows Live" clId="Web-{1AD72DD7-2014-4842-9A4A-0127F950F0CF}" dt="2021-03-24T02:22:10.198" v="1563" actId="20577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2:49.019" v="281" actId="20577"/>
        <pc:sldMkLst>
          <pc:docMk/>
          <pc:sldMk cId="1440077837" sldId="341"/>
        </pc:sldMkLst>
        <pc:spChg chg="mod">
          <ac:chgData name="ゲスト ユーザー" userId="" providerId="Windows Live" clId="Web-{1AD72DD7-2014-4842-9A4A-0127F950F0CF}" dt="2021-03-24T01:02:39.237" v="278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2:49.019" v="281" actId="20577"/>
          <ac:spMkLst>
            <pc:docMk/>
            <pc:sldMk cId="1440077837" sldId="341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3:12.988" v="285" actId="20577"/>
        <pc:sldMkLst>
          <pc:docMk/>
          <pc:sldMk cId="3076179711" sldId="342"/>
        </pc:sldMkLst>
        <pc:spChg chg="mod">
          <ac:chgData name="ゲスト ユーザー" userId="" providerId="Windows Live" clId="Web-{1AD72DD7-2014-4842-9A4A-0127F950F0CF}" dt="2021-03-24T01:03:12.988" v="285" actId="20577"/>
          <ac:spMkLst>
            <pc:docMk/>
            <pc:sldMk cId="3076179711" sldId="342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0:54:55.430" v="83" actId="20577"/>
        <pc:sldMkLst>
          <pc:docMk/>
          <pc:sldMk cId="3758271538" sldId="344"/>
        </pc:sldMkLst>
        <pc:spChg chg="mod">
          <ac:chgData name="ゲスト ユーザー" userId="" providerId="Windows Live" clId="Web-{1AD72DD7-2014-4842-9A4A-0127F950F0CF}" dt="2021-03-24T00:54:55.430" v="83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addSp delSp modSp add replId">
        <pc:chgData name="ゲスト ユーザー" userId="" providerId="Windows Live" clId="Web-{1AD72DD7-2014-4842-9A4A-0127F950F0CF}" dt="2021-03-24T01:25:39.736" v="911" actId="14100"/>
        <pc:sldMkLst>
          <pc:docMk/>
          <pc:sldMk cId="206003480" sldId="345"/>
        </pc:sldMkLst>
        <pc:spChg chg="mod">
          <ac:chgData name="ゲスト ユーザー" userId="" providerId="Windows Live" clId="Web-{1AD72DD7-2014-4842-9A4A-0127F950F0CF}" dt="2021-03-24T00:54:37.367" v="74" actId="20577"/>
          <ac:spMkLst>
            <pc:docMk/>
            <pc:sldMk cId="206003480" sldId="345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0:59:10.967" v="124" actId="20577"/>
          <ac:spMkLst>
            <pc:docMk/>
            <pc:sldMk cId="206003480" sldId="345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0:55:24.118" v="87"/>
          <ac:spMkLst>
            <pc:docMk/>
            <pc:sldMk cId="206003480" sldId="345"/>
            <ac:spMk id="8" creationId="{E82D7B40-A32D-4D26-AA00-9723508FC02B}"/>
          </ac:spMkLst>
        </pc:spChg>
        <pc:spChg chg="add del mod">
          <ac:chgData name="ゲスト ユーザー" userId="" providerId="Windows Live" clId="Web-{1AD72DD7-2014-4842-9A4A-0127F950F0CF}" dt="2021-03-24T00:55:24.603" v="88"/>
          <ac:spMkLst>
            <pc:docMk/>
            <pc:sldMk cId="206003480" sldId="345"/>
            <ac:spMk id="9" creationId="{DE49CABF-07BD-4D0F-BC17-CD93EDE0664C}"/>
          </ac:spMkLst>
        </pc:spChg>
        <pc:spChg chg="add mod">
          <ac:chgData name="ゲスト ユーザー" userId="" providerId="Windows Live" clId="Web-{1AD72DD7-2014-4842-9A4A-0127F950F0CF}" dt="2021-03-24T01:25:39.736" v="911" actId="14100"/>
          <ac:spMkLst>
            <pc:docMk/>
            <pc:sldMk cId="206003480" sldId="345"/>
            <ac:spMk id="11" creationId="{F1F582E5-8487-4DE8-A1D3-4EA026BEA86F}"/>
          </ac:spMkLst>
        </pc:spChg>
        <pc:spChg chg="mod">
          <ac:chgData name="ゲスト ユーザー" userId="" providerId="Windows Live" clId="Web-{1AD72DD7-2014-4842-9A4A-0127F950F0CF}" dt="2021-03-24T00:59:32.311" v="148" actId="20577"/>
          <ac:spMkLst>
            <pc:docMk/>
            <pc:sldMk cId="206003480" sldId="345"/>
            <ac:spMk id="350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0:55:23.056" v="85"/>
          <ac:picMkLst>
            <pc:docMk/>
            <pc:sldMk cId="206003480" sldId="345"/>
            <ac:picMk id="4" creationId="{CE4BF0F7-294D-4EF5-AE05-6BDFCA4E3533}"/>
          </ac:picMkLst>
        </pc:picChg>
        <pc:picChg chg="del">
          <ac:chgData name="ゲスト ユーザー" userId="" providerId="Windows Live" clId="Web-{1AD72DD7-2014-4842-9A4A-0127F950F0CF}" dt="2021-03-24T00:55:23.525" v="86"/>
          <ac:picMkLst>
            <pc:docMk/>
            <pc:sldMk cId="206003480" sldId="345"/>
            <ac:picMk id="7" creationId="{EB0503BD-94D7-48BB-B344-8A467FBB2AE0}"/>
          </ac:picMkLst>
        </pc:picChg>
        <pc:picChg chg="add mod">
          <ac:chgData name="ゲスト ユーザー" userId="" providerId="Windows Live" clId="Web-{1AD72DD7-2014-4842-9A4A-0127F950F0CF}" dt="2021-03-24T00:58:37.513" v="91" actId="14100"/>
          <ac:picMkLst>
            <pc:docMk/>
            <pc:sldMk cId="206003480" sldId="345"/>
            <ac:picMk id="10" creationId="{D00685E2-8AE0-4268-80AE-1015B734A563}"/>
          </ac:picMkLst>
        </pc:picChg>
      </pc:sldChg>
      <pc:sldChg chg="delSp modSp add replId">
        <pc:chgData name="ゲスト ユーザー" userId="" providerId="Windows Live" clId="Web-{1AD72DD7-2014-4842-9A4A-0127F950F0CF}" dt="2021-03-24T01:06:32.852" v="392" actId="20577"/>
        <pc:sldMkLst>
          <pc:docMk/>
          <pc:sldMk cId="2740459347" sldId="346"/>
        </pc:sldMkLst>
        <pc:spChg chg="mod">
          <ac:chgData name="ゲスト ユーザー" userId="" providerId="Windows Live" clId="Web-{1AD72DD7-2014-4842-9A4A-0127F950F0CF}" dt="2021-03-24T01:04:23.677" v="342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6:22.367" v="390" actId="14100"/>
          <ac:spMkLst>
            <pc:docMk/>
            <pc:sldMk cId="2740459347" sldId="346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1:03:38.332" v="290"/>
          <ac:spMkLst>
            <pc:docMk/>
            <pc:sldMk cId="2740459347" sldId="346"/>
            <ac:spMk id="8" creationId="{E82D7B40-A32D-4D26-AA00-9723508FC02B}"/>
          </ac:spMkLst>
        </pc:spChg>
        <pc:spChg chg="del">
          <ac:chgData name="ゲスト ユーザー" userId="" providerId="Windows Live" clId="Web-{1AD72DD7-2014-4842-9A4A-0127F950F0CF}" dt="2021-03-24T01:03:40.473" v="292"/>
          <ac:spMkLst>
            <pc:docMk/>
            <pc:sldMk cId="2740459347" sldId="346"/>
            <ac:spMk id="9" creationId="{DE49CABF-07BD-4D0F-BC17-CD93EDE0664C}"/>
          </ac:spMkLst>
        </pc:spChg>
        <pc:spChg chg="mod">
          <ac:chgData name="ゲスト ユーザー" userId="" providerId="Windows Live" clId="Web-{1AD72DD7-2014-4842-9A4A-0127F950F0CF}" dt="2021-03-24T01:06:32.852" v="392" actId="20577"/>
          <ac:spMkLst>
            <pc:docMk/>
            <pc:sldMk cId="2740459347" sldId="346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0:59:45.968" v="150" actId="1076"/>
          <ac:picMkLst>
            <pc:docMk/>
            <pc:sldMk cId="2740459347" sldId="346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03:38.676" v="291"/>
          <ac:picMkLst>
            <pc:docMk/>
            <pc:sldMk cId="2740459347" sldId="346"/>
            <ac:picMk id="4" creationId="{CE4BF0F7-294D-4EF5-AE05-6BDFCA4E3533}"/>
          </ac:picMkLst>
        </pc:picChg>
        <pc:picChg chg="mod">
          <ac:chgData name="ゲスト ユーザー" userId="" providerId="Windows Live" clId="Web-{1AD72DD7-2014-4842-9A4A-0127F950F0CF}" dt="2021-03-24T00:59:46.905" v="151" actId="1076"/>
          <ac:picMkLst>
            <pc:docMk/>
            <pc:sldMk cId="2740459347" sldId="346"/>
            <ac:picMk id="5" creationId="{2123D3A6-0369-433D-BE08-D625094BE9F6}"/>
          </ac:picMkLst>
        </pc:picChg>
        <pc:picChg chg="del">
          <ac:chgData name="ゲスト ユーザー" userId="" providerId="Windows Live" clId="Web-{1AD72DD7-2014-4842-9A4A-0127F950F0CF}" dt="2021-03-24T01:03:37.473" v="289"/>
          <ac:picMkLst>
            <pc:docMk/>
            <pc:sldMk cId="2740459347" sldId="346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D72DD7-2014-4842-9A4A-0127F950F0CF}" dt="2021-03-24T01:25:57.440" v="914" actId="14100"/>
        <pc:sldMkLst>
          <pc:docMk/>
          <pc:sldMk cId="3478011051" sldId="347"/>
        </pc:sldMkLst>
        <pc:spChg chg="mod">
          <ac:chgData name="ゲスト ユーザー" userId="" providerId="Windows Live" clId="Web-{1AD72DD7-2014-4842-9A4A-0127F950F0CF}" dt="2021-03-24T01:08:58.433" v="481" actId="20577"/>
          <ac:spMkLst>
            <pc:docMk/>
            <pc:sldMk cId="3478011051" sldId="34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8:20.979" v="455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1AD72DD7-2014-4842-9A4A-0127F950F0CF}" dt="2021-03-24T01:25:57.440" v="914" actId="14100"/>
          <ac:spMkLst>
            <pc:docMk/>
            <pc:sldMk cId="3478011051" sldId="347"/>
            <ac:spMk id="7" creationId="{72680A67-C844-4200-923B-5BB550B803D2}"/>
          </ac:spMkLst>
        </pc:spChg>
        <pc:spChg chg="mod">
          <ac:chgData name="ゲスト ユーザー" userId="" providerId="Windows Live" clId="Web-{1AD72DD7-2014-4842-9A4A-0127F950F0CF}" dt="2021-03-24T01:08:45.667" v="471" actId="20577"/>
          <ac:spMkLst>
            <pc:docMk/>
            <pc:sldMk cId="3478011051" sldId="347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1:09:41.215" v="484" actId="14100"/>
          <ac:picMkLst>
            <pc:docMk/>
            <pc:sldMk cId="3478011051" sldId="347"/>
            <ac:picMk id="4" creationId="{45163AFF-4867-4A17-B4A1-B045C5E363F8}"/>
          </ac:picMkLst>
        </pc:picChg>
      </pc:sldChg>
      <pc:sldChg chg="addSp delSp modSp add replId">
        <pc:chgData name="ゲスト ユーザー" userId="" providerId="Windows Live" clId="Web-{1AD72DD7-2014-4842-9A4A-0127F950F0CF}" dt="2021-03-24T01:26:27.019" v="928" actId="20577"/>
        <pc:sldMkLst>
          <pc:docMk/>
          <pc:sldMk cId="1252576902" sldId="348"/>
        </pc:sldMkLst>
        <pc:spChg chg="mod">
          <ac:chgData name="ゲスト ユーザー" userId="" providerId="Windows Live" clId="Web-{1AD72DD7-2014-4842-9A4A-0127F950F0CF}" dt="2021-03-24T01:15:06.207" v="702" actId="20577"/>
          <ac:spMkLst>
            <pc:docMk/>
            <pc:sldMk cId="1252576902" sldId="348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26:10.065" v="918" actId="20577"/>
          <ac:spMkLst>
            <pc:docMk/>
            <pc:sldMk cId="1252576902" sldId="348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26:27.019" v="928" actId="20577"/>
          <ac:spMkLst>
            <pc:docMk/>
            <pc:sldMk cId="1252576902" sldId="348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09:57.450" v="488" actId="1076"/>
          <ac:picMkLst>
            <pc:docMk/>
            <pc:sldMk cId="1252576902" sldId="348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4:23.284" v="683"/>
          <ac:picMkLst>
            <pc:docMk/>
            <pc:sldMk cId="1252576902" sldId="348"/>
            <ac:picMk id="4" creationId="{45163AFF-4867-4A17-B4A1-B045C5E363F8}"/>
          </ac:picMkLst>
        </pc:picChg>
        <pc:picChg chg="mod">
          <ac:chgData name="ゲスト ユーザー" userId="" providerId="Windows Live" clId="Web-{1AD72DD7-2014-4842-9A4A-0127F950F0CF}" dt="2021-03-24T01:09:56.638" v="487" actId="1076"/>
          <ac:picMkLst>
            <pc:docMk/>
            <pc:sldMk cId="1252576902" sldId="348"/>
            <ac:picMk id="5" creationId="{2123D3A6-0369-433D-BE08-D625094BE9F6}"/>
          </ac:picMkLst>
        </pc:picChg>
        <pc:picChg chg="add mod">
          <ac:chgData name="ゲスト ユーザー" userId="" providerId="Windows Live" clId="Web-{1AD72DD7-2014-4842-9A4A-0127F950F0CF}" dt="2021-03-24T01:14:28.940" v="686" actId="14100"/>
          <ac:picMkLst>
            <pc:docMk/>
            <pc:sldMk cId="1252576902" sldId="348"/>
            <ac:picMk id="7" creationId="{40B2CA00-8CB5-402D-85B2-C48CEFFD0425}"/>
          </ac:picMkLst>
        </pc:picChg>
      </pc:sldChg>
      <pc:sldChg chg="addSp delSp modSp add replId">
        <pc:chgData name="ゲスト ユーザー" userId="" providerId="Windows Live" clId="Web-{1AD72DD7-2014-4842-9A4A-0127F950F0CF}" dt="2021-03-24T02:13:55.609" v="1467" actId="14100"/>
        <pc:sldMkLst>
          <pc:docMk/>
          <pc:sldMk cId="1983677846" sldId="349"/>
        </pc:sldMkLst>
        <pc:spChg chg="mod">
          <ac:chgData name="ゲスト ユーザー" userId="" providerId="Windows Live" clId="Web-{1AD72DD7-2014-4842-9A4A-0127F950F0CF}" dt="2021-03-24T01:16:18.537" v="71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56:26.871" v="1335" actId="20577"/>
          <ac:spMkLst>
            <pc:docMk/>
            <pc:sldMk cId="1983677846" sldId="349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16:01.771" v="708" actId="20577"/>
          <ac:spMkLst>
            <pc:docMk/>
            <pc:sldMk cId="1983677846" sldId="349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13:55.609" v="1467" actId="14100"/>
          <ac:picMkLst>
            <pc:docMk/>
            <pc:sldMk cId="1983677846" sldId="349"/>
            <ac:picMk id="4" creationId="{5F5F680F-7F24-4F26-834A-0E0774899C78}"/>
          </ac:picMkLst>
        </pc:picChg>
        <pc:picChg chg="del">
          <ac:chgData name="ゲスト ユーザー" userId="" providerId="Windows Live" clId="Web-{1AD72DD7-2014-4842-9A4A-0127F950F0CF}" dt="2021-03-24T01:16:23.271" v="724"/>
          <ac:picMkLst>
            <pc:docMk/>
            <pc:sldMk cId="1983677846" sldId="349"/>
            <ac:picMk id="7" creationId="{40B2CA00-8CB5-402D-85B2-C48CEFFD0425}"/>
          </ac:picMkLst>
        </pc:picChg>
      </pc:sldChg>
      <pc:sldChg chg="addSp delSp modSp add ord replId">
        <pc:chgData name="ゲスト ユーザー" userId="" providerId="Windows Live" clId="Web-{1AD72DD7-2014-4842-9A4A-0127F950F0CF}" dt="2021-03-24T01:47:07.905" v="1257" actId="1076"/>
        <pc:sldMkLst>
          <pc:docMk/>
          <pc:sldMk cId="3051177208" sldId="350"/>
        </pc:sldMkLst>
        <pc:spChg chg="mod">
          <ac:chgData name="ゲスト ユーザー" userId="" providerId="Windows Live" clId="Web-{1AD72DD7-2014-4842-9A4A-0127F950F0CF}" dt="2021-03-24T01:47:07.905" v="1257" actId="1076"/>
          <ac:spMkLst>
            <pc:docMk/>
            <pc:sldMk cId="3051177208" sldId="350"/>
            <ac:spMk id="3" creationId="{41B6E82B-6D9B-4BBB-B277-69B8CA0B91C3}"/>
          </ac:spMkLst>
        </pc:spChg>
        <pc:spChg chg="add del mod">
          <ac:chgData name="ゲスト ユーザー" userId="" providerId="Windows Live" clId="Web-{1AD72DD7-2014-4842-9A4A-0127F950F0CF}" dt="2021-03-24T01:45:46.169" v="1240"/>
          <ac:spMkLst>
            <pc:docMk/>
            <pc:sldMk cId="3051177208" sldId="350"/>
            <ac:spMk id="6" creationId="{8CC1D73A-6F94-460E-8234-46FEE5E10F08}"/>
          </ac:spMkLst>
        </pc:spChg>
        <pc:spChg chg="add del mod">
          <ac:chgData name="ゲスト ユーザー" userId="" providerId="Windows Live" clId="Web-{1AD72DD7-2014-4842-9A4A-0127F950F0CF}" dt="2021-03-24T01:45:45.169" v="1239"/>
          <ac:spMkLst>
            <pc:docMk/>
            <pc:sldMk cId="3051177208" sldId="350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16:52.928" v="728" actId="20577"/>
          <ac:spMkLst>
            <pc:docMk/>
            <pc:sldMk cId="3051177208" sldId="350"/>
            <ac:spMk id="35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1:47:05.843" v="1256" actId="1076"/>
          <ac:spMkLst>
            <pc:docMk/>
            <pc:sldMk cId="3051177208" sldId="350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16:53.725" v="731" actId="1076"/>
          <ac:picMkLst>
            <pc:docMk/>
            <pc:sldMk cId="3051177208" sldId="350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7:02.600" v="734"/>
          <ac:picMkLst>
            <pc:docMk/>
            <pc:sldMk cId="3051177208" sldId="350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45:43.981" v="1238"/>
          <ac:picMkLst>
            <pc:docMk/>
            <pc:sldMk cId="3051177208" sldId="350"/>
            <ac:picMk id="5" creationId="{5751AC24-F0FE-4A90-97D5-E07BD9E673AB}"/>
          </ac:picMkLst>
        </pc:picChg>
        <pc:picChg chg="mod">
          <ac:chgData name="ゲスト ユーザー" userId="" providerId="Windows Live" clId="Web-{1AD72DD7-2014-4842-9A4A-0127F950F0CF}" dt="2021-03-24T01:47:04.499" v="1255" actId="1076"/>
          <ac:picMkLst>
            <pc:docMk/>
            <pc:sldMk cId="3051177208" sldId="350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1:49:56.800" v="1326" actId="20577"/>
        <pc:sldMkLst>
          <pc:docMk/>
          <pc:sldMk cId="2411830664" sldId="351"/>
        </pc:sldMkLst>
        <pc:spChg chg="mod">
          <ac:chgData name="ゲスト ユーザー" userId="" providerId="Windows Live" clId="Web-{1AD72DD7-2014-4842-9A4A-0127F950F0CF}" dt="2021-03-24T01:49:56.800" v="1326" actId="20577"/>
          <ac:spMkLst>
            <pc:docMk/>
            <pc:sldMk cId="2411830664" sldId="35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34:38.436" v="1133" actId="14100"/>
          <ac:spMkLst>
            <pc:docMk/>
            <pc:sldMk cId="2411830664" sldId="351"/>
            <ac:spMk id="6" creationId="{8CC1D73A-6F94-460E-8234-46FEE5E10F08}"/>
          </ac:spMkLst>
        </pc:spChg>
        <pc:spChg chg="add mod">
          <ac:chgData name="ゲスト ユーザー" userId="" providerId="Windows Live" clId="Web-{1AD72DD7-2014-4842-9A4A-0127F950F0CF}" dt="2021-03-24T01:49:27.580" v="1325" actId="20577"/>
          <ac:spMkLst>
            <pc:docMk/>
            <pc:sldMk cId="2411830664" sldId="351"/>
            <ac:spMk id="8" creationId="{021A3727-A1BF-4060-B535-29DED661C0D2}"/>
          </ac:spMkLst>
        </pc:spChg>
        <pc:spChg chg="del">
          <ac:chgData name="ゲスト ユーザー" userId="" providerId="Windows Live" clId="Web-{1AD72DD7-2014-4842-9A4A-0127F950F0CF}" dt="2021-03-24T01:30:42.430" v="1045"/>
          <ac:spMkLst>
            <pc:docMk/>
            <pc:sldMk cId="2411830664" sldId="351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46:34.326" v="1248" actId="20577"/>
          <ac:spMkLst>
            <pc:docMk/>
            <pc:sldMk cId="2411830664" sldId="351"/>
            <ac:spMk id="350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1:46:05.966" v="1243"/>
          <ac:spMkLst>
            <pc:docMk/>
            <pc:sldMk cId="2411830664" sldId="351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48:20.594" v="1297" actId="1076"/>
          <ac:picMkLst>
            <pc:docMk/>
            <pc:sldMk cId="2411830664" sldId="351"/>
            <ac:picMk id="2" creationId="{0ABE893C-5261-4583-9731-706F2263B320}"/>
          </ac:picMkLst>
        </pc:picChg>
        <pc:picChg chg="add mod ord">
          <ac:chgData name="ゲスト ユーザー" userId="" providerId="Windows Live" clId="Web-{1AD72DD7-2014-4842-9A4A-0127F950F0CF}" dt="2021-03-24T01:34:27.607" v="1130"/>
          <ac:picMkLst>
            <pc:docMk/>
            <pc:sldMk cId="2411830664" sldId="351"/>
            <ac:picMk id="4" creationId="{FA2C2CE9-18A9-40F4-A6C1-507CA73541E3}"/>
          </ac:picMkLst>
        </pc:picChg>
        <pc:picChg chg="del mod">
          <ac:chgData name="ゲスト ユーザー" userId="" providerId="Windows Live" clId="Web-{1AD72DD7-2014-4842-9A4A-0127F950F0CF}" dt="2021-03-24T01:30:40.009" v="1044"/>
          <ac:picMkLst>
            <pc:docMk/>
            <pc:sldMk cId="2411830664" sldId="351"/>
            <ac:picMk id="5" creationId="{5751AC24-F0FE-4A90-97D5-E07BD9E673AB}"/>
          </ac:picMkLst>
        </pc:picChg>
        <pc:picChg chg="add mod">
          <ac:chgData name="ゲスト ユーザー" userId="" providerId="Windows Live" clId="Web-{1AD72DD7-2014-4842-9A4A-0127F950F0CF}" dt="2021-03-24T01:48:12.125" v="1293" actId="1076"/>
          <ac:picMkLst>
            <pc:docMk/>
            <pc:sldMk cId="2411830664" sldId="351"/>
            <ac:picMk id="7" creationId="{F659B0BB-1127-41A2-9332-8735B71C0C1B}"/>
          </ac:picMkLst>
        </pc:picChg>
        <pc:picChg chg="del mod">
          <ac:chgData name="ゲスト ユーザー" userId="" providerId="Windows Live" clId="Web-{1AD72DD7-2014-4842-9A4A-0127F950F0CF}" dt="2021-03-24T01:46:05.154" v="1242"/>
          <ac:picMkLst>
            <pc:docMk/>
            <pc:sldMk cId="2411830664" sldId="351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2:09:22.712" v="1399" actId="1076"/>
        <pc:sldMkLst>
          <pc:docMk/>
          <pc:sldMk cId="3429178118" sldId="352"/>
        </pc:sldMkLst>
        <pc:spChg chg="del">
          <ac:chgData name="ゲスト ユーザー" userId="" providerId="Windows Live" clId="Web-{1AD72DD7-2014-4842-9A4A-0127F950F0CF}" dt="2021-03-24T02:08:02.992" v="1385"/>
          <ac:spMkLst>
            <pc:docMk/>
            <pc:sldMk cId="3429178118" sldId="352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2:36.551" v="1364" actId="20577"/>
          <ac:spMkLst>
            <pc:docMk/>
            <pc:sldMk cId="3429178118" sldId="352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9:09.040" v="1394"/>
          <ac:spMkLst>
            <pc:docMk/>
            <pc:sldMk cId="3429178118" sldId="352"/>
            <ac:spMk id="100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3.945" v="1386"/>
          <ac:spMkLst>
            <pc:docMk/>
            <pc:sldMk cId="3429178118" sldId="352"/>
            <ac:spMk id="1010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5.820" v="1387"/>
          <ac:spMkLst>
            <pc:docMk/>
            <pc:sldMk cId="3429178118" sldId="352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9:22.712" v="1399" actId="1076"/>
          <ac:picMkLst>
            <pc:docMk/>
            <pc:sldMk cId="3429178118" sldId="352"/>
            <ac:picMk id="2" creationId="{E8D8852D-2A06-4708-B57C-77DF7BE7F1FC}"/>
          </ac:picMkLst>
        </pc:picChg>
        <pc:picChg chg="add mod">
          <ac:chgData name="ゲスト ユーザー" userId="" providerId="Windows Live" clId="Web-{1AD72DD7-2014-4842-9A4A-0127F950F0CF}" dt="2021-03-24T02:09:20.743" v="1398" actId="1076"/>
          <ac:picMkLst>
            <pc:docMk/>
            <pc:sldMk cId="3429178118" sldId="352"/>
            <ac:picMk id="3" creationId="{9A74BBE9-22E8-4521-B35C-2955828742B2}"/>
          </ac:picMkLst>
        </pc:picChg>
        <pc:picChg chg="mod">
          <ac:chgData name="ゲスト ユーザー" userId="" providerId="Windows Live" clId="Web-{1AD72DD7-2014-4842-9A4A-0127F950F0CF}" dt="2021-03-24T02:09:12.134" v="1395" actId="1076"/>
          <ac:picMkLst>
            <pc:docMk/>
            <pc:sldMk cId="3429178118" sldId="352"/>
            <ac:picMk id="1008" creationId="{00000000-0000-0000-0000-000000000000}"/>
          </ac:picMkLst>
        </pc:picChg>
      </pc:sldChg>
    </pc:docChg>
  </pc:docChgLst>
  <pc:docChgLst>
    <pc:chgData name="Masaki Suzuki" userId="2c4feb2ed34ad1a7" providerId="Windows Live" clId="Web-{EA3C3DE5-65BF-4B4A-9E43-F1F385106293}"/>
    <pc:docChg chg="addSld delSld modSld sldOrd">
      <pc:chgData name="Masaki Suzuki" userId="2c4feb2ed34ad1a7" providerId="Windows Live" clId="Web-{EA3C3DE5-65BF-4B4A-9E43-F1F385106293}" dt="2021-06-17T04:20:05.028" v="740" actId="1076"/>
      <pc:docMkLst>
        <pc:docMk/>
      </pc:docMkLst>
      <pc:sldChg chg="addSp modSp">
        <pc:chgData name="Masaki Suzuki" userId="2c4feb2ed34ad1a7" providerId="Windows Live" clId="Web-{EA3C3DE5-65BF-4B4A-9E43-F1F385106293}" dt="2021-06-17T03:13:01.881" v="529" actId="1076"/>
        <pc:sldMkLst>
          <pc:docMk/>
          <pc:sldMk cId="0" sldId="256"/>
        </pc:sldMkLst>
        <pc:spChg chg="add mod">
          <ac:chgData name="Masaki Suzuki" userId="2c4feb2ed34ad1a7" providerId="Windows Live" clId="Web-{EA3C3DE5-65BF-4B4A-9E43-F1F385106293}" dt="2021-06-17T03:12:31.396" v="519" actId="20577"/>
          <ac:spMkLst>
            <pc:docMk/>
            <pc:sldMk cId="0" sldId="256"/>
            <ac:spMk id="2" creationId="{6E283A46-4318-4A10-BA67-4E54026F765C}"/>
          </ac:spMkLst>
        </pc:spChg>
        <pc:spChg chg="add mod">
          <ac:chgData name="Masaki Suzuki" userId="2c4feb2ed34ad1a7" providerId="Windows Live" clId="Web-{EA3C3DE5-65BF-4B4A-9E43-F1F385106293}" dt="2021-06-17T03:13:01.881" v="529" actId="1076"/>
          <ac:spMkLst>
            <pc:docMk/>
            <pc:sldMk cId="0" sldId="256"/>
            <ac:spMk id="11" creationId="{22EC970B-1345-4368-99E9-A0A5486632F5}"/>
          </ac:spMkLst>
        </pc:spChg>
        <pc:spChg chg="mod">
          <ac:chgData name="Masaki Suzuki" userId="2c4feb2ed34ad1a7" providerId="Windows Live" clId="Web-{EA3C3DE5-65BF-4B4A-9E43-F1F385106293}" dt="2021-06-17T03:12:06.724" v="513" actId="1076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EA3C3DE5-65BF-4B4A-9E43-F1F385106293}" dt="2021-06-17T03:12:11.287" v="514" actId="1076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EA3C3DE5-65BF-4B4A-9E43-F1F385106293}" dt="2021-06-17T03:12:02.021" v="512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EA3C3DE5-65BF-4B4A-9E43-F1F385106293}" dt="2021-06-17T03:17:44.511" v="530" actId="1076"/>
        <pc:sldMkLst>
          <pc:docMk/>
          <pc:sldMk cId="0" sldId="261"/>
        </pc:sldMkLst>
        <pc:spChg chg="mod">
          <ac:chgData name="Masaki Suzuki" userId="2c4feb2ed34ad1a7" providerId="Windows Live" clId="Web-{EA3C3DE5-65BF-4B4A-9E43-F1F385106293}" dt="2021-06-17T03:17:44.511" v="530" actId="1076"/>
          <ac:spMkLst>
            <pc:docMk/>
            <pc:sldMk cId="0" sldId="261"/>
            <ac:spMk id="187" creationId="{00000000-0000-0000-0000-000000000000}"/>
          </ac:spMkLst>
        </pc:spChg>
      </pc:sldChg>
      <pc:sldChg chg="addSp modSp ord">
        <pc:chgData name="Masaki Suzuki" userId="2c4feb2ed34ad1a7" providerId="Windows Live" clId="Web-{EA3C3DE5-65BF-4B4A-9E43-F1F385106293}" dt="2021-06-17T02:59:35.352" v="330" actId="1076"/>
        <pc:sldMkLst>
          <pc:docMk/>
          <pc:sldMk cId="0" sldId="318"/>
        </pc:sldMkLst>
        <pc:spChg chg="mod">
          <ac:chgData name="Masaki Suzuki" userId="2c4feb2ed34ad1a7" providerId="Windows Live" clId="Web-{EA3C3DE5-65BF-4B4A-9E43-F1F385106293}" dt="2021-06-17T02:59:22.821" v="325" actId="1076"/>
          <ac:spMkLst>
            <pc:docMk/>
            <pc:sldMk cId="0" sldId="318"/>
            <ac:spMk id="12" creationId="{04AC5C7B-B7CE-442A-9AB8-74FFE6E4B3D9}"/>
          </ac:spMkLst>
        </pc:spChg>
        <pc:spChg chg="add mod">
          <ac:chgData name="Masaki Suzuki" userId="2c4feb2ed34ad1a7" providerId="Windows Live" clId="Web-{EA3C3DE5-65BF-4B4A-9E43-F1F385106293}" dt="2021-06-17T02:59:35.352" v="330" actId="1076"/>
          <ac:spMkLst>
            <pc:docMk/>
            <pc:sldMk cId="0" sldId="318"/>
            <ac:spMk id="13" creationId="{391FB8A3-F613-4BD8-94AA-A9D6FB7F8E6A}"/>
          </ac:spMkLst>
        </pc:spChg>
      </pc:sldChg>
      <pc:sldChg chg="modSp">
        <pc:chgData name="Masaki Suzuki" userId="2c4feb2ed34ad1a7" providerId="Windows Live" clId="Web-{EA3C3DE5-65BF-4B4A-9E43-F1F385106293}" dt="2021-06-17T03:18:17.590" v="531" actId="20577"/>
        <pc:sldMkLst>
          <pc:docMk/>
          <pc:sldMk cId="417884195" sldId="356"/>
        </pc:sldMkLst>
        <pc:spChg chg="mod">
          <ac:chgData name="Masaki Suzuki" userId="2c4feb2ed34ad1a7" providerId="Windows Live" clId="Web-{EA3C3DE5-65BF-4B4A-9E43-F1F385106293}" dt="2021-06-17T03:18:17.590" v="531" actId="20577"/>
          <ac:spMkLst>
            <pc:docMk/>
            <pc:sldMk cId="417884195" sldId="356"/>
            <ac:spMk id="15" creationId="{29790079-A924-4399-B900-32CF39CAD905}"/>
          </ac:spMkLst>
        </pc:spChg>
      </pc:sldChg>
      <pc:sldChg chg="addSp delSp modSp">
        <pc:chgData name="Masaki Suzuki" userId="2c4feb2ed34ad1a7" providerId="Windows Live" clId="Web-{EA3C3DE5-65BF-4B4A-9E43-F1F385106293}" dt="2021-06-17T03:20:19.186" v="560" actId="1076"/>
        <pc:sldMkLst>
          <pc:docMk/>
          <pc:sldMk cId="1838778754" sldId="372"/>
        </pc:sldMkLst>
        <pc:spChg chg="add mod">
          <ac:chgData name="Masaki Suzuki" userId="2c4feb2ed34ad1a7" providerId="Windows Live" clId="Web-{EA3C3DE5-65BF-4B4A-9E43-F1F385106293}" dt="2021-06-17T03:20:19.186" v="560" actId="1076"/>
          <ac:spMkLst>
            <pc:docMk/>
            <pc:sldMk cId="1838778754" sldId="372"/>
            <ac:spMk id="16" creationId="{52522870-62A8-4561-AC1D-A49B00DFED08}"/>
          </ac:spMkLst>
        </pc:spChg>
        <pc:spChg chg="del">
          <ac:chgData name="Masaki Suzuki" userId="2c4feb2ed34ad1a7" providerId="Windows Live" clId="Web-{EA3C3DE5-65BF-4B4A-9E43-F1F385106293}" dt="2021-06-17T03:19:47.154" v="553"/>
          <ac:spMkLst>
            <pc:docMk/>
            <pc:sldMk cId="1838778754" sldId="372"/>
            <ac:spMk id="17" creationId="{64582030-2275-4C49-9D97-1CA3F55A849C}"/>
          </ac:spMkLst>
        </pc:spChg>
      </pc:sldChg>
      <pc:sldChg chg="modSp">
        <pc:chgData name="Masaki Suzuki" userId="2c4feb2ed34ad1a7" providerId="Windows Live" clId="Web-{EA3C3DE5-65BF-4B4A-9E43-F1F385106293}" dt="2021-06-17T03:23:25.126" v="577" actId="1076"/>
        <pc:sldMkLst>
          <pc:docMk/>
          <pc:sldMk cId="1559355560" sldId="376"/>
        </pc:sldMkLst>
        <pc:spChg chg="mod">
          <ac:chgData name="Masaki Suzuki" userId="2c4feb2ed34ad1a7" providerId="Windows Live" clId="Web-{EA3C3DE5-65BF-4B4A-9E43-F1F385106293}" dt="2021-06-17T03:23:22.626" v="576" actId="1076"/>
          <ac:spMkLst>
            <pc:docMk/>
            <pc:sldMk cId="1559355560" sldId="376"/>
            <ac:spMk id="15" creationId="{99C53670-F7E8-464F-830A-1AEDD3A56D26}"/>
          </ac:spMkLst>
        </pc:spChg>
        <pc:spChg chg="mod">
          <ac:chgData name="Masaki Suzuki" userId="2c4feb2ed34ad1a7" providerId="Windows Live" clId="Web-{EA3C3DE5-65BF-4B4A-9E43-F1F385106293}" dt="2021-06-17T03:23:25.126" v="577" actId="1076"/>
          <ac:spMkLst>
            <pc:docMk/>
            <pc:sldMk cId="1559355560" sldId="376"/>
            <ac:spMk id="16" creationId="{D73B9BB3-5DBA-408B-AD5E-355C3FC7306B}"/>
          </ac:spMkLst>
        </pc:spChg>
      </pc:sldChg>
      <pc:sldChg chg="modSp">
        <pc:chgData name="Masaki Suzuki" userId="2c4feb2ed34ad1a7" providerId="Windows Live" clId="Web-{EA3C3DE5-65BF-4B4A-9E43-F1F385106293}" dt="2021-06-17T03:20:53.139" v="561" actId="1076"/>
        <pc:sldMkLst>
          <pc:docMk/>
          <pc:sldMk cId="927693009" sldId="382"/>
        </pc:sldMkLst>
        <pc:spChg chg="mod">
          <ac:chgData name="Masaki Suzuki" userId="2c4feb2ed34ad1a7" providerId="Windows Live" clId="Web-{EA3C3DE5-65BF-4B4A-9E43-F1F385106293}" dt="2021-06-17T03:20:53.139" v="561" actId="1076"/>
          <ac:spMkLst>
            <pc:docMk/>
            <pc:sldMk cId="927693009" sldId="382"/>
            <ac:spMk id="12" creationId="{F1A25A0E-713A-4215-9B72-209DF7753F30}"/>
          </ac:spMkLst>
        </pc:spChg>
      </pc:sldChg>
      <pc:sldChg chg="modSp">
        <pc:chgData name="Masaki Suzuki" userId="2c4feb2ed34ad1a7" providerId="Windows Live" clId="Web-{EA3C3DE5-65BF-4B4A-9E43-F1F385106293}" dt="2021-06-17T03:24:06.502" v="580" actId="20577"/>
        <pc:sldMkLst>
          <pc:docMk/>
          <pc:sldMk cId="1183160586" sldId="390"/>
        </pc:sldMkLst>
        <pc:spChg chg="mod">
          <ac:chgData name="Masaki Suzuki" userId="2c4feb2ed34ad1a7" providerId="Windows Live" clId="Web-{EA3C3DE5-65BF-4B4A-9E43-F1F385106293}" dt="2021-06-17T03:24:06.502" v="580" actId="20577"/>
          <ac:spMkLst>
            <pc:docMk/>
            <pc:sldMk cId="1183160586" sldId="390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EA3C3DE5-65BF-4B4A-9E43-F1F385106293}" dt="2021-06-17T03:27:00.489" v="601" actId="1076"/>
        <pc:sldMkLst>
          <pc:docMk/>
          <pc:sldMk cId="2085005044" sldId="396"/>
        </pc:sldMkLst>
        <pc:spChg chg="mod">
          <ac:chgData name="Masaki Suzuki" userId="2c4feb2ed34ad1a7" providerId="Windows Live" clId="Web-{EA3C3DE5-65BF-4B4A-9E43-F1F385106293}" dt="2021-06-17T03:26:55.427" v="599" actId="1076"/>
          <ac:spMkLst>
            <pc:docMk/>
            <pc:sldMk cId="2085005044" sldId="396"/>
            <ac:spMk id="13" creationId="{A4A98F01-2349-4E6F-A095-669C3837566F}"/>
          </ac:spMkLst>
        </pc:spChg>
        <pc:spChg chg="mod">
          <ac:chgData name="Masaki Suzuki" userId="2c4feb2ed34ad1a7" providerId="Windows Live" clId="Web-{EA3C3DE5-65BF-4B4A-9E43-F1F385106293}" dt="2021-06-17T03:26:48.911" v="596" actId="1076"/>
          <ac:spMkLst>
            <pc:docMk/>
            <pc:sldMk cId="2085005044" sldId="396"/>
            <ac:spMk id="32" creationId="{439A73BB-1ECB-457D-85ED-1E8BDBB74C75}"/>
          </ac:spMkLst>
        </pc:spChg>
        <pc:spChg chg="mod">
          <ac:chgData name="Masaki Suzuki" userId="2c4feb2ed34ad1a7" providerId="Windows Live" clId="Web-{EA3C3DE5-65BF-4B4A-9E43-F1F385106293}" dt="2021-06-17T03:27:00.489" v="601" actId="1076"/>
          <ac:spMkLst>
            <pc:docMk/>
            <pc:sldMk cId="2085005044" sldId="396"/>
            <ac:spMk id="40" creationId="{F962378E-A35A-4FD7-96C5-FDE70F441E18}"/>
          </ac:spMkLst>
        </pc:spChg>
        <pc:spChg chg="mod">
          <ac:chgData name="Masaki Suzuki" userId="2c4feb2ed34ad1a7" providerId="Windows Live" clId="Web-{EA3C3DE5-65BF-4B4A-9E43-F1F385106293}" dt="2021-06-17T03:26:41.911" v="594" actId="1076"/>
          <ac:spMkLst>
            <pc:docMk/>
            <pc:sldMk cId="2085005044" sldId="396"/>
            <ac:spMk id="45" creationId="{A0C34ADF-8ECE-4585-AFB6-79A7281C3D4C}"/>
          </ac:spMkLst>
        </pc:spChg>
        <pc:spChg chg="mod">
          <ac:chgData name="Masaki Suzuki" userId="2c4feb2ed34ad1a7" providerId="Windows Live" clId="Web-{EA3C3DE5-65BF-4B4A-9E43-F1F385106293}" dt="2021-06-17T03:26:46.333" v="595" actId="1076"/>
          <ac:spMkLst>
            <pc:docMk/>
            <pc:sldMk cId="2085005044" sldId="396"/>
            <ac:spMk id="46" creationId="{A3B7E0BF-0987-4BB7-938C-48A4A287DE72}"/>
          </ac:spMkLst>
        </pc:spChg>
      </pc:sldChg>
      <pc:sldChg chg="modSp">
        <pc:chgData name="Masaki Suzuki" userId="2c4feb2ed34ad1a7" providerId="Windows Live" clId="Web-{EA3C3DE5-65BF-4B4A-9E43-F1F385106293}" dt="2021-06-17T03:27:52.631" v="603" actId="1076"/>
        <pc:sldMkLst>
          <pc:docMk/>
          <pc:sldMk cId="1275981446" sldId="397"/>
        </pc:sldMkLst>
        <pc:spChg chg="mod">
          <ac:chgData name="Masaki Suzuki" userId="2c4feb2ed34ad1a7" providerId="Windows Live" clId="Web-{EA3C3DE5-65BF-4B4A-9E43-F1F385106293}" dt="2021-06-17T03:27:52.631" v="603" actId="1076"/>
          <ac:spMkLst>
            <pc:docMk/>
            <pc:sldMk cId="1275981446" sldId="397"/>
            <ac:spMk id="35" creationId="{05C0BD54-683C-4CAF-8651-6477495DD1EA}"/>
          </ac:spMkLst>
        </pc:spChg>
        <pc:spChg chg="mod">
          <ac:chgData name="Masaki Suzuki" userId="2c4feb2ed34ad1a7" providerId="Windows Live" clId="Web-{EA3C3DE5-65BF-4B4A-9E43-F1F385106293}" dt="2021-06-17T03:27:29.427" v="602" actId="1076"/>
          <ac:spMkLst>
            <pc:docMk/>
            <pc:sldMk cId="1275981446" sldId="397"/>
            <ac:spMk id="38" creationId="{7A19EAD2-EF3A-4D20-842E-E2C7603D9864}"/>
          </ac:spMkLst>
        </pc:spChg>
      </pc:sldChg>
      <pc:sldChg chg="addSp delSp modSp">
        <pc:chgData name="Masaki Suzuki" userId="2c4feb2ed34ad1a7" providerId="Windows Live" clId="Web-{EA3C3DE5-65BF-4B4A-9E43-F1F385106293}" dt="2021-06-17T03:25:52.144" v="593" actId="20577"/>
        <pc:sldMkLst>
          <pc:docMk/>
          <pc:sldMk cId="3448728400" sldId="398"/>
        </pc:sldMkLst>
        <pc:spChg chg="mod">
          <ac:chgData name="Masaki Suzuki" userId="2c4feb2ed34ad1a7" providerId="Windows Live" clId="Web-{EA3C3DE5-65BF-4B4A-9E43-F1F385106293}" dt="2021-06-17T03:25:26.566" v="585" actId="20577"/>
          <ac:spMkLst>
            <pc:docMk/>
            <pc:sldMk cId="3448728400" sldId="398"/>
            <ac:spMk id="6" creationId="{5FD2ECB2-1C1A-40DA-AEDF-CF340048781A}"/>
          </ac:spMkLst>
        </pc:spChg>
        <pc:spChg chg="del">
          <ac:chgData name="Masaki Suzuki" userId="2c4feb2ed34ad1a7" providerId="Windows Live" clId="Web-{EA3C3DE5-65BF-4B4A-9E43-F1F385106293}" dt="2021-06-17T03:25:21.628" v="583"/>
          <ac:spMkLst>
            <pc:docMk/>
            <pc:sldMk cId="3448728400" sldId="398"/>
            <ac:spMk id="7" creationId="{1ACEEED8-A44C-4E29-96B3-AFF30E160800}"/>
          </ac:spMkLst>
        </pc:spChg>
        <pc:spChg chg="mod">
          <ac:chgData name="Masaki Suzuki" userId="2c4feb2ed34ad1a7" providerId="Windows Live" clId="Web-{EA3C3DE5-65BF-4B4A-9E43-F1F385106293}" dt="2021-06-17T03:25:40.394" v="588" actId="1076"/>
          <ac:spMkLst>
            <pc:docMk/>
            <pc:sldMk cId="3448728400" sldId="398"/>
            <ac:spMk id="20" creationId="{09CED483-8591-4CD1-AF50-E94ABF7C191E}"/>
          </ac:spMkLst>
        </pc:spChg>
        <pc:spChg chg="mod">
          <ac:chgData name="Masaki Suzuki" userId="2c4feb2ed34ad1a7" providerId="Windows Live" clId="Web-{EA3C3DE5-65BF-4B4A-9E43-F1F385106293}" dt="2021-06-17T03:25:32.332" v="586" actId="1076"/>
          <ac:spMkLst>
            <pc:docMk/>
            <pc:sldMk cId="3448728400" sldId="398"/>
            <ac:spMk id="21" creationId="{F20CB46F-8358-4220-95EA-170E49D607B9}"/>
          </ac:spMkLst>
        </pc:spChg>
        <pc:spChg chg="add mod">
          <ac:chgData name="Masaki Suzuki" userId="2c4feb2ed34ad1a7" providerId="Windows Live" clId="Web-{EA3C3DE5-65BF-4B4A-9E43-F1F385106293}" dt="2021-06-17T03:25:52.144" v="593" actId="20577"/>
          <ac:spMkLst>
            <pc:docMk/>
            <pc:sldMk cId="3448728400" sldId="398"/>
            <ac:spMk id="30" creationId="{69346300-3F74-4738-BF6B-5365DD02F6E1}"/>
          </ac:spMkLst>
        </pc:spChg>
      </pc:sldChg>
      <pc:sldChg chg="modSp">
        <pc:chgData name="Masaki Suzuki" userId="2c4feb2ed34ad1a7" providerId="Windows Live" clId="Web-{EA3C3DE5-65BF-4B4A-9E43-F1F385106293}" dt="2021-06-17T03:31:42.213" v="607" actId="1076"/>
        <pc:sldMkLst>
          <pc:docMk/>
          <pc:sldMk cId="2961450010" sldId="399"/>
        </pc:sldMkLst>
        <pc:spChg chg="mod">
          <ac:chgData name="Masaki Suzuki" userId="2c4feb2ed34ad1a7" providerId="Windows Live" clId="Web-{EA3C3DE5-65BF-4B4A-9E43-F1F385106293}" dt="2021-06-17T03:31:42.213" v="607" actId="1076"/>
          <ac:spMkLst>
            <pc:docMk/>
            <pc:sldMk cId="2961450010" sldId="399"/>
            <ac:spMk id="4" creationId="{B9BF2544-664E-45BA-9C2D-6E5D343DAEE2}"/>
          </ac:spMkLst>
        </pc:spChg>
        <pc:spChg chg="mod">
          <ac:chgData name="Masaki Suzuki" userId="2c4feb2ed34ad1a7" providerId="Windows Live" clId="Web-{EA3C3DE5-65BF-4B4A-9E43-F1F385106293}" dt="2021-06-17T03:31:31.838" v="606" actId="1076"/>
          <ac:spMkLst>
            <pc:docMk/>
            <pc:sldMk cId="2961450010" sldId="399"/>
            <ac:spMk id="11" creationId="{E16CD471-7F31-4C32-B27D-34576268E2EB}"/>
          </ac:spMkLst>
        </pc:spChg>
      </pc:sldChg>
      <pc:sldChg chg="modSp">
        <pc:chgData name="Masaki Suzuki" userId="2c4feb2ed34ad1a7" providerId="Windows Live" clId="Web-{EA3C3DE5-65BF-4B4A-9E43-F1F385106293}" dt="2021-06-17T03:22:18.594" v="575" actId="1076"/>
        <pc:sldMkLst>
          <pc:docMk/>
          <pc:sldMk cId="900628308" sldId="402"/>
        </pc:sldMkLst>
        <pc:spChg chg="mod">
          <ac:chgData name="Masaki Suzuki" userId="2c4feb2ed34ad1a7" providerId="Windows Live" clId="Web-{EA3C3DE5-65BF-4B4A-9E43-F1F385106293}" dt="2021-06-17T03:22:11.047" v="574" actId="1076"/>
          <ac:spMkLst>
            <pc:docMk/>
            <pc:sldMk cId="900628308" sldId="402"/>
            <ac:spMk id="4" creationId="{2EA511DE-058F-4BAA-AA29-90DF12B26B04}"/>
          </ac:spMkLst>
        </pc:spChg>
        <pc:spChg chg="mod">
          <ac:chgData name="Masaki Suzuki" userId="2c4feb2ed34ad1a7" providerId="Windows Live" clId="Web-{EA3C3DE5-65BF-4B4A-9E43-F1F385106293}" dt="2021-06-17T03:21:56.125" v="571" actId="14100"/>
          <ac:spMkLst>
            <pc:docMk/>
            <pc:sldMk cId="900628308" sldId="402"/>
            <ac:spMk id="6" creationId="{5FD2ECB2-1C1A-40DA-AEDF-CF340048781A}"/>
          </ac:spMkLst>
        </pc:spChg>
        <pc:spChg chg="mod">
          <ac:chgData name="Masaki Suzuki" userId="2c4feb2ed34ad1a7" providerId="Windows Live" clId="Web-{EA3C3DE5-65BF-4B4A-9E43-F1F385106293}" dt="2021-06-17T03:21:50.203" v="570" actId="1076"/>
          <ac:spMkLst>
            <pc:docMk/>
            <pc:sldMk cId="900628308" sldId="402"/>
            <ac:spMk id="8" creationId="{4A1D952E-3037-4836-8403-43EC4E737D16}"/>
          </ac:spMkLst>
        </pc:spChg>
        <pc:spChg chg="mod">
          <ac:chgData name="Masaki Suzuki" userId="2c4feb2ed34ad1a7" providerId="Windows Live" clId="Web-{EA3C3DE5-65BF-4B4A-9E43-F1F385106293}" dt="2021-06-17T03:21:43.843" v="568" actId="1076"/>
          <ac:spMkLst>
            <pc:docMk/>
            <pc:sldMk cId="900628308" sldId="402"/>
            <ac:spMk id="14" creationId="{DC2A3020-E28E-4AA1-B49A-9079952B1682}"/>
          </ac:spMkLst>
        </pc:spChg>
        <pc:spChg chg="mod">
          <ac:chgData name="Masaki Suzuki" userId="2c4feb2ed34ad1a7" providerId="Windows Live" clId="Web-{EA3C3DE5-65BF-4B4A-9E43-F1F385106293}" dt="2021-06-17T03:22:02.890" v="573" actId="1076"/>
          <ac:spMkLst>
            <pc:docMk/>
            <pc:sldMk cId="900628308" sldId="402"/>
            <ac:spMk id="15" creationId="{49F39534-E67B-415E-AA14-254B64BF4978}"/>
          </ac:spMkLst>
        </pc:spChg>
        <pc:spChg chg="mod">
          <ac:chgData name="Masaki Suzuki" userId="2c4feb2ed34ad1a7" providerId="Windows Live" clId="Web-{EA3C3DE5-65BF-4B4A-9E43-F1F385106293}" dt="2021-06-17T03:21:40.984" v="567" actId="1076"/>
          <ac:spMkLst>
            <pc:docMk/>
            <pc:sldMk cId="900628308" sldId="402"/>
            <ac:spMk id="16" creationId="{E00AF0B1-8C89-447A-BAC8-04E1C2A29D10}"/>
          </ac:spMkLst>
        </pc:spChg>
        <pc:spChg chg="mod">
          <ac:chgData name="Masaki Suzuki" userId="2c4feb2ed34ad1a7" providerId="Windows Live" clId="Web-{EA3C3DE5-65BF-4B4A-9E43-F1F385106293}" dt="2021-06-17T03:21:35.499" v="566" actId="1076"/>
          <ac:spMkLst>
            <pc:docMk/>
            <pc:sldMk cId="900628308" sldId="402"/>
            <ac:spMk id="17" creationId="{5B5713A7-6263-48D0-A4D0-E07DF0462224}"/>
          </ac:spMkLst>
        </pc:spChg>
        <pc:spChg chg="mod">
          <ac:chgData name="Masaki Suzuki" userId="2c4feb2ed34ad1a7" providerId="Windows Live" clId="Web-{EA3C3DE5-65BF-4B4A-9E43-F1F385106293}" dt="2021-06-17T03:22:18.594" v="575" actId="1076"/>
          <ac:spMkLst>
            <pc:docMk/>
            <pc:sldMk cId="900628308" sldId="402"/>
            <ac:spMk id="18" creationId="{DB5519C5-01EC-47C1-AA35-8F9AF0ABCF05}"/>
          </ac:spMkLst>
        </pc:spChg>
        <pc:spChg chg="mod">
          <ac:chgData name="Masaki Suzuki" userId="2c4feb2ed34ad1a7" providerId="Windows Live" clId="Web-{EA3C3DE5-65BF-4B4A-9E43-F1F385106293}" dt="2021-06-17T03:21:33.359" v="565" actId="1076"/>
          <ac:spMkLst>
            <pc:docMk/>
            <pc:sldMk cId="900628308" sldId="402"/>
            <ac:spMk id="19" creationId="{8CE1D097-4A5B-47F5-8A0B-36EC06CEC009}"/>
          </ac:spMkLst>
        </pc:spChg>
      </pc:sldChg>
      <pc:sldChg chg="modSp">
        <pc:chgData name="Masaki Suzuki" userId="2c4feb2ed34ad1a7" providerId="Windows Live" clId="Web-{EA3C3DE5-65BF-4B4A-9E43-F1F385106293}" dt="2021-06-17T03:24:46.268" v="582" actId="1076"/>
        <pc:sldMkLst>
          <pc:docMk/>
          <pc:sldMk cId="673375447" sldId="403"/>
        </pc:sldMkLst>
        <pc:spChg chg="mod">
          <ac:chgData name="Masaki Suzuki" userId="2c4feb2ed34ad1a7" providerId="Windows Live" clId="Web-{EA3C3DE5-65BF-4B4A-9E43-F1F385106293}" dt="2021-06-17T03:24:46.268" v="582" actId="1076"/>
          <ac:spMkLst>
            <pc:docMk/>
            <pc:sldMk cId="673375447" sldId="403"/>
            <ac:spMk id="15" creationId="{AE424656-C78E-477B-B790-EF4F7EDC17CE}"/>
          </ac:spMkLst>
        </pc:spChg>
        <pc:spChg chg="mod">
          <ac:chgData name="Masaki Suzuki" userId="2c4feb2ed34ad1a7" providerId="Windows Live" clId="Web-{EA3C3DE5-65BF-4B4A-9E43-F1F385106293}" dt="2021-06-17T03:24:35.909" v="581" actId="1076"/>
          <ac:spMkLst>
            <pc:docMk/>
            <pc:sldMk cId="673375447" sldId="403"/>
            <ac:spMk id="19" creationId="{45A29A87-B563-450F-8590-70674D506F90}"/>
          </ac:spMkLst>
        </pc:spChg>
      </pc:sldChg>
      <pc:sldChg chg="modSp">
        <pc:chgData name="Masaki Suzuki" userId="2c4feb2ed34ad1a7" providerId="Windows Live" clId="Web-{EA3C3DE5-65BF-4B4A-9E43-F1F385106293}" dt="2021-06-17T03:31:18.025" v="605" actId="1076"/>
        <pc:sldMkLst>
          <pc:docMk/>
          <pc:sldMk cId="2805759793" sldId="405"/>
        </pc:sldMkLst>
        <pc:spChg chg="mod">
          <ac:chgData name="Masaki Suzuki" userId="2c4feb2ed34ad1a7" providerId="Windows Live" clId="Web-{EA3C3DE5-65BF-4B4A-9E43-F1F385106293}" dt="2021-06-17T03:31:11.978" v="604" actId="1076"/>
          <ac:spMkLst>
            <pc:docMk/>
            <pc:sldMk cId="2805759793" sldId="405"/>
            <ac:spMk id="8" creationId="{ED385681-E718-4F83-8B03-2066972040D1}"/>
          </ac:spMkLst>
        </pc:spChg>
        <pc:spChg chg="mod">
          <ac:chgData name="Masaki Suzuki" userId="2c4feb2ed34ad1a7" providerId="Windows Live" clId="Web-{EA3C3DE5-65BF-4B4A-9E43-F1F385106293}" dt="2021-06-17T03:31:18.025" v="605" actId="1076"/>
          <ac:spMkLst>
            <pc:docMk/>
            <pc:sldMk cId="2805759793" sldId="405"/>
            <ac:spMk id="17" creationId="{DFA01076-39BD-4441-8811-8FE389C9C2F1}"/>
          </ac:spMkLst>
        </pc:spChg>
      </pc:sldChg>
      <pc:sldChg chg="modSp">
        <pc:chgData name="Masaki Suzuki" userId="2c4feb2ed34ad1a7" providerId="Windows Live" clId="Web-{EA3C3DE5-65BF-4B4A-9E43-F1F385106293}" dt="2021-06-17T03:19:15.872" v="552" actId="20577"/>
        <pc:sldMkLst>
          <pc:docMk/>
          <pc:sldMk cId="1670774392" sldId="408"/>
        </pc:sldMkLst>
        <pc:spChg chg="mod">
          <ac:chgData name="Masaki Suzuki" userId="2c4feb2ed34ad1a7" providerId="Windows Live" clId="Web-{EA3C3DE5-65BF-4B4A-9E43-F1F385106293}" dt="2021-06-17T03:18:42.825" v="537" actId="20577"/>
          <ac:spMkLst>
            <pc:docMk/>
            <pc:sldMk cId="1670774392" sldId="408"/>
            <ac:spMk id="16" creationId="{614E974D-34ED-4FD1-B6E6-6AE34566BB68}"/>
          </ac:spMkLst>
        </pc:spChg>
        <pc:spChg chg="mod">
          <ac:chgData name="Masaki Suzuki" userId="2c4feb2ed34ad1a7" providerId="Windows Live" clId="Web-{EA3C3DE5-65BF-4B4A-9E43-F1F385106293}" dt="2021-06-17T03:18:58.106" v="539" actId="1076"/>
          <ac:spMkLst>
            <pc:docMk/>
            <pc:sldMk cId="1670774392" sldId="408"/>
            <ac:spMk id="17" creationId="{E044A0E7-6316-4DB0-B40F-D130B556D6B2}"/>
          </ac:spMkLst>
        </pc:spChg>
        <pc:spChg chg="mod">
          <ac:chgData name="Masaki Suzuki" userId="2c4feb2ed34ad1a7" providerId="Windows Live" clId="Web-{EA3C3DE5-65BF-4B4A-9E43-F1F385106293}" dt="2021-06-17T03:19:15.872" v="552" actId="20577"/>
          <ac:spMkLst>
            <pc:docMk/>
            <pc:sldMk cId="1670774392" sldId="408"/>
            <ac:spMk id="23" creationId="{9004CD52-C473-40E4-BD81-45EA46D48088}"/>
          </ac:spMkLst>
        </pc:spChg>
      </pc:sldChg>
      <pc:sldChg chg="modSp">
        <pc:chgData name="Masaki Suzuki" userId="2c4feb2ed34ad1a7" providerId="Windows Live" clId="Web-{EA3C3DE5-65BF-4B4A-9E43-F1F385106293}" dt="2021-06-17T04:07:37.125" v="688" actId="20577"/>
        <pc:sldMkLst>
          <pc:docMk/>
          <pc:sldMk cId="462141805" sldId="412"/>
        </pc:sldMkLst>
        <pc:spChg chg="mod">
          <ac:chgData name="Masaki Suzuki" userId="2c4feb2ed34ad1a7" providerId="Windows Live" clId="Web-{EA3C3DE5-65BF-4B4A-9E43-F1F385106293}" dt="2021-06-17T04:07:37.125" v="688" actId="20577"/>
          <ac:spMkLst>
            <pc:docMk/>
            <pc:sldMk cId="462141805" sldId="412"/>
            <ac:spMk id="11" creationId="{6767F72A-B215-4DDD-8F1E-F5C7B53A0E3B}"/>
          </ac:spMkLst>
        </pc:spChg>
        <pc:spChg chg="mod">
          <ac:chgData name="Masaki Suzuki" userId="2c4feb2ed34ad1a7" providerId="Windows Live" clId="Web-{EA3C3DE5-65BF-4B4A-9E43-F1F385106293}" dt="2021-06-17T03:33:12.136" v="608" actId="1076"/>
          <ac:spMkLst>
            <pc:docMk/>
            <pc:sldMk cId="462141805" sldId="412"/>
            <ac:spMk id="27" creationId="{F99B6BCC-5D1A-4C3B-8A4C-6522FB11FB80}"/>
          </ac:spMkLst>
        </pc:spChg>
      </pc:sldChg>
      <pc:sldChg chg="delSp modSp">
        <pc:chgData name="Masaki Suzuki" userId="2c4feb2ed34ad1a7" providerId="Windows Live" clId="Web-{EA3C3DE5-65BF-4B4A-9E43-F1F385106293}" dt="2021-06-17T04:08:02.844" v="691" actId="1076"/>
        <pc:sldMkLst>
          <pc:docMk/>
          <pc:sldMk cId="2642435103" sldId="414"/>
        </pc:sldMkLst>
        <pc:spChg chg="mod">
          <ac:chgData name="Masaki Suzuki" userId="2c4feb2ed34ad1a7" providerId="Windows Live" clId="Web-{EA3C3DE5-65BF-4B4A-9E43-F1F385106293}" dt="2021-06-17T03:33:43.887" v="610" actId="20577"/>
          <ac:spMkLst>
            <pc:docMk/>
            <pc:sldMk cId="2642435103" sldId="414"/>
            <ac:spMk id="6" creationId="{5FD2ECB2-1C1A-40DA-AEDF-CF340048781A}"/>
          </ac:spMkLst>
        </pc:spChg>
        <pc:spChg chg="mod">
          <ac:chgData name="Masaki Suzuki" userId="2c4feb2ed34ad1a7" providerId="Windows Live" clId="Web-{EA3C3DE5-65BF-4B4A-9E43-F1F385106293}" dt="2021-06-17T03:33:50.121" v="611" actId="1076"/>
          <ac:spMkLst>
            <pc:docMk/>
            <pc:sldMk cId="2642435103" sldId="414"/>
            <ac:spMk id="16" creationId="{8E4310EA-FF1B-41A2-ADF5-4AF3FBB4ED1F}"/>
          </ac:spMkLst>
        </pc:spChg>
        <pc:spChg chg="mod">
          <ac:chgData name="Masaki Suzuki" userId="2c4feb2ed34ad1a7" providerId="Windows Live" clId="Web-{EA3C3DE5-65BF-4B4A-9E43-F1F385106293}" dt="2021-06-17T04:08:02.844" v="691" actId="1076"/>
          <ac:spMkLst>
            <pc:docMk/>
            <pc:sldMk cId="2642435103" sldId="414"/>
            <ac:spMk id="17" creationId="{80B58D5A-0000-464E-BB23-97BFD8361D4C}"/>
          </ac:spMkLst>
        </pc:spChg>
        <pc:spChg chg="mod">
          <ac:chgData name="Masaki Suzuki" userId="2c4feb2ed34ad1a7" providerId="Windows Live" clId="Web-{EA3C3DE5-65BF-4B4A-9E43-F1F385106293}" dt="2021-06-17T04:07:47.765" v="689" actId="1076"/>
          <ac:spMkLst>
            <pc:docMk/>
            <pc:sldMk cId="2642435103" sldId="414"/>
            <ac:spMk id="47" creationId="{1CE234EF-5F74-49CA-9F06-D59589482F60}"/>
          </ac:spMkLst>
        </pc:spChg>
        <pc:spChg chg="mod">
          <ac:chgData name="Masaki Suzuki" userId="2c4feb2ed34ad1a7" providerId="Windows Live" clId="Web-{EA3C3DE5-65BF-4B4A-9E43-F1F385106293}" dt="2021-06-17T04:07:54.547" v="690" actId="1076"/>
          <ac:spMkLst>
            <pc:docMk/>
            <pc:sldMk cId="2642435103" sldId="414"/>
            <ac:spMk id="49" creationId="{80F4BB15-C8D9-4BEB-968C-351BAF6C58CA}"/>
          </ac:spMkLst>
        </pc:spChg>
        <pc:spChg chg="del">
          <ac:chgData name="Masaki Suzuki" userId="2c4feb2ed34ad1a7" providerId="Windows Live" clId="Web-{EA3C3DE5-65BF-4B4A-9E43-F1F385106293}" dt="2021-06-17T03:33:36.621" v="609"/>
          <ac:spMkLst>
            <pc:docMk/>
            <pc:sldMk cId="2642435103" sldId="414"/>
            <ac:spMk id="51" creationId="{1CAF7CDA-C615-43B9-9DE7-4E4BBE11D315}"/>
          </ac:spMkLst>
        </pc:spChg>
      </pc:sldChg>
      <pc:sldChg chg="modSp">
        <pc:chgData name="Masaki Suzuki" userId="2c4feb2ed34ad1a7" providerId="Windows Live" clId="Web-{EA3C3DE5-65BF-4B4A-9E43-F1F385106293}" dt="2021-06-17T04:09:12.142" v="693" actId="1076"/>
        <pc:sldMkLst>
          <pc:docMk/>
          <pc:sldMk cId="564077160" sldId="415"/>
        </pc:sldMkLst>
        <pc:spChg chg="mod">
          <ac:chgData name="Masaki Suzuki" userId="2c4feb2ed34ad1a7" providerId="Windows Live" clId="Web-{EA3C3DE5-65BF-4B4A-9E43-F1F385106293}" dt="2021-06-17T04:09:12.079" v="692" actId="1076"/>
          <ac:spMkLst>
            <pc:docMk/>
            <pc:sldMk cId="564077160" sldId="415"/>
            <ac:spMk id="5" creationId="{34F80885-D7B3-4510-B1B1-658B3EC01E1B}"/>
          </ac:spMkLst>
        </pc:spChg>
        <pc:spChg chg="mod">
          <ac:chgData name="Masaki Suzuki" userId="2c4feb2ed34ad1a7" providerId="Windows Live" clId="Web-{EA3C3DE5-65BF-4B4A-9E43-F1F385106293}" dt="2021-06-17T04:09:12.142" v="693" actId="1076"/>
          <ac:spMkLst>
            <pc:docMk/>
            <pc:sldMk cId="564077160" sldId="415"/>
            <ac:spMk id="16" creationId="{40F69552-8F4E-464C-83CA-9C3D0870C4DE}"/>
          </ac:spMkLst>
        </pc:spChg>
      </pc:sldChg>
      <pc:sldChg chg="modSp">
        <pc:chgData name="Masaki Suzuki" userId="2c4feb2ed34ad1a7" providerId="Windows Live" clId="Web-{EA3C3DE5-65BF-4B4A-9E43-F1F385106293}" dt="2021-06-17T04:03:48.949" v="680" actId="1076"/>
        <pc:sldMkLst>
          <pc:docMk/>
          <pc:sldMk cId="3526939710" sldId="420"/>
        </pc:sldMkLst>
        <pc:spChg chg="mod">
          <ac:chgData name="Masaki Suzuki" userId="2c4feb2ed34ad1a7" providerId="Windows Live" clId="Web-{EA3C3DE5-65BF-4B4A-9E43-F1F385106293}" dt="2021-06-17T03:34:22.731" v="612" actId="1076"/>
          <ac:spMkLst>
            <pc:docMk/>
            <pc:sldMk cId="3526939710" sldId="420"/>
            <ac:spMk id="13" creationId="{ADE66001-E7DB-4BEE-A5E0-12DD80478E43}"/>
          </ac:spMkLst>
        </pc:spChg>
        <pc:spChg chg="mod">
          <ac:chgData name="Masaki Suzuki" userId="2c4feb2ed34ad1a7" providerId="Windows Live" clId="Web-{EA3C3DE5-65BF-4B4A-9E43-F1F385106293}" dt="2021-06-17T04:03:48.949" v="680" actId="1076"/>
          <ac:spMkLst>
            <pc:docMk/>
            <pc:sldMk cId="3526939710" sldId="420"/>
            <ac:spMk id="17" creationId="{B4977364-5A14-4BE9-9035-B49107C925EB}"/>
          </ac:spMkLst>
        </pc:spChg>
      </pc:sldChg>
      <pc:sldChg chg="modSp">
        <pc:chgData name="Masaki Suzuki" userId="2c4feb2ed34ad1a7" providerId="Windows Live" clId="Web-{EA3C3DE5-65BF-4B4A-9E43-F1F385106293}" dt="2021-06-17T04:09:40.205" v="699" actId="1076"/>
        <pc:sldMkLst>
          <pc:docMk/>
          <pc:sldMk cId="583989210" sldId="421"/>
        </pc:sldMkLst>
        <pc:spChg chg="mod">
          <ac:chgData name="Masaki Suzuki" userId="2c4feb2ed34ad1a7" providerId="Windows Live" clId="Web-{EA3C3DE5-65BF-4B4A-9E43-F1F385106293}" dt="2021-06-17T04:09:22.595" v="694" actId="1076"/>
          <ac:spMkLst>
            <pc:docMk/>
            <pc:sldMk cId="583989210" sldId="421"/>
            <ac:spMk id="7" creationId="{5847A68D-9BAE-4BD3-A9C3-BA3367BAE6A5}"/>
          </ac:spMkLst>
        </pc:spChg>
        <pc:spChg chg="mod">
          <ac:chgData name="Masaki Suzuki" userId="2c4feb2ed34ad1a7" providerId="Windows Live" clId="Web-{EA3C3DE5-65BF-4B4A-9E43-F1F385106293}" dt="2021-06-17T03:35:31.154" v="620" actId="1076"/>
          <ac:spMkLst>
            <pc:docMk/>
            <pc:sldMk cId="583989210" sldId="421"/>
            <ac:spMk id="15" creationId="{393DCC92-1F34-44E9-8E66-2EDC522DA92E}"/>
          </ac:spMkLst>
        </pc:spChg>
        <pc:spChg chg="mod">
          <ac:chgData name="Masaki Suzuki" userId="2c4feb2ed34ad1a7" providerId="Windows Live" clId="Web-{EA3C3DE5-65BF-4B4A-9E43-F1F385106293}" dt="2021-06-17T04:09:40.205" v="699" actId="1076"/>
          <ac:spMkLst>
            <pc:docMk/>
            <pc:sldMk cId="583989210" sldId="421"/>
            <ac:spMk id="30" creationId="{B2ECA153-AF10-4044-BDD6-7C3493D3643F}"/>
          </ac:spMkLst>
        </pc:spChg>
        <pc:spChg chg="mod">
          <ac:chgData name="Masaki Suzuki" userId="2c4feb2ed34ad1a7" providerId="Windows Live" clId="Web-{EA3C3DE5-65BF-4B4A-9E43-F1F385106293}" dt="2021-06-17T04:09:31.595" v="698" actId="14100"/>
          <ac:spMkLst>
            <pc:docMk/>
            <pc:sldMk cId="583989210" sldId="421"/>
            <ac:spMk id="32" creationId="{FDCAF7F8-D3E9-4FF4-9EE8-23AD5C74375B}"/>
          </ac:spMkLst>
        </pc:spChg>
        <pc:spChg chg="mod">
          <ac:chgData name="Masaki Suzuki" userId="2c4feb2ed34ad1a7" providerId="Windows Live" clId="Web-{EA3C3DE5-65BF-4B4A-9E43-F1F385106293}" dt="2021-06-17T04:09:23.689" v="695" actId="1076"/>
          <ac:spMkLst>
            <pc:docMk/>
            <pc:sldMk cId="583989210" sldId="421"/>
            <ac:spMk id="34" creationId="{56541E1E-F9AA-4F44-A4B7-D91C3FEF3EC5}"/>
          </ac:spMkLst>
        </pc:spChg>
        <pc:spChg chg="mod">
          <ac:chgData name="Masaki Suzuki" userId="2c4feb2ed34ad1a7" providerId="Windows Live" clId="Web-{EA3C3DE5-65BF-4B4A-9E43-F1F385106293}" dt="2021-06-17T03:34:36.747" v="614" actId="20577"/>
          <ac:spMkLst>
            <pc:docMk/>
            <pc:sldMk cId="583989210" sldId="421"/>
            <ac:spMk id="38" creationId="{B326348B-E0C1-4D1C-9D0C-ADBBA17CE3B6}"/>
          </ac:spMkLst>
        </pc:spChg>
        <pc:spChg chg="mod">
          <ac:chgData name="Masaki Suzuki" userId="2c4feb2ed34ad1a7" providerId="Windows Live" clId="Web-{EA3C3DE5-65BF-4B4A-9E43-F1F385106293}" dt="2021-06-17T03:34:47.544" v="617" actId="1076"/>
          <ac:spMkLst>
            <pc:docMk/>
            <pc:sldMk cId="583989210" sldId="421"/>
            <ac:spMk id="39" creationId="{761597DD-58BF-4E7D-8DE9-86178A3840C3}"/>
          </ac:spMkLst>
        </pc:spChg>
        <pc:spChg chg="mod">
          <ac:chgData name="Masaki Suzuki" userId="2c4feb2ed34ad1a7" providerId="Windows Live" clId="Web-{EA3C3DE5-65BF-4B4A-9E43-F1F385106293}" dt="2021-06-17T03:34:55.857" v="619" actId="20577"/>
          <ac:spMkLst>
            <pc:docMk/>
            <pc:sldMk cId="583989210" sldId="421"/>
            <ac:spMk id="40" creationId="{AB2AC33E-908B-4936-89AE-BD653B0AEF9A}"/>
          </ac:spMkLst>
        </pc:spChg>
      </pc:sldChg>
      <pc:sldChg chg="addSp modSp">
        <pc:chgData name="Masaki Suzuki" userId="2c4feb2ed34ad1a7" providerId="Windows Live" clId="Web-{EA3C3DE5-65BF-4B4A-9E43-F1F385106293}" dt="2021-06-17T04:10:13.518" v="701" actId="1076"/>
        <pc:sldMkLst>
          <pc:docMk/>
          <pc:sldMk cId="2453741763" sldId="424"/>
        </pc:sldMkLst>
        <pc:spChg chg="add mod">
          <ac:chgData name="Masaki Suzuki" userId="2c4feb2ed34ad1a7" providerId="Windows Live" clId="Web-{EA3C3DE5-65BF-4B4A-9E43-F1F385106293}" dt="2021-06-17T02:33:40.060" v="82" actId="1076"/>
          <ac:spMkLst>
            <pc:docMk/>
            <pc:sldMk cId="2453741763" sldId="424"/>
            <ac:spMk id="5" creationId="{537CA7A5-4BCC-4AE6-A822-53B479DD2E2C}"/>
          </ac:spMkLst>
        </pc:spChg>
        <pc:spChg chg="mod">
          <ac:chgData name="Masaki Suzuki" userId="2c4feb2ed34ad1a7" providerId="Windows Live" clId="Web-{EA3C3DE5-65BF-4B4A-9E43-F1F385106293}" dt="2021-06-17T04:10:13.518" v="701" actId="1076"/>
          <ac:spMkLst>
            <pc:docMk/>
            <pc:sldMk cId="2453741763" sldId="424"/>
            <ac:spMk id="13" creationId="{506A4280-2633-4C00-BFF5-001546FCC427}"/>
          </ac:spMkLst>
        </pc:spChg>
        <pc:spChg chg="mod">
          <ac:chgData name="Masaki Suzuki" userId="2c4feb2ed34ad1a7" providerId="Windows Live" clId="Web-{EA3C3DE5-65BF-4B4A-9E43-F1F385106293}" dt="2021-06-17T04:10:01.236" v="700" actId="1076"/>
          <ac:spMkLst>
            <pc:docMk/>
            <pc:sldMk cId="2453741763" sldId="424"/>
            <ac:spMk id="31" creationId="{CFD9BA0F-9D9F-4092-B68D-B1114E182DEB}"/>
          </ac:spMkLst>
        </pc:spChg>
        <pc:spChg chg="add mod">
          <ac:chgData name="Masaki Suzuki" userId="2c4feb2ed34ad1a7" providerId="Windows Live" clId="Web-{EA3C3DE5-65BF-4B4A-9E43-F1F385106293}" dt="2021-06-17T02:33:53.358" v="89" actId="20577"/>
          <ac:spMkLst>
            <pc:docMk/>
            <pc:sldMk cId="2453741763" sldId="424"/>
            <ac:spMk id="42" creationId="{3BAEF029-15DC-4AAB-B860-AA145342FB65}"/>
          </ac:spMkLst>
        </pc:spChg>
        <pc:spChg chg="add mod">
          <ac:chgData name="Masaki Suzuki" userId="2c4feb2ed34ad1a7" providerId="Windows Live" clId="Web-{EA3C3DE5-65BF-4B4A-9E43-F1F385106293}" dt="2021-06-17T02:34:07.733" v="98" actId="1076"/>
          <ac:spMkLst>
            <pc:docMk/>
            <pc:sldMk cId="2453741763" sldId="424"/>
            <ac:spMk id="43" creationId="{B4FE8941-4C22-44E0-8FA0-86D44F10231D}"/>
          </ac:spMkLst>
        </pc:spChg>
      </pc:sldChg>
      <pc:sldChg chg="addSp delSp modSp">
        <pc:chgData name="Masaki Suzuki" userId="2c4feb2ed34ad1a7" providerId="Windows Live" clId="Web-{EA3C3DE5-65BF-4B4A-9E43-F1F385106293}" dt="2021-06-17T04:11:35.051" v="705" actId="1076"/>
        <pc:sldMkLst>
          <pc:docMk/>
          <pc:sldMk cId="3612339903" sldId="425"/>
        </pc:sldMkLst>
        <pc:spChg chg="mod">
          <ac:chgData name="Masaki Suzuki" userId="2c4feb2ed34ad1a7" providerId="Windows Live" clId="Web-{EA3C3DE5-65BF-4B4A-9E43-F1F385106293}" dt="2021-06-17T04:06:46.874" v="681" actId="1076"/>
          <ac:spMkLst>
            <pc:docMk/>
            <pc:sldMk cId="3612339903" sldId="425"/>
            <ac:spMk id="12" creationId="{33712B96-72DD-4E3F-BAFE-0468A6E20C68}"/>
          </ac:spMkLst>
        </pc:spChg>
        <pc:spChg chg="add mod">
          <ac:chgData name="Masaki Suzuki" userId="2c4feb2ed34ad1a7" providerId="Windows Live" clId="Web-{EA3C3DE5-65BF-4B4A-9E43-F1F385106293}" dt="2021-06-17T02:34:31.186" v="104" actId="20577"/>
          <ac:spMkLst>
            <pc:docMk/>
            <pc:sldMk cId="3612339903" sldId="425"/>
            <ac:spMk id="13" creationId="{9FB44BD7-9987-4C42-9C5A-1FE25ED7CD8A}"/>
          </ac:spMkLst>
        </pc:spChg>
        <pc:spChg chg="mod">
          <ac:chgData name="Masaki Suzuki" userId="2c4feb2ed34ad1a7" providerId="Windows Live" clId="Web-{EA3C3DE5-65BF-4B4A-9E43-F1F385106293}" dt="2021-06-17T04:11:35.051" v="705" actId="1076"/>
          <ac:spMkLst>
            <pc:docMk/>
            <pc:sldMk cId="3612339903" sldId="425"/>
            <ac:spMk id="36" creationId="{91B8DF7C-FBDC-4091-8CE9-3F539AB8F9E4}"/>
          </ac:spMkLst>
        </pc:spChg>
        <pc:spChg chg="mod">
          <ac:chgData name="Masaki Suzuki" userId="2c4feb2ed34ad1a7" providerId="Windows Live" clId="Web-{EA3C3DE5-65BF-4B4A-9E43-F1F385106293}" dt="2021-06-17T04:11:07.988" v="704" actId="1076"/>
          <ac:spMkLst>
            <pc:docMk/>
            <pc:sldMk cId="3612339903" sldId="425"/>
            <ac:spMk id="40" creationId="{6A35E4A8-4E1C-4062-822D-292FFE3511FF}"/>
          </ac:spMkLst>
        </pc:spChg>
        <pc:spChg chg="mod">
          <ac:chgData name="Masaki Suzuki" userId="2c4feb2ed34ad1a7" providerId="Windows Live" clId="Web-{EA3C3DE5-65BF-4B4A-9E43-F1F385106293}" dt="2021-06-17T04:06:56.593" v="682" actId="1076"/>
          <ac:spMkLst>
            <pc:docMk/>
            <pc:sldMk cId="3612339903" sldId="425"/>
            <ac:spMk id="41" creationId="{11442D3E-A876-49FC-A7AC-EF1F6D3EF147}"/>
          </ac:spMkLst>
        </pc:spChg>
        <pc:spChg chg="add mod">
          <ac:chgData name="Masaki Suzuki" userId="2c4feb2ed34ad1a7" providerId="Windows Live" clId="Web-{EA3C3DE5-65BF-4B4A-9E43-F1F385106293}" dt="2021-06-17T02:34:46.530" v="110" actId="1076"/>
          <ac:spMkLst>
            <pc:docMk/>
            <pc:sldMk cId="3612339903" sldId="425"/>
            <ac:spMk id="45" creationId="{0D9A4A02-4C16-4CA0-9BCE-B566B0FA5A1B}"/>
          </ac:spMkLst>
        </pc:spChg>
        <pc:spChg chg="add mod">
          <ac:chgData name="Masaki Suzuki" userId="2c4feb2ed34ad1a7" providerId="Windows Live" clId="Web-{EA3C3DE5-65BF-4B4A-9E43-F1F385106293}" dt="2021-06-17T02:37:01.782" v="132" actId="1076"/>
          <ac:spMkLst>
            <pc:docMk/>
            <pc:sldMk cId="3612339903" sldId="425"/>
            <ac:spMk id="46" creationId="{096E3EB4-C5BB-4829-BD52-15CFED53D1E0}"/>
          </ac:spMkLst>
        </pc:spChg>
        <pc:spChg chg="add mod">
          <ac:chgData name="Masaki Suzuki" userId="2c4feb2ed34ad1a7" providerId="Windows Live" clId="Web-{EA3C3DE5-65BF-4B4A-9E43-F1F385106293}" dt="2021-06-17T02:37:18.533" v="136" actId="1076"/>
          <ac:spMkLst>
            <pc:docMk/>
            <pc:sldMk cId="3612339903" sldId="425"/>
            <ac:spMk id="47" creationId="{6A26186F-EFBD-456E-869A-2A3CA91A146C}"/>
          </ac:spMkLst>
        </pc:spChg>
        <pc:spChg chg="mod">
          <ac:chgData name="Masaki Suzuki" userId="2c4feb2ed34ad1a7" providerId="Windows Live" clId="Web-{EA3C3DE5-65BF-4B4A-9E43-F1F385106293}" dt="2021-06-17T04:10:42.253" v="703" actId="1076"/>
          <ac:spMkLst>
            <pc:docMk/>
            <pc:sldMk cId="3612339903" sldId="425"/>
            <ac:spMk id="62" creationId="{7911014F-4C34-4A3A-982F-83669691E64A}"/>
          </ac:spMkLst>
        </pc:spChg>
        <pc:cxnChg chg="add mod">
          <ac:chgData name="Masaki Suzuki" userId="2c4feb2ed34ad1a7" providerId="Windows Live" clId="Web-{EA3C3DE5-65BF-4B4A-9E43-F1F385106293}" dt="2021-06-17T02:36:53.110" v="131" actId="14100"/>
          <ac:cxnSpMkLst>
            <pc:docMk/>
            <pc:sldMk cId="3612339903" sldId="425"/>
            <ac:cxnSpMk id="14" creationId="{F0114DC6-5A00-4A45-BEA2-7BD7C039C2DA}"/>
          </ac:cxnSpMkLst>
        </pc:cxnChg>
        <pc:cxnChg chg="del mod">
          <ac:chgData name="Masaki Suzuki" userId="2c4feb2ed34ad1a7" providerId="Windows Live" clId="Web-{EA3C3DE5-65BF-4B4A-9E43-F1F385106293}" dt="2021-06-17T02:35:59.984" v="122"/>
          <ac:cxnSpMkLst>
            <pc:docMk/>
            <pc:sldMk cId="3612339903" sldId="425"/>
            <ac:cxnSpMk id="52" creationId="{686B7922-C652-4854-868E-0CD8E314EA04}"/>
          </ac:cxnSpMkLst>
        </pc:cxnChg>
        <pc:cxnChg chg="mod">
          <ac:chgData name="Masaki Suzuki" userId="2c4feb2ed34ad1a7" providerId="Windows Live" clId="Web-{EA3C3DE5-65BF-4B4A-9E43-F1F385106293}" dt="2021-06-17T02:36:10.188" v="123" actId="14100"/>
          <ac:cxnSpMkLst>
            <pc:docMk/>
            <pc:sldMk cId="3612339903" sldId="425"/>
            <ac:cxnSpMk id="53" creationId="{6102FD56-B261-440F-9552-9A7ACC9E56F6}"/>
          </ac:cxnSpMkLst>
        </pc:cxnChg>
      </pc:sldChg>
      <pc:sldChg chg="addSp modSp">
        <pc:chgData name="Masaki Suzuki" userId="2c4feb2ed34ad1a7" providerId="Windows Live" clId="Web-{EA3C3DE5-65BF-4B4A-9E43-F1F385106293}" dt="2021-06-17T03:09:50.925" v="483" actId="1076"/>
        <pc:sldMkLst>
          <pc:docMk/>
          <pc:sldMk cId="11004748" sldId="426"/>
        </pc:sldMkLst>
        <pc:spChg chg="mod">
          <ac:chgData name="Masaki Suzuki" userId="2c4feb2ed34ad1a7" providerId="Windows Live" clId="Web-{EA3C3DE5-65BF-4B4A-9E43-F1F385106293}" dt="2021-06-17T03:06:44.172" v="450" actId="1076"/>
          <ac:spMkLst>
            <pc:docMk/>
            <pc:sldMk cId="11004748" sldId="426"/>
            <ac:spMk id="3" creationId="{D3EE77F3-77B0-4F94-831C-6907D96947B8}"/>
          </ac:spMkLst>
        </pc:spChg>
        <pc:spChg chg="mod">
          <ac:chgData name="Masaki Suzuki" userId="2c4feb2ed34ad1a7" providerId="Windows Live" clId="Web-{EA3C3DE5-65BF-4B4A-9E43-F1F385106293}" dt="2021-06-17T03:07:00.438" v="454" actId="1076"/>
          <ac:spMkLst>
            <pc:docMk/>
            <pc:sldMk cId="11004748" sldId="426"/>
            <ac:spMk id="6" creationId="{59DF8B85-DCF6-4C32-8C38-264C1E3FAD11}"/>
          </ac:spMkLst>
        </pc:spChg>
        <pc:spChg chg="add mod">
          <ac:chgData name="Masaki Suzuki" userId="2c4feb2ed34ad1a7" providerId="Windows Live" clId="Web-{EA3C3DE5-65BF-4B4A-9E43-F1F385106293}" dt="2021-06-17T03:05:11.264" v="429" actId="1076"/>
          <ac:spMkLst>
            <pc:docMk/>
            <pc:sldMk cId="11004748" sldId="426"/>
            <ac:spMk id="10" creationId="{92D406F0-48E5-42E9-BC11-8A66381289EE}"/>
          </ac:spMkLst>
        </pc:spChg>
        <pc:spChg chg="mod">
          <ac:chgData name="Masaki Suzuki" userId="2c4feb2ed34ad1a7" providerId="Windows Live" clId="Web-{EA3C3DE5-65BF-4B4A-9E43-F1F385106293}" dt="2021-06-17T03:06:56.047" v="453" actId="1076"/>
          <ac:spMkLst>
            <pc:docMk/>
            <pc:sldMk cId="11004748" sldId="426"/>
            <ac:spMk id="11" creationId="{6767F72A-B215-4DDD-8F1E-F5C7B53A0E3B}"/>
          </ac:spMkLst>
        </pc:spChg>
        <pc:spChg chg="add mod">
          <ac:chgData name="Masaki Suzuki" userId="2c4feb2ed34ad1a7" providerId="Windows Live" clId="Web-{EA3C3DE5-65BF-4B4A-9E43-F1F385106293}" dt="2021-06-17T03:07:12.782" v="456" actId="1076"/>
          <ac:spMkLst>
            <pc:docMk/>
            <pc:sldMk cId="11004748" sldId="426"/>
            <ac:spMk id="12" creationId="{A17049F3-573D-4FEA-BC58-710AC785081B}"/>
          </ac:spMkLst>
        </pc:spChg>
        <pc:spChg chg="add mod">
          <ac:chgData name="Masaki Suzuki" userId="2c4feb2ed34ad1a7" providerId="Windows Live" clId="Web-{EA3C3DE5-65BF-4B4A-9E43-F1F385106293}" dt="2021-06-17T03:08:17.580" v="467" actId="1076"/>
          <ac:spMkLst>
            <pc:docMk/>
            <pc:sldMk cId="11004748" sldId="426"/>
            <ac:spMk id="23" creationId="{08DB58AA-DB11-499E-9C97-4A688AB71E62}"/>
          </ac:spMkLst>
        </pc:spChg>
        <pc:spChg chg="add mod">
          <ac:chgData name="Masaki Suzuki" userId="2c4feb2ed34ad1a7" providerId="Windows Live" clId="Web-{EA3C3DE5-65BF-4B4A-9E43-F1F385106293}" dt="2021-06-17T03:09:50.925" v="483" actId="1076"/>
          <ac:spMkLst>
            <pc:docMk/>
            <pc:sldMk cId="11004748" sldId="426"/>
            <ac:spMk id="30" creationId="{77DE76D5-FC14-4A27-9C8A-8FED83FEC24C}"/>
          </ac:spMkLst>
        </pc:spChg>
        <pc:picChg chg="mod">
          <ac:chgData name="Masaki Suzuki" userId="2c4feb2ed34ad1a7" providerId="Windows Live" clId="Web-{EA3C3DE5-65BF-4B4A-9E43-F1F385106293}" dt="2021-06-17T03:06:47.984" v="451" actId="1076"/>
          <ac:picMkLst>
            <pc:docMk/>
            <pc:sldMk cId="11004748" sldId="426"/>
            <ac:picMk id="4" creationId="{570667D6-E959-4EC4-BFDC-3284F3372590}"/>
          </ac:picMkLst>
        </pc:picChg>
        <pc:picChg chg="mod">
          <ac:chgData name="Masaki Suzuki" userId="2c4feb2ed34ad1a7" providerId="Windows Live" clId="Web-{EA3C3DE5-65BF-4B4A-9E43-F1F385106293}" dt="2021-06-17T03:06:51.313" v="452" actId="1076"/>
          <ac:picMkLst>
            <pc:docMk/>
            <pc:sldMk cId="11004748" sldId="426"/>
            <ac:picMk id="5" creationId="{61240F2C-6E11-404C-9F28-3902C7FF1C0B}"/>
          </ac:picMkLst>
        </pc:picChg>
      </pc:sldChg>
      <pc:sldChg chg="addSp modSp">
        <pc:chgData name="Masaki Suzuki" userId="2c4feb2ed34ad1a7" providerId="Windows Live" clId="Web-{EA3C3DE5-65BF-4B4A-9E43-F1F385106293}" dt="2021-06-17T03:09:58.222" v="485" actId="1076"/>
        <pc:sldMkLst>
          <pc:docMk/>
          <pc:sldMk cId="3719566036" sldId="427"/>
        </pc:sldMkLst>
        <pc:spChg chg="add mod">
          <ac:chgData name="Masaki Suzuki" userId="2c4feb2ed34ad1a7" providerId="Windows Live" clId="Web-{EA3C3DE5-65BF-4B4A-9E43-F1F385106293}" dt="2021-06-17T03:05:17.795" v="431" actId="1076"/>
          <ac:spMkLst>
            <pc:docMk/>
            <pc:sldMk cId="3719566036" sldId="427"/>
            <ac:spMk id="7" creationId="{D4F9005B-E790-48EF-BC13-01C416AA2BE6}"/>
          </ac:spMkLst>
        </pc:spChg>
        <pc:spChg chg="add mod">
          <ac:chgData name="Masaki Suzuki" userId="2c4feb2ed34ad1a7" providerId="Windows Live" clId="Web-{EA3C3DE5-65BF-4B4A-9E43-F1F385106293}" dt="2021-06-17T03:07:19.938" v="458" actId="1076"/>
          <ac:spMkLst>
            <pc:docMk/>
            <pc:sldMk cId="3719566036" sldId="427"/>
            <ac:spMk id="8" creationId="{89BD87C6-21D5-447E-9F13-5B16C4691F60}"/>
          </ac:spMkLst>
        </pc:spChg>
        <pc:spChg chg="add mod">
          <ac:chgData name="Masaki Suzuki" userId="2c4feb2ed34ad1a7" providerId="Windows Live" clId="Web-{EA3C3DE5-65BF-4B4A-9E43-F1F385106293}" dt="2021-06-17T03:08:43.799" v="469" actId="1076"/>
          <ac:spMkLst>
            <pc:docMk/>
            <pc:sldMk cId="3719566036" sldId="427"/>
            <ac:spMk id="9" creationId="{FA4572DC-ADD2-488B-8DEE-3C0FD110654E}"/>
          </ac:spMkLst>
        </pc:spChg>
        <pc:spChg chg="add mod">
          <ac:chgData name="Masaki Suzuki" userId="2c4feb2ed34ad1a7" providerId="Windows Live" clId="Web-{EA3C3DE5-65BF-4B4A-9E43-F1F385106293}" dt="2021-06-17T03:09:58.222" v="485" actId="1076"/>
          <ac:spMkLst>
            <pc:docMk/>
            <pc:sldMk cId="3719566036" sldId="427"/>
            <ac:spMk id="17" creationId="{D85A25F2-72A5-4560-9E1E-0CB15348B565}"/>
          </ac:spMkLst>
        </pc:spChg>
      </pc:sldChg>
      <pc:sldChg chg="addSp modSp">
        <pc:chgData name="Masaki Suzuki" userId="2c4feb2ed34ad1a7" providerId="Windows Live" clId="Web-{EA3C3DE5-65BF-4B4A-9E43-F1F385106293}" dt="2021-06-17T04:17:52.229" v="727" actId="1076"/>
        <pc:sldMkLst>
          <pc:docMk/>
          <pc:sldMk cId="2717037713" sldId="428"/>
        </pc:sldMkLst>
        <pc:spChg chg="add mod">
          <ac:chgData name="Masaki Suzuki" userId="2c4feb2ed34ad1a7" providerId="Windows Live" clId="Web-{EA3C3DE5-65BF-4B4A-9E43-F1F385106293}" dt="2021-06-17T03:05:24.233" v="433" actId="1076"/>
          <ac:spMkLst>
            <pc:docMk/>
            <pc:sldMk cId="2717037713" sldId="428"/>
            <ac:spMk id="5" creationId="{E792CBCC-9CF5-4A4E-B681-8D8ADA532D79}"/>
          </ac:spMkLst>
        </pc:spChg>
        <pc:spChg chg="add">
          <ac:chgData name="Masaki Suzuki" userId="2c4feb2ed34ad1a7" providerId="Windows Live" clId="Web-{EA3C3DE5-65BF-4B4A-9E43-F1F385106293}" dt="2021-06-17T03:07:24.641" v="459"/>
          <ac:spMkLst>
            <pc:docMk/>
            <pc:sldMk cId="2717037713" sldId="428"/>
            <ac:spMk id="8" creationId="{0B65B966-8BC6-4948-9D13-8EF8DB93E0E2}"/>
          </ac:spMkLst>
        </pc:spChg>
        <pc:spChg chg="add mod">
          <ac:chgData name="Masaki Suzuki" userId="2c4feb2ed34ad1a7" providerId="Windows Live" clId="Web-{EA3C3DE5-65BF-4B4A-9E43-F1F385106293}" dt="2021-06-17T03:08:53.002" v="471" actId="1076"/>
          <ac:spMkLst>
            <pc:docMk/>
            <pc:sldMk cId="2717037713" sldId="428"/>
            <ac:spMk id="10" creationId="{3B3DD18B-48EA-4333-983D-40AD075AE545}"/>
          </ac:spMkLst>
        </pc:spChg>
        <pc:spChg chg="mod">
          <ac:chgData name="Masaki Suzuki" userId="2c4feb2ed34ad1a7" providerId="Windows Live" clId="Web-{EA3C3DE5-65BF-4B4A-9E43-F1F385106293}" dt="2021-06-17T04:17:44.244" v="725" actId="20577"/>
          <ac:spMkLst>
            <pc:docMk/>
            <pc:sldMk cId="2717037713" sldId="428"/>
            <ac:spMk id="11" creationId="{6767F72A-B215-4DDD-8F1E-F5C7B53A0E3B}"/>
          </ac:spMkLst>
        </pc:spChg>
        <pc:spChg chg="add mod">
          <ac:chgData name="Masaki Suzuki" userId="2c4feb2ed34ad1a7" providerId="Windows Live" clId="Web-{EA3C3DE5-65BF-4B4A-9E43-F1F385106293}" dt="2021-06-17T03:10:05.238" v="487" actId="1076"/>
          <ac:spMkLst>
            <pc:docMk/>
            <pc:sldMk cId="2717037713" sldId="428"/>
            <ac:spMk id="12" creationId="{C81270B8-3354-4A5D-9585-FBD0E7D35BA5}"/>
          </ac:spMkLst>
        </pc:spChg>
        <pc:spChg chg="mod">
          <ac:chgData name="Masaki Suzuki" userId="2c4feb2ed34ad1a7" providerId="Windows Live" clId="Web-{EA3C3DE5-65BF-4B4A-9E43-F1F385106293}" dt="2021-06-17T04:17:47.151" v="726" actId="1076"/>
          <ac:spMkLst>
            <pc:docMk/>
            <pc:sldMk cId="2717037713" sldId="428"/>
            <ac:spMk id="37" creationId="{D99A0B17-D835-47F7-A363-AB026409B5E0}"/>
          </ac:spMkLst>
        </pc:spChg>
        <pc:spChg chg="mod">
          <ac:chgData name="Masaki Suzuki" userId="2c4feb2ed34ad1a7" providerId="Windows Live" clId="Web-{EA3C3DE5-65BF-4B4A-9E43-F1F385106293}" dt="2021-06-17T04:17:52.229" v="727" actId="1076"/>
          <ac:spMkLst>
            <pc:docMk/>
            <pc:sldMk cId="2717037713" sldId="428"/>
            <ac:spMk id="38" creationId="{72DBB8DF-156E-4CE6-A485-92159C5383FD}"/>
          </ac:spMkLst>
        </pc:spChg>
        <pc:spChg chg="mod">
          <ac:chgData name="Masaki Suzuki" userId="2c4feb2ed34ad1a7" providerId="Windows Live" clId="Web-{EA3C3DE5-65BF-4B4A-9E43-F1F385106293}" dt="2021-06-17T04:17:20.306" v="724" actId="1076"/>
          <ac:spMkLst>
            <pc:docMk/>
            <pc:sldMk cId="2717037713" sldId="428"/>
            <ac:spMk id="43" creationId="{B971044B-50F9-4ACA-9B62-7AB7A4AAE950}"/>
          </ac:spMkLst>
        </pc:spChg>
      </pc:sldChg>
      <pc:sldChg chg="addSp modSp">
        <pc:chgData name="Masaki Suzuki" userId="2c4feb2ed34ad1a7" providerId="Windows Live" clId="Web-{EA3C3DE5-65BF-4B4A-9E43-F1F385106293}" dt="2021-06-17T03:10:16.316" v="490" actId="1076"/>
        <pc:sldMkLst>
          <pc:docMk/>
          <pc:sldMk cId="1098776758" sldId="429"/>
        </pc:sldMkLst>
        <pc:spChg chg="add mod">
          <ac:chgData name="Masaki Suzuki" userId="2c4feb2ed34ad1a7" providerId="Windows Live" clId="Web-{EA3C3DE5-65BF-4B4A-9E43-F1F385106293}" dt="2021-06-17T03:05:31.889" v="435" actId="1076"/>
          <ac:spMkLst>
            <pc:docMk/>
            <pc:sldMk cId="1098776758" sldId="429"/>
            <ac:spMk id="18" creationId="{8ECCEEE0-3DC7-448A-8EBB-E22CEF84C880}"/>
          </ac:spMkLst>
        </pc:spChg>
        <pc:spChg chg="add">
          <ac:chgData name="Masaki Suzuki" userId="2c4feb2ed34ad1a7" providerId="Windows Live" clId="Web-{EA3C3DE5-65BF-4B4A-9E43-F1F385106293}" dt="2021-06-17T03:07:29.266" v="460"/>
          <ac:spMkLst>
            <pc:docMk/>
            <pc:sldMk cId="1098776758" sldId="429"/>
            <ac:spMk id="19" creationId="{E27BE8D7-AF61-435C-9F5E-F8B3B264593D}"/>
          </ac:spMkLst>
        </pc:spChg>
        <pc:spChg chg="add mod">
          <ac:chgData name="Masaki Suzuki" userId="2c4feb2ed34ad1a7" providerId="Windows Live" clId="Web-{EA3C3DE5-65BF-4B4A-9E43-F1F385106293}" dt="2021-06-17T03:10:16.316" v="490" actId="1076"/>
          <ac:spMkLst>
            <pc:docMk/>
            <pc:sldMk cId="1098776758" sldId="429"/>
            <ac:spMk id="20" creationId="{66966917-752C-4EF4-99A7-3915AFD9C9CA}"/>
          </ac:spMkLst>
        </pc:spChg>
        <pc:spChg chg="add mod">
          <ac:chgData name="Masaki Suzuki" userId="2c4feb2ed34ad1a7" providerId="Windows Live" clId="Web-{EA3C3DE5-65BF-4B4A-9E43-F1F385106293}" dt="2021-06-17T03:10:12.441" v="489" actId="1076"/>
          <ac:spMkLst>
            <pc:docMk/>
            <pc:sldMk cId="1098776758" sldId="429"/>
            <ac:spMk id="26" creationId="{CAA7AD4D-945A-4206-806E-0A206583FB18}"/>
          </ac:spMkLst>
        </pc:spChg>
      </pc:sldChg>
      <pc:sldChg chg="addSp delSp modSp">
        <pc:chgData name="Masaki Suzuki" userId="2c4feb2ed34ad1a7" providerId="Windows Live" clId="Web-{EA3C3DE5-65BF-4B4A-9E43-F1F385106293}" dt="2021-06-17T04:12:03.676" v="708" actId="1076"/>
        <pc:sldMkLst>
          <pc:docMk/>
          <pc:sldMk cId="1388704942" sldId="440"/>
        </pc:sldMkLst>
        <pc:spChg chg="mod">
          <ac:chgData name="Masaki Suzuki" userId="2c4feb2ed34ad1a7" providerId="Windows Live" clId="Web-{EA3C3DE5-65BF-4B4A-9E43-F1F385106293}" dt="2021-06-17T02:38:11.768" v="144" actId="20577"/>
          <ac:spMkLst>
            <pc:docMk/>
            <pc:sldMk cId="1388704942" sldId="440"/>
            <ac:spMk id="5" creationId="{9CD6A609-F691-4279-A024-E8BB639B14C7}"/>
          </ac:spMkLst>
        </pc:spChg>
        <pc:spChg chg="mod">
          <ac:chgData name="Masaki Suzuki" userId="2c4feb2ed34ad1a7" providerId="Windows Live" clId="Web-{EA3C3DE5-65BF-4B4A-9E43-F1F385106293}" dt="2021-06-17T04:11:57.238" v="707" actId="1076"/>
          <ac:spMkLst>
            <pc:docMk/>
            <pc:sldMk cId="1388704942" sldId="440"/>
            <ac:spMk id="9" creationId="{D8FB0080-7696-42B2-A346-531AC08254B6}"/>
          </ac:spMkLst>
        </pc:spChg>
        <pc:spChg chg="add mod">
          <ac:chgData name="Masaki Suzuki" userId="2c4feb2ed34ad1a7" providerId="Windows Live" clId="Web-{EA3C3DE5-65BF-4B4A-9E43-F1F385106293}" dt="2021-06-17T02:37:39.627" v="138" actId="1076"/>
          <ac:spMkLst>
            <pc:docMk/>
            <pc:sldMk cId="1388704942" sldId="440"/>
            <ac:spMk id="15" creationId="{383AA526-38D6-41E8-B844-2A36194C2E57}"/>
          </ac:spMkLst>
        </pc:spChg>
        <pc:spChg chg="del">
          <ac:chgData name="Masaki Suzuki" userId="2c4feb2ed34ad1a7" providerId="Windows Live" clId="Web-{EA3C3DE5-65BF-4B4A-9E43-F1F385106293}" dt="2021-06-17T02:38:04.018" v="142"/>
          <ac:spMkLst>
            <pc:docMk/>
            <pc:sldMk cId="1388704942" sldId="440"/>
            <ac:spMk id="19" creationId="{BC15CF9E-18F0-4EB5-BAA1-64FFDB7BB078}"/>
          </ac:spMkLst>
        </pc:spChg>
        <pc:spChg chg="mod">
          <ac:chgData name="Masaki Suzuki" userId="2c4feb2ed34ad1a7" providerId="Windows Live" clId="Web-{EA3C3DE5-65BF-4B4A-9E43-F1F385106293}" dt="2021-06-17T02:38:22.971" v="147" actId="1076"/>
          <ac:spMkLst>
            <pc:docMk/>
            <pc:sldMk cId="1388704942" sldId="440"/>
            <ac:spMk id="21" creationId="{C713CD54-29AE-485E-B27B-0DF34866BE3A}"/>
          </ac:spMkLst>
        </pc:spChg>
        <pc:spChg chg="del">
          <ac:chgData name="Masaki Suzuki" userId="2c4feb2ed34ad1a7" providerId="Windows Live" clId="Web-{EA3C3DE5-65BF-4B4A-9E43-F1F385106293}" dt="2021-06-17T02:38:19.190" v="146"/>
          <ac:spMkLst>
            <pc:docMk/>
            <pc:sldMk cId="1388704942" sldId="440"/>
            <ac:spMk id="25" creationId="{6AA231DF-9E13-4742-9D20-63461BAE31F1}"/>
          </ac:spMkLst>
        </pc:spChg>
        <pc:spChg chg="mod">
          <ac:chgData name="Masaki Suzuki" userId="2c4feb2ed34ad1a7" providerId="Windows Live" clId="Web-{EA3C3DE5-65BF-4B4A-9E43-F1F385106293}" dt="2021-06-17T04:11:54.176" v="706" actId="1076"/>
          <ac:spMkLst>
            <pc:docMk/>
            <pc:sldMk cId="1388704942" sldId="440"/>
            <ac:spMk id="26" creationId="{D6061E29-EC87-4CB4-98E5-2974C0B90DD2}"/>
          </ac:spMkLst>
        </pc:spChg>
        <pc:spChg chg="mod">
          <ac:chgData name="Masaki Suzuki" userId="2c4feb2ed34ad1a7" providerId="Windows Live" clId="Web-{EA3C3DE5-65BF-4B4A-9E43-F1F385106293}" dt="2021-06-17T02:38:36.909" v="150" actId="1076"/>
          <ac:spMkLst>
            <pc:docMk/>
            <pc:sldMk cId="1388704942" sldId="440"/>
            <ac:spMk id="28" creationId="{94AC3B56-8D17-407E-AB35-273393BBD60B}"/>
          </ac:spMkLst>
        </pc:spChg>
        <pc:spChg chg="mod">
          <ac:chgData name="Masaki Suzuki" userId="2c4feb2ed34ad1a7" providerId="Windows Live" clId="Web-{EA3C3DE5-65BF-4B4A-9E43-F1F385106293}" dt="2021-06-17T02:38:43.050" v="152" actId="1076"/>
          <ac:spMkLst>
            <pc:docMk/>
            <pc:sldMk cId="1388704942" sldId="440"/>
            <ac:spMk id="29" creationId="{89152EDA-4C1F-4151-8E6E-22966BBE0A96}"/>
          </ac:spMkLst>
        </pc:spChg>
        <pc:spChg chg="mod">
          <ac:chgData name="Masaki Suzuki" userId="2c4feb2ed34ad1a7" providerId="Windows Live" clId="Web-{EA3C3DE5-65BF-4B4A-9E43-F1F385106293}" dt="2021-06-17T04:12:03.676" v="708" actId="1076"/>
          <ac:spMkLst>
            <pc:docMk/>
            <pc:sldMk cId="1388704942" sldId="440"/>
            <ac:spMk id="30" creationId="{958E05BC-FB0B-44D6-849C-D1D43F241879}"/>
          </ac:spMkLst>
        </pc:spChg>
        <pc:spChg chg="mod">
          <ac:chgData name="Masaki Suzuki" userId="2c4feb2ed34ad1a7" providerId="Windows Live" clId="Web-{EA3C3DE5-65BF-4B4A-9E43-F1F385106293}" dt="2021-06-17T02:38:32.003" v="149" actId="1076"/>
          <ac:spMkLst>
            <pc:docMk/>
            <pc:sldMk cId="1388704942" sldId="440"/>
            <ac:spMk id="31" creationId="{D206F70C-A2E6-44CE-AFD1-98BF09329C23}"/>
          </ac:spMkLst>
        </pc:spChg>
        <pc:spChg chg="add mod">
          <ac:chgData name="Masaki Suzuki" userId="2c4feb2ed34ad1a7" providerId="Windows Live" clId="Web-{EA3C3DE5-65BF-4B4A-9E43-F1F385106293}" dt="2021-06-17T02:39:01.487" v="157" actId="1076"/>
          <ac:spMkLst>
            <pc:docMk/>
            <pc:sldMk cId="1388704942" sldId="440"/>
            <ac:spMk id="35" creationId="{7395F570-8AC9-4F5A-B67F-B07D9D7502E2}"/>
          </ac:spMkLst>
        </pc:spChg>
        <pc:spChg chg="add mod">
          <ac:chgData name="Masaki Suzuki" userId="2c4feb2ed34ad1a7" providerId="Windows Live" clId="Web-{EA3C3DE5-65BF-4B4A-9E43-F1F385106293}" dt="2021-06-17T02:39:09.300" v="161" actId="20577"/>
          <ac:spMkLst>
            <pc:docMk/>
            <pc:sldMk cId="1388704942" sldId="440"/>
            <ac:spMk id="36" creationId="{9CB3A6E5-0530-4963-8C53-301B7192F94A}"/>
          </ac:spMkLst>
        </pc:spChg>
      </pc:sldChg>
      <pc:sldChg chg="addSp delSp modSp">
        <pc:chgData name="Masaki Suzuki" userId="2c4feb2ed34ad1a7" providerId="Windows Live" clId="Web-{EA3C3DE5-65BF-4B4A-9E43-F1F385106293}" dt="2021-06-17T04:14:10.256" v="722" actId="1076"/>
        <pc:sldMkLst>
          <pc:docMk/>
          <pc:sldMk cId="2429493534" sldId="441"/>
        </pc:sldMkLst>
        <pc:spChg chg="add del mod">
          <ac:chgData name="Masaki Suzuki" userId="2c4feb2ed34ad1a7" providerId="Windows Live" clId="Web-{EA3C3DE5-65BF-4B4A-9E43-F1F385106293}" dt="2021-06-17T03:02:36.277" v="386"/>
          <ac:spMkLst>
            <pc:docMk/>
            <pc:sldMk cId="2429493534" sldId="441"/>
            <ac:spMk id="12" creationId="{B829FBB7-B889-4D98-AB07-8692D95FB8EA}"/>
          </ac:spMkLst>
        </pc:spChg>
        <pc:spChg chg="add mod">
          <ac:chgData name="Masaki Suzuki" userId="2c4feb2ed34ad1a7" providerId="Windows Live" clId="Web-{EA3C3DE5-65BF-4B4A-9E43-F1F385106293}" dt="2021-06-17T03:02:59.871" v="391" actId="1076"/>
          <ac:spMkLst>
            <pc:docMk/>
            <pc:sldMk cId="2429493534" sldId="441"/>
            <ac:spMk id="13" creationId="{E628C263-06F2-4EC6-85BA-E0F5F42F5D74}"/>
          </ac:spMkLst>
        </pc:spChg>
        <pc:spChg chg="mod">
          <ac:chgData name="Masaki Suzuki" userId="2c4feb2ed34ad1a7" providerId="Windows Live" clId="Web-{EA3C3DE5-65BF-4B4A-9E43-F1F385106293}" dt="2021-06-17T04:14:06.772" v="721" actId="1076"/>
          <ac:spMkLst>
            <pc:docMk/>
            <pc:sldMk cId="2429493534" sldId="441"/>
            <ac:spMk id="45" creationId="{DEEFE5BB-0B1F-4E80-B74F-B665DF36089D}"/>
          </ac:spMkLst>
        </pc:spChg>
        <pc:spChg chg="mod">
          <ac:chgData name="Masaki Suzuki" userId="2c4feb2ed34ad1a7" providerId="Windows Live" clId="Web-{EA3C3DE5-65BF-4B4A-9E43-F1F385106293}" dt="2021-06-17T04:14:10.256" v="722" actId="1076"/>
          <ac:spMkLst>
            <pc:docMk/>
            <pc:sldMk cId="2429493534" sldId="441"/>
            <ac:spMk id="49" creationId="{8256AE13-6B54-4AD6-BC19-C7D954817897}"/>
          </ac:spMkLst>
        </pc:spChg>
        <pc:spChg chg="add mod">
          <ac:chgData name="Masaki Suzuki" userId="2c4feb2ed34ad1a7" providerId="Windows Live" clId="Web-{EA3C3DE5-65BF-4B4A-9E43-F1F385106293}" dt="2021-06-17T03:03:14.746" v="395" actId="20577"/>
          <ac:spMkLst>
            <pc:docMk/>
            <pc:sldMk cId="2429493534" sldId="441"/>
            <ac:spMk id="51" creationId="{7A359433-18FD-432D-AD22-18B7DB89F75B}"/>
          </ac:spMkLst>
        </pc:spChg>
        <pc:spChg chg="add mod">
          <ac:chgData name="Masaki Suzuki" userId="2c4feb2ed34ad1a7" providerId="Windows Live" clId="Web-{EA3C3DE5-65BF-4B4A-9E43-F1F385106293}" dt="2021-06-17T03:04:06.466" v="414" actId="1076"/>
          <ac:spMkLst>
            <pc:docMk/>
            <pc:sldMk cId="2429493534" sldId="441"/>
            <ac:spMk id="53" creationId="{604B6AD9-7A05-4F5B-B192-D5F46093A080}"/>
          </ac:spMkLst>
        </pc:spChg>
        <pc:spChg chg="add del mod">
          <ac:chgData name="Masaki Suzuki" userId="2c4feb2ed34ad1a7" providerId="Windows Live" clId="Web-{EA3C3DE5-65BF-4B4A-9E43-F1F385106293}" dt="2021-06-17T03:04:02.528" v="413"/>
          <ac:spMkLst>
            <pc:docMk/>
            <pc:sldMk cId="2429493534" sldId="441"/>
            <ac:spMk id="54" creationId="{A4CDBB68-BE23-42C6-A486-3F22E1A65FB9}"/>
          </ac:spMkLst>
        </pc:spChg>
        <pc:spChg chg="add mod">
          <ac:chgData name="Masaki Suzuki" userId="2c4feb2ed34ad1a7" providerId="Windows Live" clId="Web-{EA3C3DE5-65BF-4B4A-9E43-F1F385106293}" dt="2021-06-17T03:04:23.169" v="423" actId="1076"/>
          <ac:spMkLst>
            <pc:docMk/>
            <pc:sldMk cId="2429493534" sldId="441"/>
            <ac:spMk id="55" creationId="{28E4506A-7D98-4D94-86A3-0A6470B6C3D2}"/>
          </ac:spMkLst>
        </pc:spChg>
      </pc:sldChg>
      <pc:sldChg chg="addSp modSp">
        <pc:chgData name="Masaki Suzuki" userId="2c4feb2ed34ad1a7" providerId="Windows Live" clId="Web-{EA3C3DE5-65BF-4B4A-9E43-F1F385106293}" dt="2021-06-17T03:09:30.159" v="478" actId="1076"/>
        <pc:sldMkLst>
          <pc:docMk/>
          <pc:sldMk cId="3685078141" sldId="442"/>
        </pc:sldMkLst>
        <pc:spChg chg="add mod">
          <ac:chgData name="Masaki Suzuki" userId="2c4feb2ed34ad1a7" providerId="Windows Live" clId="Web-{EA3C3DE5-65BF-4B4A-9E43-F1F385106293}" dt="2021-06-17T03:04:53.045" v="425" actId="1076"/>
          <ac:spMkLst>
            <pc:docMk/>
            <pc:sldMk cId="3685078141" sldId="442"/>
            <ac:spMk id="15" creationId="{694F69DA-85FF-42FA-B134-32295E5DDEB9}"/>
          </ac:spMkLst>
        </pc:spChg>
        <pc:spChg chg="add mod">
          <ac:chgData name="Masaki Suzuki" userId="2c4feb2ed34ad1a7" providerId="Windows Live" clId="Web-{EA3C3DE5-65BF-4B4A-9E43-F1F385106293}" dt="2021-06-17T03:06:02.218" v="439" actId="1076"/>
          <ac:spMkLst>
            <pc:docMk/>
            <pc:sldMk cId="3685078141" sldId="442"/>
            <ac:spMk id="16" creationId="{1DBA43DB-22E3-44D7-8F5F-BA0C1DA7FA1B}"/>
          </ac:spMkLst>
        </pc:spChg>
        <pc:spChg chg="add mod">
          <ac:chgData name="Masaki Suzuki" userId="2c4feb2ed34ad1a7" providerId="Windows Live" clId="Web-{EA3C3DE5-65BF-4B4A-9E43-F1F385106293}" dt="2021-06-17T03:08:01.939" v="463" actId="1076"/>
          <ac:spMkLst>
            <pc:docMk/>
            <pc:sldMk cId="3685078141" sldId="442"/>
            <ac:spMk id="17" creationId="{0EDF0F6F-FABF-4E57-8E4F-D6C8A78BB18A}"/>
          </ac:spMkLst>
        </pc:spChg>
        <pc:spChg chg="add mod">
          <ac:chgData name="Masaki Suzuki" userId="2c4feb2ed34ad1a7" providerId="Windows Live" clId="Web-{EA3C3DE5-65BF-4B4A-9E43-F1F385106293}" dt="2021-06-17T03:09:30.159" v="478" actId="1076"/>
          <ac:spMkLst>
            <pc:docMk/>
            <pc:sldMk cId="3685078141" sldId="442"/>
            <ac:spMk id="35" creationId="{337D14E0-D304-4D54-876D-5BBA4BA7778C}"/>
          </ac:spMkLst>
        </pc:spChg>
      </pc:sldChg>
      <pc:sldChg chg="addSp modSp">
        <pc:chgData name="Masaki Suzuki" userId="2c4feb2ed34ad1a7" providerId="Windows Live" clId="Web-{EA3C3DE5-65BF-4B4A-9E43-F1F385106293}" dt="2021-06-17T03:09:43.550" v="481" actId="1076"/>
        <pc:sldMkLst>
          <pc:docMk/>
          <pc:sldMk cId="3812554032" sldId="443"/>
        </pc:sldMkLst>
        <pc:spChg chg="add mod">
          <ac:chgData name="Masaki Suzuki" userId="2c4feb2ed34ad1a7" providerId="Windows Live" clId="Web-{EA3C3DE5-65BF-4B4A-9E43-F1F385106293}" dt="2021-06-17T03:05:05.998" v="427" actId="1076"/>
          <ac:spMkLst>
            <pc:docMk/>
            <pc:sldMk cId="3812554032" sldId="443"/>
            <ac:spMk id="9" creationId="{2C25D70B-4048-455A-A6F0-AF88B9A0F7A3}"/>
          </ac:spMkLst>
        </pc:spChg>
        <pc:spChg chg="add mod">
          <ac:chgData name="Masaki Suzuki" userId="2c4feb2ed34ad1a7" providerId="Windows Live" clId="Web-{EA3C3DE5-65BF-4B4A-9E43-F1F385106293}" dt="2021-06-17T03:06:10.296" v="442" actId="1076"/>
          <ac:spMkLst>
            <pc:docMk/>
            <pc:sldMk cId="3812554032" sldId="443"/>
            <ac:spMk id="16" creationId="{B75ADD69-18BA-4AE9-9DCA-A3B03A646CB5}"/>
          </ac:spMkLst>
        </pc:spChg>
        <pc:spChg chg="add mod">
          <ac:chgData name="Masaki Suzuki" userId="2c4feb2ed34ad1a7" providerId="Windows Live" clId="Web-{EA3C3DE5-65BF-4B4A-9E43-F1F385106293}" dt="2021-06-17T03:09:39.113" v="480" actId="1076"/>
          <ac:spMkLst>
            <pc:docMk/>
            <pc:sldMk cId="3812554032" sldId="443"/>
            <ac:spMk id="17" creationId="{B696A6CB-E088-4DF8-835A-CB32DDB33178}"/>
          </ac:spMkLst>
        </pc:spChg>
        <pc:spChg chg="add mod">
          <ac:chgData name="Masaki Suzuki" userId="2c4feb2ed34ad1a7" providerId="Windows Live" clId="Web-{EA3C3DE5-65BF-4B4A-9E43-F1F385106293}" dt="2021-06-17T03:09:43.550" v="481" actId="1076"/>
          <ac:spMkLst>
            <pc:docMk/>
            <pc:sldMk cId="3812554032" sldId="443"/>
            <ac:spMk id="21" creationId="{9905A887-31B0-4F84-8ED8-DB99975DBB25}"/>
          </ac:spMkLst>
        </pc:spChg>
      </pc:sldChg>
      <pc:sldChg chg="addSp delSp modSp">
        <pc:chgData name="Masaki Suzuki" userId="2c4feb2ed34ad1a7" providerId="Windows Live" clId="Web-{EA3C3DE5-65BF-4B4A-9E43-F1F385106293}" dt="2021-06-17T04:12:15.161" v="709" actId="1076"/>
        <pc:sldMkLst>
          <pc:docMk/>
          <pc:sldMk cId="2695505981" sldId="445"/>
        </pc:sldMkLst>
        <pc:spChg chg="mod">
          <ac:chgData name="Masaki Suzuki" userId="2c4feb2ed34ad1a7" providerId="Windows Live" clId="Web-{EA3C3DE5-65BF-4B4A-9E43-F1F385106293}" dt="2021-06-17T03:38:44.720" v="639" actId="20577"/>
          <ac:spMkLst>
            <pc:docMk/>
            <pc:sldMk cId="2695505981" sldId="445"/>
            <ac:spMk id="5" creationId="{F48F47DB-9D4A-4064-88ED-A829B4973A52}"/>
          </ac:spMkLst>
        </pc:spChg>
        <pc:spChg chg="mod">
          <ac:chgData name="Masaki Suzuki" userId="2c4feb2ed34ad1a7" providerId="Windows Live" clId="Web-{EA3C3DE5-65BF-4B4A-9E43-F1F385106293}" dt="2021-06-17T03:57:45.145" v="674" actId="1076"/>
          <ac:spMkLst>
            <pc:docMk/>
            <pc:sldMk cId="2695505981" sldId="445"/>
            <ac:spMk id="9" creationId="{55CE3E2A-00EC-4027-9946-B3E39328947D}"/>
          </ac:spMkLst>
        </pc:spChg>
        <pc:spChg chg="mod">
          <ac:chgData name="Masaki Suzuki" userId="2c4feb2ed34ad1a7" providerId="Windows Live" clId="Web-{EA3C3DE5-65BF-4B4A-9E43-F1F385106293}" dt="2021-06-17T02:44:09.883" v="245" actId="14100"/>
          <ac:spMkLst>
            <pc:docMk/>
            <pc:sldMk cId="2695505981" sldId="445"/>
            <ac:spMk id="11" creationId="{6767F72A-B215-4DDD-8F1E-F5C7B53A0E3B}"/>
          </ac:spMkLst>
        </pc:spChg>
        <pc:spChg chg="add mod">
          <ac:chgData name="Masaki Suzuki" userId="2c4feb2ed34ad1a7" providerId="Windows Live" clId="Web-{EA3C3DE5-65BF-4B4A-9E43-F1F385106293}" dt="2021-06-17T02:39:34.222" v="172" actId="14100"/>
          <ac:spMkLst>
            <pc:docMk/>
            <pc:sldMk cId="2695505981" sldId="445"/>
            <ac:spMk id="13" creationId="{B1717CE1-3A93-4C6C-9848-303C4C3EB0BC}"/>
          </ac:spMkLst>
        </pc:spChg>
        <pc:spChg chg="mod">
          <ac:chgData name="Masaki Suzuki" userId="2c4feb2ed34ad1a7" providerId="Windows Live" clId="Web-{EA3C3DE5-65BF-4B4A-9E43-F1F385106293}" dt="2021-06-17T03:48:46.527" v="669" actId="1076"/>
          <ac:spMkLst>
            <pc:docMk/>
            <pc:sldMk cId="2695505981" sldId="445"/>
            <ac:spMk id="14" creationId="{710A34E1-CAAB-44DF-AB9C-108409CAFD9C}"/>
          </ac:spMkLst>
        </pc:spChg>
        <pc:spChg chg="mod">
          <ac:chgData name="Masaki Suzuki" userId="2c4feb2ed34ad1a7" providerId="Windows Live" clId="Web-{EA3C3DE5-65BF-4B4A-9E43-F1F385106293}" dt="2021-06-17T03:40:04.331" v="654" actId="1076"/>
          <ac:spMkLst>
            <pc:docMk/>
            <pc:sldMk cId="2695505981" sldId="445"/>
            <ac:spMk id="16" creationId="{F1E17D21-9652-43AA-B639-61A6DB145888}"/>
          </ac:spMkLst>
        </pc:spChg>
        <pc:spChg chg="mod">
          <ac:chgData name="Masaki Suzuki" userId="2c4feb2ed34ad1a7" providerId="Windows Live" clId="Web-{EA3C3DE5-65BF-4B4A-9E43-F1F385106293}" dt="2021-06-17T03:49:03.871" v="671" actId="1076"/>
          <ac:spMkLst>
            <pc:docMk/>
            <pc:sldMk cId="2695505981" sldId="445"/>
            <ac:spMk id="17" creationId="{49E93912-2341-4E17-8EBA-9AF65EB69A4E}"/>
          </ac:spMkLst>
        </pc:spChg>
        <pc:spChg chg="mod">
          <ac:chgData name="Masaki Suzuki" userId="2c4feb2ed34ad1a7" providerId="Windows Live" clId="Web-{EA3C3DE5-65BF-4B4A-9E43-F1F385106293}" dt="2021-06-17T03:41:16.754" v="667" actId="1076"/>
          <ac:spMkLst>
            <pc:docMk/>
            <pc:sldMk cId="2695505981" sldId="445"/>
            <ac:spMk id="18" creationId="{B78FF65C-7001-4055-81F7-1C5BF3F3B6C5}"/>
          </ac:spMkLst>
        </pc:spChg>
        <pc:spChg chg="mod">
          <ac:chgData name="Masaki Suzuki" userId="2c4feb2ed34ad1a7" providerId="Windows Live" clId="Web-{EA3C3DE5-65BF-4B4A-9E43-F1F385106293}" dt="2021-06-17T03:40:39.691" v="659" actId="1076"/>
          <ac:spMkLst>
            <pc:docMk/>
            <pc:sldMk cId="2695505981" sldId="445"/>
            <ac:spMk id="19" creationId="{7DAA59AF-44C9-44CD-AE24-B085CBBC4AAE}"/>
          </ac:spMkLst>
        </pc:spChg>
        <pc:spChg chg="mod">
          <ac:chgData name="Masaki Suzuki" userId="2c4feb2ed34ad1a7" providerId="Windows Live" clId="Web-{EA3C3DE5-65BF-4B4A-9E43-F1F385106293}" dt="2021-06-17T03:39:43.487" v="649" actId="1076"/>
          <ac:spMkLst>
            <pc:docMk/>
            <pc:sldMk cId="2695505981" sldId="445"/>
            <ac:spMk id="20" creationId="{D1CCA076-90AF-4216-ADC9-AFDA6B61E5F7}"/>
          </ac:spMkLst>
        </pc:spChg>
        <pc:spChg chg="mod">
          <ac:chgData name="Masaki Suzuki" userId="2c4feb2ed34ad1a7" providerId="Windows Live" clId="Web-{EA3C3DE5-65BF-4B4A-9E43-F1F385106293}" dt="2021-06-17T03:41:21.973" v="668" actId="1076"/>
          <ac:spMkLst>
            <pc:docMk/>
            <pc:sldMk cId="2695505981" sldId="445"/>
            <ac:spMk id="21" creationId="{8D0F380C-A864-45D4-B301-BBF18E5425F2}"/>
          </ac:spMkLst>
        </pc:spChg>
        <pc:spChg chg="add del mod">
          <ac:chgData name="Masaki Suzuki" userId="2c4feb2ed34ad1a7" providerId="Windows Live" clId="Web-{EA3C3DE5-65BF-4B4A-9E43-F1F385106293}" dt="2021-06-17T03:40:20.659" v="656" actId="1076"/>
          <ac:spMkLst>
            <pc:docMk/>
            <pc:sldMk cId="2695505981" sldId="445"/>
            <ac:spMk id="22" creationId="{9E7C9367-1DA1-463E-841D-ECF75B3AFD63}"/>
          </ac:spMkLst>
        </pc:spChg>
        <pc:spChg chg="mod">
          <ac:chgData name="Masaki Suzuki" userId="2c4feb2ed34ad1a7" providerId="Windows Live" clId="Web-{EA3C3DE5-65BF-4B4A-9E43-F1F385106293}" dt="2021-06-17T03:48:52.465" v="670" actId="1076"/>
          <ac:spMkLst>
            <pc:docMk/>
            <pc:sldMk cId="2695505981" sldId="445"/>
            <ac:spMk id="25" creationId="{4B4E27EA-FBDA-458F-914E-1518AEF89117}"/>
          </ac:spMkLst>
        </pc:spChg>
        <pc:spChg chg="mod">
          <ac:chgData name="Masaki Suzuki" userId="2c4feb2ed34ad1a7" providerId="Windows Live" clId="Web-{EA3C3DE5-65BF-4B4A-9E43-F1F385106293}" dt="2021-06-17T03:58:22.318" v="676" actId="1076"/>
          <ac:spMkLst>
            <pc:docMk/>
            <pc:sldMk cId="2695505981" sldId="445"/>
            <ac:spMk id="27" creationId="{F5C4A28B-E194-4B08-B773-39D3BDADA8FB}"/>
          </ac:spMkLst>
        </pc:spChg>
        <pc:spChg chg="mod">
          <ac:chgData name="Masaki Suzuki" userId="2c4feb2ed34ad1a7" providerId="Windows Live" clId="Web-{EA3C3DE5-65BF-4B4A-9E43-F1F385106293}" dt="2021-06-17T03:39:00.626" v="642" actId="1076"/>
          <ac:spMkLst>
            <pc:docMk/>
            <pc:sldMk cId="2695505981" sldId="445"/>
            <ac:spMk id="29" creationId="{939DB33A-9A16-44F8-9355-965552CD4FC2}"/>
          </ac:spMkLst>
        </pc:spChg>
        <pc:spChg chg="mod">
          <ac:chgData name="Masaki Suzuki" userId="2c4feb2ed34ad1a7" providerId="Windows Live" clId="Web-{EA3C3DE5-65BF-4B4A-9E43-F1F385106293}" dt="2021-06-17T03:39:07.533" v="643" actId="1076"/>
          <ac:spMkLst>
            <pc:docMk/>
            <pc:sldMk cId="2695505981" sldId="445"/>
            <ac:spMk id="30" creationId="{9E5147A3-A85C-48AF-BA68-9728CE2D1F15}"/>
          </ac:spMkLst>
        </pc:spChg>
        <pc:spChg chg="mod">
          <ac:chgData name="Masaki Suzuki" userId="2c4feb2ed34ad1a7" providerId="Windows Live" clId="Web-{EA3C3DE5-65BF-4B4A-9E43-F1F385106293}" dt="2021-06-17T04:12:15.161" v="709" actId="1076"/>
          <ac:spMkLst>
            <pc:docMk/>
            <pc:sldMk cId="2695505981" sldId="445"/>
            <ac:spMk id="31" creationId="{84F6ED4E-6B7A-4E45-AA18-332E69F691B3}"/>
          </ac:spMkLst>
        </pc:spChg>
        <pc:spChg chg="add mod">
          <ac:chgData name="Masaki Suzuki" userId="2c4feb2ed34ad1a7" providerId="Windows Live" clId="Web-{EA3C3DE5-65BF-4B4A-9E43-F1F385106293}" dt="2021-06-17T02:54:56.582" v="257" actId="1076"/>
          <ac:spMkLst>
            <pc:docMk/>
            <pc:sldMk cId="2695505981" sldId="445"/>
            <ac:spMk id="33" creationId="{8A0747B1-8ACB-4BA2-A8AD-2EDE33ED3908}"/>
          </ac:spMkLst>
        </pc:spChg>
      </pc:sldChg>
      <pc:sldChg chg="addSp modSp">
        <pc:chgData name="Masaki Suzuki" userId="2c4feb2ed34ad1a7" providerId="Windows Live" clId="Web-{EA3C3DE5-65BF-4B4A-9E43-F1F385106293}" dt="2021-06-17T03:58:43.662" v="677" actId="1076"/>
        <pc:sldMkLst>
          <pc:docMk/>
          <pc:sldMk cId="106666160" sldId="447"/>
        </pc:sldMkLst>
        <pc:spChg chg="mod">
          <ac:chgData name="Masaki Suzuki" userId="2c4feb2ed34ad1a7" providerId="Windows Live" clId="Web-{EA3C3DE5-65BF-4B4A-9E43-F1F385106293}" dt="2021-06-17T02:57:04.084" v="293" actId="20577"/>
          <ac:spMkLst>
            <pc:docMk/>
            <pc:sldMk cId="106666160" sldId="447"/>
            <ac:spMk id="2" creationId="{89E8158B-5EEC-45B0-8FEB-AB7342825C24}"/>
          </ac:spMkLst>
        </pc:spChg>
        <pc:spChg chg="mod">
          <ac:chgData name="Masaki Suzuki" userId="2c4feb2ed34ad1a7" providerId="Windows Live" clId="Web-{EA3C3DE5-65BF-4B4A-9E43-F1F385106293}" dt="2021-06-17T02:57:55.616" v="310" actId="1076"/>
          <ac:spMkLst>
            <pc:docMk/>
            <pc:sldMk cId="106666160" sldId="447"/>
            <ac:spMk id="8" creationId="{0E8F4CC7-809B-4CEC-BA5B-6C85CA821C0E}"/>
          </ac:spMkLst>
        </pc:spChg>
        <pc:spChg chg="add mod">
          <ac:chgData name="Masaki Suzuki" userId="2c4feb2ed34ad1a7" providerId="Windows Live" clId="Web-{EA3C3DE5-65BF-4B4A-9E43-F1F385106293}" dt="2021-06-17T02:57:13.084" v="295" actId="1076"/>
          <ac:spMkLst>
            <pc:docMk/>
            <pc:sldMk cId="106666160" sldId="447"/>
            <ac:spMk id="9" creationId="{5FA7B03E-F5AB-452D-9345-F6A0317ABA15}"/>
          </ac:spMkLst>
        </pc:spChg>
        <pc:spChg chg="mod">
          <ac:chgData name="Masaki Suzuki" userId="2c4feb2ed34ad1a7" providerId="Windows Live" clId="Web-{EA3C3DE5-65BF-4B4A-9E43-F1F385106293}" dt="2021-06-17T02:58:13.679" v="313" actId="1076"/>
          <ac:spMkLst>
            <pc:docMk/>
            <pc:sldMk cId="106666160" sldId="447"/>
            <ac:spMk id="12" creationId="{721711C2-DC60-448E-9E36-1F1AE05F3DF7}"/>
          </ac:spMkLst>
        </pc:spChg>
        <pc:spChg chg="mod">
          <ac:chgData name="Masaki Suzuki" userId="2c4feb2ed34ad1a7" providerId="Windows Live" clId="Web-{EA3C3DE5-65BF-4B4A-9E43-F1F385106293}" dt="2021-06-17T03:58:43.662" v="677" actId="1076"/>
          <ac:spMkLst>
            <pc:docMk/>
            <pc:sldMk cId="106666160" sldId="447"/>
            <ac:spMk id="14" creationId="{66717810-A850-4A10-9BC9-32BE8B782160}"/>
          </ac:spMkLst>
        </pc:spChg>
        <pc:spChg chg="mod">
          <ac:chgData name="Masaki Suzuki" userId="2c4feb2ed34ad1a7" providerId="Windows Live" clId="Web-{EA3C3DE5-65BF-4B4A-9E43-F1F385106293}" dt="2021-06-17T02:58:11.663" v="312" actId="1076"/>
          <ac:spMkLst>
            <pc:docMk/>
            <pc:sldMk cId="106666160" sldId="447"/>
            <ac:spMk id="19" creationId="{4D340C83-0ED2-43B8-87E3-4CBAD0B76812}"/>
          </ac:spMkLst>
        </pc:spChg>
        <pc:spChg chg="mod">
          <ac:chgData name="Masaki Suzuki" userId="2c4feb2ed34ad1a7" providerId="Windows Live" clId="Web-{EA3C3DE5-65BF-4B4A-9E43-F1F385106293}" dt="2021-06-17T02:58:03.991" v="311" actId="1076"/>
          <ac:spMkLst>
            <pc:docMk/>
            <pc:sldMk cId="106666160" sldId="447"/>
            <ac:spMk id="21" creationId="{03B1FA98-1331-4DC7-8DE2-DBB968B14340}"/>
          </ac:spMkLst>
        </pc:spChg>
        <pc:spChg chg="add mod">
          <ac:chgData name="Masaki Suzuki" userId="2c4feb2ed34ad1a7" providerId="Windows Live" clId="Web-{EA3C3DE5-65BF-4B4A-9E43-F1F385106293}" dt="2021-06-17T02:57:10.459" v="294" actId="1076"/>
          <ac:spMkLst>
            <pc:docMk/>
            <pc:sldMk cId="106666160" sldId="447"/>
            <ac:spMk id="22" creationId="{CD7E2921-380F-423B-AA1A-E8752CC7D214}"/>
          </ac:spMkLst>
        </pc:spChg>
        <pc:spChg chg="add mod">
          <ac:chgData name="Masaki Suzuki" userId="2c4feb2ed34ad1a7" providerId="Windows Live" clId="Web-{EA3C3DE5-65BF-4B4A-9E43-F1F385106293}" dt="2021-06-17T02:57:15.975" v="296" actId="1076"/>
          <ac:spMkLst>
            <pc:docMk/>
            <pc:sldMk cId="106666160" sldId="447"/>
            <ac:spMk id="23" creationId="{F9ECE00D-C8EF-47CF-B8AA-B6F8F97744B6}"/>
          </ac:spMkLst>
        </pc:spChg>
        <pc:spChg chg="add mod">
          <ac:chgData name="Masaki Suzuki" userId="2c4feb2ed34ad1a7" providerId="Windows Live" clId="Web-{EA3C3DE5-65BF-4B4A-9E43-F1F385106293}" dt="2021-06-17T02:57:36.288" v="304" actId="1076"/>
          <ac:spMkLst>
            <pc:docMk/>
            <pc:sldMk cId="106666160" sldId="447"/>
            <ac:spMk id="24" creationId="{3C132A23-B1E2-49D2-817B-9FD73A74A29B}"/>
          </ac:spMkLst>
        </pc:spChg>
        <pc:spChg chg="add mod">
          <ac:chgData name="Masaki Suzuki" userId="2c4feb2ed34ad1a7" providerId="Windows Live" clId="Web-{EA3C3DE5-65BF-4B4A-9E43-F1F385106293}" dt="2021-06-17T02:57:44.131" v="309" actId="20577"/>
          <ac:spMkLst>
            <pc:docMk/>
            <pc:sldMk cId="106666160" sldId="447"/>
            <ac:spMk id="25" creationId="{6030843B-DD84-41B9-BF2A-B86E96E7677A}"/>
          </ac:spMkLst>
        </pc:spChg>
      </pc:sldChg>
      <pc:sldChg chg="addSp modSp">
        <pc:chgData name="Masaki Suzuki" userId="2c4feb2ed34ad1a7" providerId="Windows Live" clId="Web-{EA3C3DE5-65BF-4B4A-9E43-F1F385106293}" dt="2021-06-17T04:03:04.979" v="679" actId="1076"/>
        <pc:sldMkLst>
          <pc:docMk/>
          <pc:sldMk cId="484141058" sldId="448"/>
        </pc:sldMkLst>
        <pc:spChg chg="add mod">
          <ac:chgData name="Masaki Suzuki" userId="2c4feb2ed34ad1a7" providerId="Windows Live" clId="Web-{EA3C3DE5-65BF-4B4A-9E43-F1F385106293}" dt="2021-06-17T02:58:54.554" v="321" actId="1076"/>
          <ac:spMkLst>
            <pc:docMk/>
            <pc:sldMk cId="484141058" sldId="448"/>
            <ac:spMk id="8" creationId="{A7C76970-A2D0-46F8-BC02-6D55DFC3A0AA}"/>
          </ac:spMkLst>
        </pc:spChg>
        <pc:spChg chg="mod">
          <ac:chgData name="Masaki Suzuki" userId="2c4feb2ed34ad1a7" providerId="Windows Live" clId="Web-{EA3C3DE5-65BF-4B4A-9E43-F1F385106293}" dt="2021-06-17T04:03:01.995" v="678" actId="1076"/>
          <ac:spMkLst>
            <pc:docMk/>
            <pc:sldMk cId="484141058" sldId="448"/>
            <ac:spMk id="10" creationId="{666E0B71-298E-4301-8842-5E4C6A277F51}"/>
          </ac:spMkLst>
        </pc:spChg>
        <pc:spChg chg="mod">
          <ac:chgData name="Masaki Suzuki" userId="2c4feb2ed34ad1a7" providerId="Windows Live" clId="Web-{EA3C3DE5-65BF-4B4A-9E43-F1F385106293}" dt="2021-06-17T04:03:04.979" v="679" actId="1076"/>
          <ac:spMkLst>
            <pc:docMk/>
            <pc:sldMk cId="484141058" sldId="448"/>
            <ac:spMk id="11" creationId="{7AAA18E7-3C68-4841-AA72-FF94FD7C3197}"/>
          </ac:spMkLst>
        </pc:spChg>
      </pc:sldChg>
      <pc:sldChg chg="addSp modSp">
        <pc:chgData name="Masaki Suzuki" userId="2c4feb2ed34ad1a7" providerId="Windows Live" clId="Web-{EA3C3DE5-65BF-4B4A-9E43-F1F385106293}" dt="2021-06-17T04:20:05.028" v="740" actId="1076"/>
        <pc:sldMkLst>
          <pc:docMk/>
          <pc:sldMk cId="1369511917" sldId="449"/>
        </pc:sldMkLst>
        <pc:spChg chg="add mod">
          <ac:chgData name="Masaki Suzuki" userId="2c4feb2ed34ad1a7" providerId="Windows Live" clId="Web-{EA3C3DE5-65BF-4B4A-9E43-F1F385106293}" dt="2021-06-17T03:05:42.202" v="437" actId="1076"/>
          <ac:spMkLst>
            <pc:docMk/>
            <pc:sldMk cId="1369511917" sldId="449"/>
            <ac:spMk id="5" creationId="{EE58D75B-FCA2-48BA-BAF7-37A61D40A829}"/>
          </ac:spMkLst>
        </pc:spChg>
        <pc:spChg chg="add">
          <ac:chgData name="Masaki Suzuki" userId="2c4feb2ed34ad1a7" providerId="Windows Live" clId="Web-{EA3C3DE5-65BF-4B4A-9E43-F1F385106293}" dt="2021-06-17T03:07:34.204" v="461"/>
          <ac:spMkLst>
            <pc:docMk/>
            <pc:sldMk cId="1369511917" sldId="449"/>
            <ac:spMk id="12" creationId="{718E33B5-0753-497A-8E02-7805184DFC4B}"/>
          </ac:spMkLst>
        </pc:spChg>
        <pc:spChg chg="add mod">
          <ac:chgData name="Masaki Suzuki" userId="2c4feb2ed34ad1a7" providerId="Windows Live" clId="Web-{EA3C3DE5-65BF-4B4A-9E43-F1F385106293}" dt="2021-06-17T03:09:14.534" v="475" actId="1076"/>
          <ac:spMkLst>
            <pc:docMk/>
            <pc:sldMk cId="1369511917" sldId="449"/>
            <ac:spMk id="14" creationId="{49ABADCE-6D18-4DB7-86CF-E5D8635EBE40}"/>
          </ac:spMkLst>
        </pc:spChg>
        <pc:spChg chg="add mod">
          <ac:chgData name="Masaki Suzuki" userId="2c4feb2ed34ad1a7" providerId="Windows Live" clId="Web-{EA3C3DE5-65BF-4B4A-9E43-F1F385106293}" dt="2021-06-17T03:10:25.176" v="492" actId="1076"/>
          <ac:spMkLst>
            <pc:docMk/>
            <pc:sldMk cId="1369511917" sldId="449"/>
            <ac:spMk id="15" creationId="{2C02D425-6308-4804-BB20-336F96C134E2}"/>
          </ac:spMkLst>
        </pc:spChg>
        <pc:spChg chg="mod">
          <ac:chgData name="Masaki Suzuki" userId="2c4feb2ed34ad1a7" providerId="Windows Live" clId="Web-{EA3C3DE5-65BF-4B4A-9E43-F1F385106293}" dt="2021-06-17T04:20:05.028" v="740" actId="1076"/>
          <ac:spMkLst>
            <pc:docMk/>
            <pc:sldMk cId="1369511917" sldId="449"/>
            <ac:spMk id="29" creationId="{E313E406-5A7B-4D03-843F-51676EDCC981}"/>
          </ac:spMkLst>
        </pc:spChg>
        <pc:spChg chg="mod">
          <ac:chgData name="Masaki Suzuki" userId="2c4feb2ed34ad1a7" providerId="Windows Live" clId="Web-{EA3C3DE5-65BF-4B4A-9E43-F1F385106293}" dt="2021-06-17T04:19:31.074" v="737" actId="1076"/>
          <ac:spMkLst>
            <pc:docMk/>
            <pc:sldMk cId="1369511917" sldId="449"/>
            <ac:spMk id="36" creationId="{926EA345-3108-44DD-953D-69EA868F7A87}"/>
          </ac:spMkLst>
        </pc:spChg>
        <pc:spChg chg="mod">
          <ac:chgData name="Masaki Suzuki" userId="2c4feb2ed34ad1a7" providerId="Windows Live" clId="Web-{EA3C3DE5-65BF-4B4A-9E43-F1F385106293}" dt="2021-06-17T04:19:58.622" v="739" actId="1076"/>
          <ac:spMkLst>
            <pc:docMk/>
            <pc:sldMk cId="1369511917" sldId="449"/>
            <ac:spMk id="38" creationId="{12D5EAF9-4B04-4F63-A4D0-93211017F096}"/>
          </ac:spMkLst>
        </pc:spChg>
        <pc:spChg chg="mod">
          <ac:chgData name="Masaki Suzuki" userId="2c4feb2ed34ad1a7" providerId="Windows Live" clId="Web-{EA3C3DE5-65BF-4B4A-9E43-F1F385106293}" dt="2021-06-17T04:19:04.230" v="735" actId="1076"/>
          <ac:spMkLst>
            <pc:docMk/>
            <pc:sldMk cId="1369511917" sldId="449"/>
            <ac:spMk id="40" creationId="{8ADDF2F6-160D-4877-9C95-C5AF28266C4B}"/>
          </ac:spMkLst>
        </pc:spChg>
        <pc:spChg chg="mod">
          <ac:chgData name="Masaki Suzuki" userId="2c4feb2ed34ad1a7" providerId="Windows Live" clId="Web-{EA3C3DE5-65BF-4B4A-9E43-F1F385106293}" dt="2021-06-17T04:19:41.887" v="738" actId="1076"/>
          <ac:spMkLst>
            <pc:docMk/>
            <pc:sldMk cId="1369511917" sldId="449"/>
            <ac:spMk id="45" creationId="{507BF5DE-FCE8-4095-81F0-527CFCD5B198}"/>
          </ac:spMkLst>
        </pc:spChg>
        <pc:spChg chg="add mod">
          <ac:chgData name="Masaki Suzuki" userId="2c4feb2ed34ad1a7" providerId="Windows Live" clId="Web-{EA3C3DE5-65BF-4B4A-9E43-F1F385106293}" dt="2021-06-17T04:18:38.745" v="734" actId="1076"/>
          <ac:spMkLst>
            <pc:docMk/>
            <pc:sldMk cId="1369511917" sldId="449"/>
            <ac:spMk id="53" creationId="{4D5A31AF-6D29-490D-8681-977D5914A6E3}"/>
          </ac:spMkLst>
        </pc:spChg>
      </pc:sldChg>
      <pc:sldChg chg="add del replId">
        <pc:chgData name="Masaki Suzuki" userId="2c4feb2ed34ad1a7" providerId="Windows Live" clId="Web-{EA3C3DE5-65BF-4B4A-9E43-F1F385106293}" dt="2021-06-17T02:30:06.150" v="1"/>
        <pc:sldMkLst>
          <pc:docMk/>
          <pc:sldMk cId="2096183278" sldId="450"/>
        </pc:sldMkLst>
      </pc:sldChg>
      <pc:sldChg chg="addSp delSp modSp new mod ord modClrScheme chgLayout">
        <pc:chgData name="Masaki Suzuki" userId="2c4feb2ed34ad1a7" providerId="Windows Live" clId="Web-{EA3C3DE5-65BF-4B4A-9E43-F1F385106293}" dt="2021-06-17T04:13:32.490" v="720" actId="1076"/>
        <pc:sldMkLst>
          <pc:docMk/>
          <pc:sldMk cId="4031188950" sldId="450"/>
        </pc:sldMkLst>
        <pc:spChg chg="mod ord">
          <ac:chgData name="Masaki Suzuki" userId="2c4feb2ed34ad1a7" providerId="Windows Live" clId="Web-{EA3C3DE5-65BF-4B4A-9E43-F1F385106293}" dt="2021-06-17T02:32:55.497" v="76" actId="20577"/>
          <ac:spMkLst>
            <pc:docMk/>
            <pc:sldMk cId="4031188950" sldId="450"/>
            <ac:spMk id="2" creationId="{372B7DD3-4B88-45C6-AB2E-55CB0A5A6BBF}"/>
          </ac:spMkLst>
        </pc:spChg>
        <pc:spChg chg="del">
          <ac:chgData name="Masaki Suzuki" userId="2c4feb2ed34ad1a7" providerId="Windows Live" clId="Web-{EA3C3DE5-65BF-4B4A-9E43-F1F385106293}" dt="2021-06-17T02:31:26.792" v="5"/>
          <ac:spMkLst>
            <pc:docMk/>
            <pc:sldMk cId="4031188950" sldId="450"/>
            <ac:spMk id="3" creationId="{B0323D03-FABA-449B-AB28-64002B482F71}"/>
          </ac:spMkLst>
        </pc:spChg>
        <pc:spChg chg="add mod">
          <ac:chgData name="Masaki Suzuki" userId="2c4feb2ed34ad1a7" providerId="Windows Live" clId="Web-{EA3C3DE5-65BF-4B4A-9E43-F1F385106293}" dt="2021-06-17T03:00:13.618" v="343" actId="1076"/>
          <ac:spMkLst>
            <pc:docMk/>
            <pc:sldMk cId="4031188950" sldId="450"/>
            <ac:spMk id="5" creationId="{6E130B4C-D3BB-46CE-893C-F80C677D1ED9}"/>
          </ac:spMkLst>
        </pc:spChg>
        <pc:spChg chg="add mod">
          <ac:chgData name="Masaki Suzuki" userId="2c4feb2ed34ad1a7" providerId="Windows Live" clId="Web-{EA3C3DE5-65BF-4B4A-9E43-F1F385106293}" dt="2021-06-17T03:00:40.150" v="351" actId="1076"/>
          <ac:spMkLst>
            <pc:docMk/>
            <pc:sldMk cId="4031188950" sldId="450"/>
            <ac:spMk id="6" creationId="{FB92BB21-96B4-4C8C-B6CA-630DEE750781}"/>
          </ac:spMkLst>
        </pc:spChg>
        <pc:spChg chg="add mod">
          <ac:chgData name="Masaki Suzuki" userId="2c4feb2ed34ad1a7" providerId="Windows Live" clId="Web-{EA3C3DE5-65BF-4B4A-9E43-F1F385106293}" dt="2021-06-17T04:13:32.490" v="720" actId="1076"/>
          <ac:spMkLst>
            <pc:docMk/>
            <pc:sldMk cId="4031188950" sldId="450"/>
            <ac:spMk id="7" creationId="{23C27496-D616-418A-A9E6-EC76415CCD4D}"/>
          </ac:spMkLst>
        </pc:spChg>
        <pc:spChg chg="add del mod">
          <ac:chgData name="Masaki Suzuki" userId="2c4feb2ed34ad1a7" providerId="Windows Live" clId="Web-{EA3C3DE5-65BF-4B4A-9E43-F1F385106293}" dt="2021-06-17T03:00:58.603" v="358"/>
          <ac:spMkLst>
            <pc:docMk/>
            <pc:sldMk cId="4031188950" sldId="450"/>
            <ac:spMk id="8" creationId="{39955DF5-6510-448D-8CEF-17016419F5EE}"/>
          </ac:spMkLst>
        </pc:spChg>
        <pc:spChg chg="add mod">
          <ac:chgData name="Masaki Suzuki" userId="2c4feb2ed34ad1a7" providerId="Windows Live" clId="Web-{EA3C3DE5-65BF-4B4A-9E43-F1F385106293}" dt="2021-06-17T04:13:27.396" v="719" actId="1076"/>
          <ac:spMkLst>
            <pc:docMk/>
            <pc:sldMk cId="4031188950" sldId="450"/>
            <ac:spMk id="9" creationId="{29C02EFA-3C87-4137-9269-068C127F897E}"/>
          </ac:spMkLst>
        </pc:spChg>
        <pc:spChg chg="add mod">
          <ac:chgData name="Masaki Suzuki" userId="2c4feb2ed34ad1a7" providerId="Windows Live" clId="Web-{EA3C3DE5-65BF-4B4A-9E43-F1F385106293}" dt="2021-06-17T03:01:24.307" v="369" actId="1076"/>
          <ac:spMkLst>
            <pc:docMk/>
            <pc:sldMk cId="4031188950" sldId="450"/>
            <ac:spMk id="10" creationId="{F2132B2E-B51B-449A-82C5-BE35C1561419}"/>
          </ac:spMkLst>
        </pc:spChg>
        <pc:spChg chg="add mod">
          <ac:chgData name="Masaki Suzuki" userId="2c4feb2ed34ad1a7" providerId="Windows Live" clId="Web-{EA3C3DE5-65BF-4B4A-9E43-F1F385106293}" dt="2021-06-17T03:01:34.807" v="374" actId="20577"/>
          <ac:spMkLst>
            <pc:docMk/>
            <pc:sldMk cId="4031188950" sldId="450"/>
            <ac:spMk id="11" creationId="{FC4F257A-74AF-4E1B-AAEA-0E36F5904615}"/>
          </ac:spMkLst>
        </pc:spChg>
        <pc:spChg chg="add mod">
          <ac:chgData name="Masaki Suzuki" userId="2c4feb2ed34ad1a7" providerId="Windows Live" clId="Web-{EA3C3DE5-65BF-4B4A-9E43-F1F385106293}" dt="2021-06-17T03:01:49.058" v="380" actId="1076"/>
          <ac:spMkLst>
            <pc:docMk/>
            <pc:sldMk cId="4031188950" sldId="450"/>
            <ac:spMk id="12" creationId="{BDBB1B8B-E23F-45BD-8452-821B8BE58331}"/>
          </ac:spMkLst>
        </pc:spChg>
        <pc:spChg chg="add mod">
          <ac:chgData name="Masaki Suzuki" userId="2c4feb2ed34ad1a7" providerId="Windows Live" clId="Web-{EA3C3DE5-65BF-4B4A-9E43-F1F385106293}" dt="2021-06-17T04:13:24.396" v="718" actId="1076"/>
          <ac:spMkLst>
            <pc:docMk/>
            <pc:sldMk cId="4031188950" sldId="450"/>
            <ac:spMk id="13" creationId="{45A2A9EE-8496-49C5-99AC-1069AA2E22B8}"/>
          </ac:spMkLst>
        </pc:spChg>
        <pc:spChg chg="add mod">
          <ac:chgData name="Masaki Suzuki" userId="2c4feb2ed34ad1a7" providerId="Windows Live" clId="Web-{EA3C3DE5-65BF-4B4A-9E43-F1F385106293}" dt="2021-06-17T04:13:19.927" v="717" actId="20577"/>
          <ac:spMkLst>
            <pc:docMk/>
            <pc:sldMk cId="4031188950" sldId="450"/>
            <ac:spMk id="14" creationId="{4F44B4D6-E71F-4517-AE7E-9C24D718D795}"/>
          </ac:spMkLst>
        </pc:spChg>
      </pc:sldChg>
      <pc:sldChg chg="add del replId">
        <pc:chgData name="Masaki Suzuki" userId="2c4feb2ed34ad1a7" providerId="Windows Live" clId="Web-{EA3C3DE5-65BF-4B4A-9E43-F1F385106293}" dt="2021-06-17T03:00:31.197" v="350"/>
        <pc:sldMkLst>
          <pc:docMk/>
          <pc:sldMk cId="2747564777" sldId="451"/>
        </pc:sldMkLst>
      </pc:sldChg>
    </pc:docChg>
  </pc:docChgLst>
  <pc:docChgLst>
    <pc:chgData name="ゲスト ユーザー" providerId="Windows Live" clId="Web-{CF4F246A-A937-4DBA-B5E4-EC2065F07E8E}"/>
    <pc:docChg chg="addSld modSld">
      <pc:chgData name="ゲスト ユーザー" userId="" providerId="Windows Live" clId="Web-{CF4F246A-A937-4DBA-B5E4-EC2065F07E8E}" dt="2021-04-01T07:44:27.504" v="378" actId="1076"/>
      <pc:docMkLst>
        <pc:docMk/>
      </pc:docMkLst>
      <pc:sldChg chg="modSp">
        <pc:chgData name="ゲスト ユーザー" userId="" providerId="Windows Live" clId="Web-{CF4F246A-A937-4DBA-B5E4-EC2065F07E8E}" dt="2021-04-01T06:26:37.607" v="0" actId="1076"/>
        <pc:sldMkLst>
          <pc:docMk/>
          <pc:sldMk cId="3242784515" sldId="359"/>
        </pc:sldMkLst>
        <pc:spChg chg="mod">
          <ac:chgData name="ゲスト ユーザー" userId="" providerId="Windows Live" clId="Web-{CF4F246A-A937-4DBA-B5E4-EC2065F07E8E}" dt="2021-04-01T06:26:37.607" v="0" actId="1076"/>
          <ac:spMkLst>
            <pc:docMk/>
            <pc:sldMk cId="3242784515" sldId="359"/>
            <ac:spMk id="8" creationId="{6C30CCA7-CBFD-4ED8-86C3-6A4EF3607165}"/>
          </ac:spMkLst>
        </pc:spChg>
      </pc:sldChg>
      <pc:sldChg chg="addSp delSp modSp">
        <pc:chgData name="ゲスト ユーザー" userId="" providerId="Windows Live" clId="Web-{CF4F246A-A937-4DBA-B5E4-EC2065F07E8E}" dt="2021-04-01T06:49:22.711" v="282" actId="14100"/>
        <pc:sldMkLst>
          <pc:docMk/>
          <pc:sldMk cId="933237002" sldId="403"/>
        </pc:sldMkLst>
        <pc:spChg chg="mod">
          <ac:chgData name="ゲスト ユーザー" userId="" providerId="Windows Live" clId="Web-{CF4F246A-A937-4DBA-B5E4-EC2065F07E8E}" dt="2021-04-01T06:37:53.807" v="1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39:26.340" v="152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9:06.996" v="146"/>
          <ac:spMkLst>
            <pc:docMk/>
            <pc:sldMk cId="933237002" sldId="403"/>
            <ac:spMk id="9" creationId="{DA41267F-D42B-45AB-9699-C18AF84D9A9F}"/>
          </ac:spMkLst>
        </pc:spChg>
        <pc:spChg chg="add del mod">
          <ac:chgData name="ゲスト ユーザー" userId="" providerId="Windows Live" clId="Web-{CF4F246A-A937-4DBA-B5E4-EC2065F07E8E}" dt="2021-04-01T06:46:27.832" v="233"/>
          <ac:spMkLst>
            <pc:docMk/>
            <pc:sldMk cId="933237002" sldId="403"/>
            <ac:spMk id="14" creationId="{CD74494F-D9A0-4229-AEB9-FFB92532A6C0}"/>
          </ac:spMkLst>
        </pc:spChg>
        <pc:spChg chg="mod">
          <ac:chgData name="ゲスト ユーザー" userId="" providerId="Windows Live" clId="Web-{CF4F246A-A937-4DBA-B5E4-EC2065F07E8E}" dt="2021-04-01T06:42:31.062" v="167" actId="20577"/>
          <ac:spMkLst>
            <pc:docMk/>
            <pc:sldMk cId="933237002" sldId="403"/>
            <ac:spMk id="17" creationId="{B1B0F6BB-2D0F-47FE-9CC8-0BF39DBFA514}"/>
          </ac:spMkLst>
        </pc:spChg>
        <pc:spChg chg="add mod">
          <ac:chgData name="ゲスト ユーザー" userId="" providerId="Windows Live" clId="Web-{CF4F246A-A937-4DBA-B5E4-EC2065F07E8E}" dt="2021-04-01T06:49:22.711" v="282" actId="14100"/>
          <ac:spMkLst>
            <pc:docMk/>
            <pc:sldMk cId="933237002" sldId="403"/>
            <ac:spMk id="18" creationId="{F9DA1D53-A9D6-40EF-8004-251B7F04D3C9}"/>
          </ac:spMkLst>
        </pc:spChg>
        <pc:spChg chg="add del mod">
          <ac:chgData name="ゲスト ユーザー" userId="" providerId="Windows Live" clId="Web-{CF4F246A-A937-4DBA-B5E4-EC2065F07E8E}" dt="2021-04-01T06:48:08.365" v="253"/>
          <ac:spMkLst>
            <pc:docMk/>
            <pc:sldMk cId="933237002" sldId="403"/>
            <ac:spMk id="20" creationId="{02982F39-E88D-4666-828A-646D2974F315}"/>
          </ac:spMkLst>
        </pc:spChg>
        <pc:spChg chg="add mod">
          <ac:chgData name="ゲスト ユーザー" userId="" providerId="Windows Live" clId="Web-{CF4F246A-A937-4DBA-B5E4-EC2065F07E8E}" dt="2021-04-01T06:49:11.460" v="280" actId="20577"/>
          <ac:spMkLst>
            <pc:docMk/>
            <pc:sldMk cId="933237002" sldId="403"/>
            <ac:spMk id="23" creationId="{5B2CB727-2F67-4EA6-AAFA-92B87D73F134}"/>
          </ac:spMkLst>
        </pc:spChg>
        <pc:spChg chg="mod">
          <ac:chgData name="ゲスト ユーザー" userId="" providerId="Windows Live" clId="Web-{CF4F246A-A937-4DBA-B5E4-EC2065F07E8E}" dt="2021-04-01T06:41:36.124" v="163" actId="20577"/>
          <ac:spMkLst>
            <pc:docMk/>
            <pc:sldMk cId="933237002" sldId="403"/>
            <ac:spMk id="233" creationId="{00000000-0000-0000-0000-000000000000}"/>
          </ac:spMkLst>
        </pc:spChg>
        <pc:grpChg chg="add mod">
          <ac:chgData name="ゲスト ユーザー" userId="" providerId="Windows Live" clId="Web-{CF4F246A-A937-4DBA-B5E4-EC2065F07E8E}" dt="2021-04-01T06:43:50.392" v="194" actId="1076"/>
          <ac:grpSpMkLst>
            <pc:docMk/>
            <pc:sldMk cId="933237002" sldId="403"/>
            <ac:grpSpMk id="10" creationId="{42F509CB-7196-4735-9E28-C22E2EB775C2}"/>
          </ac:grpSpMkLst>
        </pc:grpChg>
        <pc:picChg chg="del">
          <ac:chgData name="ゲスト ユーザー" userId="" providerId="Windows Live" clId="Web-{CF4F246A-A937-4DBA-B5E4-EC2065F07E8E}" dt="2021-04-01T06:39:07.605" v="147"/>
          <ac:picMkLst>
            <pc:docMk/>
            <pc:sldMk cId="933237002" sldId="403"/>
            <ac:picMk id="5" creationId="{B4C7EAA7-A644-4EF2-B783-22DEFA420F0E}"/>
          </ac:picMkLst>
        </pc:picChg>
        <pc:picChg chg="del">
          <ac:chgData name="ゲスト ユーザー" userId="" providerId="Windows Live" clId="Web-{CF4F246A-A937-4DBA-B5E4-EC2065F07E8E}" dt="2021-04-01T06:39:06.137" v="145"/>
          <ac:picMkLst>
            <pc:docMk/>
            <pc:sldMk cId="933237002" sldId="403"/>
            <ac:picMk id="6" creationId="{DAEAC238-FFBA-4DBF-B617-D13E3581F2F8}"/>
          </ac:picMkLst>
        </pc:picChg>
        <pc:picChg chg="add mod">
          <ac:chgData name="ゲスト ユーザー" userId="" providerId="Windows Live" clId="Web-{CF4F246A-A937-4DBA-B5E4-EC2065F07E8E}" dt="2021-04-01T06:40:37.170" v="156" actId="1076"/>
          <ac:picMkLst>
            <pc:docMk/>
            <pc:sldMk cId="933237002" sldId="403"/>
            <ac:picMk id="8" creationId="{2362C9E5-AB55-4830-A23A-F41AE612CD72}"/>
          </ac:picMkLst>
        </pc:picChg>
        <pc:picChg chg="add mod">
          <ac:chgData name="ゲスト ユーザー" userId="" providerId="Windows Live" clId="Web-{CF4F246A-A937-4DBA-B5E4-EC2065F07E8E}" dt="2021-04-01T06:47:09.989" v="239" actId="1076"/>
          <ac:picMkLst>
            <pc:docMk/>
            <pc:sldMk cId="933237002" sldId="403"/>
            <ac:picMk id="19" creationId="{3463E008-FB12-490D-AD28-BA7900E0B7C0}"/>
          </ac:picMkLst>
        </pc:picChg>
        <pc:cxnChg chg="del">
          <ac:chgData name="ゲスト ユーザー" userId="" providerId="Windows Live" clId="Web-{CF4F246A-A937-4DBA-B5E4-EC2065F07E8E}" dt="2021-04-01T06:39:08.637" v="148"/>
          <ac:cxnSpMkLst>
            <pc:docMk/>
            <pc:sldMk cId="933237002" sldId="403"/>
            <ac:cxnSpMk id="7" creationId="{9960EFDB-1F59-4C06-A99D-B464499A645E}"/>
          </ac:cxnSpMkLst>
        </pc:cxnChg>
        <pc:cxnChg chg="del">
          <ac:chgData name="ゲスト ユーザー" userId="" providerId="Windows Live" clId="Web-{CF4F246A-A937-4DBA-B5E4-EC2065F07E8E}" dt="2021-04-01T06:39:13.434" v="149"/>
          <ac:cxnSpMkLst>
            <pc:docMk/>
            <pc:sldMk cId="933237002" sldId="403"/>
            <ac:cxnSpMk id="11" creationId="{993BC8AA-1970-481C-A6F1-79AD3FA8861E}"/>
          </ac:cxnSpMkLst>
        </pc:cxnChg>
        <pc:cxnChg chg="del">
          <ac:chgData name="ゲスト ユーザー" userId="" providerId="Windows Live" clId="Web-{CF4F246A-A937-4DBA-B5E4-EC2065F07E8E}" dt="2021-04-01T06:39:53.669" v="153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delSp modSp">
        <pc:chgData name="ゲスト ユーザー" userId="" providerId="Windows Live" clId="Web-{CF4F246A-A937-4DBA-B5E4-EC2065F07E8E}" dt="2021-04-01T07:44:27.504" v="378" actId="1076"/>
        <pc:sldMkLst>
          <pc:docMk/>
          <pc:sldMk cId="3143066674" sldId="404"/>
        </pc:sldMkLst>
        <pc:spChg chg="mod">
          <ac:chgData name="ゲスト ユーザー" userId="" providerId="Windows Live" clId="Web-{CF4F246A-A937-4DBA-B5E4-EC2065F07E8E}" dt="2021-04-01T07:41:01.015" v="360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50:52.884" v="337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1:33.222" v="73"/>
          <ac:spMkLst>
            <pc:docMk/>
            <pc:sldMk cId="3143066674" sldId="404"/>
            <ac:spMk id="5" creationId="{A93BF6CD-FC30-4483-B5F7-49B266647C32}"/>
          </ac:spMkLst>
        </pc:spChg>
        <pc:spChg chg="del mod">
          <ac:chgData name="ゲスト ユーザー" userId="" providerId="Windows Live" clId="Web-{CF4F246A-A937-4DBA-B5E4-EC2065F07E8E}" dt="2021-04-01T06:31:34.863" v="76"/>
          <ac:spMkLst>
            <pc:docMk/>
            <pc:sldMk cId="3143066674" sldId="404"/>
            <ac:spMk id="9" creationId="{CDD40B6D-FB5A-47C7-A866-351E80918B2F}"/>
          </ac:spMkLst>
        </pc:spChg>
        <pc:picChg chg="mod">
          <ac:chgData name="ゲスト ユーザー" userId="" providerId="Windows Live" clId="Web-{CF4F246A-A937-4DBA-B5E4-EC2065F07E8E}" dt="2021-04-01T06:31:30.722" v="71" actId="1076"/>
          <ac:picMkLst>
            <pc:docMk/>
            <pc:sldMk cId="3143066674" sldId="404"/>
            <ac:picMk id="2" creationId="{D1AB2A08-D781-4CAE-98EC-39746D9F1FFA}"/>
          </ac:picMkLst>
        </pc:picChg>
        <pc:picChg chg="add mod">
          <ac:chgData name="ゲスト ユーザー" userId="" providerId="Windows Live" clId="Web-{CF4F246A-A937-4DBA-B5E4-EC2065F07E8E}" dt="2021-04-01T07:44:08.175" v="376" actId="1076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CF4F246A-A937-4DBA-B5E4-EC2065F07E8E}" dt="2021-04-01T06:31:32.332" v="72"/>
          <ac:picMkLst>
            <pc:docMk/>
            <pc:sldMk cId="3143066674" sldId="404"/>
            <ac:picMk id="6" creationId="{08E2FF6F-7EAA-4D4F-93DA-EC0DD711FBBE}"/>
          </ac:picMkLst>
        </pc:picChg>
        <pc:picChg chg="add mod">
          <ac:chgData name="ゲスト ユーザー" userId="" providerId="Windows Live" clId="Web-{CF4F246A-A937-4DBA-B5E4-EC2065F07E8E}" dt="2021-04-01T07:44:27.504" v="378" actId="1076"/>
          <ac:picMkLst>
            <pc:docMk/>
            <pc:sldMk cId="3143066674" sldId="404"/>
            <ac:picMk id="6" creationId="{92A190F3-4AE1-4859-9B0A-E9E01D5C5EF1}"/>
          </ac:picMkLst>
        </pc:picChg>
        <pc:picChg chg="add del mod">
          <ac:chgData name="ゲスト ユーザー" userId="" providerId="Windows Live" clId="Web-{CF4F246A-A937-4DBA-B5E4-EC2065F07E8E}" dt="2021-04-01T06:32:39.817" v="79"/>
          <ac:picMkLst>
            <pc:docMk/>
            <pc:sldMk cId="3143066674" sldId="404"/>
            <ac:picMk id="7" creationId="{675BC23D-BD5E-4853-AA98-1081B9691AF7}"/>
          </ac:picMkLst>
        </pc:picChg>
        <pc:picChg chg="mod">
          <ac:chgData name="ゲスト ユーザー" userId="" providerId="Windows Live" clId="Web-{CF4F246A-A937-4DBA-B5E4-EC2065F07E8E}" dt="2021-04-01T06:31:23.503" v="67" actId="1076"/>
          <ac:picMkLst>
            <pc:docMk/>
            <pc:sldMk cId="3143066674" sldId="404"/>
            <ac:picMk id="236" creationId="{00000000-0000-0000-0000-000000000000}"/>
          </ac:picMkLst>
        </pc:picChg>
        <pc:cxnChg chg="add mod">
          <ac:chgData name="ゲスト ユーザー" userId="" providerId="Windows Live" clId="Web-{CF4F246A-A937-4DBA-B5E4-EC2065F07E8E}" dt="2021-04-01T07:43:56.628" v="375" actId="14100"/>
          <ac:cxnSpMkLst>
            <pc:docMk/>
            <pc:sldMk cId="3143066674" sldId="404"/>
            <ac:cxnSpMk id="7" creationId="{653A4A84-80DD-4112-8D62-BE1E4898C2D8}"/>
          </ac:cxnSpMkLst>
        </pc:cxnChg>
      </pc:sldChg>
      <pc:sldChg chg="addSp delSp modSp add replId">
        <pc:chgData name="ゲスト ユーザー" userId="" providerId="Windows Live" clId="Web-{CF4F246A-A937-4DBA-B5E4-EC2065F07E8E}" dt="2021-04-01T07:42:40.220" v="367"/>
        <pc:sldMkLst>
          <pc:docMk/>
          <pc:sldMk cId="724139233" sldId="406"/>
        </pc:sldMkLst>
        <pc:spChg chg="mod">
          <ac:chgData name="ゲスト ユーザー" userId="" providerId="Windows Live" clId="Web-{CF4F246A-A937-4DBA-B5E4-EC2065F07E8E}" dt="2021-04-01T06:38:58.277" v="144" actId="20577"/>
          <ac:spMkLst>
            <pc:docMk/>
            <pc:sldMk cId="724139233" sldId="406"/>
            <ac:spMk id="3" creationId="{3CB21E07-D58C-456C-86C7-C3C437854117}"/>
          </ac:spMkLst>
        </pc:spChg>
        <pc:cxnChg chg="add del mod">
          <ac:chgData name="ゲスト ユーザー" userId="" providerId="Windows Live" clId="Web-{CF4F246A-A937-4DBA-B5E4-EC2065F07E8E}" dt="2021-04-01T07:42:40.220" v="367"/>
          <ac:cxnSpMkLst>
            <pc:docMk/>
            <pc:sldMk cId="724139233" sldId="406"/>
            <ac:cxnSpMk id="13" creationId="{A35A1464-E2AA-4465-BF27-B7D802199B4C}"/>
          </ac:cxnSpMkLst>
        </pc:cxnChg>
      </pc:sldChg>
    </pc:docChg>
  </pc:docChgLst>
  <pc:docChgLst>
    <pc:chgData name="ゲスト ユーザー" providerId="Windows Live" clId="Web-{91C0F2B4-C652-4887-89A2-6D41822B622A}"/>
    <pc:docChg chg="addSld delSld modSld">
      <pc:chgData name="ゲスト ユーザー" userId="" providerId="Windows Live" clId="Web-{91C0F2B4-C652-4887-89A2-6D41822B622A}" dt="2021-03-31T08:31:44.218" v="668" actId="14100"/>
      <pc:docMkLst>
        <pc:docMk/>
      </pc:docMkLst>
      <pc:sldChg chg="addSp modSp">
        <pc:chgData name="ゲスト ユーザー" userId="" providerId="Windows Live" clId="Web-{91C0F2B4-C652-4887-89A2-6D41822B622A}" dt="2021-03-31T07:50:14.649" v="233" actId="1076"/>
        <pc:sldMkLst>
          <pc:docMk/>
          <pc:sldMk cId="4145547618" sldId="362"/>
        </pc:sldMkLst>
        <pc:spChg chg="mod">
          <ac:chgData name="ゲスト ユーザー" userId="" providerId="Windows Live" clId="Web-{91C0F2B4-C652-4887-89A2-6D41822B622A}" dt="2021-03-31T07:34:28.195" v="45" actId="1076"/>
          <ac:spMkLst>
            <pc:docMk/>
            <pc:sldMk cId="4145547618" sldId="36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31:49.704" v="5" actId="20577"/>
          <ac:spMkLst>
            <pc:docMk/>
            <pc:sldMk cId="4145547618" sldId="362"/>
            <ac:spMk id="5" creationId="{6508737F-4F06-49C5-903F-1B6C9FC554F0}"/>
          </ac:spMkLst>
        </pc:spChg>
        <pc:spChg chg="add mod">
          <ac:chgData name="ゲスト ユーザー" userId="" providerId="Windows Live" clId="Web-{91C0F2B4-C652-4887-89A2-6D41822B622A}" dt="2021-03-31T07:35:38.070" v="63" actId="1076"/>
          <ac:spMkLst>
            <pc:docMk/>
            <pc:sldMk cId="4145547618" sldId="362"/>
            <ac:spMk id="10" creationId="{C42E9906-C698-49DB-BF87-51457F1FDC15}"/>
          </ac:spMkLst>
        </pc:spChg>
        <pc:spChg chg="add mod">
          <ac:chgData name="ゲスト ユーザー" userId="" providerId="Windows Live" clId="Web-{91C0F2B4-C652-4887-89A2-6D41822B622A}" dt="2021-03-31T07:32:22.720" v="12" actId="1076"/>
          <ac:spMkLst>
            <pc:docMk/>
            <pc:sldMk cId="4145547618" sldId="362"/>
            <ac:spMk id="13" creationId="{73EF2656-8704-420F-B04F-61C3D8956FBD}"/>
          </ac:spMkLst>
        </pc:spChg>
        <pc:spChg chg="add mod">
          <ac:chgData name="ゲスト ユーザー" userId="" providerId="Windows Live" clId="Web-{91C0F2B4-C652-4887-89A2-6D41822B622A}" dt="2021-03-31T07:32:39.788" v="19" actId="1076"/>
          <ac:spMkLst>
            <pc:docMk/>
            <pc:sldMk cId="4145547618" sldId="362"/>
            <ac:spMk id="14" creationId="{1DE21AA8-C878-4238-9105-93F1F787077C}"/>
          </ac:spMkLst>
        </pc:spChg>
        <pc:spChg chg="add mod">
          <ac:chgData name="ゲスト ユーザー" userId="" providerId="Windows Live" clId="Web-{91C0F2B4-C652-4887-89A2-6D41822B622A}" dt="2021-03-31T07:33:02.241" v="23" actId="1076"/>
          <ac:spMkLst>
            <pc:docMk/>
            <pc:sldMk cId="4145547618" sldId="362"/>
            <ac:spMk id="15" creationId="{0A00B943-0F09-4CE3-BCB8-C5BB07DF31C4}"/>
          </ac:spMkLst>
        </pc:spChg>
        <pc:spChg chg="add mod">
          <ac:chgData name="ゲスト ユーザー" userId="" providerId="Windows Live" clId="Web-{91C0F2B4-C652-4887-89A2-6D41822B622A}" dt="2021-03-31T07:33:24.022" v="33" actId="1076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91C0F2B4-C652-4887-89A2-6D41822B622A}" dt="2021-03-31T07:33:45.054" v="40" actId="1076"/>
          <ac:spMkLst>
            <pc:docMk/>
            <pc:sldMk cId="4145547618" sldId="362"/>
            <ac:spMk id="17" creationId="{F1F35567-B0CC-4FE2-AC54-0A0E61086B25}"/>
          </ac:spMkLst>
        </pc:spChg>
        <pc:spChg chg="add mod">
          <ac:chgData name="ゲスト ユーザー" userId="" providerId="Windows Live" clId="Web-{91C0F2B4-C652-4887-89A2-6D41822B622A}" dt="2021-03-31T07:34:33.929" v="47" actId="1076"/>
          <ac:spMkLst>
            <pc:docMk/>
            <pc:sldMk cId="4145547618" sldId="362"/>
            <ac:spMk id="18" creationId="{E68F867A-2E25-4E9F-AA62-63C0038EE8F8}"/>
          </ac:spMkLst>
        </pc:spChg>
        <pc:spChg chg="add mod">
          <ac:chgData name="ゲスト ユーザー" userId="" providerId="Windows Live" clId="Web-{91C0F2B4-C652-4887-89A2-6D41822B622A}" dt="2021-03-31T07:39:23.632" v="119" actId="1076"/>
          <ac:spMkLst>
            <pc:docMk/>
            <pc:sldMk cId="4145547618" sldId="362"/>
            <ac:spMk id="19" creationId="{BA1BD827-239F-4CA3-A7A9-42DD278F689F}"/>
          </ac:spMkLst>
        </pc:spChg>
        <pc:spChg chg="add mod">
          <ac:chgData name="ゲスト ユーザー" userId="" providerId="Windows Live" clId="Web-{91C0F2B4-C652-4887-89A2-6D41822B622A}" dt="2021-03-31T07:50:14.649" v="233" actId="1076"/>
          <ac:spMkLst>
            <pc:docMk/>
            <pc:sldMk cId="4145547618" sldId="362"/>
            <ac:spMk id="20" creationId="{EF844EF9-FC05-446A-A799-E819EC8D9FCE}"/>
          </ac:spMkLst>
        </pc:spChg>
        <pc:spChg chg="add mod">
          <ac:chgData name="ゲスト ユーザー" userId="" providerId="Windows Live" clId="Web-{91C0F2B4-C652-4887-89A2-6D41822B622A}" dt="2021-03-31T07:35:05.976" v="56" actId="1076"/>
          <ac:spMkLst>
            <pc:docMk/>
            <pc:sldMk cId="4145547618" sldId="362"/>
            <ac:spMk id="21" creationId="{A0E7E031-F3B5-4346-88FC-FC09C2124D8A}"/>
          </ac:spMkLst>
        </pc:spChg>
        <pc:spChg chg="add mod">
          <ac:chgData name="ゲスト ユーザー" userId="" providerId="Windows Live" clId="Web-{91C0F2B4-C652-4887-89A2-6D41822B622A}" dt="2021-03-31T07:35:17.054" v="61" actId="20577"/>
          <ac:spMkLst>
            <pc:docMk/>
            <pc:sldMk cId="4145547618" sldId="362"/>
            <ac:spMk id="22" creationId="{F8C5C5A2-E814-4D91-B87F-251B9BF179AF}"/>
          </ac:spMkLst>
        </pc:spChg>
      </pc:sldChg>
      <pc:sldChg chg="addSp modSp">
        <pc:chgData name="ゲスト ユーザー" userId="" providerId="Windows Live" clId="Web-{91C0F2B4-C652-4887-89A2-6D41822B622A}" dt="2021-03-31T07:40:08.148" v="122" actId="1076"/>
        <pc:sldMkLst>
          <pc:docMk/>
          <pc:sldMk cId="170404140" sldId="364"/>
        </pc:sldMkLst>
        <pc:spChg chg="mod">
          <ac:chgData name="ゲスト ユーザー" userId="" providerId="Windows Live" clId="Web-{91C0F2B4-C652-4887-89A2-6D41822B622A}" dt="2021-03-31T07:35:48.038" v="65" actId="20577"/>
          <ac:spMkLst>
            <pc:docMk/>
            <pc:sldMk cId="170404140" sldId="364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7:38:12.600" v="108" actId="1076"/>
          <ac:spMkLst>
            <pc:docMk/>
            <pc:sldMk cId="170404140" sldId="364"/>
            <ac:spMk id="5" creationId="{1F2B8DE6-7A0C-467F-B43A-3E975D53204D}"/>
          </ac:spMkLst>
        </pc:spChg>
        <pc:spChg chg="add mod">
          <ac:chgData name="ゲスト ユーザー" userId="" providerId="Windows Live" clId="Web-{91C0F2B4-C652-4887-89A2-6D41822B622A}" dt="2021-03-31T07:38:59.116" v="115" actId="1076"/>
          <ac:spMkLst>
            <pc:docMk/>
            <pc:sldMk cId="170404140" sldId="364"/>
            <ac:spMk id="7" creationId="{93966ADA-E16C-41AC-87FF-979649C6CFD9}"/>
          </ac:spMkLst>
        </pc:spChg>
        <pc:spChg chg="add mod">
          <ac:chgData name="ゲスト ユーザー" userId="" providerId="Windows Live" clId="Web-{91C0F2B4-C652-4887-89A2-6D41822B622A}" dt="2021-03-31T07:40:08.148" v="122" actId="1076"/>
          <ac:spMkLst>
            <pc:docMk/>
            <pc:sldMk cId="170404140" sldId="364"/>
            <ac:spMk id="12" creationId="{91FA717E-D383-4850-BE90-EEB40F136350}"/>
          </ac:spMkLst>
        </pc:spChg>
        <pc:picChg chg="mod">
          <ac:chgData name="ゲスト ユーザー" userId="" providerId="Windows Live" clId="Web-{91C0F2B4-C652-4887-89A2-6D41822B622A}" dt="2021-03-31T07:36:37.554" v="69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modSp">
        <pc:chgData name="ゲスト ユーザー" userId="" providerId="Windows Live" clId="Web-{91C0F2B4-C652-4887-89A2-6D41822B622A}" dt="2021-03-31T08:06:01.069" v="404" actId="1076"/>
        <pc:sldMkLst>
          <pc:docMk/>
          <pc:sldMk cId="1795561290" sldId="365"/>
        </pc:sldMkLst>
        <pc:spChg chg="mod">
          <ac:chgData name="ゲスト ユーザー" userId="" providerId="Windows Live" clId="Web-{91C0F2B4-C652-4887-89A2-6D41822B622A}" dt="2021-03-31T07:45:10.056" v="182" actId="14100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45:12.634" v="183" actId="14100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5:35.259" v="185" actId="1076"/>
          <ac:spMkLst>
            <pc:docMk/>
            <pc:sldMk cId="1795561290" sldId="365"/>
            <ac:spMk id="5" creationId="{9A8A3721-16FD-4FBD-B2D1-2913F35B230C}"/>
          </ac:spMkLst>
        </pc:spChg>
        <pc:spChg chg="add mod">
          <ac:chgData name="ゲスト ユーザー" userId="" providerId="Windows Live" clId="Web-{91C0F2B4-C652-4887-89A2-6D41822B622A}" dt="2021-03-31T07:49:57.352" v="232" actId="1076"/>
          <ac:spMkLst>
            <pc:docMk/>
            <pc:sldMk cId="1795561290" sldId="365"/>
            <ac:spMk id="13" creationId="{55D68AD9-DD29-4C8C-8093-37172A87159B}"/>
          </ac:spMkLst>
        </pc:spChg>
        <pc:spChg chg="add mod">
          <ac:chgData name="ゲスト ユーザー" userId="" providerId="Windows Live" clId="Web-{91C0F2B4-C652-4887-89A2-6D41822B622A}" dt="2021-03-31T07:47:39.181" v="216" actId="1076"/>
          <ac:spMkLst>
            <pc:docMk/>
            <pc:sldMk cId="1795561290" sldId="365"/>
            <ac:spMk id="14" creationId="{89556BED-DB30-4B9A-AEA1-0A5D218D4A0B}"/>
          </ac:spMkLst>
        </pc:spChg>
        <pc:spChg chg="add mod">
          <ac:chgData name="ゲスト ユーザー" userId="" providerId="Windows Live" clId="Web-{91C0F2B4-C652-4887-89A2-6D41822B622A}" dt="2021-03-31T07:46:33.243" v="199" actId="1076"/>
          <ac:spMkLst>
            <pc:docMk/>
            <pc:sldMk cId="1795561290" sldId="365"/>
            <ac:spMk id="15" creationId="{471FD883-86BE-48E9-AE65-3701E8EEB188}"/>
          </ac:spMkLst>
        </pc:spChg>
        <pc:spChg chg="add mod">
          <ac:chgData name="ゲスト ユーザー" userId="" providerId="Windows Live" clId="Web-{91C0F2B4-C652-4887-89A2-6D41822B622A}" dt="2021-03-31T07:49:54.665" v="231" actId="1076"/>
          <ac:spMkLst>
            <pc:docMk/>
            <pc:sldMk cId="1795561290" sldId="365"/>
            <ac:spMk id="16" creationId="{8344967D-97F7-4902-8C28-BEAF3E5A871D}"/>
          </ac:spMkLst>
        </pc:spChg>
        <pc:spChg chg="add mod">
          <ac:chgData name="ゲスト ユーザー" userId="" providerId="Windows Live" clId="Web-{91C0F2B4-C652-4887-89A2-6D41822B622A}" dt="2021-03-31T07:49:50.336" v="230" actId="1076"/>
          <ac:spMkLst>
            <pc:docMk/>
            <pc:sldMk cId="1795561290" sldId="365"/>
            <ac:spMk id="17" creationId="{34997B8C-CC21-4864-A147-F13468FC91D9}"/>
          </ac:spMkLst>
        </pc:spChg>
        <pc:spChg chg="add mod">
          <ac:chgData name="ゲスト ユーザー" userId="" providerId="Windows Live" clId="Web-{91C0F2B4-C652-4887-89A2-6D41822B622A}" dt="2021-03-31T07:49:46.993" v="229" actId="1076"/>
          <ac:spMkLst>
            <pc:docMk/>
            <pc:sldMk cId="1795561290" sldId="365"/>
            <ac:spMk id="18" creationId="{B08B0602-3A68-43ED-9DC2-F1B2B11D95F7}"/>
          </ac:spMkLst>
        </pc:spChg>
        <pc:spChg chg="add mod">
          <ac:chgData name="ゲスト ユーザー" userId="" providerId="Windows Live" clId="Web-{91C0F2B4-C652-4887-89A2-6D41822B622A}" dt="2021-03-31T08:06:01.069" v="404" actId="1076"/>
          <ac:spMkLst>
            <pc:docMk/>
            <pc:sldMk cId="1795561290" sldId="365"/>
            <ac:spMk id="19" creationId="{9383F927-D29C-4D68-987B-32E053755C46}"/>
          </ac:spMkLst>
        </pc:spChg>
        <pc:spChg chg="mod">
          <ac:chgData name="ゲスト ユーザー" userId="" providerId="Windows Live" clId="Web-{91C0F2B4-C652-4887-89A2-6D41822B622A}" dt="2021-03-31T07:44:21.150" v="170" actId="20577"/>
          <ac:spMkLst>
            <pc:docMk/>
            <pc:sldMk cId="1795561290" sldId="365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7:44:06.228" v="157" actId="1076"/>
          <ac:picMkLst>
            <pc:docMk/>
            <pc:sldMk cId="1795561290" sldId="365"/>
            <ac:picMk id="2" creationId="{D1AB2A08-D781-4CAE-98EC-39746D9F1FFA}"/>
          </ac:picMkLst>
        </pc:picChg>
      </pc:sldChg>
      <pc:sldChg chg="addSp delSp modSp">
        <pc:chgData name="ゲスト ユーザー" userId="" providerId="Windows Live" clId="Web-{91C0F2B4-C652-4887-89A2-6D41822B622A}" dt="2021-03-31T08:10:58.966" v="482" actId="1076"/>
        <pc:sldMkLst>
          <pc:docMk/>
          <pc:sldMk cId="3087493695" sldId="366"/>
        </pc:sldMkLst>
        <pc:spChg chg="mod">
          <ac:chgData name="ゲスト ユーザー" userId="" providerId="Windows Live" clId="Web-{91C0F2B4-C652-4887-89A2-6D41822B622A}" dt="2021-03-31T08:08:39.325" v="458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04:21.272" v="393" actId="14100"/>
          <ac:spMkLst>
            <pc:docMk/>
            <pc:sldMk cId="3087493695" sldId="36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08:57.513" v="460" actId="1076"/>
          <ac:spMkLst>
            <pc:docMk/>
            <pc:sldMk cId="3087493695" sldId="366"/>
            <ac:spMk id="5" creationId="{A6154BA8-A054-4EB2-BC25-C3829D4967FA}"/>
          </ac:spMkLst>
        </pc:spChg>
        <pc:spChg chg="add mod">
          <ac:chgData name="ゲスト ユーザー" userId="" providerId="Windows Live" clId="Web-{91C0F2B4-C652-4887-89A2-6D41822B622A}" dt="2021-03-31T08:09:19.091" v="461" actId="1076"/>
          <ac:spMkLst>
            <pc:docMk/>
            <pc:sldMk cId="3087493695" sldId="366"/>
            <ac:spMk id="7" creationId="{A8CB4E85-469C-4DE8-9648-BD9A9112EA51}"/>
          </ac:spMkLst>
        </pc:spChg>
        <pc:spChg chg="add mod">
          <ac:chgData name="ゲスト ユーザー" userId="" providerId="Windows Live" clId="Web-{91C0F2B4-C652-4887-89A2-6D41822B622A}" dt="2021-03-31T08:08:49.044" v="45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91C0F2B4-C652-4887-89A2-6D41822B622A}" dt="2021-03-31T08:09:24.466" v="462" actId="1076"/>
          <ac:spMkLst>
            <pc:docMk/>
            <pc:sldMk cId="3087493695" sldId="366"/>
            <ac:spMk id="11" creationId="{93B6BFF0-020F-4E4A-984B-4504A97CAD05}"/>
          </ac:spMkLst>
        </pc:spChg>
        <pc:spChg chg="add del mod">
          <ac:chgData name="ゲスト ユーザー" userId="" providerId="Windows Live" clId="Web-{91C0F2B4-C652-4887-89A2-6D41822B622A}" dt="2021-03-31T08:06:59.194" v="416"/>
          <ac:spMkLst>
            <pc:docMk/>
            <pc:sldMk cId="3087493695" sldId="366"/>
            <ac:spMk id="13" creationId="{B0ACDA6C-C16C-4F94-8BD4-8786F3606DC4}"/>
          </ac:spMkLst>
        </pc:spChg>
        <pc:spChg chg="add mod">
          <ac:chgData name="ゲスト ユーザー" userId="" providerId="Windows Live" clId="Web-{91C0F2B4-C652-4887-89A2-6D41822B622A}" dt="2021-03-31T08:07:38.975" v="422" actId="1076"/>
          <ac:spMkLst>
            <pc:docMk/>
            <pc:sldMk cId="3087493695" sldId="366"/>
            <ac:spMk id="15" creationId="{F26FB63F-D0C6-4871-A095-81D34F4FB90C}"/>
          </ac:spMkLst>
        </pc:spChg>
        <pc:spChg chg="add mod">
          <ac:chgData name="ゲスト ユーザー" userId="" providerId="Windows Live" clId="Web-{91C0F2B4-C652-4887-89A2-6D41822B622A}" dt="2021-03-31T08:07:52.537" v="428" actId="1076"/>
          <ac:spMkLst>
            <pc:docMk/>
            <pc:sldMk cId="3087493695" sldId="366"/>
            <ac:spMk id="17" creationId="{DE267569-A113-41CE-A555-517F03064B94}"/>
          </ac:spMkLst>
        </pc:spChg>
        <pc:spChg chg="add mod">
          <ac:chgData name="ゲスト ユーザー" userId="" providerId="Windows Live" clId="Web-{91C0F2B4-C652-4887-89A2-6D41822B622A}" dt="2021-03-31T08:07:08.865" v="418" actId="1076"/>
          <ac:spMkLst>
            <pc:docMk/>
            <pc:sldMk cId="3087493695" sldId="366"/>
            <ac:spMk id="18" creationId="{78BF2FD7-B2DE-49ED-BA0F-7429B585EF4F}"/>
          </ac:spMkLst>
        </pc:spChg>
        <pc:spChg chg="add mod">
          <ac:chgData name="ゲスト ユーザー" userId="" providerId="Windows Live" clId="Web-{91C0F2B4-C652-4887-89A2-6D41822B622A}" dt="2021-03-31T08:07:16.225" v="420" actId="1076"/>
          <ac:spMkLst>
            <pc:docMk/>
            <pc:sldMk cId="3087493695" sldId="366"/>
            <ac:spMk id="19" creationId="{B9285A5E-3293-4A0E-9353-FEB1035DED40}"/>
          </ac:spMkLst>
        </pc:spChg>
        <pc:spChg chg="add mod">
          <ac:chgData name="ゲスト ユーザー" userId="" providerId="Windows Live" clId="Web-{91C0F2B4-C652-4887-89A2-6D41822B622A}" dt="2021-03-31T08:09:48.341" v="468" actId="1076"/>
          <ac:spMkLst>
            <pc:docMk/>
            <pc:sldMk cId="3087493695" sldId="366"/>
            <ac:spMk id="24" creationId="{EE38C09B-DDF7-435C-92B9-6D1509F37D5D}"/>
          </ac:spMkLst>
        </pc:spChg>
        <pc:spChg chg="add mod">
          <ac:chgData name="ゲスト ユーザー" userId="" providerId="Windows Live" clId="Web-{91C0F2B4-C652-4887-89A2-6D41822B622A}" dt="2021-03-31T08:09:39.091" v="466" actId="1076"/>
          <ac:spMkLst>
            <pc:docMk/>
            <pc:sldMk cId="3087493695" sldId="366"/>
            <ac:spMk id="25" creationId="{D7D4FAD3-7EBB-4EA8-8E0D-EA06CC49D5B7}"/>
          </ac:spMkLst>
        </pc:spChg>
        <pc:spChg chg="add mod">
          <ac:chgData name="ゲスト ユーザー" userId="" providerId="Windows Live" clId="Web-{91C0F2B4-C652-4887-89A2-6D41822B622A}" dt="2021-03-31T08:10:35.466" v="476" actId="1076"/>
          <ac:spMkLst>
            <pc:docMk/>
            <pc:sldMk cId="3087493695" sldId="366"/>
            <ac:spMk id="26" creationId="{D507DEC0-AA24-4A49-A9EC-D5A9738D8E92}"/>
          </ac:spMkLst>
        </pc:spChg>
        <pc:spChg chg="add mod">
          <ac:chgData name="ゲスト ユーザー" userId="" providerId="Windows Live" clId="Web-{91C0F2B4-C652-4887-89A2-6D41822B622A}" dt="2021-03-31T08:10:58.966" v="482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delSp modSp">
        <pc:chgData name="ゲスト ユーザー" userId="" providerId="Windows Live" clId="Web-{91C0F2B4-C652-4887-89A2-6D41822B622A}" dt="2021-03-31T08:03:35.897" v="391" actId="1076"/>
        <pc:sldMkLst>
          <pc:docMk/>
          <pc:sldMk cId="488341773" sldId="367"/>
        </pc:sldMkLst>
        <pc:spChg chg="mod">
          <ac:chgData name="ゲスト ユーザー" userId="" providerId="Windows Live" clId="Web-{91C0F2B4-C652-4887-89A2-6D41822B622A}" dt="2021-03-31T07:56:48.648" v="325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6:19.352" v="318" actId="1076"/>
          <ac:spMkLst>
            <pc:docMk/>
            <pc:sldMk cId="488341773" sldId="367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8:36.398" v="342" actId="20577"/>
          <ac:spMkLst>
            <pc:docMk/>
            <pc:sldMk cId="488341773" sldId="367"/>
            <ac:spMk id="11" creationId="{ED4C3F82-07E9-4641-81F6-4C8D948AF3DB}"/>
          </ac:spMkLst>
        </pc:spChg>
        <pc:spChg chg="add mod">
          <ac:chgData name="ゲスト ユーザー" userId="" providerId="Windows Live" clId="Web-{91C0F2B4-C652-4887-89A2-6D41822B622A}" dt="2021-03-31T07:59:26.992" v="350" actId="1076"/>
          <ac:spMkLst>
            <pc:docMk/>
            <pc:sldMk cId="488341773" sldId="367"/>
            <ac:spMk id="14" creationId="{323C13E0-FAA1-4D1E-975D-62850E56C87D}"/>
          </ac:spMkLst>
        </pc:spChg>
        <pc:spChg chg="add mod">
          <ac:chgData name="ゲスト ユーザー" userId="" providerId="Windows Live" clId="Web-{91C0F2B4-C652-4887-89A2-6D41822B622A}" dt="2021-03-31T08:00:10.445" v="361" actId="1076"/>
          <ac:spMkLst>
            <pc:docMk/>
            <pc:sldMk cId="488341773" sldId="367"/>
            <ac:spMk id="15" creationId="{E1025F42-8069-468F-B6F1-C459D0C7C99F}"/>
          </ac:spMkLst>
        </pc:spChg>
        <pc:spChg chg="mod">
          <ac:chgData name="ゲスト ユーザー" userId="" providerId="Windows Live" clId="Web-{91C0F2B4-C652-4887-89A2-6D41822B622A}" dt="2021-03-31T07:56:13.617" v="316" actId="14100"/>
          <ac:spMkLst>
            <pc:docMk/>
            <pc:sldMk cId="488341773" sldId="367"/>
            <ac:spMk id="17" creationId="{CBA7D0FA-015B-4944-856F-7F14EB290D13}"/>
          </ac:spMkLst>
        </pc:spChg>
        <pc:spChg chg="add mod">
          <ac:chgData name="ゲスト ユーザー" userId="" providerId="Windows Live" clId="Web-{91C0F2B4-C652-4887-89A2-6D41822B622A}" dt="2021-03-31T08:02:48.132" v="384" actId="1076"/>
          <ac:spMkLst>
            <pc:docMk/>
            <pc:sldMk cId="488341773" sldId="367"/>
            <ac:spMk id="18" creationId="{B722CEB3-BF41-4CCA-935B-662963981712}"/>
          </ac:spMkLst>
        </pc:spChg>
        <pc:spChg chg="del mod">
          <ac:chgData name="ゲスト ユーザー" userId="" providerId="Windows Live" clId="Web-{91C0F2B4-C652-4887-89A2-6D41822B622A}" dt="2021-03-31T07:55:08.179" v="299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91C0F2B4-C652-4887-89A2-6D41822B622A}" dt="2021-03-31T07:58:33.398" v="341" actId="20577"/>
          <ac:spMkLst>
            <pc:docMk/>
            <pc:sldMk cId="488341773" sldId="367"/>
            <ac:spMk id="22" creationId="{2F7260FF-168A-47AC-9417-5F2A263D73C1}"/>
          </ac:spMkLst>
        </pc:spChg>
        <pc:spChg chg="add mod">
          <ac:chgData name="ゲスト ユーザー" userId="" providerId="Windows Live" clId="Web-{91C0F2B4-C652-4887-89A2-6D41822B622A}" dt="2021-03-31T07:59:47.117" v="359" actId="1076"/>
          <ac:spMkLst>
            <pc:docMk/>
            <pc:sldMk cId="488341773" sldId="367"/>
            <ac:spMk id="26" creationId="{E67E2AB1-ABC0-4813-A6E4-A9ADC9406510}"/>
          </ac:spMkLst>
        </pc:spChg>
        <pc:spChg chg="add mod">
          <ac:chgData name="ゲスト ユーザー" userId="" providerId="Windows Live" clId="Web-{91C0F2B4-C652-4887-89A2-6D41822B622A}" dt="2021-03-31T08:00:22.179" v="364" actId="20577"/>
          <ac:spMkLst>
            <pc:docMk/>
            <pc:sldMk cId="488341773" sldId="367"/>
            <ac:spMk id="27" creationId="{7CFA41B8-8856-495F-9D00-EADE0BEA8C9E}"/>
          </ac:spMkLst>
        </pc:spChg>
        <pc:spChg chg="add mod">
          <ac:chgData name="ゲスト ユーザー" userId="" providerId="Windows Live" clId="Web-{91C0F2B4-C652-4887-89A2-6D41822B622A}" dt="2021-03-31T08:00:35.273" v="366" actId="1076"/>
          <ac:spMkLst>
            <pc:docMk/>
            <pc:sldMk cId="488341773" sldId="367"/>
            <ac:spMk id="28" creationId="{C481E0FC-7632-4C11-BC5B-7DD299A5113C}"/>
          </ac:spMkLst>
        </pc:spChg>
        <pc:spChg chg="add mod">
          <ac:chgData name="ゲスト ユーザー" userId="" providerId="Windows Live" clId="Web-{91C0F2B4-C652-4887-89A2-6D41822B622A}" dt="2021-03-31T08:02:09.069" v="370" actId="1076"/>
          <ac:spMkLst>
            <pc:docMk/>
            <pc:sldMk cId="488341773" sldId="367"/>
            <ac:spMk id="29" creationId="{153C7042-D770-45B8-9D51-691DE9A28CA2}"/>
          </ac:spMkLst>
        </pc:spChg>
        <pc:spChg chg="add mod">
          <ac:chgData name="ゲスト ユーザー" userId="" providerId="Windows Live" clId="Web-{91C0F2B4-C652-4887-89A2-6D41822B622A}" dt="2021-03-31T08:02:21.194" v="379" actId="1076"/>
          <ac:spMkLst>
            <pc:docMk/>
            <pc:sldMk cId="488341773" sldId="367"/>
            <ac:spMk id="30" creationId="{A392D4F8-14CD-4522-99FF-D6C3D48B58A8}"/>
          </ac:spMkLst>
        </pc:spChg>
        <pc:spChg chg="add mod">
          <ac:chgData name="ゲスト ユーザー" userId="" providerId="Windows Live" clId="Web-{91C0F2B4-C652-4887-89A2-6D41822B622A}" dt="2021-03-31T08:02:50.491" v="385" actId="1076"/>
          <ac:spMkLst>
            <pc:docMk/>
            <pc:sldMk cId="488341773" sldId="367"/>
            <ac:spMk id="33" creationId="{C2E63900-333D-4854-89CB-09BE6CDE1057}"/>
          </ac:spMkLst>
        </pc:spChg>
        <pc:spChg chg="add mod">
          <ac:chgData name="ゲスト ユーザー" userId="" providerId="Windows Live" clId="Web-{91C0F2B4-C652-4887-89A2-6D41822B622A}" dt="2021-03-31T08:03:35.897" v="391" actId="1076"/>
          <ac:spMkLst>
            <pc:docMk/>
            <pc:sldMk cId="488341773" sldId="367"/>
            <ac:spMk id="34" creationId="{7CAD26A9-412A-42BA-97DF-273555549AF7}"/>
          </ac:spMkLst>
        </pc:spChg>
        <pc:picChg chg="mod">
          <ac:chgData name="ゲスト ユーザー" userId="" providerId="Windows Live" clId="Web-{91C0F2B4-C652-4887-89A2-6D41822B622A}" dt="2021-03-31T07:54:36.679" v="289" actId="1076"/>
          <ac:picMkLst>
            <pc:docMk/>
            <pc:sldMk cId="488341773" sldId="367"/>
            <ac:picMk id="2" creationId="{D1AB2A08-D781-4CAE-98EC-39746D9F1FFA}"/>
          </ac:picMkLst>
        </pc:picChg>
        <pc:picChg chg="mod">
          <ac:chgData name="ゲスト ユーザー" userId="" providerId="Windows Live" clId="Web-{91C0F2B4-C652-4887-89A2-6D41822B622A}" dt="2021-03-31T07:56:16.586" v="317" actId="1076"/>
          <ac:picMkLst>
            <pc:docMk/>
            <pc:sldMk cId="488341773" sldId="367"/>
            <ac:picMk id="6" creationId="{334F272F-B526-4DB0-885E-C022ECF1FA8E}"/>
          </ac:picMkLst>
        </pc:picChg>
        <pc:picChg chg="mod">
          <ac:chgData name="ゲスト ユーザー" userId="" providerId="Windows Live" clId="Web-{91C0F2B4-C652-4887-89A2-6D41822B622A}" dt="2021-03-31T07:54:35.007" v="288" actId="1076"/>
          <ac:picMkLst>
            <pc:docMk/>
            <pc:sldMk cId="488341773" sldId="36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91C0F2B4-C652-4887-89A2-6D41822B622A}" dt="2021-03-31T08:14:44.655" v="535" actId="1076"/>
        <pc:sldMkLst>
          <pc:docMk/>
          <pc:sldMk cId="2927455972" sldId="368"/>
        </pc:sldMkLst>
        <pc:spChg chg="mod">
          <ac:chgData name="ゲスト ユーザー" userId="" providerId="Windows Live" clId="Web-{91C0F2B4-C652-4887-89A2-6D41822B622A}" dt="2021-03-31T08:11:08.872" v="48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4:09.950" v="529" actId="20577"/>
          <ac:spMkLst>
            <pc:docMk/>
            <pc:sldMk cId="2927455972" sldId="368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1:42.684" v="485" actId="1076"/>
          <ac:spMkLst>
            <pc:docMk/>
            <pc:sldMk cId="2927455972" sldId="368"/>
            <ac:spMk id="6" creationId="{F9014197-F995-43D2-AC5B-4F96EF33765D}"/>
          </ac:spMkLst>
        </pc:spChg>
        <pc:spChg chg="add mod">
          <ac:chgData name="ゲスト ユーザー" userId="" providerId="Windows Live" clId="Web-{91C0F2B4-C652-4887-89A2-6D41822B622A}" dt="2021-03-31T08:13:26.715" v="522" actId="20577"/>
          <ac:spMkLst>
            <pc:docMk/>
            <pc:sldMk cId="2927455972" sldId="368"/>
            <ac:spMk id="11" creationId="{75BBD308-2384-4B15-A094-FB5A511F78E4}"/>
          </ac:spMkLst>
        </pc:spChg>
        <pc:spChg chg="add mod">
          <ac:chgData name="ゲスト ユーザー" userId="" providerId="Windows Live" clId="Web-{91C0F2B4-C652-4887-89A2-6D41822B622A}" dt="2021-03-31T08:13:41.684" v="524" actId="1076"/>
          <ac:spMkLst>
            <pc:docMk/>
            <pc:sldMk cId="2927455972" sldId="368"/>
            <ac:spMk id="12" creationId="{D94E133F-D783-4844-9FC1-F2877DF08BA1}"/>
          </ac:spMkLst>
        </pc:spChg>
        <pc:spChg chg="add mod">
          <ac:chgData name="ゲスト ユーザー" userId="" providerId="Windows Live" clId="Web-{91C0F2B4-C652-4887-89A2-6D41822B622A}" dt="2021-03-31T08:14:20.780" v="531" actId="1076"/>
          <ac:spMkLst>
            <pc:docMk/>
            <pc:sldMk cId="2927455972" sldId="368"/>
            <ac:spMk id="13" creationId="{7E959CC6-18A2-450A-9CB4-1D5CEF7ECEAD}"/>
          </ac:spMkLst>
        </pc:spChg>
        <pc:spChg chg="add mod">
          <ac:chgData name="ゲスト ユーザー" userId="" providerId="Windows Live" clId="Web-{91C0F2B4-C652-4887-89A2-6D41822B622A}" dt="2021-03-31T08:14:44.655" v="535" actId="1076"/>
          <ac:spMkLst>
            <pc:docMk/>
            <pc:sldMk cId="2927455972" sldId="368"/>
            <ac:spMk id="15" creationId="{B857AD29-F5A2-44AA-8DE2-2200DC17BF47}"/>
          </ac:spMkLst>
        </pc:spChg>
        <pc:spChg chg="add mod">
          <ac:chgData name="ゲスト ユーザー" userId="" providerId="Windows Live" clId="Web-{91C0F2B4-C652-4887-89A2-6D41822B622A}" dt="2021-03-31T08:13:49.028" v="526" actId="1076"/>
          <ac:spMkLst>
            <pc:docMk/>
            <pc:sldMk cId="2927455972" sldId="368"/>
            <ac:spMk id="16" creationId="{858A96EE-D624-4439-B80F-075C1C86CA66}"/>
          </ac:spMkLst>
        </pc:spChg>
        <pc:spChg chg="add mod">
          <ac:chgData name="ゲスト ユーザー" userId="" providerId="Windows Live" clId="Web-{91C0F2B4-C652-4887-89A2-6D41822B622A}" dt="2021-03-31T08:14:27.999" v="533" actId="1076"/>
          <ac:spMkLst>
            <pc:docMk/>
            <pc:sldMk cId="2927455972" sldId="368"/>
            <ac:spMk id="19" creationId="{46B01B7A-5A1F-4053-845A-80E9732539BF}"/>
          </ac:spMkLst>
        </pc:spChg>
        <pc:spChg chg="mod">
          <ac:chgData name="ゲスト ユーザー" userId="" providerId="Windows Live" clId="Web-{91C0F2B4-C652-4887-89A2-6D41822B622A}" dt="2021-03-31T08:11:47.700" v="487" actId="20577"/>
          <ac:spMkLst>
            <pc:docMk/>
            <pc:sldMk cId="2927455972" sldId="368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8:12:10.919" v="490" actId="1076"/>
          <ac:picMkLst>
            <pc:docMk/>
            <pc:sldMk cId="2927455972" sldId="368"/>
            <ac:picMk id="5" creationId="{0F20E3BE-31AF-4673-836E-A7102B6C1D0E}"/>
          </ac:picMkLst>
        </pc:picChg>
        <pc:picChg chg="add mod">
          <ac:chgData name="ゲスト ユーザー" userId="" providerId="Windows Live" clId="Web-{91C0F2B4-C652-4887-89A2-6D41822B622A}" dt="2021-03-31T08:12:03.981" v="489" actId="1076"/>
          <ac:picMkLst>
            <pc:docMk/>
            <pc:sldMk cId="2927455972" sldId="368"/>
            <ac:picMk id="7" creationId="{8E715613-4BCD-43D3-95B1-7E8571210DFC}"/>
          </ac:picMkLst>
        </pc:picChg>
        <pc:cxnChg chg="add mod">
          <ac:chgData name="ゲスト ユーザー" userId="" providerId="Windows Live" clId="Web-{91C0F2B4-C652-4887-89A2-6D41822B622A}" dt="2021-03-31T08:12:26.559" v="493" actId="14100"/>
          <ac:cxnSpMkLst>
            <pc:docMk/>
            <pc:sldMk cId="2927455972" sldId="368"/>
            <ac:cxnSpMk id="9" creationId="{5BDA023E-0672-4A72-ADF9-784C665A2EFD}"/>
          </ac:cxnSpMkLst>
        </pc:cxnChg>
      </pc:sldChg>
      <pc:sldChg chg="addSp modSp">
        <pc:chgData name="ゲスト ユーザー" userId="" providerId="Windows Live" clId="Web-{91C0F2B4-C652-4887-89A2-6D41822B622A}" dt="2021-03-31T08:21:29.638" v="611" actId="1076"/>
        <pc:sldMkLst>
          <pc:docMk/>
          <pc:sldMk cId="1719630260" sldId="370"/>
        </pc:sldMkLst>
        <pc:spChg chg="mod">
          <ac:chgData name="ゲスト ユーザー" userId="" providerId="Windows Live" clId="Web-{91C0F2B4-C652-4887-89A2-6D41822B622A}" dt="2021-03-31T08:19:50.420" v="599" actId="14100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0:16.748" v="601" actId="1076"/>
          <ac:spMkLst>
            <pc:docMk/>
            <pc:sldMk cId="1719630260" sldId="370"/>
            <ac:spMk id="5" creationId="{7BC2D38F-A614-49EB-8F9F-268FE3455502}"/>
          </ac:spMkLst>
        </pc:spChg>
        <pc:spChg chg="add mod">
          <ac:chgData name="ゲスト ユーザー" userId="" providerId="Windows Live" clId="Web-{91C0F2B4-C652-4887-89A2-6D41822B622A}" dt="2021-03-31T08:20:29.154" v="603" actId="1076"/>
          <ac:spMkLst>
            <pc:docMk/>
            <pc:sldMk cId="1719630260" sldId="370"/>
            <ac:spMk id="7" creationId="{B018288F-9956-4F34-BB4E-8680E7CE1EC9}"/>
          </ac:spMkLst>
        </pc:spChg>
        <pc:spChg chg="add mod">
          <ac:chgData name="ゲスト ユーザー" userId="" providerId="Windows Live" clId="Web-{91C0F2B4-C652-4887-89A2-6D41822B622A}" dt="2021-03-31T08:20:57.420" v="607" actId="1076"/>
          <ac:spMkLst>
            <pc:docMk/>
            <pc:sldMk cId="1719630260" sldId="370"/>
            <ac:spMk id="11" creationId="{F74F4340-2B37-4DFE-9514-E60BB44EB9ED}"/>
          </ac:spMkLst>
        </pc:spChg>
        <pc:spChg chg="add mod">
          <ac:chgData name="ゲスト ユーザー" userId="" providerId="Windows Live" clId="Web-{91C0F2B4-C652-4887-89A2-6D41822B622A}" dt="2021-03-31T08:21:19.419" v="609" actId="1076"/>
          <ac:spMkLst>
            <pc:docMk/>
            <pc:sldMk cId="1719630260" sldId="370"/>
            <ac:spMk id="13" creationId="{41A99388-7440-457E-8D63-3CCE259744AE}"/>
          </ac:spMkLst>
        </pc:spChg>
        <pc:spChg chg="add mod">
          <ac:chgData name="ゲスト ユーザー" userId="" providerId="Windows Live" clId="Web-{91C0F2B4-C652-4887-89A2-6D41822B622A}" dt="2021-03-31T08:21:29.638" v="611" actId="1076"/>
          <ac:spMkLst>
            <pc:docMk/>
            <pc:sldMk cId="1719630260" sldId="370"/>
            <ac:spMk id="15" creationId="{BAF0EBEA-D161-443F-81E3-76687602E2BA}"/>
          </ac:spMkLst>
        </pc:spChg>
      </pc:sldChg>
      <pc:sldChg chg="addSp modSp">
        <pc:chgData name="ゲスト ユーザー" userId="" providerId="Windows Live" clId="Web-{91C0F2B4-C652-4887-89A2-6D41822B622A}" dt="2021-03-31T08:19:24.685" v="597" actId="20577"/>
        <pc:sldMkLst>
          <pc:docMk/>
          <pc:sldMk cId="4192991152" sldId="371"/>
        </pc:sldMkLst>
        <pc:spChg chg="mod">
          <ac:chgData name="ゲスト ユーザー" userId="" providerId="Windows Live" clId="Web-{91C0F2B4-C652-4887-89A2-6D41822B622A}" dt="2021-03-31T08:18:14.232" v="577" actId="1076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6:39.186" v="549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6:49.170" v="552" actId="1076"/>
          <ac:spMkLst>
            <pc:docMk/>
            <pc:sldMk cId="4192991152" sldId="371"/>
            <ac:spMk id="5" creationId="{0D361FBC-9100-4640-8B14-91A4DA70759B}"/>
          </ac:spMkLst>
        </pc:spChg>
        <pc:spChg chg="add mod">
          <ac:chgData name="ゲスト ユーザー" userId="" providerId="Windows Live" clId="Web-{91C0F2B4-C652-4887-89A2-6D41822B622A}" dt="2021-03-31T08:16:53.108" v="554" actId="1076"/>
          <ac:spMkLst>
            <pc:docMk/>
            <pc:sldMk cId="4192991152" sldId="371"/>
            <ac:spMk id="7" creationId="{272CEB6F-523B-4292-96CE-EB30F8A8033A}"/>
          </ac:spMkLst>
        </pc:spChg>
        <pc:spChg chg="add mod">
          <ac:chgData name="ゲスト ユーザー" userId="" providerId="Windows Live" clId="Web-{91C0F2B4-C652-4887-89A2-6D41822B622A}" dt="2021-03-31T08:18:33.592" v="584" actId="1076"/>
          <ac:spMkLst>
            <pc:docMk/>
            <pc:sldMk cId="4192991152" sldId="371"/>
            <ac:spMk id="9" creationId="{17CEBA8D-FCE5-4202-B9C9-F868F58EB288}"/>
          </ac:spMkLst>
        </pc:spChg>
        <pc:spChg chg="add mod">
          <ac:chgData name="ゲスト ユーザー" userId="" providerId="Windows Live" clId="Web-{91C0F2B4-C652-4887-89A2-6D41822B622A}" dt="2021-03-31T08:17:32.733" v="568" actId="1076"/>
          <ac:spMkLst>
            <pc:docMk/>
            <pc:sldMk cId="4192991152" sldId="371"/>
            <ac:spMk id="15" creationId="{A180F5B8-6E5D-44E2-B2EC-6950210D5750}"/>
          </ac:spMkLst>
        </pc:spChg>
        <pc:spChg chg="add mod">
          <ac:chgData name="ゲスト ユーザー" userId="" providerId="Windows Live" clId="Web-{91C0F2B4-C652-4887-89A2-6D41822B622A}" dt="2021-03-31T08:18:22.373" v="580" actId="1076"/>
          <ac:spMkLst>
            <pc:docMk/>
            <pc:sldMk cId="4192991152" sldId="371"/>
            <ac:spMk id="18" creationId="{CABB9E5D-0E99-451F-B498-3A7DECB6614E}"/>
          </ac:spMkLst>
        </pc:spChg>
        <pc:spChg chg="add mod">
          <ac:chgData name="ゲスト ユーザー" userId="" providerId="Windows Live" clId="Web-{91C0F2B4-C652-4887-89A2-6D41822B622A}" dt="2021-03-31T08:17:28.311" v="567" actId="20577"/>
          <ac:spMkLst>
            <pc:docMk/>
            <pc:sldMk cId="4192991152" sldId="371"/>
            <ac:spMk id="19" creationId="{BAEB2C40-A24A-4E58-ABA3-0485E2D87F0D}"/>
          </ac:spMkLst>
        </pc:spChg>
        <pc:spChg chg="add mod">
          <ac:chgData name="ゲスト ユーザー" userId="" providerId="Windows Live" clId="Web-{91C0F2B4-C652-4887-89A2-6D41822B622A}" dt="2021-03-31T08:17:38.092" v="570" actId="1076"/>
          <ac:spMkLst>
            <pc:docMk/>
            <pc:sldMk cId="4192991152" sldId="371"/>
            <ac:spMk id="20" creationId="{BDDB5D85-D83C-4FFB-8EE1-E980C18B949F}"/>
          </ac:spMkLst>
        </pc:spChg>
        <pc:spChg chg="add mod">
          <ac:chgData name="ゲスト ユーザー" userId="" providerId="Windows Live" clId="Web-{91C0F2B4-C652-4887-89A2-6D41822B622A}" dt="2021-03-31T08:18:17.061" v="578" actId="1076"/>
          <ac:spMkLst>
            <pc:docMk/>
            <pc:sldMk cId="4192991152" sldId="371"/>
            <ac:spMk id="21" creationId="{9ED8D869-A318-4CA4-AB5E-9D2CA668BB9B}"/>
          </ac:spMkLst>
        </pc:spChg>
        <pc:spChg chg="add mod">
          <ac:chgData name="ゲスト ユーザー" userId="" providerId="Windows Live" clId="Web-{91C0F2B4-C652-4887-89A2-6D41822B622A}" dt="2021-03-31T08:18:24.904" v="581" actId="1076"/>
          <ac:spMkLst>
            <pc:docMk/>
            <pc:sldMk cId="4192991152" sldId="371"/>
            <ac:spMk id="22" creationId="{A123DE56-AE9D-4158-AC2E-22EC0F57781A}"/>
          </ac:spMkLst>
        </pc:spChg>
        <pc:spChg chg="add mod">
          <ac:chgData name="ゲスト ユーザー" userId="" providerId="Windows Live" clId="Web-{91C0F2B4-C652-4887-89A2-6D41822B622A}" dt="2021-03-31T08:18:30.483" v="583" actId="1076"/>
          <ac:spMkLst>
            <pc:docMk/>
            <pc:sldMk cId="4192991152" sldId="371"/>
            <ac:spMk id="23" creationId="{1EDEB7B8-88AE-4AEF-AA46-04CD0DDC5177}"/>
          </ac:spMkLst>
        </pc:spChg>
        <pc:spChg chg="add mod">
          <ac:chgData name="ゲスト ユーザー" userId="" providerId="Windows Live" clId="Web-{91C0F2B4-C652-4887-89A2-6D41822B622A}" dt="2021-03-31T08:19:17.904" v="592" actId="1076"/>
          <ac:spMkLst>
            <pc:docMk/>
            <pc:sldMk cId="4192991152" sldId="371"/>
            <ac:spMk id="24" creationId="{F2555C07-A5D6-4932-A6EA-FA13487E2C2D}"/>
          </ac:spMkLst>
        </pc:spChg>
        <pc:spChg chg="add mod">
          <ac:chgData name="ゲスト ユーザー" userId="" providerId="Windows Live" clId="Web-{91C0F2B4-C652-4887-89A2-6D41822B622A}" dt="2021-03-31T08:19:24.685" v="597" actId="20577"/>
          <ac:spMkLst>
            <pc:docMk/>
            <pc:sldMk cId="4192991152" sldId="371"/>
            <ac:spMk id="25" creationId="{F3560812-CD1C-45A1-8A56-58E6860E5AF4}"/>
          </ac:spMkLst>
        </pc:spChg>
      </pc:sldChg>
      <pc:sldChg chg="addSp modSp">
        <pc:chgData name="ゲスト ユーザー" userId="" providerId="Windows Live" clId="Web-{91C0F2B4-C652-4887-89A2-6D41822B622A}" dt="2021-03-31T08:03:01.476" v="386" actId="1076"/>
        <pc:sldMkLst>
          <pc:docMk/>
          <pc:sldMk cId="2455326282" sldId="372"/>
        </pc:sldMkLst>
        <pc:spChg chg="mod">
          <ac:chgData name="ゲスト ユーザー" userId="" providerId="Windows Live" clId="Web-{91C0F2B4-C652-4887-89A2-6D41822B622A}" dt="2021-03-31T07:52:15.508" v="259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2:57.273" v="268" actId="14100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2:42.539" v="267" actId="1076"/>
          <ac:spMkLst>
            <pc:docMk/>
            <pc:sldMk cId="2455326282" sldId="372"/>
            <ac:spMk id="6" creationId="{84A47F9C-92D9-4A0E-B602-B13485123061}"/>
          </ac:spMkLst>
        </pc:spChg>
        <pc:spChg chg="add mod">
          <ac:chgData name="ゲスト ユーザー" userId="" providerId="Windows Live" clId="Web-{91C0F2B4-C652-4887-89A2-6D41822B622A}" dt="2021-03-31T07:53:54.445" v="280" actId="1076"/>
          <ac:spMkLst>
            <pc:docMk/>
            <pc:sldMk cId="2455326282" sldId="372"/>
            <ac:spMk id="8" creationId="{E1C8D030-B434-4975-AEC7-83BC78FE8D23}"/>
          </ac:spMkLst>
        </pc:spChg>
        <pc:spChg chg="add mod">
          <ac:chgData name="ゲスト ユーザー" userId="" providerId="Windows Live" clId="Web-{91C0F2B4-C652-4887-89A2-6D41822B622A}" dt="2021-03-31T07:54:04.898" v="283" actId="20577"/>
          <ac:spMkLst>
            <pc:docMk/>
            <pc:sldMk cId="2455326282" sldId="372"/>
            <ac:spMk id="11" creationId="{FB471D8E-55E5-45D4-A8DE-2F8DA7CC2D0B}"/>
          </ac:spMkLst>
        </pc:spChg>
        <pc:spChg chg="add mod">
          <ac:chgData name="ゲスト ユーザー" userId="" providerId="Windows Live" clId="Web-{91C0F2B4-C652-4887-89A2-6D41822B622A}" dt="2021-03-31T08:03:01.476" v="386" actId="1076"/>
          <ac:spMkLst>
            <pc:docMk/>
            <pc:sldMk cId="2455326282" sldId="372"/>
            <ac:spMk id="12" creationId="{302E5F85-3960-42FA-B8B4-62473C1411D7}"/>
          </ac:spMkLst>
        </pc:spChg>
        <pc:spChg chg="add mod">
          <ac:chgData name="ゲスト ユーザー" userId="" providerId="Windows Live" clId="Web-{91C0F2B4-C652-4887-89A2-6D41822B622A}" dt="2021-03-31T07:53:14.320" v="272" actId="1076"/>
          <ac:spMkLst>
            <pc:docMk/>
            <pc:sldMk cId="2455326282" sldId="372"/>
            <ac:spMk id="13" creationId="{562A1D9D-FEFC-4849-B400-97F33232F431}"/>
          </ac:spMkLst>
        </pc:spChg>
        <pc:spChg chg="add mod">
          <ac:chgData name="ゲスト ユーザー" userId="" providerId="Windows Live" clId="Web-{91C0F2B4-C652-4887-89A2-6D41822B622A}" dt="2021-03-31T07:53:26.883" v="276" actId="20577"/>
          <ac:spMkLst>
            <pc:docMk/>
            <pc:sldMk cId="2455326282" sldId="372"/>
            <ac:spMk id="14" creationId="{308C5B70-B86D-44B0-9465-B327F827D727}"/>
          </ac:spMkLst>
        </pc:spChg>
        <pc:spChg chg="mod">
          <ac:chgData name="ゲスト ユーザー" userId="" providerId="Windows Live" clId="Web-{91C0F2B4-C652-4887-89A2-6D41822B622A}" dt="2021-03-31T07:52:20.023" v="260" actId="20577"/>
          <ac:spMkLst>
            <pc:docMk/>
            <pc:sldMk cId="2455326282" sldId="372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91C0F2B4-C652-4887-89A2-6D41822B622A}" dt="2021-03-31T08:31:36.328" v="667" actId="1076"/>
        <pc:sldMkLst>
          <pc:docMk/>
          <pc:sldMk cId="4074803165" sldId="373"/>
        </pc:sldMkLst>
        <pc:spChg chg="mod">
          <ac:chgData name="ゲスト ユーザー" userId="" providerId="Windows Live" clId="Web-{91C0F2B4-C652-4887-89A2-6D41822B622A}" dt="2021-03-31T08:21:58.951" v="617" actId="20577"/>
          <ac:spMkLst>
            <pc:docMk/>
            <pc:sldMk cId="4074803165" sldId="373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1:51.466" v="616" actId="20577"/>
          <ac:spMkLst>
            <pc:docMk/>
            <pc:sldMk cId="4074803165" sldId="373"/>
            <ac:spMk id="5" creationId="{94BC3C5C-A108-4823-BACD-58C7DF6CC74E}"/>
          </ac:spMkLst>
        </pc:spChg>
        <pc:spChg chg="add mod">
          <ac:chgData name="ゲスト ユーザー" userId="" providerId="Windows Live" clId="Web-{91C0F2B4-C652-4887-89A2-6D41822B622A}" dt="2021-03-31T08:23:02.032" v="625" actId="1076"/>
          <ac:spMkLst>
            <pc:docMk/>
            <pc:sldMk cId="4074803165" sldId="373"/>
            <ac:spMk id="6" creationId="{7E282DAA-B80A-47C7-AAB4-A0A1719453FD}"/>
          </ac:spMkLst>
        </pc:spChg>
        <pc:spChg chg="add mod">
          <ac:chgData name="ゲスト ユーザー" userId="" providerId="Windows Live" clId="Web-{91C0F2B4-C652-4887-89A2-6D41822B622A}" dt="2021-03-31T08:31:36.328" v="667" actId="1076"/>
          <ac:spMkLst>
            <pc:docMk/>
            <pc:sldMk cId="4074803165" sldId="373"/>
            <ac:spMk id="9" creationId="{8DCC07C9-E57B-45E2-9B9D-C5DC2E2ABEB9}"/>
          </ac:spMkLst>
        </pc:spChg>
        <pc:spChg chg="add mod">
          <ac:chgData name="ゲスト ユーザー" userId="" providerId="Windows Live" clId="Web-{91C0F2B4-C652-4887-89A2-6D41822B622A}" dt="2021-03-31T08:22:26.310" v="622" actId="1076"/>
          <ac:spMkLst>
            <pc:docMk/>
            <pc:sldMk cId="4074803165" sldId="373"/>
            <ac:spMk id="10" creationId="{F3E5F5F5-65BA-4094-B5BD-18D7AFC166D9}"/>
          </ac:spMkLst>
        </pc:spChg>
        <pc:spChg chg="add mod">
          <ac:chgData name="ゲスト ユーザー" userId="" providerId="Windows Live" clId="Web-{91C0F2B4-C652-4887-89A2-6D41822B622A}" dt="2021-03-31T08:23:09.907" v="629" actId="20577"/>
          <ac:spMkLst>
            <pc:docMk/>
            <pc:sldMk cId="4074803165" sldId="373"/>
            <ac:spMk id="13" creationId="{16416024-4477-4B71-B3FC-50C69FC8B4B4}"/>
          </ac:spMkLst>
        </pc:spChg>
      </pc:sldChg>
      <pc:sldChg chg="addSp modSp">
        <pc:chgData name="ゲスト ユーザー" userId="" providerId="Windows Live" clId="Web-{91C0F2B4-C652-4887-89A2-6D41822B622A}" dt="2021-03-31T08:31:44.218" v="668" actId="14100"/>
        <pc:sldMkLst>
          <pc:docMk/>
          <pc:sldMk cId="1254657113" sldId="374"/>
        </pc:sldMkLst>
        <pc:spChg chg="mod">
          <ac:chgData name="ゲスト ユーザー" userId="" providerId="Windows Live" clId="Web-{91C0F2B4-C652-4887-89A2-6D41822B622A}" dt="2021-03-31T08:23:31.485" v="630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23:45.907" v="632" actId="14100"/>
          <ac:spMkLst>
            <pc:docMk/>
            <pc:sldMk cId="1254657113" sldId="374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25:38.172" v="634" actId="1076"/>
          <ac:spMkLst>
            <pc:docMk/>
            <pc:sldMk cId="1254657113" sldId="374"/>
            <ac:spMk id="5" creationId="{6E1486A3-BD95-4B30-84B7-5BDA19AB5AC8}"/>
          </ac:spMkLst>
        </pc:spChg>
        <pc:spChg chg="add mod">
          <ac:chgData name="ゲスト ユーザー" userId="" providerId="Windows Live" clId="Web-{91C0F2B4-C652-4887-89A2-6D41822B622A}" dt="2021-03-31T08:28:29.874" v="645" actId="1076"/>
          <ac:spMkLst>
            <pc:docMk/>
            <pc:sldMk cId="1254657113" sldId="374"/>
            <ac:spMk id="10" creationId="{3493DA34-130A-4F64-ABE2-181116B46E20}"/>
          </ac:spMkLst>
        </pc:spChg>
        <pc:spChg chg="add mod">
          <ac:chgData name="ゲスト ユーザー" userId="" providerId="Windows Live" clId="Web-{91C0F2B4-C652-4887-89A2-6D41822B622A}" dt="2021-03-31T08:29:48.922" v="657" actId="1076"/>
          <ac:spMkLst>
            <pc:docMk/>
            <pc:sldMk cId="1254657113" sldId="374"/>
            <ac:spMk id="12" creationId="{4B8B4C1B-4CB1-4744-9535-6A1C36D154D9}"/>
          </ac:spMkLst>
        </pc:spChg>
        <pc:spChg chg="add mod">
          <ac:chgData name="ゲスト ユーザー" userId="" providerId="Windows Live" clId="Web-{91C0F2B4-C652-4887-89A2-6D41822B622A}" dt="2021-03-31T08:27:01.422" v="642" actId="1076"/>
          <ac:spMkLst>
            <pc:docMk/>
            <pc:sldMk cId="1254657113" sldId="374"/>
            <ac:spMk id="13" creationId="{480B7F55-F502-4AA7-A9ED-A0B0A75FCF91}"/>
          </ac:spMkLst>
        </pc:spChg>
        <pc:spChg chg="add mod">
          <ac:chgData name="ゲスト ユーザー" userId="" providerId="Windows Live" clId="Web-{91C0F2B4-C652-4887-89A2-6D41822B622A}" dt="2021-03-31T08:30:44.140" v="660" actId="1076"/>
          <ac:spMkLst>
            <pc:docMk/>
            <pc:sldMk cId="1254657113" sldId="374"/>
            <ac:spMk id="15" creationId="{74D57509-B20A-4DB7-9B4C-1DC31D8F7535}"/>
          </ac:spMkLst>
        </pc:spChg>
        <pc:spChg chg="add mod">
          <ac:chgData name="ゲスト ユーザー" userId="" providerId="Windows Live" clId="Web-{91C0F2B4-C652-4887-89A2-6D41822B622A}" dt="2021-03-31T08:30:11.219" v="658" actId="1076"/>
          <ac:spMkLst>
            <pc:docMk/>
            <pc:sldMk cId="1254657113" sldId="374"/>
            <ac:spMk id="16" creationId="{4BE67121-922D-4DDD-85EA-11DC81D40CD2}"/>
          </ac:spMkLst>
        </pc:spChg>
        <pc:spChg chg="add mod">
          <ac:chgData name="ゲスト ユーザー" userId="" providerId="Windows Live" clId="Web-{91C0F2B4-C652-4887-89A2-6D41822B622A}" dt="2021-03-31T08:28:58.813" v="654" actId="1076"/>
          <ac:spMkLst>
            <pc:docMk/>
            <pc:sldMk cId="1254657113" sldId="374"/>
            <ac:spMk id="17" creationId="{9CC9399A-F624-46F5-84E4-F11C9AF002DC}"/>
          </ac:spMkLst>
        </pc:spChg>
        <pc:spChg chg="add mod">
          <ac:chgData name="ゲスト ユーザー" userId="" providerId="Windows Live" clId="Web-{91C0F2B4-C652-4887-89A2-6D41822B622A}" dt="2021-03-31T08:31:44.218" v="668" actId="14100"/>
          <ac:spMkLst>
            <pc:docMk/>
            <pc:sldMk cId="1254657113" sldId="374"/>
            <ac:spMk id="19" creationId="{2A201760-8DC8-41F4-B548-D2552EEBE130}"/>
          </ac:spMkLst>
        </pc:spChg>
      </pc:sldChg>
      <pc:sldChg chg="addSp modSp">
        <pc:chgData name="ゲスト ユーザー" userId="" providerId="Windows Live" clId="Web-{91C0F2B4-C652-4887-89A2-6D41822B622A}" dt="2021-03-31T07:43:28.572" v="151" actId="1076"/>
        <pc:sldMkLst>
          <pc:docMk/>
          <pc:sldMk cId="2513527215" sldId="376"/>
        </pc:sldMkLst>
        <pc:spChg chg="mod">
          <ac:chgData name="ゲスト ユーザー" userId="" providerId="Windows Live" clId="Web-{91C0F2B4-C652-4887-89A2-6D41822B622A}" dt="2021-03-31T07:38:00.116" v="107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37:45.757" v="103" actId="14100"/>
          <ac:spMkLst>
            <pc:docMk/>
            <pc:sldMk cId="2513527215" sldId="37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1:25.854" v="124" actId="1076"/>
          <ac:spMkLst>
            <pc:docMk/>
            <pc:sldMk cId="2513527215" sldId="376"/>
            <ac:spMk id="5" creationId="{FCDDCC26-34C0-49F7-A072-59293EA5B955}"/>
          </ac:spMkLst>
        </pc:spChg>
        <pc:spChg chg="add mod">
          <ac:chgData name="ゲスト ユーザー" userId="" providerId="Windows Live" clId="Web-{91C0F2B4-C652-4887-89A2-6D41822B622A}" dt="2021-03-31T07:41:26.447" v="128" actId="1076"/>
          <ac:spMkLst>
            <pc:docMk/>
            <pc:sldMk cId="2513527215" sldId="376"/>
            <ac:spMk id="6" creationId="{D4FC908A-B424-4E62-A7FF-E37E4E7E08D1}"/>
          </ac:spMkLst>
        </pc:spChg>
        <pc:spChg chg="add mod">
          <ac:chgData name="ゲスト ユーザー" userId="" providerId="Windows Live" clId="Web-{91C0F2B4-C652-4887-89A2-6D41822B622A}" dt="2021-03-31T07:42:26.119" v="133" actId="1076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91C0F2B4-C652-4887-89A2-6D41822B622A}" dt="2021-03-31T07:43:28.572" v="151" actId="1076"/>
          <ac:spMkLst>
            <pc:docMk/>
            <pc:sldMk cId="2513527215" sldId="376"/>
            <ac:spMk id="10" creationId="{50B13FB1-4602-4066-AF2F-BF4D0D562E93}"/>
          </ac:spMkLst>
        </pc:spChg>
        <pc:spChg chg="add mod">
          <ac:chgData name="ゲスト ユーザー" userId="" providerId="Windows Live" clId="Web-{91C0F2B4-C652-4887-89A2-6D41822B622A}" dt="2021-03-31T07:42:08.072" v="130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91C0F2B4-C652-4887-89A2-6D41822B622A}" dt="2021-03-31T07:42:50.119" v="146" actId="1076"/>
          <ac:spMkLst>
            <pc:docMk/>
            <pc:sldMk cId="2513527215" sldId="376"/>
            <ac:spMk id="14" creationId="{F040AF75-EDC6-47AF-8A78-D56E1B5DB218}"/>
          </ac:spMkLst>
        </pc:spChg>
        <pc:spChg chg="add mod">
          <ac:chgData name="ゲスト ユーザー" userId="" providerId="Windows Live" clId="Web-{91C0F2B4-C652-4887-89A2-6D41822B622A}" dt="2021-03-31T07:43:01.494" v="148" actId="1076"/>
          <ac:spMkLst>
            <pc:docMk/>
            <pc:sldMk cId="2513527215" sldId="376"/>
            <ac:spMk id="15" creationId="{09912177-28E1-401D-9F46-DA6086A12780}"/>
          </ac:spMkLst>
        </pc:spChg>
        <pc:picChg chg="mod">
          <ac:chgData name="ゲスト ユーザー" userId="" providerId="Windows Live" clId="Web-{91C0F2B4-C652-4887-89A2-6D41822B622A}" dt="2021-03-31T07:37:47.944" v="104" actId="1076"/>
          <ac:picMkLst>
            <pc:docMk/>
            <pc:sldMk cId="2513527215" sldId="376"/>
            <ac:picMk id="2" creationId="{D1AB2A08-D781-4CAE-98EC-39746D9F1FFA}"/>
          </ac:picMkLst>
        </pc:picChg>
      </pc:sldChg>
      <pc:sldChg chg="add del replId">
        <pc:chgData name="ゲスト ユーザー" userId="" providerId="Windows Live" clId="Web-{91C0F2B4-C652-4887-89A2-6D41822B622A}" dt="2021-03-31T07:48:19.430" v="224"/>
        <pc:sldMkLst>
          <pc:docMk/>
          <pc:sldMk cId="2736932049" sldId="402"/>
        </pc:sldMkLst>
      </pc:sldChg>
      <pc:sldChg chg="add del replId">
        <pc:chgData name="ゲスト ユーザー" userId="" providerId="Windows Live" clId="Web-{91C0F2B4-C652-4887-89A2-6D41822B622A}" dt="2021-03-31T07:53:34.304" v="278"/>
        <pc:sldMkLst>
          <pc:docMk/>
          <pc:sldMk cId="3222257873" sldId="402"/>
        </pc:sldMkLst>
      </pc:sldChg>
    </pc:docChg>
  </pc:docChgLst>
  <pc:docChgLst>
    <pc:chgData name="Masaki Suzuki" userId="2c4feb2ed34ad1a7" providerId="Windows Live" clId="Web-{664A8FDA-776B-42E2-A888-430F2F15681F}"/>
    <pc:docChg chg="modSld">
      <pc:chgData name="Masaki Suzuki" userId="2c4feb2ed34ad1a7" providerId="Windows Live" clId="Web-{664A8FDA-776B-42E2-A888-430F2F15681F}" dt="2021-05-29T22:19:20.057" v="940" actId="1076"/>
      <pc:docMkLst>
        <pc:docMk/>
      </pc:docMkLst>
      <pc:sldChg chg="modSp">
        <pc:chgData name="Masaki Suzuki" userId="2c4feb2ed34ad1a7" providerId="Windows Live" clId="Web-{664A8FDA-776B-42E2-A888-430F2F15681F}" dt="2021-05-29T21:59:24.337" v="676" actId="20577"/>
        <pc:sldMkLst>
          <pc:docMk/>
          <pc:sldMk cId="0" sldId="318"/>
        </pc:sldMkLst>
        <pc:spChg chg="mod">
          <ac:chgData name="Masaki Suzuki" userId="2c4feb2ed34ad1a7" providerId="Windows Live" clId="Web-{664A8FDA-776B-42E2-A888-430F2F15681F}" dt="2021-05-29T21:59:24.337" v="676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Masaki Suzuki" userId="2c4feb2ed34ad1a7" providerId="Windows Live" clId="Web-{664A8FDA-776B-42E2-A888-430F2F15681F}" dt="2021-05-29T22:15:00.974" v="863" actId="1076"/>
        <pc:sldMkLst>
          <pc:docMk/>
          <pc:sldMk cId="3242109153" sldId="411"/>
        </pc:sldMkLst>
        <pc:spChg chg="mod">
          <ac:chgData name="Masaki Suzuki" userId="2c4feb2ed34ad1a7" providerId="Windows Live" clId="Web-{664A8FDA-776B-42E2-A888-430F2F15681F}" dt="2021-05-29T22:14:59.302" v="862" actId="1076"/>
          <ac:spMkLst>
            <pc:docMk/>
            <pc:sldMk cId="3242109153" sldId="411"/>
            <ac:spMk id="9" creationId="{A2D35078-6BD9-4834-B9E2-7CED68C1BF28}"/>
          </ac:spMkLst>
        </pc:spChg>
        <pc:picChg chg="add mod ord">
          <ac:chgData name="Masaki Suzuki" userId="2c4feb2ed34ad1a7" providerId="Windows Live" clId="Web-{664A8FDA-776B-42E2-A888-430F2F15681F}" dt="2021-05-29T22:14:56.099" v="861" actId="1076"/>
          <ac:picMkLst>
            <pc:docMk/>
            <pc:sldMk cId="3242109153" sldId="411"/>
            <ac:picMk id="5" creationId="{DBA2F40E-6B50-476E-9048-96DEA9E51524}"/>
          </ac:picMkLst>
        </pc:picChg>
        <pc:picChg chg="mod">
          <ac:chgData name="Masaki Suzuki" userId="2c4feb2ed34ad1a7" providerId="Windows Live" clId="Web-{664A8FDA-776B-42E2-A888-430F2F15681F}" dt="2021-05-29T22:15:00.974" v="863" actId="1076"/>
          <ac:picMkLst>
            <pc:docMk/>
            <pc:sldMk cId="3242109153" sldId="411"/>
            <ac:picMk id="13" creationId="{9725BFBC-B588-4EFD-B893-50D46CCC234F}"/>
          </ac:picMkLst>
        </pc:picChg>
      </pc:sldChg>
      <pc:sldChg chg="modSp">
        <pc:chgData name="Masaki Suzuki" userId="2c4feb2ed34ad1a7" providerId="Windows Live" clId="Web-{664A8FDA-776B-42E2-A888-430F2F15681F}" dt="2021-05-29T21:03:50.874" v="1" actId="20577"/>
        <pc:sldMkLst>
          <pc:docMk/>
          <pc:sldMk cId="3526939710" sldId="420"/>
        </pc:sldMkLst>
        <pc:spChg chg="mod">
          <ac:chgData name="Masaki Suzuki" userId="2c4feb2ed34ad1a7" providerId="Windows Live" clId="Web-{664A8FDA-776B-42E2-A888-430F2F15681F}" dt="2021-05-29T21:03:50.874" v="1" actId="20577"/>
          <ac:spMkLst>
            <pc:docMk/>
            <pc:sldMk cId="3526939710" sldId="420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664A8FDA-776B-42E2-A888-430F2F15681F}" dt="2021-05-29T21:04:45.109" v="12" actId="20577"/>
        <pc:sldMkLst>
          <pc:docMk/>
          <pc:sldMk cId="2453741763" sldId="424"/>
        </pc:sldMkLst>
        <pc:spChg chg="mod">
          <ac:chgData name="Masaki Suzuki" userId="2c4feb2ed34ad1a7" providerId="Windows Live" clId="Web-{664A8FDA-776B-42E2-A888-430F2F15681F}" dt="2021-05-29T21:04:45.109" v="12" actId="20577"/>
          <ac:spMkLst>
            <pc:docMk/>
            <pc:sldMk cId="2453741763" sldId="424"/>
            <ac:spMk id="2" creationId="{89E8158B-5EEC-45B0-8FEB-AB7342825C24}"/>
          </ac:spMkLst>
        </pc:spChg>
      </pc:sldChg>
      <pc:sldChg chg="addSp delSp modSp">
        <pc:chgData name="Masaki Suzuki" userId="2c4feb2ed34ad1a7" providerId="Windows Live" clId="Web-{664A8FDA-776B-42E2-A888-430F2F15681F}" dt="2021-05-29T22:19:20.057" v="940" actId="1076"/>
        <pc:sldMkLst>
          <pc:docMk/>
          <pc:sldMk cId="3612339903" sldId="425"/>
        </pc:sldMkLst>
        <pc:spChg chg="mod">
          <ac:chgData name="Masaki Suzuki" userId="2c4feb2ed34ad1a7" providerId="Windows Live" clId="Web-{664A8FDA-776B-42E2-A888-430F2F15681F}" dt="2021-05-29T22:05:33.205" v="753" actId="20577"/>
          <ac:spMkLst>
            <pc:docMk/>
            <pc:sldMk cId="3612339903" sldId="425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10:02.694" v="48" actId="20577"/>
          <ac:spMkLst>
            <pc:docMk/>
            <pc:sldMk cId="3612339903" sldId="425"/>
            <ac:spMk id="6" creationId="{5FD2ECB2-1C1A-40DA-AEDF-CF340048781A}"/>
          </ac:spMkLst>
        </pc:spChg>
        <pc:spChg chg="add del">
          <ac:chgData name="Masaki Suzuki" userId="2c4feb2ed34ad1a7" providerId="Windows Live" clId="Web-{664A8FDA-776B-42E2-A888-430F2F15681F}" dt="2021-05-29T22:04:29.095" v="710"/>
          <ac:spMkLst>
            <pc:docMk/>
            <pc:sldMk cId="3612339903" sldId="425"/>
            <ac:spMk id="10" creationId="{542A341A-5ABA-434D-BDA4-C30A375475C9}"/>
          </ac:spMkLst>
        </pc:spChg>
        <pc:spChg chg="add del">
          <ac:chgData name="Masaki Suzuki" userId="2c4feb2ed34ad1a7" providerId="Windows Live" clId="Web-{664A8FDA-776B-42E2-A888-430F2F15681F}" dt="2021-05-29T22:04:29.095" v="709"/>
          <ac:spMkLst>
            <pc:docMk/>
            <pc:sldMk cId="3612339903" sldId="425"/>
            <ac:spMk id="14" creationId="{2D4752C4-33B2-49C1-984F-2E60F44FA5B3}"/>
          </ac:spMkLst>
        </pc:spChg>
        <pc:spChg chg="add del">
          <ac:chgData name="Masaki Suzuki" userId="2c4feb2ed34ad1a7" providerId="Windows Live" clId="Web-{664A8FDA-776B-42E2-A888-430F2F15681F}" dt="2021-05-29T22:04:29.095" v="707"/>
          <ac:spMkLst>
            <pc:docMk/>
            <pc:sldMk cId="3612339903" sldId="425"/>
            <ac:spMk id="18" creationId="{316BA5E1-BCC6-4528-B438-6BDB2960507F}"/>
          </ac:spMkLst>
        </pc:spChg>
        <pc:spChg chg="add del">
          <ac:chgData name="Masaki Suzuki" userId="2c4feb2ed34ad1a7" providerId="Windows Live" clId="Web-{664A8FDA-776B-42E2-A888-430F2F15681F}" dt="2021-05-29T22:04:29.095" v="705"/>
          <ac:spMkLst>
            <pc:docMk/>
            <pc:sldMk cId="3612339903" sldId="425"/>
            <ac:spMk id="22" creationId="{5E6C38A9-8F14-43A8-A8E7-35A39EE86E86}"/>
          </ac:spMkLst>
        </pc:spChg>
        <pc:spChg chg="add del">
          <ac:chgData name="Masaki Suzuki" userId="2c4feb2ed34ad1a7" providerId="Windows Live" clId="Web-{664A8FDA-776B-42E2-A888-430F2F15681F}" dt="2021-05-29T22:04:29.095" v="704"/>
          <ac:spMkLst>
            <pc:docMk/>
            <pc:sldMk cId="3612339903" sldId="425"/>
            <ac:spMk id="24" creationId="{519B2F12-96A4-41D8-B266-2D66A09E2B07}"/>
          </ac:spMkLst>
        </pc:spChg>
        <pc:spChg chg="add del mod">
          <ac:chgData name="Masaki Suzuki" userId="2c4feb2ed34ad1a7" providerId="Windows Live" clId="Web-{664A8FDA-776B-42E2-A888-430F2F15681F}" dt="2021-05-29T22:08:17.638" v="786"/>
          <ac:spMkLst>
            <pc:docMk/>
            <pc:sldMk cId="3612339903" sldId="425"/>
            <ac:spMk id="28" creationId="{B313056D-9744-4579-9ECF-FCA35AC5877A}"/>
          </ac:spMkLst>
        </pc:spChg>
        <pc:spChg chg="add del mod">
          <ac:chgData name="Masaki Suzuki" userId="2c4feb2ed34ad1a7" providerId="Windows Live" clId="Web-{664A8FDA-776B-42E2-A888-430F2F15681F}" dt="2021-05-29T22:08:25.653" v="790"/>
          <ac:spMkLst>
            <pc:docMk/>
            <pc:sldMk cId="3612339903" sldId="425"/>
            <ac:spMk id="32" creationId="{06A41CBC-77E5-4721-9813-9503AB9E2F70}"/>
          </ac:spMkLst>
        </pc:spChg>
        <pc:spChg chg="add del mod">
          <ac:chgData name="Masaki Suzuki" userId="2c4feb2ed34ad1a7" providerId="Windows Live" clId="Web-{664A8FDA-776B-42E2-A888-430F2F15681F}" dt="2021-05-29T22:08:23.919" v="789"/>
          <ac:spMkLst>
            <pc:docMk/>
            <pc:sldMk cId="3612339903" sldId="425"/>
            <ac:spMk id="34" creationId="{5DBFB36A-B265-4EA0-950A-0362EE69412D}"/>
          </ac:spMkLst>
        </pc:spChg>
        <pc:spChg chg="add del">
          <ac:chgData name="Masaki Suzuki" userId="2c4feb2ed34ad1a7" providerId="Windows Live" clId="Web-{664A8FDA-776B-42E2-A888-430F2F15681F}" dt="2021-05-29T22:05:48.002" v="755"/>
          <ac:spMkLst>
            <pc:docMk/>
            <pc:sldMk cId="3612339903" sldId="425"/>
            <ac:spMk id="36" creationId="{39FA8044-1CDE-4262-84F1-9ECCEF22E668}"/>
          </ac:spMkLst>
        </pc:spChg>
        <pc:spChg chg="add del">
          <ac:chgData name="Masaki Suzuki" userId="2c4feb2ed34ad1a7" providerId="Windows Live" clId="Web-{664A8FDA-776B-42E2-A888-430F2F15681F}" dt="2021-05-29T22:05:45.643" v="754"/>
          <ac:spMkLst>
            <pc:docMk/>
            <pc:sldMk cId="3612339903" sldId="425"/>
            <ac:spMk id="40" creationId="{875E1312-2979-4A7D-B57D-58F902D34F66}"/>
          </ac:spMkLst>
        </pc:spChg>
        <pc:spChg chg="add del">
          <ac:chgData name="Masaki Suzuki" userId="2c4feb2ed34ad1a7" providerId="Windows Live" clId="Web-{664A8FDA-776B-42E2-A888-430F2F15681F}" dt="2021-05-29T22:05:49.987" v="756"/>
          <ac:spMkLst>
            <pc:docMk/>
            <pc:sldMk cId="3612339903" sldId="425"/>
            <ac:spMk id="42" creationId="{ECCCE97B-7A1B-4C1A-8ED6-CC0486AF2A46}"/>
          </ac:spMkLst>
        </pc:spChg>
        <pc:spChg chg="add del mod">
          <ac:chgData name="Masaki Suzuki" userId="2c4feb2ed34ad1a7" providerId="Windows Live" clId="Web-{664A8FDA-776B-42E2-A888-430F2F15681F}" dt="2021-05-29T22:08:21.810" v="788"/>
          <ac:spMkLst>
            <pc:docMk/>
            <pc:sldMk cId="3612339903" sldId="425"/>
            <ac:spMk id="43" creationId="{5B4E51FC-CA73-451A-BC81-7FB88E3D7BB3}"/>
          </ac:spMkLst>
        </pc:spChg>
        <pc:spChg chg="add del mod">
          <ac:chgData name="Masaki Suzuki" userId="2c4feb2ed34ad1a7" providerId="Windows Live" clId="Web-{664A8FDA-776B-42E2-A888-430F2F15681F}" dt="2021-05-29T22:08:29.138" v="794"/>
          <ac:spMkLst>
            <pc:docMk/>
            <pc:sldMk cId="3612339903" sldId="425"/>
            <ac:spMk id="44" creationId="{12419E32-18A2-41AC-A91B-9D281FC2F515}"/>
          </ac:spMkLst>
        </pc:spChg>
        <pc:spChg chg="add del mod">
          <ac:chgData name="Masaki Suzuki" userId="2c4feb2ed34ad1a7" providerId="Windows Live" clId="Web-{664A8FDA-776B-42E2-A888-430F2F15681F}" dt="2021-05-29T22:08:32.966" v="797"/>
          <ac:spMkLst>
            <pc:docMk/>
            <pc:sldMk cId="3612339903" sldId="425"/>
            <ac:spMk id="46" creationId="{8A9B2FF0-9DCE-4E55-9BA6-B4B0FBBD867F}"/>
          </ac:spMkLst>
        </pc:spChg>
        <pc:spChg chg="add del mod">
          <ac:chgData name="Masaki Suzuki" userId="2c4feb2ed34ad1a7" providerId="Windows Live" clId="Web-{664A8FDA-776B-42E2-A888-430F2F15681F}" dt="2021-05-29T22:08:20.216" v="787"/>
          <ac:spMkLst>
            <pc:docMk/>
            <pc:sldMk cId="3612339903" sldId="425"/>
            <ac:spMk id="47" creationId="{DE52B7C8-48BE-4C43-8308-A993BDB60355}"/>
          </ac:spMkLst>
        </pc:spChg>
        <pc:spChg chg="add del mod">
          <ac:chgData name="Masaki Suzuki" userId="2c4feb2ed34ad1a7" providerId="Windows Live" clId="Web-{664A8FDA-776B-42E2-A888-430F2F15681F}" dt="2021-05-29T22:08:31.607" v="796"/>
          <ac:spMkLst>
            <pc:docMk/>
            <pc:sldMk cId="3612339903" sldId="425"/>
            <ac:spMk id="48" creationId="{FF12038C-E939-4B56-906D-C394D5CE1BA4}"/>
          </ac:spMkLst>
        </pc:spChg>
        <pc:spChg chg="add del mod">
          <ac:chgData name="Masaki Suzuki" userId="2c4feb2ed34ad1a7" providerId="Windows Live" clId="Web-{664A8FDA-776B-42E2-A888-430F2F15681F}" dt="2021-05-29T22:08:33.482" v="798"/>
          <ac:spMkLst>
            <pc:docMk/>
            <pc:sldMk cId="3612339903" sldId="425"/>
            <ac:spMk id="49" creationId="{18EF45E1-FDA6-40A3-9170-C45F338BB0AD}"/>
          </ac:spMkLst>
        </pc:spChg>
        <pc:spChg chg="add mod">
          <ac:chgData name="Masaki Suzuki" userId="2c4feb2ed34ad1a7" providerId="Windows Live" clId="Web-{664A8FDA-776B-42E2-A888-430F2F15681F}" dt="2021-05-29T22:15:51.522" v="867" actId="1076"/>
          <ac:spMkLst>
            <pc:docMk/>
            <pc:sldMk cId="3612339903" sldId="425"/>
            <ac:spMk id="58" creationId="{8FB98A6D-D8C7-4443-B84F-B98A7CF002D1}"/>
          </ac:spMkLst>
        </pc:spChg>
        <pc:spChg chg="add mod">
          <ac:chgData name="Masaki Suzuki" userId="2c4feb2ed34ad1a7" providerId="Windows Live" clId="Web-{664A8FDA-776B-42E2-A888-430F2F15681F}" dt="2021-05-29T22:16:02.615" v="872" actId="688"/>
          <ac:spMkLst>
            <pc:docMk/>
            <pc:sldMk cId="3612339903" sldId="425"/>
            <ac:spMk id="59" creationId="{729F7595-01D5-4AEE-84C4-3196769DED25}"/>
          </ac:spMkLst>
        </pc:spChg>
        <pc:spChg chg="add mod">
          <ac:chgData name="Masaki Suzuki" userId="2c4feb2ed34ad1a7" providerId="Windows Live" clId="Web-{664A8FDA-776B-42E2-A888-430F2F15681F}" dt="2021-05-29T22:16:21.100" v="879" actId="1076"/>
          <ac:spMkLst>
            <pc:docMk/>
            <pc:sldMk cId="3612339903" sldId="425"/>
            <ac:spMk id="60" creationId="{6E178BF7-46ED-4C78-BCAD-4F994DD840BB}"/>
          </ac:spMkLst>
        </pc:spChg>
        <pc:spChg chg="add mod">
          <ac:chgData name="Masaki Suzuki" userId="2c4feb2ed34ad1a7" providerId="Windows Live" clId="Web-{664A8FDA-776B-42E2-A888-430F2F15681F}" dt="2021-05-29T22:16:57.507" v="889" actId="1076"/>
          <ac:spMkLst>
            <pc:docMk/>
            <pc:sldMk cId="3612339903" sldId="425"/>
            <ac:spMk id="61" creationId="{DCB4E7A7-36AA-4C19-A1A4-D3CB11405F5A}"/>
          </ac:spMkLst>
        </pc:spChg>
        <pc:spChg chg="add">
          <ac:chgData name="Masaki Suzuki" userId="2c4feb2ed34ad1a7" providerId="Windows Live" clId="Web-{664A8FDA-776B-42E2-A888-430F2F15681F}" dt="2021-05-29T22:16:43.069" v="884"/>
          <ac:spMkLst>
            <pc:docMk/>
            <pc:sldMk cId="3612339903" sldId="425"/>
            <ac:spMk id="62" creationId="{7911014F-4C34-4A3A-982F-83669691E64A}"/>
          </ac:spMkLst>
        </pc:spChg>
        <pc:spChg chg="add mod">
          <ac:chgData name="Masaki Suzuki" userId="2c4feb2ed34ad1a7" providerId="Windows Live" clId="Web-{664A8FDA-776B-42E2-A888-430F2F15681F}" dt="2021-05-29T22:19:20.057" v="940" actId="1076"/>
          <ac:spMkLst>
            <pc:docMk/>
            <pc:sldMk cId="3612339903" sldId="425"/>
            <ac:spMk id="63" creationId="{2B1D6F13-4A7B-4925-A6A5-F71E5B2E13E9}"/>
          </ac:spMkLst>
        </pc:spChg>
        <pc:picChg chg="add mod">
          <ac:chgData name="Masaki Suzuki" userId="2c4feb2ed34ad1a7" providerId="Windows Live" clId="Web-{664A8FDA-776B-42E2-A888-430F2F15681F}" dt="2021-05-29T22:08:56.123" v="801" actId="1076"/>
          <ac:picMkLst>
            <pc:docMk/>
            <pc:sldMk cId="3612339903" sldId="425"/>
            <ac:picMk id="51" creationId="{E9370300-858A-4FB0-93F5-2685343D677D}"/>
          </ac:picMkLst>
        </pc:picChg>
        <pc:cxnChg chg="add del">
          <ac:chgData name="Masaki Suzuki" userId="2c4feb2ed34ad1a7" providerId="Windows Live" clId="Web-{664A8FDA-776B-42E2-A888-430F2F15681F}" dt="2021-05-29T22:04:29.095" v="712"/>
          <ac:cxnSpMkLst>
            <pc:docMk/>
            <pc:sldMk cId="3612339903" sldId="425"/>
            <ac:cxnSpMk id="5" creationId="{BC1DAABB-6BA2-449E-B30F-ADB6590C7E39}"/>
          </ac:cxnSpMkLst>
        </pc:cxnChg>
        <pc:cxnChg chg="add del">
          <ac:chgData name="Masaki Suzuki" userId="2c4feb2ed34ad1a7" providerId="Windows Live" clId="Web-{664A8FDA-776B-42E2-A888-430F2F15681F}" dt="2021-05-29T22:04:29.095" v="711"/>
          <ac:cxnSpMkLst>
            <pc:docMk/>
            <pc:sldMk cId="3612339903" sldId="425"/>
            <ac:cxnSpMk id="8" creationId="{37564A58-87FD-4F7B-AFCF-FFBB52A5B150}"/>
          </ac:cxnSpMkLst>
        </pc:cxnChg>
        <pc:cxnChg chg="add del">
          <ac:chgData name="Masaki Suzuki" userId="2c4feb2ed34ad1a7" providerId="Windows Live" clId="Web-{664A8FDA-776B-42E2-A888-430F2F15681F}" dt="2021-05-29T22:04:29.095" v="708"/>
          <ac:cxnSpMkLst>
            <pc:docMk/>
            <pc:sldMk cId="3612339903" sldId="425"/>
            <ac:cxnSpMk id="16" creationId="{2F638BC2-4FAA-4B6F-B806-DAE5EF210C85}"/>
          </ac:cxnSpMkLst>
        </pc:cxnChg>
        <pc:cxnChg chg="add del">
          <ac:chgData name="Masaki Suzuki" userId="2c4feb2ed34ad1a7" providerId="Windows Live" clId="Web-{664A8FDA-776B-42E2-A888-430F2F15681F}" dt="2021-05-29T22:04:29.095" v="706"/>
          <ac:cxnSpMkLst>
            <pc:docMk/>
            <pc:sldMk cId="3612339903" sldId="425"/>
            <ac:cxnSpMk id="20" creationId="{264A5850-B99A-48DD-BA46-FCEBB1FA06DE}"/>
          </ac:cxnSpMkLst>
        </pc:cxnChg>
        <pc:cxnChg chg="add del">
          <ac:chgData name="Masaki Suzuki" userId="2c4feb2ed34ad1a7" providerId="Windows Live" clId="Web-{664A8FDA-776B-42E2-A888-430F2F15681F}" dt="2021-05-29T22:08:26.825" v="792"/>
          <ac:cxnSpMkLst>
            <pc:docMk/>
            <pc:sldMk cId="3612339903" sldId="425"/>
            <ac:cxnSpMk id="26" creationId="{2B3DAAC9-C65F-4132-8EBA-3860046CBD93}"/>
          </ac:cxnSpMkLst>
        </pc:cxnChg>
        <pc:cxnChg chg="add del mod">
          <ac:chgData name="Masaki Suzuki" userId="2c4feb2ed34ad1a7" providerId="Windows Live" clId="Web-{664A8FDA-776B-42E2-A888-430F2F15681F}" dt="2021-05-29T22:08:26.122" v="791"/>
          <ac:cxnSpMkLst>
            <pc:docMk/>
            <pc:sldMk cId="3612339903" sldId="425"/>
            <ac:cxnSpMk id="30" creationId="{0A1D49D2-7B55-4259-BCEE-B9E000F69020}"/>
          </ac:cxnSpMkLst>
        </pc:cxnChg>
        <pc:cxnChg chg="add del">
          <ac:chgData name="Masaki Suzuki" userId="2c4feb2ed34ad1a7" providerId="Windows Live" clId="Web-{664A8FDA-776B-42E2-A888-430F2F15681F}" dt="2021-05-29T22:08:28.153" v="793"/>
          <ac:cxnSpMkLst>
            <pc:docMk/>
            <pc:sldMk cId="3612339903" sldId="425"/>
            <ac:cxnSpMk id="38" creationId="{1477B2C6-1640-4864-B722-CB27F2BEB3E3}"/>
          </ac:cxnSpMkLst>
        </pc:cxnChg>
        <pc:cxnChg chg="add del mod">
          <ac:chgData name="Masaki Suzuki" userId="2c4feb2ed34ad1a7" providerId="Windows Live" clId="Web-{664A8FDA-776B-42E2-A888-430F2F15681F}" dt="2021-05-29T22:07:00.863" v="775"/>
          <ac:cxnSpMkLst>
            <pc:docMk/>
            <pc:sldMk cId="3612339903" sldId="425"/>
            <ac:cxnSpMk id="45" creationId="{A2DF8CF0-1F83-4560-A5C4-9B61D4292DE1}"/>
          </ac:cxnSpMkLst>
        </pc:cxnChg>
        <pc:cxnChg chg="add mod">
          <ac:chgData name="Masaki Suzuki" userId="2c4feb2ed34ad1a7" providerId="Windows Live" clId="Web-{664A8FDA-776B-42E2-A888-430F2F15681F}" dt="2021-05-29T22:12:58.706" v="847" actId="1076"/>
          <ac:cxnSpMkLst>
            <pc:docMk/>
            <pc:sldMk cId="3612339903" sldId="425"/>
            <ac:cxnSpMk id="52" creationId="{686B7922-C652-4854-868E-0CD8E314EA04}"/>
          </ac:cxnSpMkLst>
        </pc:cxnChg>
        <pc:cxnChg chg="add mod">
          <ac:chgData name="Masaki Suzuki" userId="2c4feb2ed34ad1a7" providerId="Windows Live" clId="Web-{664A8FDA-776B-42E2-A888-430F2F15681F}" dt="2021-05-29T22:11:53.687" v="836" actId="1076"/>
          <ac:cxnSpMkLst>
            <pc:docMk/>
            <pc:sldMk cId="3612339903" sldId="425"/>
            <ac:cxnSpMk id="53" creationId="{6102FD56-B261-440F-9552-9A7ACC9E56F6}"/>
          </ac:cxnSpMkLst>
        </pc:cxnChg>
        <pc:cxnChg chg="add mod">
          <ac:chgData name="Masaki Suzuki" userId="2c4feb2ed34ad1a7" providerId="Windows Live" clId="Web-{664A8FDA-776B-42E2-A888-430F2F15681F}" dt="2021-05-29T22:12:22.547" v="842" actId="1076"/>
          <ac:cxnSpMkLst>
            <pc:docMk/>
            <pc:sldMk cId="3612339903" sldId="425"/>
            <ac:cxnSpMk id="54" creationId="{10615E3B-3AF8-4B3F-B0BE-4F5F6B7AB125}"/>
          </ac:cxnSpMkLst>
        </pc:cxnChg>
        <pc:cxnChg chg="add mod">
          <ac:chgData name="Masaki Suzuki" userId="2c4feb2ed34ad1a7" providerId="Windows Live" clId="Web-{664A8FDA-776B-42E2-A888-430F2F15681F}" dt="2021-05-29T22:12:42.347" v="846" actId="1076"/>
          <ac:cxnSpMkLst>
            <pc:docMk/>
            <pc:sldMk cId="3612339903" sldId="425"/>
            <ac:cxnSpMk id="55" creationId="{F77C3E95-EF23-4AD5-B4DB-A23B77E4CBE6}"/>
          </ac:cxnSpMkLst>
        </pc:cxnChg>
        <pc:cxnChg chg="add mod">
          <ac:chgData name="Masaki Suzuki" userId="2c4feb2ed34ad1a7" providerId="Windows Live" clId="Web-{664A8FDA-776B-42E2-A888-430F2F15681F}" dt="2021-05-29T22:11:12.328" v="827" actId="1076"/>
          <ac:cxnSpMkLst>
            <pc:docMk/>
            <pc:sldMk cId="3612339903" sldId="425"/>
            <ac:cxnSpMk id="56" creationId="{59618270-F7CA-4301-B58B-8EF7420941CA}"/>
          </ac:cxnSpMkLst>
        </pc:cxnChg>
      </pc:sldChg>
      <pc:sldChg chg="addSp delSp modSp">
        <pc:chgData name="Masaki Suzuki" userId="2c4feb2ed34ad1a7" providerId="Windows Live" clId="Web-{664A8FDA-776B-42E2-A888-430F2F15681F}" dt="2021-05-29T21:34:10.421" v="312" actId="1076"/>
        <pc:sldMkLst>
          <pc:docMk/>
          <pc:sldMk cId="11004748" sldId="426"/>
        </pc:sldMkLst>
        <pc:spChg chg="del">
          <ac:chgData name="Masaki Suzuki" userId="2c4feb2ed34ad1a7" providerId="Windows Live" clId="Web-{664A8FDA-776B-42E2-A888-430F2F15681F}" dt="2021-05-29T21:27:49.647" v="239"/>
          <ac:spMkLst>
            <pc:docMk/>
            <pc:sldMk cId="11004748" sldId="426"/>
            <ac:spMk id="2" creationId="{89E8158B-5EEC-45B0-8FEB-AB7342825C24}"/>
          </ac:spMkLst>
        </pc:spChg>
        <pc:spChg chg="del">
          <ac:chgData name="Masaki Suzuki" userId="2c4feb2ed34ad1a7" providerId="Windows Live" clId="Web-{664A8FDA-776B-42E2-A888-430F2F15681F}" dt="2021-05-29T21:29:12.773" v="252"/>
          <ac:spMkLst>
            <pc:docMk/>
            <pc:sldMk cId="11004748" sldId="426"/>
            <ac:spMk id="3" creationId="{74F8AF0C-FF80-4FFD-A071-7300A69C3653}"/>
          </ac:spMkLst>
        </pc:spChg>
        <pc:spChg chg="mod">
          <ac:chgData name="Masaki Suzuki" userId="2c4feb2ed34ad1a7" providerId="Windows Live" clId="Web-{664A8FDA-776B-42E2-A888-430F2F15681F}" dt="2021-05-29T21:32:32.701" v="295" actId="20577"/>
          <ac:spMkLst>
            <pc:docMk/>
            <pc:sldMk cId="11004748" sldId="426"/>
            <ac:spMk id="6" creationId="{59DF8B85-DCF6-4C32-8C38-264C1E3FAD11}"/>
          </ac:spMkLst>
        </pc:spChg>
        <pc:spChg chg="del">
          <ac:chgData name="Masaki Suzuki" userId="2c4feb2ed34ad1a7" providerId="Windows Live" clId="Web-{664A8FDA-776B-42E2-A888-430F2F15681F}" dt="2021-05-29T21:29:17.023" v="254"/>
          <ac:spMkLst>
            <pc:docMk/>
            <pc:sldMk cId="11004748" sldId="426"/>
            <ac:spMk id="9" creationId="{28D12D13-8A71-4C5E-988A-DE536E984B68}"/>
          </ac:spMkLst>
        </pc:spChg>
        <pc:spChg chg="add del mod">
          <ac:chgData name="Masaki Suzuki" userId="2c4feb2ed34ad1a7" providerId="Windows Live" clId="Web-{664A8FDA-776B-42E2-A888-430F2F15681F}" dt="2021-05-29T21:27:54.240" v="241"/>
          <ac:spMkLst>
            <pc:docMk/>
            <pc:sldMk cId="11004748" sldId="426"/>
            <ac:spMk id="10" creationId="{EDBB8DEE-EE61-427C-96B7-63619A002978}"/>
          </ac:spMkLst>
        </pc:spChg>
        <pc:spChg chg="del">
          <ac:chgData name="Masaki Suzuki" userId="2c4feb2ed34ad1a7" providerId="Windows Live" clId="Web-{664A8FDA-776B-42E2-A888-430F2F15681F}" dt="2021-05-29T21:29:31.929" v="257"/>
          <ac:spMkLst>
            <pc:docMk/>
            <pc:sldMk cId="11004748" sldId="426"/>
            <ac:spMk id="12" creationId="{F46C0303-6A56-4CE1-8B67-66C85F2DB817}"/>
          </ac:spMkLst>
        </pc:spChg>
        <pc:spChg chg="add mod">
          <ac:chgData name="Masaki Suzuki" userId="2c4feb2ed34ad1a7" providerId="Windows Live" clId="Web-{664A8FDA-776B-42E2-A888-430F2F15681F}" dt="2021-05-29T21:34:10.421" v="312" actId="1076"/>
          <ac:spMkLst>
            <pc:docMk/>
            <pc:sldMk cId="11004748" sldId="426"/>
            <ac:spMk id="14" creationId="{ED9FA347-B15E-4483-A955-488EC2773AAC}"/>
          </ac:spMkLst>
        </pc:spChg>
        <pc:picChg chg="del">
          <ac:chgData name="Masaki Suzuki" userId="2c4feb2ed34ad1a7" providerId="Windows Live" clId="Web-{664A8FDA-776B-42E2-A888-430F2F15681F}" dt="2021-05-29T21:29:34.007" v="258"/>
          <ac:picMkLst>
            <pc:docMk/>
            <pc:sldMk cId="11004748" sldId="426"/>
            <ac:picMk id="8" creationId="{075054CB-4A60-49A3-8CF2-AADD16DC85F5}"/>
          </ac:picMkLst>
        </pc:picChg>
        <pc:picChg chg="add del mod">
          <ac:chgData name="Masaki Suzuki" userId="2c4feb2ed34ad1a7" providerId="Windows Live" clId="Web-{664A8FDA-776B-42E2-A888-430F2F15681F}" dt="2021-05-29T21:29:06.491" v="250"/>
          <ac:picMkLst>
            <pc:docMk/>
            <pc:sldMk cId="11004748" sldId="426"/>
            <ac:picMk id="18" creationId="{A0757F50-C401-4EB9-A79D-35378D086C8C}"/>
          </ac:picMkLst>
        </pc:picChg>
        <pc:picChg chg="add mod ord">
          <ac:chgData name="Masaki Suzuki" userId="2c4feb2ed34ad1a7" providerId="Windows Live" clId="Web-{664A8FDA-776B-42E2-A888-430F2F15681F}" dt="2021-05-29T21:29:40.914" v="261"/>
          <ac:picMkLst>
            <pc:docMk/>
            <pc:sldMk cId="11004748" sldId="426"/>
            <ac:picMk id="20" creationId="{812CF58D-92FC-4950-86F5-588FD3A94B79}"/>
          </ac:picMkLst>
        </pc:picChg>
        <pc:picChg chg="add mod">
          <ac:chgData name="Masaki Suzuki" userId="2c4feb2ed34ad1a7" providerId="Windows Live" clId="Web-{664A8FDA-776B-42E2-A888-430F2F15681F}" dt="2021-05-29T21:29:15.538" v="253" actId="1076"/>
          <ac:picMkLst>
            <pc:docMk/>
            <pc:sldMk cId="11004748" sldId="426"/>
            <ac:picMk id="22" creationId="{93305334-79DE-4CE1-9777-E8DF08E3A287}"/>
          </ac:picMkLst>
        </pc:picChg>
        <pc:picChg chg="add mod ord">
          <ac:chgData name="Masaki Suzuki" userId="2c4feb2ed34ad1a7" providerId="Windows Live" clId="Web-{664A8FDA-776B-42E2-A888-430F2F15681F}" dt="2021-05-29T21:30:28.430" v="270" actId="1076"/>
          <ac:picMkLst>
            <pc:docMk/>
            <pc:sldMk cId="11004748" sldId="426"/>
            <ac:picMk id="24" creationId="{92897F4C-65A4-4809-9EB7-00EB5BE5E885}"/>
          </ac:picMkLst>
        </pc:picChg>
        <pc:picChg chg="add mod ord">
          <ac:chgData name="Masaki Suzuki" userId="2c4feb2ed34ad1a7" providerId="Windows Live" clId="Web-{664A8FDA-776B-42E2-A888-430F2F15681F}" dt="2021-05-29T21:30:42.649" v="275"/>
          <ac:picMkLst>
            <pc:docMk/>
            <pc:sldMk cId="11004748" sldId="426"/>
            <ac:picMk id="26" creationId="{0D303B58-535A-433C-A8C5-69AB7C4B2EC5}"/>
          </ac:picMkLst>
        </pc:picChg>
        <pc:cxnChg chg="mod">
          <ac:chgData name="Masaki Suzuki" userId="2c4feb2ed34ad1a7" providerId="Windows Live" clId="Web-{664A8FDA-776B-42E2-A888-430F2F15681F}" dt="2021-05-29T21:33:14.795" v="303" actId="14100"/>
          <ac:cxnSpMkLst>
            <pc:docMk/>
            <pc:sldMk cId="11004748" sldId="426"/>
            <ac:cxnSpMk id="13" creationId="{1F05AB39-67C9-4E34-92D5-025767EA3A8F}"/>
          </ac:cxnSpMkLst>
        </pc:cxnChg>
        <pc:cxnChg chg="mod">
          <ac:chgData name="Masaki Suzuki" userId="2c4feb2ed34ad1a7" providerId="Windows Live" clId="Web-{664A8FDA-776B-42E2-A888-430F2F15681F}" dt="2021-05-29T21:31:15.809" v="284" actId="1076"/>
          <ac:cxnSpMkLst>
            <pc:docMk/>
            <pc:sldMk cId="11004748" sldId="426"/>
            <ac:cxnSpMk id="15" creationId="{6709A028-455E-464D-8D31-DFA54E2966E7}"/>
          </ac:cxnSpMkLst>
        </pc:cxnChg>
        <pc:cxnChg chg="mod">
          <ac:chgData name="Masaki Suzuki" userId="2c4feb2ed34ad1a7" providerId="Windows Live" clId="Web-{664A8FDA-776B-42E2-A888-430F2F15681F}" dt="2021-05-29T21:31:13.778" v="283" actId="1076"/>
          <ac:cxnSpMkLst>
            <pc:docMk/>
            <pc:sldMk cId="11004748" sldId="426"/>
            <ac:cxnSpMk id="16" creationId="{DD329423-B79B-4806-AA16-310A10D19BE1}"/>
          </ac:cxnSpMkLst>
        </pc:cxnChg>
        <pc:cxnChg chg="mod">
          <ac:chgData name="Masaki Suzuki" userId="2c4feb2ed34ad1a7" providerId="Windows Live" clId="Web-{664A8FDA-776B-42E2-A888-430F2F15681F}" dt="2021-05-29T21:32:09.451" v="293" actId="1076"/>
          <ac:cxnSpMkLst>
            <pc:docMk/>
            <pc:sldMk cId="11004748" sldId="426"/>
            <ac:cxnSpMk id="17" creationId="{51F7E717-0AAA-40F4-BBEC-547D44331E70}"/>
          </ac:cxnSpMkLst>
        </pc:cxnChg>
        <pc:cxnChg chg="mod">
          <ac:chgData name="Masaki Suzuki" userId="2c4feb2ed34ad1a7" providerId="Windows Live" clId="Web-{664A8FDA-776B-42E2-A888-430F2F15681F}" dt="2021-05-29T21:32:52.920" v="298" actId="1076"/>
          <ac:cxnSpMkLst>
            <pc:docMk/>
            <pc:sldMk cId="11004748" sldId="426"/>
            <ac:cxnSpMk id="27" creationId="{957CCB05-166B-4E1C-83A9-727619DC3CC4}"/>
          </ac:cxnSpMkLst>
        </pc:cxnChg>
        <pc:cxnChg chg="mod">
          <ac:chgData name="Masaki Suzuki" userId="2c4feb2ed34ad1a7" providerId="Windows Live" clId="Web-{664A8FDA-776B-42E2-A888-430F2F15681F}" dt="2021-05-29T21:31:45.044" v="288" actId="1076"/>
          <ac:cxnSpMkLst>
            <pc:docMk/>
            <pc:sldMk cId="11004748" sldId="426"/>
            <ac:cxnSpMk id="28" creationId="{252107C7-F7C5-4434-83BE-15E1C8A42566}"/>
          </ac:cxnSpMkLst>
        </pc:cxnChg>
      </pc:sldChg>
      <pc:sldChg chg="addSp delSp modSp">
        <pc:chgData name="Masaki Suzuki" userId="2c4feb2ed34ad1a7" providerId="Windows Live" clId="Web-{664A8FDA-776B-42E2-A888-430F2F15681F}" dt="2021-05-29T21:35:10.281" v="341"/>
        <pc:sldMkLst>
          <pc:docMk/>
          <pc:sldMk cId="3719566036" sldId="427"/>
        </pc:sldMkLst>
        <pc:spChg chg="del">
          <ac:chgData name="Masaki Suzuki" userId="2c4feb2ed34ad1a7" providerId="Windows Live" clId="Web-{664A8FDA-776B-42E2-A888-430F2F15681F}" dt="2021-05-29T21:33:26.592" v="304"/>
          <ac:spMkLst>
            <pc:docMk/>
            <pc:sldMk cId="3719566036" sldId="427"/>
            <ac:spMk id="2" creationId="{89E8158B-5EEC-45B0-8FEB-AB7342825C24}"/>
          </ac:spMkLst>
        </pc:spChg>
        <pc:spChg chg="add del mod">
          <ac:chgData name="Masaki Suzuki" userId="2c4feb2ed34ad1a7" providerId="Windows Live" clId="Web-{664A8FDA-776B-42E2-A888-430F2F15681F}" dt="2021-05-29T21:33:44.921" v="308"/>
          <ac:spMkLst>
            <pc:docMk/>
            <pc:sldMk cId="3719566036" sldId="427"/>
            <ac:spMk id="7" creationId="{3F0AAD60-D307-4BB0-9951-CF4B07E68DD6}"/>
          </ac:spMkLst>
        </pc:spChg>
        <pc:spChg chg="add del">
          <ac:chgData name="Masaki Suzuki" userId="2c4feb2ed34ad1a7" providerId="Windows Live" clId="Web-{664A8FDA-776B-42E2-A888-430F2F15681F}" dt="2021-05-29T21:33:40.092" v="306"/>
          <ac:spMkLst>
            <pc:docMk/>
            <pc:sldMk cId="3719566036" sldId="427"/>
            <ac:spMk id="8" creationId="{C4A98367-4011-4FBE-B3B6-97DAFF571560}"/>
          </ac:spMkLst>
        </pc:spChg>
        <pc:spChg chg="add mod">
          <ac:chgData name="Masaki Suzuki" userId="2c4feb2ed34ad1a7" providerId="Windows Live" clId="Web-{664A8FDA-776B-42E2-A888-430F2F15681F}" dt="2021-05-29T21:34:04.733" v="311" actId="20577"/>
          <ac:spMkLst>
            <pc:docMk/>
            <pc:sldMk cId="3719566036" sldId="427"/>
            <ac:spMk id="13" creationId="{43AF23B9-AF57-4E60-B29A-6167EB887A7B}"/>
          </ac:spMkLst>
        </pc:spChg>
        <pc:graphicFrameChg chg="mod modGraphic">
          <ac:chgData name="Masaki Suzuki" userId="2c4feb2ed34ad1a7" providerId="Windows Live" clId="Web-{664A8FDA-776B-42E2-A888-430F2F15681F}" dt="2021-05-29T21:35:10.281" v="341"/>
          <ac:graphicFrameMkLst>
            <pc:docMk/>
            <pc:sldMk cId="3719566036" sldId="427"/>
            <ac:graphicFrameMk id="9" creationId="{453648B8-E1FB-427B-9CA9-3B8B5FBBFC8E}"/>
          </ac:graphicFrameMkLst>
        </pc:graphicFrameChg>
      </pc:sldChg>
      <pc:sldChg chg="addSp delSp modSp">
        <pc:chgData name="Masaki Suzuki" userId="2c4feb2ed34ad1a7" providerId="Windows Live" clId="Web-{664A8FDA-776B-42E2-A888-430F2F15681F}" dt="2021-05-29T21:36:18.860" v="348"/>
        <pc:sldMkLst>
          <pc:docMk/>
          <pc:sldMk cId="2717037713" sldId="428"/>
        </pc:sldMkLst>
        <pc:spChg chg="del">
          <ac:chgData name="Masaki Suzuki" userId="2c4feb2ed34ad1a7" providerId="Windows Live" clId="Web-{664A8FDA-776B-42E2-A888-430F2F15681F}" dt="2021-05-29T21:36:10.516" v="344"/>
          <ac:spMkLst>
            <pc:docMk/>
            <pc:sldMk cId="2717037713" sldId="428"/>
            <ac:spMk id="2" creationId="{89E8158B-5EEC-45B0-8FEB-AB7342825C24}"/>
          </ac:spMkLst>
        </pc:spChg>
        <pc:spChg chg="add del mod">
          <ac:chgData name="Masaki Suzuki" userId="2c4feb2ed34ad1a7" providerId="Windows Live" clId="Web-{664A8FDA-776B-42E2-A888-430F2F15681F}" dt="2021-05-29T21:36:18.860" v="348"/>
          <ac:spMkLst>
            <pc:docMk/>
            <pc:sldMk cId="2717037713" sldId="428"/>
            <ac:spMk id="10" creationId="{57312E3F-C9ED-4F32-96E6-3075BD84F7C3}"/>
          </ac:spMkLst>
        </pc:spChg>
        <pc:spChg chg="add mod">
          <ac:chgData name="Masaki Suzuki" userId="2c4feb2ed34ad1a7" providerId="Windows Live" clId="Web-{664A8FDA-776B-42E2-A888-430F2F15681F}" dt="2021-05-29T21:36:14.907" v="347" actId="20577"/>
          <ac:spMkLst>
            <pc:docMk/>
            <pc:sldMk cId="2717037713" sldId="428"/>
            <ac:spMk id="13" creationId="{C22A56DB-C1D8-4CCE-BEBB-02EBE6D3FCD7}"/>
          </ac:spMkLst>
        </pc:spChg>
        <pc:graphicFrameChg chg="add">
          <ac:chgData name="Masaki Suzuki" userId="2c4feb2ed34ad1a7" providerId="Windows Live" clId="Web-{664A8FDA-776B-42E2-A888-430F2F15681F}" dt="2021-05-29T21:35:47.547" v="343"/>
          <ac:graphicFrameMkLst>
            <pc:docMk/>
            <pc:sldMk cId="2717037713" sldId="428"/>
            <ac:graphicFrameMk id="5" creationId="{4B9CDAFA-3E5A-4364-98F0-D77AF7234437}"/>
          </ac:graphicFrameMkLst>
        </pc:graphicFrameChg>
        <pc:graphicFrameChg chg="del">
          <ac:chgData name="Masaki Suzuki" userId="2c4feb2ed34ad1a7" providerId="Windows Live" clId="Web-{664A8FDA-776B-42E2-A888-430F2F15681F}" dt="2021-05-29T21:35:45.563" v="342"/>
          <ac:graphicFrameMkLst>
            <pc:docMk/>
            <pc:sldMk cId="2717037713" sldId="428"/>
            <ac:graphicFrameMk id="7" creationId="{C4191D69-7636-475D-8E36-004FC4AFEC11}"/>
          </ac:graphicFrameMkLst>
        </pc:graphicFrameChg>
      </pc:sldChg>
      <pc:sldChg chg="addSp delSp modSp">
        <pc:chgData name="Masaki Suzuki" userId="2c4feb2ed34ad1a7" providerId="Windows Live" clId="Web-{664A8FDA-776B-42E2-A888-430F2F15681F}" dt="2021-05-29T22:00:43.154" v="683" actId="1076"/>
        <pc:sldMkLst>
          <pc:docMk/>
          <pc:sldMk cId="1098776758" sldId="429"/>
        </pc:sldMkLst>
        <pc:spChg chg="del">
          <ac:chgData name="Masaki Suzuki" userId="2c4feb2ed34ad1a7" providerId="Windows Live" clId="Web-{664A8FDA-776B-42E2-A888-430F2F15681F}" dt="2021-05-29T21:36:22.969" v="349"/>
          <ac:spMkLst>
            <pc:docMk/>
            <pc:sldMk cId="1098776758" sldId="429"/>
            <ac:spMk id="2" creationId="{89E8158B-5EEC-45B0-8FEB-AB7342825C24}"/>
          </ac:spMkLst>
        </pc:spChg>
        <pc:spChg chg="del">
          <ac:chgData name="Masaki Suzuki" userId="2c4feb2ed34ad1a7" providerId="Windows Live" clId="Web-{664A8FDA-776B-42E2-A888-430F2F15681F}" dt="2021-05-29T21:41:33.943" v="414"/>
          <ac:spMkLst>
            <pc:docMk/>
            <pc:sldMk cId="1098776758" sldId="429"/>
            <ac:spMk id="5" creationId="{89DB3D55-500C-4411-AA65-3F1A3C37F46A}"/>
          </ac:spMkLst>
        </pc:spChg>
        <pc:spChg chg="mod">
          <ac:chgData name="Masaki Suzuki" userId="2c4feb2ed34ad1a7" providerId="Windows Live" clId="Web-{664A8FDA-776B-42E2-A888-430F2F15681F}" dt="2021-05-29T21:53:32.341" v="584" actId="14100"/>
          <ac:spMkLst>
            <pc:docMk/>
            <pc:sldMk cId="1098776758" sldId="429"/>
            <ac:spMk id="6" creationId="{5FD2ECB2-1C1A-40DA-AEDF-CF340048781A}"/>
          </ac:spMkLst>
        </pc:spChg>
        <pc:spChg chg="add del mod">
          <ac:chgData name="Masaki Suzuki" userId="2c4feb2ed34ad1a7" providerId="Windows Live" clId="Web-{664A8FDA-776B-42E2-A888-430F2F15681F}" dt="2021-05-29T21:36:31.455" v="354"/>
          <ac:spMkLst>
            <pc:docMk/>
            <pc:sldMk cId="1098776758" sldId="429"/>
            <ac:spMk id="8" creationId="{F45ABE33-2F02-418E-B599-8AE09043AB55}"/>
          </ac:spMkLst>
        </pc:spChg>
        <pc:spChg chg="add mod">
          <ac:chgData name="Masaki Suzuki" userId="2c4feb2ed34ad1a7" providerId="Windows Live" clId="Web-{664A8FDA-776B-42E2-A888-430F2F15681F}" dt="2021-05-29T21:36:28.845" v="353" actId="20577"/>
          <ac:spMkLst>
            <pc:docMk/>
            <pc:sldMk cId="1098776758" sldId="429"/>
            <ac:spMk id="9" creationId="{B4BF67AF-07DB-400E-A700-FAA6ECBBBCC5}"/>
          </ac:spMkLst>
        </pc:spChg>
        <pc:spChg chg="mod">
          <ac:chgData name="Masaki Suzuki" userId="2c4feb2ed34ad1a7" providerId="Windows Live" clId="Web-{664A8FDA-776B-42E2-A888-430F2F15681F}" dt="2021-05-29T21:53:41.528" v="585" actId="14100"/>
          <ac:spMkLst>
            <pc:docMk/>
            <pc:sldMk cId="1098776758" sldId="429"/>
            <ac:spMk id="11" creationId="{6767F72A-B215-4DDD-8F1E-F5C7B53A0E3B}"/>
          </ac:spMkLst>
        </pc:spChg>
        <pc:spChg chg="add">
          <ac:chgData name="Masaki Suzuki" userId="2c4feb2ed34ad1a7" providerId="Windows Live" clId="Web-{664A8FDA-776B-42E2-A888-430F2F15681F}" dt="2021-05-29T21:42:25.475" v="417"/>
          <ac:spMkLst>
            <pc:docMk/>
            <pc:sldMk cId="1098776758" sldId="429"/>
            <ac:spMk id="17" creationId="{E5480D90-37B2-4E9D-87AC-26C6B36842EB}"/>
          </ac:spMkLst>
        </pc:spChg>
        <pc:spChg chg="add">
          <ac:chgData name="Masaki Suzuki" userId="2c4feb2ed34ad1a7" providerId="Windows Live" clId="Web-{664A8FDA-776B-42E2-A888-430F2F15681F}" dt="2021-05-29T21:42:25.787" v="419"/>
          <ac:spMkLst>
            <pc:docMk/>
            <pc:sldMk cId="1098776758" sldId="429"/>
            <ac:spMk id="21" creationId="{AE30E780-DCFA-468E-A291-BD426BBA1CF8}"/>
          </ac:spMkLst>
        </pc:spChg>
        <pc:spChg chg="add">
          <ac:chgData name="Masaki Suzuki" userId="2c4feb2ed34ad1a7" providerId="Windows Live" clId="Web-{664A8FDA-776B-42E2-A888-430F2F15681F}" dt="2021-05-29T21:42:25.944" v="420"/>
          <ac:spMkLst>
            <pc:docMk/>
            <pc:sldMk cId="1098776758" sldId="429"/>
            <ac:spMk id="23" creationId="{15AA2C42-F0C0-41EE-91F8-AB1F4AD7D6F8}"/>
          </ac:spMkLst>
        </pc:spChg>
        <pc:spChg chg="add mod">
          <ac:chgData name="Masaki Suzuki" userId="2c4feb2ed34ad1a7" providerId="Windows Live" clId="Web-{664A8FDA-776B-42E2-A888-430F2F15681F}" dt="2021-05-29T21:47:29.263" v="474" actId="1076"/>
          <ac:spMkLst>
            <pc:docMk/>
            <pc:sldMk cId="1098776758" sldId="429"/>
            <ac:spMk id="25" creationId="{6AF79B8A-6F92-45F2-B460-7C599B2BD2AF}"/>
          </ac:spMkLst>
        </pc:spChg>
        <pc:spChg chg="add">
          <ac:chgData name="Masaki Suzuki" userId="2c4feb2ed34ad1a7" providerId="Windows Live" clId="Web-{664A8FDA-776B-42E2-A888-430F2F15681F}" dt="2021-05-29T21:45:19.276" v="462"/>
          <ac:spMkLst>
            <pc:docMk/>
            <pc:sldMk cId="1098776758" sldId="429"/>
            <ac:spMk id="27" creationId="{F9D73F30-80CA-4862-B6D6-D191C2B7BC16}"/>
          </ac:spMkLst>
        </pc:spChg>
        <pc:spChg chg="add mod">
          <ac:chgData name="Masaki Suzuki" userId="2c4feb2ed34ad1a7" providerId="Windows Live" clId="Web-{664A8FDA-776B-42E2-A888-430F2F15681F}" dt="2021-05-29T21:45:38.823" v="464" actId="1076"/>
          <ac:spMkLst>
            <pc:docMk/>
            <pc:sldMk cId="1098776758" sldId="429"/>
            <ac:spMk id="28" creationId="{A7C2AA09-B01C-4D82-94F1-E5CE51D10CEA}"/>
          </ac:spMkLst>
        </pc:spChg>
        <pc:spChg chg="add mod">
          <ac:chgData name="Masaki Suzuki" userId="2c4feb2ed34ad1a7" providerId="Windows Live" clId="Web-{664A8FDA-776B-42E2-A888-430F2F15681F}" dt="2021-05-29T21:45:47.214" v="466" actId="1076"/>
          <ac:spMkLst>
            <pc:docMk/>
            <pc:sldMk cId="1098776758" sldId="429"/>
            <ac:spMk id="29" creationId="{C29E2C44-7FEC-48BE-924B-C3DF7DE79620}"/>
          </ac:spMkLst>
        </pc:spChg>
        <pc:spChg chg="add mod">
          <ac:chgData name="Masaki Suzuki" userId="2c4feb2ed34ad1a7" providerId="Windows Live" clId="Web-{664A8FDA-776B-42E2-A888-430F2F15681F}" dt="2021-05-29T21:55:50.890" v="608" actId="20577"/>
          <ac:spMkLst>
            <pc:docMk/>
            <pc:sldMk cId="1098776758" sldId="429"/>
            <ac:spMk id="30" creationId="{97A2C95D-0388-4E34-BA55-0A3F8D43810D}"/>
          </ac:spMkLst>
        </pc:spChg>
        <pc:spChg chg="add del mod">
          <ac:chgData name="Masaki Suzuki" userId="2c4feb2ed34ad1a7" providerId="Windows Live" clId="Web-{664A8FDA-776B-42E2-A888-430F2F15681F}" dt="2021-05-29T21:55:41.233" v="606"/>
          <ac:spMkLst>
            <pc:docMk/>
            <pc:sldMk cId="1098776758" sldId="429"/>
            <ac:spMk id="31" creationId="{521707CC-9CCA-48CC-B8A0-101ED4654F31}"/>
          </ac:spMkLst>
        </pc:spChg>
        <pc:spChg chg="add mod">
          <ac:chgData name="Masaki Suzuki" userId="2c4feb2ed34ad1a7" providerId="Windows Live" clId="Web-{664A8FDA-776B-42E2-A888-430F2F15681F}" dt="2021-05-29T22:00:43.154" v="683" actId="1076"/>
          <ac:spMkLst>
            <pc:docMk/>
            <pc:sldMk cId="1098776758" sldId="429"/>
            <ac:spMk id="33" creationId="{77CB3536-F12E-4AC7-AC27-5182306DAE82}"/>
          </ac:spMkLst>
        </pc:spChg>
        <pc:spChg chg="add mod">
          <ac:chgData name="Masaki Suzuki" userId="2c4feb2ed34ad1a7" providerId="Windows Live" clId="Web-{664A8FDA-776B-42E2-A888-430F2F15681F}" dt="2021-05-29T22:00:33.857" v="679" actId="1076"/>
          <ac:spMkLst>
            <pc:docMk/>
            <pc:sldMk cId="1098776758" sldId="429"/>
            <ac:spMk id="34" creationId="{3D011EE5-01F6-4166-8DE4-6CAAFA499B31}"/>
          </ac:spMkLst>
        </pc:spChg>
        <pc:spChg chg="add mod">
          <ac:chgData name="Masaki Suzuki" userId="2c4feb2ed34ad1a7" providerId="Windows Live" clId="Web-{664A8FDA-776B-42E2-A888-430F2F15681F}" dt="2021-05-29T22:00:37.685" v="681" actId="1076"/>
          <ac:spMkLst>
            <pc:docMk/>
            <pc:sldMk cId="1098776758" sldId="429"/>
            <ac:spMk id="35" creationId="{FC7399CF-73DB-40DF-8AD9-211AA9DA1206}"/>
          </ac:spMkLst>
        </pc:spChg>
        <pc:picChg chg="add">
          <ac:chgData name="Masaki Suzuki" userId="2c4feb2ed34ad1a7" providerId="Windows Live" clId="Web-{664A8FDA-776B-42E2-A888-430F2F15681F}" dt="2021-05-29T21:42:25.162" v="415"/>
          <ac:picMkLst>
            <pc:docMk/>
            <pc:sldMk cId="1098776758" sldId="429"/>
            <ac:picMk id="13" creationId="{AB086737-7BB6-458A-A027-97F6BF95AD29}"/>
          </ac:picMkLst>
        </pc:picChg>
        <pc:cxnChg chg="add">
          <ac:chgData name="Masaki Suzuki" userId="2c4feb2ed34ad1a7" providerId="Windows Live" clId="Web-{664A8FDA-776B-42E2-A888-430F2F15681F}" dt="2021-05-29T21:42:25.319" v="416"/>
          <ac:cxnSpMkLst>
            <pc:docMk/>
            <pc:sldMk cId="1098776758" sldId="429"/>
            <ac:cxnSpMk id="15" creationId="{EEA81FCB-5329-414B-8F42-1067767708ED}"/>
          </ac:cxnSpMkLst>
        </pc:cxnChg>
        <pc:cxnChg chg="add">
          <ac:chgData name="Masaki Suzuki" userId="2c4feb2ed34ad1a7" providerId="Windows Live" clId="Web-{664A8FDA-776B-42E2-A888-430F2F15681F}" dt="2021-05-29T21:42:25.631" v="418"/>
          <ac:cxnSpMkLst>
            <pc:docMk/>
            <pc:sldMk cId="1098776758" sldId="429"/>
            <ac:cxnSpMk id="19" creationId="{E8229D7E-5B9E-450B-9078-0B6334FF80A9}"/>
          </ac:cxnSpMkLst>
        </pc:cxnChg>
        <pc:cxnChg chg="add mod">
          <ac:chgData name="Masaki Suzuki" userId="2c4feb2ed34ad1a7" providerId="Windows Live" clId="Web-{664A8FDA-776B-42E2-A888-430F2F15681F}" dt="2021-05-29T21:43:18.181" v="425" actId="14100"/>
          <ac:cxnSpMkLst>
            <pc:docMk/>
            <pc:sldMk cId="1098776758" sldId="429"/>
            <ac:cxnSpMk id="24" creationId="{6F469430-EB15-44C8-9FD4-0CCBE8F94D95}"/>
          </ac:cxnSpMkLst>
        </pc:cxnChg>
      </pc:sldChg>
      <pc:sldChg chg="addSp delSp modSp">
        <pc:chgData name="Masaki Suzuki" userId="2c4feb2ed34ad1a7" providerId="Windows Live" clId="Web-{664A8FDA-776B-42E2-A888-430F2F15681F}" dt="2021-05-29T22:18:42.807" v="921" actId="1076"/>
        <pc:sldMkLst>
          <pc:docMk/>
          <pc:sldMk cId="1388704942" sldId="440"/>
        </pc:sldMkLst>
        <pc:spChg chg="mod">
          <ac:chgData name="Masaki Suzuki" userId="2c4feb2ed34ad1a7" providerId="Windows Live" clId="Web-{664A8FDA-776B-42E2-A888-430F2F15681F}" dt="2021-05-29T21:09:12.146" v="43" actId="20577"/>
          <ac:spMkLst>
            <pc:docMk/>
            <pc:sldMk cId="1388704942" sldId="440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09:31.521" v="45" actId="20577"/>
          <ac:spMkLst>
            <pc:docMk/>
            <pc:sldMk cId="1388704942" sldId="440"/>
            <ac:spMk id="5" creationId="{9CD6A609-F691-4279-A024-E8BB639B14C7}"/>
          </ac:spMkLst>
        </pc:spChg>
        <pc:spChg chg="mod">
          <ac:chgData name="Masaki Suzuki" userId="2c4feb2ed34ad1a7" providerId="Windows Live" clId="Web-{664A8FDA-776B-42E2-A888-430F2F15681F}" dt="2021-05-29T21:07:49.660" v="17" actId="20577"/>
          <ac:spMkLst>
            <pc:docMk/>
            <pc:sldMk cId="1388704942" sldId="440"/>
            <ac:spMk id="11" creationId="{6767F72A-B215-4DDD-8F1E-F5C7B53A0E3B}"/>
          </ac:spMkLst>
        </pc:spChg>
        <pc:spChg chg="add del mod">
          <ac:chgData name="Masaki Suzuki" userId="2c4feb2ed34ad1a7" providerId="Windows Live" clId="Web-{664A8FDA-776B-42E2-A888-430F2F15681F}" dt="2021-05-29T22:17:20.726" v="893"/>
          <ac:spMkLst>
            <pc:docMk/>
            <pc:sldMk cId="1388704942" sldId="440"/>
            <ac:spMk id="20" creationId="{6DAD68E0-7B88-4EF8-ACAF-1362722BFC0C}"/>
          </ac:spMkLst>
        </pc:spChg>
        <pc:spChg chg="add mod">
          <ac:chgData name="Masaki Suzuki" userId="2c4feb2ed34ad1a7" providerId="Windows Live" clId="Web-{664A8FDA-776B-42E2-A888-430F2F15681F}" dt="2021-05-29T22:17:27.257" v="897" actId="1076"/>
          <ac:spMkLst>
            <pc:docMk/>
            <pc:sldMk cId="1388704942" sldId="440"/>
            <ac:spMk id="22" creationId="{C09D8685-865F-401F-B333-58F41DEE27DC}"/>
          </ac:spMkLst>
        </pc:spChg>
        <pc:spChg chg="add mod">
          <ac:chgData name="Masaki Suzuki" userId="2c4feb2ed34ad1a7" providerId="Windows Live" clId="Web-{664A8FDA-776B-42E2-A888-430F2F15681F}" dt="2021-05-29T22:18:11.915" v="915" actId="20577"/>
          <ac:spMkLst>
            <pc:docMk/>
            <pc:sldMk cId="1388704942" sldId="440"/>
            <ac:spMk id="23" creationId="{BB215CF3-0928-46EE-98F7-D2DE96ABAD02}"/>
          </ac:spMkLst>
        </pc:spChg>
        <pc:spChg chg="add mod">
          <ac:chgData name="Masaki Suzuki" userId="2c4feb2ed34ad1a7" providerId="Windows Live" clId="Web-{664A8FDA-776B-42E2-A888-430F2F15681F}" dt="2021-05-29T22:18:42.807" v="921" actId="1076"/>
          <ac:spMkLst>
            <pc:docMk/>
            <pc:sldMk cId="1388704942" sldId="440"/>
            <ac:spMk id="24" creationId="{070F13D7-8951-4914-B4E5-AFAEFC8D0139}"/>
          </ac:spMkLst>
        </pc:spChg>
        <pc:picChg chg="add">
          <ac:chgData name="Masaki Suzuki" userId="2c4feb2ed34ad1a7" providerId="Windows Live" clId="Web-{664A8FDA-776B-42E2-A888-430F2F15681F}" dt="2021-05-29T22:13:14.597" v="848"/>
          <ac:picMkLst>
            <pc:docMk/>
            <pc:sldMk cId="1388704942" sldId="440"/>
            <ac:picMk id="6" creationId="{7623A864-822A-4D5B-BA10-03052CF89F1E}"/>
          </ac:picMkLst>
        </pc:picChg>
        <pc:cxnChg chg="add">
          <ac:chgData name="Masaki Suzuki" userId="2c4feb2ed34ad1a7" providerId="Windows Live" clId="Web-{664A8FDA-776B-42E2-A888-430F2F15681F}" dt="2021-05-29T22:13:14.738" v="849"/>
          <ac:cxnSpMkLst>
            <pc:docMk/>
            <pc:sldMk cId="1388704942" sldId="440"/>
            <ac:cxnSpMk id="8" creationId="{B6A460A7-FA90-46F0-AAC8-670A653742F4}"/>
          </ac:cxnSpMkLst>
        </pc:cxnChg>
        <pc:cxnChg chg="add">
          <ac:chgData name="Masaki Suzuki" userId="2c4feb2ed34ad1a7" providerId="Windows Live" clId="Web-{664A8FDA-776B-42E2-A888-430F2F15681F}" dt="2021-05-29T22:13:14.894" v="850"/>
          <ac:cxnSpMkLst>
            <pc:docMk/>
            <pc:sldMk cId="1388704942" sldId="440"/>
            <ac:cxnSpMk id="10" creationId="{39E5ADF0-452E-45E0-BB5A-19700CBFCDD6}"/>
          </ac:cxnSpMkLst>
        </pc:cxnChg>
        <pc:cxnChg chg="add">
          <ac:chgData name="Masaki Suzuki" userId="2c4feb2ed34ad1a7" providerId="Windows Live" clId="Web-{664A8FDA-776B-42E2-A888-430F2F15681F}" dt="2021-05-29T22:13:15.050" v="851"/>
          <ac:cxnSpMkLst>
            <pc:docMk/>
            <pc:sldMk cId="1388704942" sldId="440"/>
            <ac:cxnSpMk id="14" creationId="{5B7E137C-4140-477F-B227-05C7BA78344E}"/>
          </ac:cxnSpMkLst>
        </pc:cxnChg>
        <pc:cxnChg chg="add">
          <ac:chgData name="Masaki Suzuki" userId="2c4feb2ed34ad1a7" providerId="Windows Live" clId="Web-{664A8FDA-776B-42E2-A888-430F2F15681F}" dt="2021-05-29T22:13:15.206" v="852"/>
          <ac:cxnSpMkLst>
            <pc:docMk/>
            <pc:sldMk cId="1388704942" sldId="440"/>
            <ac:cxnSpMk id="16" creationId="{DE6B0917-9D3D-47CF-B842-86C015C940E7}"/>
          </ac:cxnSpMkLst>
        </pc:cxnChg>
        <pc:cxnChg chg="add">
          <ac:chgData name="Masaki Suzuki" userId="2c4feb2ed34ad1a7" providerId="Windows Live" clId="Web-{664A8FDA-776B-42E2-A888-430F2F15681F}" dt="2021-05-29T22:13:15.363" v="853"/>
          <ac:cxnSpMkLst>
            <pc:docMk/>
            <pc:sldMk cId="1388704942" sldId="440"/>
            <ac:cxnSpMk id="18" creationId="{0C4BBFB0-F081-4F92-AEDE-D50AA2C864C4}"/>
          </ac:cxnSpMkLst>
        </pc:cxnChg>
      </pc:sldChg>
      <pc:sldChg chg="modSp">
        <pc:chgData name="Masaki Suzuki" userId="2c4feb2ed34ad1a7" providerId="Windows Live" clId="Web-{664A8FDA-776B-42E2-A888-430F2F15681F}" dt="2021-05-29T21:24:54.035" v="221" actId="20577"/>
        <pc:sldMkLst>
          <pc:docMk/>
          <pc:sldMk cId="2429493534" sldId="441"/>
        </pc:sldMkLst>
        <pc:spChg chg="mod">
          <ac:chgData name="Masaki Suzuki" userId="2c4feb2ed34ad1a7" providerId="Windows Live" clId="Web-{664A8FDA-776B-42E2-A888-430F2F15681F}" dt="2021-05-29T21:24:28.909" v="214" actId="20577"/>
          <ac:spMkLst>
            <pc:docMk/>
            <pc:sldMk cId="2429493534" sldId="441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24:54.035" v="221" actId="20577"/>
          <ac:spMkLst>
            <pc:docMk/>
            <pc:sldMk cId="2429493534" sldId="441"/>
            <ac:spMk id="11" creationId="{6767F72A-B215-4DDD-8F1E-F5C7B53A0E3B}"/>
          </ac:spMkLst>
        </pc:spChg>
      </pc:sldChg>
      <pc:sldChg chg="addSp delSp modSp">
        <pc:chgData name="Masaki Suzuki" userId="2c4feb2ed34ad1a7" providerId="Windows Live" clId="Web-{664A8FDA-776B-42E2-A888-430F2F15681F}" dt="2021-05-29T21:33:52.014" v="309" actId="1076"/>
        <pc:sldMkLst>
          <pc:docMk/>
          <pc:sldMk cId="3685078141" sldId="442"/>
        </pc:sldMkLst>
        <pc:spChg chg="del mod">
          <ac:chgData name="Masaki Suzuki" userId="2c4feb2ed34ad1a7" providerId="Windows Live" clId="Web-{664A8FDA-776B-42E2-A888-430F2F15681F}" dt="2021-05-29T21:25:47.020" v="227"/>
          <ac:spMkLst>
            <pc:docMk/>
            <pc:sldMk cId="3685078141" sldId="442"/>
            <ac:spMk id="2" creationId="{89E8158B-5EEC-45B0-8FEB-AB7342825C24}"/>
          </ac:spMkLst>
        </pc:spChg>
        <pc:spChg chg="add del mod">
          <ac:chgData name="Masaki Suzuki" userId="2c4feb2ed34ad1a7" providerId="Windows Live" clId="Web-{664A8FDA-776B-42E2-A888-430F2F15681F}" dt="2021-05-29T21:26:03.567" v="229"/>
          <ac:spMkLst>
            <pc:docMk/>
            <pc:sldMk cId="3685078141" sldId="442"/>
            <ac:spMk id="8" creationId="{5BEC8873-6FE0-4FC9-9932-FF2CD4BA2AA3}"/>
          </ac:spMkLst>
        </pc:spChg>
        <pc:spChg chg="mod">
          <ac:chgData name="Masaki Suzuki" userId="2c4feb2ed34ad1a7" providerId="Windows Live" clId="Web-{664A8FDA-776B-42E2-A888-430F2F15681F}" dt="2021-05-29T21:26:39.146" v="233" actId="20577"/>
          <ac:spMkLst>
            <pc:docMk/>
            <pc:sldMk cId="3685078141" sldId="442"/>
            <ac:spMk id="11" creationId="{6767F72A-B215-4DDD-8F1E-F5C7B53A0E3B}"/>
          </ac:spMkLst>
        </pc:spChg>
        <pc:spChg chg="add mod">
          <ac:chgData name="Masaki Suzuki" userId="2c4feb2ed34ad1a7" providerId="Windows Live" clId="Web-{664A8FDA-776B-42E2-A888-430F2F15681F}" dt="2021-05-29T21:33:52.014" v="309" actId="1076"/>
          <ac:spMkLst>
            <pc:docMk/>
            <pc:sldMk cId="3685078141" sldId="442"/>
            <ac:spMk id="12" creationId="{7EBA5033-423A-41D8-A9F8-424B93A8211A}"/>
          </ac:spMkLst>
        </pc:spChg>
      </pc:sldChg>
      <pc:sldChg chg="addSp delSp modSp">
        <pc:chgData name="Masaki Suzuki" userId="2c4feb2ed34ad1a7" providerId="Windows Live" clId="Web-{664A8FDA-776B-42E2-A888-430F2F15681F}" dt="2021-05-29T22:03:21.125" v="694" actId="1076"/>
        <pc:sldMkLst>
          <pc:docMk/>
          <pc:sldMk cId="3812554032" sldId="443"/>
        </pc:sldMkLst>
        <pc:spChg chg="del">
          <ac:chgData name="Masaki Suzuki" userId="2c4feb2ed34ad1a7" providerId="Windows Live" clId="Web-{664A8FDA-776B-42E2-A888-430F2F15681F}" dt="2021-05-29T21:27:26.443" v="235"/>
          <ac:spMkLst>
            <pc:docMk/>
            <pc:sldMk cId="3812554032" sldId="443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27:08.693" v="234" actId="20577"/>
          <ac:spMkLst>
            <pc:docMk/>
            <pc:sldMk cId="3812554032" sldId="443"/>
            <ac:spMk id="6" creationId="{5FD2ECB2-1C1A-40DA-AEDF-CF340048781A}"/>
          </ac:spMkLst>
        </pc:spChg>
        <pc:spChg chg="add del mod">
          <ac:chgData name="Masaki Suzuki" userId="2c4feb2ed34ad1a7" providerId="Windows Live" clId="Web-{664A8FDA-776B-42E2-A888-430F2F15681F}" dt="2021-05-29T21:27:31.646" v="237"/>
          <ac:spMkLst>
            <pc:docMk/>
            <pc:sldMk cId="3812554032" sldId="443"/>
            <ac:spMk id="8" creationId="{86C8FF7C-F0D2-4959-9C38-C1F1A2063884}"/>
          </ac:spMkLst>
        </pc:spChg>
        <pc:spChg chg="mod">
          <ac:chgData name="Masaki Suzuki" userId="2c4feb2ed34ad1a7" providerId="Windows Live" clId="Web-{664A8FDA-776B-42E2-A888-430F2F15681F}" dt="2021-05-29T22:03:21.125" v="694" actId="1076"/>
          <ac:spMkLst>
            <pc:docMk/>
            <pc:sldMk cId="3812554032" sldId="443"/>
            <ac:spMk id="9" creationId="{C5D6F748-2132-4506-85C9-DED22740C28C}"/>
          </ac:spMkLst>
        </pc:spChg>
        <pc:spChg chg="mod">
          <ac:chgData name="Masaki Suzuki" userId="2c4feb2ed34ad1a7" providerId="Windows Live" clId="Web-{664A8FDA-776B-42E2-A888-430F2F15681F}" dt="2021-05-29T22:03:07.265" v="693" actId="20577"/>
          <ac:spMkLst>
            <pc:docMk/>
            <pc:sldMk cId="3812554032" sldId="443"/>
            <ac:spMk id="11" creationId="{6767F72A-B215-4DDD-8F1E-F5C7B53A0E3B}"/>
          </ac:spMkLst>
        </pc:spChg>
        <pc:spChg chg="add mod">
          <ac:chgData name="Masaki Suzuki" userId="2c4feb2ed34ad1a7" providerId="Windows Live" clId="Web-{664A8FDA-776B-42E2-A888-430F2F15681F}" dt="2021-05-29T21:27:35.709" v="238" actId="20577"/>
          <ac:spMkLst>
            <pc:docMk/>
            <pc:sldMk cId="3812554032" sldId="443"/>
            <ac:spMk id="12" creationId="{D43DF57C-4A33-43D5-9A99-B8F4051F3A6A}"/>
          </ac:spMkLst>
        </pc:spChg>
        <pc:spChg chg="add mod">
          <ac:chgData name="Masaki Suzuki" userId="2c4feb2ed34ad1a7" providerId="Windows Live" clId="Web-{664A8FDA-776B-42E2-A888-430F2F15681F}" dt="2021-05-29T22:01:01.420" v="685" actId="1076"/>
          <ac:spMkLst>
            <pc:docMk/>
            <pc:sldMk cId="3812554032" sldId="443"/>
            <ac:spMk id="23" creationId="{0D304A90-CC6D-497B-B706-B30D36F3CF9F}"/>
          </ac:spMkLst>
        </pc:spChg>
        <pc:spChg chg="add mod">
          <ac:chgData name="Masaki Suzuki" userId="2c4feb2ed34ad1a7" providerId="Windows Live" clId="Web-{664A8FDA-776B-42E2-A888-430F2F15681F}" dt="2021-05-29T22:01:08.108" v="687" actId="1076"/>
          <ac:spMkLst>
            <pc:docMk/>
            <pc:sldMk cId="3812554032" sldId="443"/>
            <ac:spMk id="24" creationId="{9AAE1F9C-1414-4DEE-93C7-54522A72A907}"/>
          </ac:spMkLst>
        </pc:spChg>
        <pc:spChg chg="add mod">
          <ac:chgData name="Masaki Suzuki" userId="2c4feb2ed34ad1a7" providerId="Windows Live" clId="Web-{664A8FDA-776B-42E2-A888-430F2F15681F}" dt="2021-05-29T22:01:25.639" v="690" actId="1076"/>
          <ac:spMkLst>
            <pc:docMk/>
            <pc:sldMk cId="3812554032" sldId="443"/>
            <ac:spMk id="27" creationId="{C8159A33-C3FF-4C99-855F-558217DCFA1A}"/>
          </ac:spMkLst>
        </pc:spChg>
        <pc:spChg chg="add mod">
          <ac:chgData name="Masaki Suzuki" userId="2c4feb2ed34ad1a7" providerId="Windows Live" clId="Web-{664A8FDA-776B-42E2-A888-430F2F15681F}" dt="2021-05-29T22:01:31.436" v="692" actId="1076"/>
          <ac:spMkLst>
            <pc:docMk/>
            <pc:sldMk cId="3812554032" sldId="443"/>
            <ac:spMk id="28" creationId="{604A0E43-FE75-4F4E-8A42-5253352F0BB1}"/>
          </ac:spMkLst>
        </pc:spChg>
      </pc:sldChg>
      <pc:sldChg chg="addSp delSp modSp">
        <pc:chgData name="Masaki Suzuki" userId="2c4feb2ed34ad1a7" providerId="Windows Live" clId="Web-{664A8FDA-776B-42E2-A888-430F2F15681F}" dt="2021-05-29T21:46:25.011" v="470" actId="20577"/>
        <pc:sldMkLst>
          <pc:docMk/>
          <pc:sldMk cId="2683761033" sldId="444"/>
        </pc:sldMkLst>
        <pc:spChg chg="del">
          <ac:chgData name="Masaki Suzuki" userId="2c4feb2ed34ad1a7" providerId="Windows Live" clId="Web-{664A8FDA-776B-42E2-A888-430F2F15681F}" dt="2021-05-29T21:36:41.768" v="355"/>
          <ac:spMkLst>
            <pc:docMk/>
            <pc:sldMk cId="2683761033" sldId="444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38:28.847" v="399" actId="14100"/>
          <ac:spMkLst>
            <pc:docMk/>
            <pc:sldMk cId="2683761033" sldId="444"/>
            <ac:spMk id="6" creationId="{5FD2ECB2-1C1A-40DA-AEDF-CF340048781A}"/>
          </ac:spMkLst>
        </pc:spChg>
        <pc:spChg chg="add del mod">
          <ac:chgData name="Masaki Suzuki" userId="2c4feb2ed34ad1a7" providerId="Windows Live" clId="Web-{664A8FDA-776B-42E2-A888-430F2F15681F}" dt="2021-05-29T21:36:51.392" v="358"/>
          <ac:spMkLst>
            <pc:docMk/>
            <pc:sldMk cId="2683761033" sldId="444"/>
            <ac:spMk id="9" creationId="{68067F11-59EC-4ED3-A38B-F0D5AC701F4D}"/>
          </ac:spMkLst>
        </pc:spChg>
        <pc:spChg chg="mod">
          <ac:chgData name="Masaki Suzuki" userId="2c4feb2ed34ad1a7" providerId="Windows Live" clId="Web-{664A8FDA-776B-42E2-A888-430F2F15681F}" dt="2021-05-29T21:46:25.011" v="470" actId="20577"/>
          <ac:spMkLst>
            <pc:docMk/>
            <pc:sldMk cId="2683761033" sldId="444"/>
            <ac:spMk id="10" creationId="{0931EF08-B969-4C0E-8EDC-021BD019B1E7}"/>
          </ac:spMkLst>
        </pc:spChg>
        <pc:spChg chg="add mod">
          <ac:chgData name="Masaki Suzuki" userId="2c4feb2ed34ad1a7" providerId="Windows Live" clId="Web-{664A8FDA-776B-42E2-A888-430F2F15681F}" dt="2021-05-29T21:36:47.142" v="357" actId="20577"/>
          <ac:spMkLst>
            <pc:docMk/>
            <pc:sldMk cId="2683761033" sldId="444"/>
            <ac:spMk id="13" creationId="{09F5430F-A9B7-4286-97FD-806809F1161D}"/>
          </ac:spMkLst>
        </pc:spChg>
        <pc:graphicFrameChg chg="mod modGraphic">
          <ac:chgData name="Masaki Suzuki" userId="2c4feb2ed34ad1a7" providerId="Windows Live" clId="Web-{664A8FDA-776B-42E2-A888-430F2F15681F}" dt="2021-05-29T21:38:23.065" v="398" actId="1076"/>
          <ac:graphicFrameMkLst>
            <pc:docMk/>
            <pc:sldMk cId="2683761033" sldId="444"/>
            <ac:graphicFrameMk id="5" creationId="{651E18DA-ADF4-4001-B6B6-ABA3A66A6417}"/>
          </ac:graphicFrameMkLst>
        </pc:graphicFrameChg>
      </pc:sldChg>
      <pc:sldChg chg="modSp">
        <pc:chgData name="Masaki Suzuki" userId="2c4feb2ed34ad1a7" providerId="Windows Live" clId="Web-{664A8FDA-776B-42E2-A888-430F2F15681F}" dt="2021-05-29T21:12:54.165" v="84" actId="20577"/>
        <pc:sldMkLst>
          <pc:docMk/>
          <pc:sldMk cId="2695505981" sldId="445"/>
        </pc:sldMkLst>
        <pc:spChg chg="mod">
          <ac:chgData name="Masaki Suzuki" userId="2c4feb2ed34ad1a7" providerId="Windows Live" clId="Web-{664A8FDA-776B-42E2-A888-430F2F15681F}" dt="2021-05-29T21:12:15.617" v="80" actId="20577"/>
          <ac:spMkLst>
            <pc:docMk/>
            <pc:sldMk cId="2695505981" sldId="445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12:54.165" v="84" actId="20577"/>
          <ac:spMkLst>
            <pc:docMk/>
            <pc:sldMk cId="2695505981" sldId="445"/>
            <ac:spMk id="5" creationId="{F48F47DB-9D4A-4064-88ED-A829B4973A52}"/>
          </ac:spMkLst>
        </pc:spChg>
      </pc:sldChg>
      <pc:sldChg chg="addSp delSp modSp">
        <pc:chgData name="Masaki Suzuki" userId="2c4feb2ed34ad1a7" providerId="Windows Live" clId="Web-{664A8FDA-776B-42E2-A888-430F2F15681F}" dt="2021-05-29T21:19:39.171" v="144" actId="1076"/>
        <pc:sldMkLst>
          <pc:docMk/>
          <pc:sldMk cId="2381764726" sldId="446"/>
        </pc:sldMkLst>
        <pc:spChg chg="mod">
          <ac:chgData name="Masaki Suzuki" userId="2c4feb2ed34ad1a7" providerId="Windows Live" clId="Web-{664A8FDA-776B-42E2-A888-430F2F15681F}" dt="2021-05-29T21:14:32.166" v="114" actId="20577"/>
          <ac:spMkLst>
            <pc:docMk/>
            <pc:sldMk cId="2381764726" sldId="446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13:41.431" v="100" actId="20577"/>
          <ac:spMkLst>
            <pc:docMk/>
            <pc:sldMk cId="2381764726" sldId="446"/>
            <ac:spMk id="5" creationId="{F48F47DB-9D4A-4064-88ED-A829B4973A52}"/>
          </ac:spMkLst>
        </pc:spChg>
        <pc:spChg chg="add mod">
          <ac:chgData name="Masaki Suzuki" userId="2c4feb2ed34ad1a7" providerId="Windows Live" clId="Web-{664A8FDA-776B-42E2-A888-430F2F15681F}" dt="2021-05-29T21:19:39.171" v="144" actId="1076"/>
          <ac:spMkLst>
            <pc:docMk/>
            <pc:sldMk cId="2381764726" sldId="446"/>
            <ac:spMk id="7" creationId="{5D837CA8-F0AB-4B88-B699-19D170FB1E79}"/>
          </ac:spMkLst>
        </pc:spChg>
        <pc:spChg chg="mod">
          <ac:chgData name="Masaki Suzuki" userId="2c4feb2ed34ad1a7" providerId="Windows Live" clId="Web-{664A8FDA-776B-42E2-A888-430F2F15681F}" dt="2021-05-29T21:14:04.275" v="103" actId="20577"/>
          <ac:spMkLst>
            <pc:docMk/>
            <pc:sldMk cId="2381764726" sldId="446"/>
            <ac:spMk id="11" creationId="{6767F72A-B215-4DDD-8F1E-F5C7B53A0E3B}"/>
          </ac:spMkLst>
        </pc:spChg>
        <pc:picChg chg="add del mod">
          <ac:chgData name="Masaki Suzuki" userId="2c4feb2ed34ad1a7" providerId="Windows Live" clId="Web-{664A8FDA-776B-42E2-A888-430F2F15681F}" dt="2021-05-29T21:18:58.514" v="120"/>
          <ac:picMkLst>
            <pc:docMk/>
            <pc:sldMk cId="2381764726" sldId="446"/>
            <ac:picMk id="6" creationId="{94020BB7-348E-41A6-A3C6-43367FE5C3C4}"/>
          </ac:picMkLst>
        </pc:picChg>
        <pc:picChg chg="del">
          <ac:chgData name="Masaki Suzuki" userId="2c4feb2ed34ad1a7" providerId="Windows Live" clId="Web-{664A8FDA-776B-42E2-A888-430F2F15681F}" dt="2021-05-29T21:13:52.150" v="101"/>
          <ac:picMkLst>
            <pc:docMk/>
            <pc:sldMk cId="2381764726" sldId="446"/>
            <ac:picMk id="8" creationId="{E6E67F4B-5150-447A-952A-8D57DFF88F5D}"/>
          </ac:picMkLst>
        </pc:picChg>
        <pc:picChg chg="add mod">
          <ac:chgData name="Masaki Suzuki" userId="2c4feb2ed34ad1a7" providerId="Windows Live" clId="Web-{664A8FDA-776B-42E2-A888-430F2F15681F}" dt="2021-05-29T21:19:15.108" v="123" actId="14100"/>
          <ac:picMkLst>
            <pc:docMk/>
            <pc:sldMk cId="2381764726" sldId="446"/>
            <ac:picMk id="9" creationId="{3D0B9D4E-3A6E-4DC0-AE26-2280DF1E06C4}"/>
          </ac:picMkLst>
        </pc:picChg>
      </pc:sldChg>
      <pc:sldChg chg="addSp modSp">
        <pc:chgData name="Masaki Suzuki" userId="2c4feb2ed34ad1a7" providerId="Windows Live" clId="Web-{664A8FDA-776B-42E2-A888-430F2F15681F}" dt="2021-05-29T21:21:53.798" v="196" actId="20577"/>
        <pc:sldMkLst>
          <pc:docMk/>
          <pc:sldMk cId="106666160" sldId="447"/>
        </pc:sldMkLst>
        <pc:spChg chg="mod">
          <ac:chgData name="Masaki Suzuki" userId="2c4feb2ed34ad1a7" providerId="Windows Live" clId="Web-{664A8FDA-776B-42E2-A888-430F2F15681F}" dt="2021-05-29T21:21:53.798" v="196" actId="20577"/>
          <ac:spMkLst>
            <pc:docMk/>
            <pc:sldMk cId="106666160" sldId="447"/>
            <ac:spMk id="2" creationId="{89E8158B-5EEC-45B0-8FEB-AB7342825C24}"/>
          </ac:spMkLst>
        </pc:spChg>
        <pc:spChg chg="add mod">
          <ac:chgData name="Masaki Suzuki" userId="2c4feb2ed34ad1a7" providerId="Windows Live" clId="Web-{664A8FDA-776B-42E2-A888-430F2F15681F}" dt="2021-05-29T21:20:31.797" v="147" actId="14100"/>
          <ac:spMkLst>
            <pc:docMk/>
            <pc:sldMk cId="106666160" sldId="447"/>
            <ac:spMk id="4" creationId="{AB72E819-58EC-4ADB-8FE4-BB08C2AD0E22}"/>
          </ac:spMkLst>
        </pc:spChg>
        <pc:spChg chg="mod">
          <ac:chgData name="Masaki Suzuki" userId="2c4feb2ed34ad1a7" providerId="Windows Live" clId="Web-{664A8FDA-776B-42E2-A888-430F2F15681F}" dt="2021-05-29T21:21:07.829" v="163" actId="20577"/>
          <ac:spMkLst>
            <pc:docMk/>
            <pc:sldMk cId="106666160" sldId="447"/>
            <ac:spMk id="5" creationId="{F48F47DB-9D4A-4064-88ED-A829B4973A52}"/>
          </ac:spMkLst>
        </pc:spChg>
      </pc:sldChg>
      <pc:sldChg chg="addSp delSp modSp">
        <pc:chgData name="Masaki Suzuki" userId="2c4feb2ed34ad1a7" providerId="Windows Live" clId="Web-{664A8FDA-776B-42E2-A888-430F2F15681F}" dt="2021-05-29T21:23:35.893" v="205" actId="14100"/>
        <pc:sldMkLst>
          <pc:docMk/>
          <pc:sldMk cId="484141058" sldId="448"/>
        </pc:sldMkLst>
        <pc:spChg chg="mod">
          <ac:chgData name="Masaki Suzuki" userId="2c4feb2ed34ad1a7" providerId="Windows Live" clId="Web-{664A8FDA-776B-42E2-A888-430F2F15681F}" dt="2021-05-29T21:22:07.751" v="199" actId="20577"/>
          <ac:spMkLst>
            <pc:docMk/>
            <pc:sldMk cId="484141058" sldId="448"/>
            <ac:spMk id="5" creationId="{F48F47DB-9D4A-4064-88ED-A829B4973A52}"/>
          </ac:spMkLst>
        </pc:spChg>
        <pc:picChg chg="add del mod">
          <ac:chgData name="Masaki Suzuki" userId="2c4feb2ed34ad1a7" providerId="Windows Live" clId="Web-{664A8FDA-776B-42E2-A888-430F2F15681F}" dt="2021-05-29T21:22:36.580" v="202"/>
          <ac:picMkLst>
            <pc:docMk/>
            <pc:sldMk cId="484141058" sldId="448"/>
            <ac:picMk id="4" creationId="{A4507518-EA8B-4A7F-A627-36B31EC1EC1B}"/>
          </ac:picMkLst>
        </pc:picChg>
        <pc:picChg chg="add mod">
          <ac:chgData name="Masaki Suzuki" userId="2c4feb2ed34ad1a7" providerId="Windows Live" clId="Web-{664A8FDA-776B-42E2-A888-430F2F15681F}" dt="2021-05-29T21:23:35.893" v="205" actId="14100"/>
          <ac:picMkLst>
            <pc:docMk/>
            <pc:sldMk cId="484141058" sldId="448"/>
            <ac:picMk id="9" creationId="{BF7D1A13-833D-492C-BC3E-54D99E75118A}"/>
          </ac:picMkLst>
        </pc:picChg>
      </pc:sldChg>
    </pc:docChg>
  </pc:docChgLst>
  <pc:docChgLst>
    <pc:chgData name="ゲスト ユーザー" providerId="Windows Live" clId="Web-{C583B653-D557-4848-A484-92B873675025}"/>
    <pc:docChg chg="delSld modSld">
      <pc:chgData name="ゲスト ユーザー" userId="" providerId="Windows Live" clId="Web-{C583B653-D557-4848-A484-92B873675025}" dt="2021-03-25T08:51:28.001" v="1424" actId="1076"/>
      <pc:docMkLst>
        <pc:docMk/>
      </pc:docMkLst>
      <pc:sldChg chg="addSp modSp">
        <pc:chgData name="ゲスト ユーザー" userId="" providerId="Windows Live" clId="Web-{C583B653-D557-4848-A484-92B873675025}" dt="2021-03-25T08:46:22.963" v="1409" actId="1076"/>
        <pc:sldMkLst>
          <pc:docMk/>
          <pc:sldMk cId="0" sldId="272"/>
        </pc:sldMkLst>
        <pc:spChg chg="add mod">
          <ac:chgData name="ゲスト ユーザー" userId="" providerId="Windows Live" clId="Web-{C583B653-D557-4848-A484-92B873675025}" dt="2021-03-25T08:46:22.963" v="1409" actId="1076"/>
          <ac:spMkLst>
            <pc:docMk/>
            <pc:sldMk cId="0" sldId="272"/>
            <ac:spMk id="12" creationId="{EEFA4054-00FC-4ACA-BE94-34122333F8B7}"/>
          </ac:spMkLst>
        </pc:spChg>
        <pc:spChg chg="mod">
          <ac:chgData name="ゲスト ユーザー" userId="" providerId="Windows Live" clId="Web-{C583B653-D557-4848-A484-92B873675025}" dt="2021-03-25T08:46:11.697" v="1407" actId="14100"/>
          <ac:spMkLst>
            <pc:docMk/>
            <pc:sldMk cId="0" sldId="272"/>
            <ac:spMk id="34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2:19.911" v="1365" actId="14100"/>
        <pc:sldMkLst>
          <pc:docMk/>
          <pc:sldMk cId="3276162484" sldId="321"/>
        </pc:sldMkLst>
        <pc:spChg chg="mod">
          <ac:chgData name="ゲスト ユーザー" userId="" providerId="Windows Live" clId="Web-{C583B653-D557-4848-A484-92B873675025}" dt="2021-03-25T08:42:19.911" v="1365" actId="14100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42:00.551" v="1363" actId="14100"/>
          <ac:spMkLst>
            <pc:docMk/>
            <pc:sldMk cId="3276162484" sldId="321"/>
            <ac:spMk id="4" creationId="{59D282B1-BBBF-4A80-B193-BBE7DB3CC307}"/>
          </ac:spMkLst>
        </pc:spChg>
        <pc:spChg chg="del mod">
          <ac:chgData name="ゲスト ユーザー" userId="" providerId="Windows Live" clId="Web-{C583B653-D557-4848-A484-92B873675025}" dt="2021-03-25T08:41:09.831" v="1355"/>
          <ac:spMkLst>
            <pc:docMk/>
            <pc:sldMk cId="3276162484" sldId="321"/>
            <ac:spMk id="352" creationId="{00000000-0000-0000-0000-000000000000}"/>
          </ac:spMkLst>
        </pc:spChg>
      </pc:sldChg>
      <pc:sldChg chg="modSp">
        <pc:chgData name="ゲスト ユーザー" userId="" providerId="Windows Live" clId="Web-{C583B653-D557-4848-A484-92B873675025}" dt="2021-03-25T08:51:28.001" v="1424" actId="1076"/>
        <pc:sldMkLst>
          <pc:docMk/>
          <pc:sldMk cId="562492338" sldId="322"/>
        </pc:sldMkLst>
        <pc:spChg chg="mod">
          <ac:chgData name="ゲスト ユーザー" userId="" providerId="Windows Live" clId="Web-{C583B653-D557-4848-A484-92B873675025}" dt="2021-03-25T08:51:19.938" v="1422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8:50:56.359" v="1419" actId="1076"/>
          <ac:spMkLst>
            <pc:docMk/>
            <pc:sldMk cId="562492338" sldId="322"/>
            <ac:spMk id="7" creationId="{42EC0032-42C7-44A0-848B-97AE8AD9FB23}"/>
          </ac:spMkLst>
        </pc:spChg>
        <pc:spChg chg="mod">
          <ac:chgData name="ゲスト ユーザー" userId="" providerId="Windows Live" clId="Web-{C583B653-D557-4848-A484-92B873675025}" dt="2021-03-25T08:51:23.360" v="1423" actId="1076"/>
          <ac:spMkLst>
            <pc:docMk/>
            <pc:sldMk cId="562492338" sldId="322"/>
            <ac:spMk id="12" creationId="{58CA6078-ED0B-4C91-AA48-D21B66B5E595}"/>
          </ac:spMkLst>
        </pc:spChg>
        <pc:spChg chg="mod">
          <ac:chgData name="ゲスト ユーザー" userId="" providerId="Windows Live" clId="Web-{C583B653-D557-4848-A484-92B873675025}" dt="2021-03-25T08:51:28.001" v="1424" actId="1076"/>
          <ac:spMkLst>
            <pc:docMk/>
            <pc:sldMk cId="562492338" sldId="322"/>
            <ac:spMk id="13" creationId="{36309310-D8CF-4B53-8396-EDE45A4C6E0E}"/>
          </ac:spMkLst>
        </pc:spChg>
      </pc:sldChg>
      <pc:sldChg chg="addSp delSp modSp">
        <pc:chgData name="ゲスト ユーザー" userId="" providerId="Windows Live" clId="Web-{C583B653-D557-4848-A484-92B873675025}" dt="2021-03-25T04:46:52.408" v="151" actId="1076"/>
        <pc:sldMkLst>
          <pc:docMk/>
          <pc:sldMk cId="2287875244" sldId="326"/>
        </pc:sldMkLst>
        <pc:spChg chg="mod">
          <ac:chgData name="ゲスト ユーザー" userId="" providerId="Windows Live" clId="Web-{C583B653-D557-4848-A484-92B873675025}" dt="2021-03-25T04:44:22.968" v="100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25:17.775" v="53" actId="20577"/>
          <ac:spMkLst>
            <pc:docMk/>
            <pc:sldMk cId="2287875244" sldId="326"/>
            <ac:spMk id="6" creationId="{26D9CFD5-9606-4498-B0C4-186961BD070F}"/>
          </ac:spMkLst>
        </pc:spChg>
        <pc:spChg chg="add mod">
          <ac:chgData name="ゲスト ユーザー" userId="" providerId="Windows Live" clId="Web-{C583B653-D557-4848-A484-92B873675025}" dt="2021-03-25T04:24:46.962" v="48" actId="1076"/>
          <ac:spMkLst>
            <pc:docMk/>
            <pc:sldMk cId="2287875244" sldId="326"/>
            <ac:spMk id="8" creationId="{55477C9C-1ABB-4DB3-9A01-13A85873D62C}"/>
          </ac:spMkLst>
        </pc:spChg>
        <pc:spChg chg="add mod">
          <ac:chgData name="ゲスト ユーザー" userId="" providerId="Windows Live" clId="Web-{C583B653-D557-4848-A484-92B873675025}" dt="2021-03-25T04:43:15.201" v="76" actId="1076"/>
          <ac:spMkLst>
            <pc:docMk/>
            <pc:sldMk cId="2287875244" sldId="326"/>
            <ac:spMk id="9" creationId="{62E5B905-80E0-486D-91A8-B94B544A9218}"/>
          </ac:spMkLst>
        </pc:spChg>
        <pc:spChg chg="add mod">
          <ac:chgData name="ゲスト ユーザー" userId="" providerId="Windows Live" clId="Web-{C583B653-D557-4848-A484-92B873675025}" dt="2021-03-25T04:42:56.076" v="71" actId="1076"/>
          <ac:spMkLst>
            <pc:docMk/>
            <pc:sldMk cId="2287875244" sldId="326"/>
            <ac:spMk id="12" creationId="{33F7AD9D-591A-400B-AE4A-199EF276889D}"/>
          </ac:spMkLst>
        </pc:spChg>
        <pc:spChg chg="add mod">
          <ac:chgData name="ゲスト ユーザー" userId="" providerId="Windows Live" clId="Web-{C583B653-D557-4848-A484-92B873675025}" dt="2021-03-25T04:43:45.327" v="83" actId="1076"/>
          <ac:spMkLst>
            <pc:docMk/>
            <pc:sldMk cId="2287875244" sldId="326"/>
            <ac:spMk id="13" creationId="{B2124659-3C11-47B5-84E0-2230D25AAB67}"/>
          </ac:spMkLst>
        </pc:spChg>
        <pc:spChg chg="add mod">
          <ac:chgData name="ゲスト ユーザー" userId="" providerId="Windows Live" clId="Web-{C583B653-D557-4848-A484-92B873675025}" dt="2021-03-25T04:44:01.671" v="87" actId="1076"/>
          <ac:spMkLst>
            <pc:docMk/>
            <pc:sldMk cId="2287875244" sldId="326"/>
            <ac:spMk id="14" creationId="{BC44B692-8399-4D40-9B91-C9D7608F38B4}"/>
          </ac:spMkLst>
        </pc:spChg>
        <pc:spChg chg="add mod">
          <ac:chgData name="ゲスト ユーザー" userId="" providerId="Windows Live" clId="Web-{C583B653-D557-4848-A484-92B873675025}" dt="2021-03-25T04:44:57.375" v="114" actId="1076"/>
          <ac:spMkLst>
            <pc:docMk/>
            <pc:sldMk cId="2287875244" sldId="326"/>
            <ac:spMk id="15" creationId="{C8789C96-4BC0-4E69-B503-B773B12F4ADA}"/>
          </ac:spMkLst>
        </pc:spChg>
        <pc:spChg chg="add mod">
          <ac:chgData name="ゲスト ユーザー" userId="" providerId="Windows Live" clId="Web-{C583B653-D557-4848-A484-92B873675025}" dt="2021-03-25T04:45:24.813" v="124" actId="1076"/>
          <ac:spMkLst>
            <pc:docMk/>
            <pc:sldMk cId="2287875244" sldId="326"/>
            <ac:spMk id="16" creationId="{8D3857B1-1EFE-44EC-BE35-0E5F38F906FC}"/>
          </ac:spMkLst>
        </pc:spChg>
        <pc:spChg chg="add del mod">
          <ac:chgData name="ゲスト ユーザー" userId="" providerId="Windows Live" clId="Web-{C583B653-D557-4848-A484-92B873675025}" dt="2021-03-25T04:45:15.656" v="122"/>
          <ac:spMkLst>
            <pc:docMk/>
            <pc:sldMk cId="2287875244" sldId="326"/>
            <ac:spMk id="17" creationId="{9F1996AD-9299-438C-992C-159FBD20DD98}"/>
          </ac:spMkLst>
        </pc:spChg>
        <pc:spChg chg="add mod">
          <ac:chgData name="ゲスト ユーザー" userId="" providerId="Windows Live" clId="Web-{C583B653-D557-4848-A484-92B873675025}" dt="2021-03-25T04:45:38.141" v="127" actId="1076"/>
          <ac:spMkLst>
            <pc:docMk/>
            <pc:sldMk cId="2287875244" sldId="326"/>
            <ac:spMk id="18" creationId="{3FF38A97-2C57-4AB1-AB1C-EC86C1114E36}"/>
          </ac:spMkLst>
        </pc:spChg>
        <pc:spChg chg="add mod">
          <ac:chgData name="ゲスト ユーザー" userId="" providerId="Windows Live" clId="Web-{C583B653-D557-4848-A484-92B873675025}" dt="2021-03-25T04:45:47.563" v="129" actId="1076"/>
          <ac:spMkLst>
            <pc:docMk/>
            <pc:sldMk cId="2287875244" sldId="326"/>
            <ac:spMk id="19" creationId="{EF761811-A5A2-40CF-AFDF-3B85917B7E9E}"/>
          </ac:spMkLst>
        </pc:spChg>
        <pc:spChg chg="add del mod">
          <ac:chgData name="ゲスト ユーザー" userId="" providerId="Windows Live" clId="Web-{C583B653-D557-4848-A484-92B873675025}" dt="2021-03-25T04:46:26.360" v="140"/>
          <ac:spMkLst>
            <pc:docMk/>
            <pc:sldMk cId="2287875244" sldId="326"/>
            <ac:spMk id="20" creationId="{5B6CB42F-370F-4BFD-A382-6F43153E0A82}"/>
          </ac:spMkLst>
        </pc:spChg>
        <pc:spChg chg="add mod">
          <ac:chgData name="ゲスト ユーザー" userId="" providerId="Windows Live" clId="Web-{C583B653-D557-4848-A484-92B873675025}" dt="2021-03-25T04:46:52.408" v="151" actId="1076"/>
          <ac:spMkLst>
            <pc:docMk/>
            <pc:sldMk cId="2287875244" sldId="326"/>
            <ac:spMk id="21" creationId="{D23B547B-B0BE-4AAA-95ED-68DF21F6B35E}"/>
          </ac:spMkLst>
        </pc:spChg>
      </pc:sldChg>
      <pc:sldChg chg="addSp delSp modSp">
        <pc:chgData name="ゲスト ユーザー" userId="" providerId="Windows Live" clId="Web-{C583B653-D557-4848-A484-92B873675025}" dt="2021-03-25T08:49:18.514" v="1417" actId="20577"/>
        <pc:sldMkLst>
          <pc:docMk/>
          <pc:sldMk cId="438134143" sldId="328"/>
        </pc:sldMkLst>
        <pc:spChg chg="mod">
          <ac:chgData name="ゲスト ユーザー" userId="" providerId="Windows Live" clId="Web-{C583B653-D557-4848-A484-92B873675025}" dt="2021-03-25T08:49:18.514" v="1417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48:17.128" v="167" actId="14100"/>
          <ac:spMkLst>
            <pc:docMk/>
            <pc:sldMk cId="438134143" sldId="328"/>
            <ac:spMk id="4" creationId="{F76CB4E3-2CAA-4681-AF78-9D9173C6BB5A}"/>
          </ac:spMkLst>
        </pc:spChg>
        <pc:spChg chg="add del mod">
          <ac:chgData name="ゲスト ユーザー" userId="" providerId="Windows Live" clId="Web-{C583B653-D557-4848-A484-92B873675025}" dt="2021-03-25T04:51:02.615" v="218"/>
          <ac:spMkLst>
            <pc:docMk/>
            <pc:sldMk cId="438134143" sldId="328"/>
            <ac:spMk id="6" creationId="{66BD89DB-3F42-4CB9-B929-720F2D0A3997}"/>
          </ac:spMkLst>
        </pc:spChg>
        <pc:spChg chg="add mod">
          <ac:chgData name="ゲスト ユーザー" userId="" providerId="Windows Live" clId="Web-{C583B653-D557-4848-A484-92B873675025}" dt="2021-03-25T08:48:55.638" v="1415" actId="1076"/>
          <ac:spMkLst>
            <pc:docMk/>
            <pc:sldMk cId="438134143" sldId="328"/>
            <ac:spMk id="10" creationId="{6F4170D3-2CDB-4E46-8E1E-3E6DACB88BBB}"/>
          </ac:spMkLst>
        </pc:spChg>
        <pc:spChg chg="add mod">
          <ac:chgData name="ゲスト ユーザー" userId="" providerId="Windows Live" clId="Web-{C583B653-D557-4848-A484-92B873675025}" dt="2021-03-25T04:48:27.487" v="169" actId="1076"/>
          <ac:spMkLst>
            <pc:docMk/>
            <pc:sldMk cId="438134143" sldId="328"/>
            <ac:spMk id="11" creationId="{99544E55-CF71-4D25-AEF5-0F89B5665567}"/>
          </ac:spMkLst>
        </pc:spChg>
      </pc:sldChg>
      <pc:sldChg chg="addSp modSp">
        <pc:chgData name="ゲスト ユーザー" userId="" providerId="Windows Live" clId="Web-{C583B653-D557-4848-A484-92B873675025}" dt="2021-03-25T05:07:33.615" v="476" actId="1076"/>
        <pc:sldMkLst>
          <pc:docMk/>
          <pc:sldMk cId="2539985523" sldId="329"/>
        </pc:sldMkLst>
        <pc:spChg chg="mod">
          <ac:chgData name="ゲスト ユーザー" userId="" providerId="Windows Live" clId="Web-{C583B653-D557-4848-A484-92B873675025}" dt="2021-03-25T05:06:56.880" v="459" actId="20577"/>
          <ac:spMkLst>
            <pc:docMk/>
            <pc:sldMk cId="2539985523" sldId="329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4:56.603" v="254" actId="1076"/>
          <ac:spMkLst>
            <pc:docMk/>
            <pc:sldMk cId="2539985523" sldId="329"/>
            <ac:spMk id="7" creationId="{056376E6-ADBA-4091-A37C-D9F54CC1052E}"/>
          </ac:spMkLst>
        </pc:spChg>
        <pc:spChg chg="add mod">
          <ac:chgData name="ゲスト ユーザー" userId="" providerId="Windows Live" clId="Web-{C583B653-D557-4848-A484-92B873675025}" dt="2021-03-25T04:54:35.415" v="250" actId="1076"/>
          <ac:spMkLst>
            <pc:docMk/>
            <pc:sldMk cId="2539985523" sldId="329"/>
            <ac:spMk id="9" creationId="{510B5B88-7801-4BFD-B5A3-9E5D8C4EA089}"/>
          </ac:spMkLst>
        </pc:spChg>
        <pc:spChg chg="add mod">
          <ac:chgData name="ゲスト ユーザー" userId="" providerId="Windows Live" clId="Web-{C583B653-D557-4848-A484-92B873675025}" dt="2021-03-25T05:07:20.849" v="470" actId="14100"/>
          <ac:spMkLst>
            <pc:docMk/>
            <pc:sldMk cId="2539985523" sldId="329"/>
            <ac:spMk id="11" creationId="{E1BCB2C0-EAA3-44F0-B63E-3FFC2566749F}"/>
          </ac:spMkLst>
        </pc:spChg>
        <pc:spChg chg="add mod">
          <ac:chgData name="ゲスト ユーザー" userId="" providerId="Windows Live" clId="Web-{C583B653-D557-4848-A484-92B873675025}" dt="2021-03-25T05:06:56.958" v="461" actId="1076"/>
          <ac:spMkLst>
            <pc:docMk/>
            <pc:sldMk cId="2539985523" sldId="329"/>
            <ac:spMk id="12" creationId="{3BED4868-01EB-44DB-A479-DD8A0C14A54C}"/>
          </ac:spMkLst>
        </pc:spChg>
        <pc:spChg chg="add mod">
          <ac:chgData name="ゲスト ユーザー" userId="" providerId="Windows Live" clId="Web-{C583B653-D557-4848-A484-92B873675025}" dt="2021-03-25T05:07:26.240" v="472" actId="1076"/>
          <ac:spMkLst>
            <pc:docMk/>
            <pc:sldMk cId="2539985523" sldId="329"/>
            <ac:spMk id="15" creationId="{929FC3A2-3C00-43A4-A2AC-6B8ED1257AFD}"/>
          </ac:spMkLst>
        </pc:spChg>
        <pc:spChg chg="add mod">
          <ac:chgData name="ゲスト ユーザー" userId="" providerId="Windows Live" clId="Web-{C583B653-D557-4848-A484-92B873675025}" dt="2021-03-25T05:07:29.959" v="474" actId="1076"/>
          <ac:spMkLst>
            <pc:docMk/>
            <pc:sldMk cId="2539985523" sldId="329"/>
            <ac:spMk id="16" creationId="{31C69468-09F1-4F43-AB58-1B0B02C80E88}"/>
          </ac:spMkLst>
        </pc:spChg>
        <pc:spChg chg="add mod">
          <ac:chgData name="ゲスト ユーザー" userId="" providerId="Windows Live" clId="Web-{C583B653-D557-4848-A484-92B873675025}" dt="2021-03-25T05:07:33.615" v="476" actId="1076"/>
          <ac:spMkLst>
            <pc:docMk/>
            <pc:sldMk cId="2539985523" sldId="329"/>
            <ac:spMk id="17" creationId="{B9896799-1B13-4501-9D1A-2C0C404EBFC2}"/>
          </ac:spMkLst>
        </pc:spChg>
      </pc:sldChg>
      <pc:sldChg chg="addSp delSp modSp">
        <pc:chgData name="ゲスト ユーザー" userId="" providerId="Windows Live" clId="Web-{C583B653-D557-4848-A484-92B873675025}" dt="2021-03-25T07:26:22.876" v="570" actId="20577"/>
        <pc:sldMkLst>
          <pc:docMk/>
          <pc:sldMk cId="2026746202" sldId="330"/>
        </pc:sldMkLst>
        <pc:spChg chg="del mod">
          <ac:chgData name="ゲスト ユーザー" userId="" providerId="Windows Live" clId="Web-{C583B653-D557-4848-A484-92B873675025}" dt="2021-03-25T04:55:36.854" v="263"/>
          <ac:spMkLst>
            <pc:docMk/>
            <pc:sldMk cId="2026746202" sldId="330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6:22.876" v="570" actId="20577"/>
          <ac:spMkLst>
            <pc:docMk/>
            <pc:sldMk cId="2026746202" sldId="330"/>
            <ac:spMk id="7" creationId="{93007182-CB31-47D9-8D8A-EFA5996A2CA1}"/>
          </ac:spMkLst>
        </pc:spChg>
        <pc:spChg chg="add mod">
          <ac:chgData name="ゲスト ユーザー" userId="" providerId="Windows Live" clId="Web-{C583B653-D557-4848-A484-92B873675025}" dt="2021-03-25T04:56:27.167" v="275" actId="1076"/>
          <ac:spMkLst>
            <pc:docMk/>
            <pc:sldMk cId="2026746202" sldId="330"/>
            <ac:spMk id="9" creationId="{41F2906C-B8D8-4D43-ACC9-87B2836D6640}"/>
          </ac:spMkLst>
        </pc:spChg>
        <pc:spChg chg="add mod">
          <ac:chgData name="ゲスト ユーザー" userId="" providerId="Windows Live" clId="Web-{C583B653-D557-4848-A484-92B873675025}" dt="2021-03-25T04:56:36.120" v="277" actId="1076"/>
          <ac:spMkLst>
            <pc:docMk/>
            <pc:sldMk cId="2026746202" sldId="330"/>
            <ac:spMk id="11" creationId="{313F3025-0415-4570-A482-7D1261DD577E}"/>
          </ac:spMkLst>
        </pc:spChg>
        <pc:spChg chg="add mod">
          <ac:chgData name="ゲスト ユーザー" userId="" providerId="Windows Live" clId="Web-{C583B653-D557-4848-A484-92B873675025}" dt="2021-03-25T04:57:23.309" v="284" actId="1076"/>
          <ac:spMkLst>
            <pc:docMk/>
            <pc:sldMk cId="2026746202" sldId="330"/>
            <ac:spMk id="13" creationId="{09415368-890A-4431-AD53-26AEDB1A281A}"/>
          </ac:spMkLst>
        </pc:spChg>
        <pc:spChg chg="add mod">
          <ac:chgData name="ゲスト ユーザー" userId="" providerId="Windows Live" clId="Web-{C583B653-D557-4848-A484-92B873675025}" dt="2021-03-25T05:07:52.459" v="482" actId="1076"/>
          <ac:spMkLst>
            <pc:docMk/>
            <pc:sldMk cId="2026746202" sldId="330"/>
            <ac:spMk id="15" creationId="{BB9C45AF-58C1-4648-A6B5-D936395DA4EF}"/>
          </ac:spMkLst>
        </pc:spChg>
        <pc:spChg chg="mod">
          <ac:chgData name="ゲスト ユーザー" userId="" providerId="Windows Live" clId="Web-{C583B653-D557-4848-A484-92B873675025}" dt="2021-03-25T04:56:43.699" v="279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19:31.648" v="496" actId="1076"/>
        <pc:sldMkLst>
          <pc:docMk/>
          <pc:sldMk cId="3785275960" sldId="331"/>
        </pc:sldMkLst>
        <pc:spChg chg="mod">
          <ac:chgData name="ゲスト ユーザー" userId="" providerId="Windows Live" clId="Web-{C583B653-D557-4848-A484-92B873675025}" dt="2021-03-25T04:58:21.872" v="306" actId="20577"/>
          <ac:spMkLst>
            <pc:docMk/>
            <pc:sldMk cId="3785275960" sldId="331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1:55.250" v="354"/>
          <ac:spMkLst>
            <pc:docMk/>
            <pc:sldMk cId="3785275960" sldId="33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8:04.825" v="299" actId="1076"/>
          <ac:spMkLst>
            <pc:docMk/>
            <pc:sldMk cId="3785275960" sldId="331"/>
            <ac:spMk id="7" creationId="{86CC8488-9916-494F-89EB-649CA88CB33D}"/>
          </ac:spMkLst>
        </pc:spChg>
        <pc:spChg chg="add mod">
          <ac:chgData name="ゲスト ユーザー" userId="" providerId="Windows Live" clId="Web-{C583B653-D557-4848-A484-92B873675025}" dt="2021-03-25T04:57:50.965" v="291" actId="20577"/>
          <ac:spMkLst>
            <pc:docMk/>
            <pc:sldMk cId="3785275960" sldId="331"/>
            <ac:spMk id="10" creationId="{2C5BD787-032B-458C-AFA4-5EBCC4E5A9FD}"/>
          </ac:spMkLst>
        </pc:spChg>
        <pc:spChg chg="add del mod">
          <ac:chgData name="ゲスト ユーザー" userId="" providerId="Windows Live" clId="Web-{C583B653-D557-4848-A484-92B873675025}" dt="2021-03-25T05:08:51.710" v="495" actId="1076"/>
          <ac:spMkLst>
            <pc:docMk/>
            <pc:sldMk cId="3785275960" sldId="331"/>
            <ac:spMk id="12" creationId="{E063BC9A-3A5A-4E75-B787-2A2AAC8D8317}"/>
          </ac:spMkLst>
        </pc:spChg>
        <pc:spChg chg="add mod">
          <ac:chgData name="ゲスト ユーザー" userId="" providerId="Windows Live" clId="Web-{C583B653-D557-4848-A484-92B873675025}" dt="2021-03-25T04:58:16.263" v="304" actId="20577"/>
          <ac:spMkLst>
            <pc:docMk/>
            <pc:sldMk cId="3785275960" sldId="331"/>
            <ac:spMk id="13" creationId="{06C9B88F-7DBF-41E9-B6F0-37DFB81C1518}"/>
          </ac:spMkLst>
        </pc:spChg>
        <pc:spChg chg="add mod">
          <ac:chgData name="ゲスト ユーザー" userId="" providerId="Windows Live" clId="Web-{C583B653-D557-4848-A484-92B873675025}" dt="2021-03-25T04:58:50.169" v="310" actId="1076"/>
          <ac:spMkLst>
            <pc:docMk/>
            <pc:sldMk cId="3785275960" sldId="331"/>
            <ac:spMk id="15" creationId="{F044EE06-6517-4C3B-8030-B7FC203D954F}"/>
          </ac:spMkLst>
        </pc:spChg>
        <pc:spChg chg="add del mod">
          <ac:chgData name="ゲスト ユーザー" userId="" providerId="Windows Live" clId="Web-{C583B653-D557-4848-A484-92B873675025}" dt="2021-03-25T05:00:11.499" v="329"/>
          <ac:spMkLst>
            <pc:docMk/>
            <pc:sldMk cId="3785275960" sldId="331"/>
            <ac:spMk id="17" creationId="{7E6355EE-1503-44D9-8F46-AD7D43E87E87}"/>
          </ac:spMkLst>
        </pc:spChg>
        <pc:spChg chg="add mod">
          <ac:chgData name="ゲスト ユーザー" userId="" providerId="Windows Live" clId="Web-{C583B653-D557-4848-A484-92B873675025}" dt="2021-03-25T04:59:13.904" v="319" actId="1076"/>
          <ac:spMkLst>
            <pc:docMk/>
            <pc:sldMk cId="3785275960" sldId="331"/>
            <ac:spMk id="18" creationId="{A367CA89-C9DF-412B-BC49-2B5B93E913BD}"/>
          </ac:spMkLst>
        </pc:spChg>
        <pc:spChg chg="add mod">
          <ac:chgData name="ゲスト ユーザー" userId="" providerId="Windows Live" clId="Web-{C583B653-D557-4848-A484-92B873675025}" dt="2021-03-25T07:19:31.648" v="496" actId="1076"/>
          <ac:spMkLst>
            <pc:docMk/>
            <pc:sldMk cId="3785275960" sldId="331"/>
            <ac:spMk id="19" creationId="{B316F3E0-A2FE-470A-BA76-0CE201DEA2C9}"/>
          </ac:spMkLst>
        </pc:spChg>
        <pc:spChg chg="add mod">
          <ac:chgData name="ゲスト ユーザー" userId="" providerId="Windows Live" clId="Web-{C583B653-D557-4848-A484-92B873675025}" dt="2021-03-25T05:08:23.554" v="489" actId="1076"/>
          <ac:spMkLst>
            <pc:docMk/>
            <pc:sldMk cId="3785275960" sldId="331"/>
            <ac:spMk id="20" creationId="{ADEC169C-934E-44EA-9C12-A07DD7459933}"/>
          </ac:spMkLst>
        </pc:spChg>
        <pc:spChg chg="add mod">
          <ac:chgData name="ゲスト ユーザー" userId="" providerId="Windows Live" clId="Web-{C583B653-D557-4848-A484-92B873675025}" dt="2021-03-25T05:01:57.110" v="355" actId="1076"/>
          <ac:spMkLst>
            <pc:docMk/>
            <pc:sldMk cId="3785275960" sldId="331"/>
            <ac:spMk id="21" creationId="{2A614F58-6869-4203-B793-36B202460EA2}"/>
          </ac:spMkLst>
        </pc:spChg>
        <pc:spChg chg="add mod">
          <ac:chgData name="ゲスト ユーザー" userId="" providerId="Windows Live" clId="Web-{C583B653-D557-4848-A484-92B873675025}" dt="2021-03-25T05:08:14.147" v="486" actId="14100"/>
          <ac:spMkLst>
            <pc:docMk/>
            <pc:sldMk cId="3785275960" sldId="331"/>
            <ac:spMk id="23" creationId="{44C9C6DB-8CDC-40A7-8B0B-C656A4DAD5ED}"/>
          </ac:spMkLst>
        </pc:spChg>
        <pc:spChg chg="add mod">
          <ac:chgData name="ゲスト ユーザー" userId="" providerId="Windows Live" clId="Web-{C583B653-D557-4848-A484-92B873675025}" dt="2021-03-25T05:08:42.257" v="494" actId="14100"/>
          <ac:spMkLst>
            <pc:docMk/>
            <pc:sldMk cId="3785275960" sldId="331"/>
            <ac:spMk id="26" creationId="{21A6A30F-D407-4D1E-B3B6-22A1A00DB89C}"/>
          </ac:spMkLst>
        </pc:spChg>
        <pc:spChg chg="mod">
          <ac:chgData name="ゲスト ユーザー" userId="" providerId="Windows Live" clId="Web-{C583B653-D557-4848-A484-92B873675025}" dt="2021-03-25T04:57:59.856" v="298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28:53.457" v="577" actId="20577"/>
        <pc:sldMkLst>
          <pc:docMk/>
          <pc:sldMk cId="2809793291" sldId="332"/>
        </pc:sldMkLst>
        <pc:spChg chg="del mod">
          <ac:chgData name="ゲスト ユーザー" userId="" providerId="Windows Live" clId="Web-{C583B653-D557-4848-A484-92B873675025}" dt="2021-03-25T05:02:53.220" v="366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0:10.649" v="503" actId="20577"/>
          <ac:spMkLst>
            <pc:docMk/>
            <pc:sldMk cId="2809793291" sldId="332"/>
            <ac:spMk id="3" creationId="{762F6D51-5A5A-49FA-A8DF-F5DC2C44ADCC}"/>
          </ac:spMkLst>
        </pc:spChg>
        <pc:spChg chg="mod">
          <ac:chgData name="ゲスト ユーザー" userId="" providerId="Windows Live" clId="Web-{C583B653-D557-4848-A484-92B873675025}" dt="2021-03-25T05:05:01.722" v="446" actId="20577"/>
          <ac:spMkLst>
            <pc:docMk/>
            <pc:sldMk cId="2809793291" sldId="332"/>
            <ac:spMk id="4" creationId="{88EF6A4C-9608-4401-A9C9-AC4F681DC086}"/>
          </ac:spMkLst>
        </pc:spChg>
        <pc:spChg chg="del mod">
          <ac:chgData name="ゲスト ユーザー" userId="" providerId="Windows Live" clId="Web-{C583B653-D557-4848-A484-92B873675025}" dt="2021-03-25T05:02:08.719" v="359"/>
          <ac:spMkLst>
            <pc:docMk/>
            <pc:sldMk cId="2809793291" sldId="33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1:12.166" v="509" actId="14100"/>
          <ac:spMkLst>
            <pc:docMk/>
            <pc:sldMk cId="2809793291" sldId="332"/>
            <ac:spMk id="6" creationId="{E7030A35-AC7D-411B-BE6E-D8097BDC1036}"/>
          </ac:spMkLst>
        </pc:spChg>
        <pc:spChg chg="add mod">
          <ac:chgData name="ゲスト ユーザー" userId="" providerId="Windows Live" clId="Web-{C583B653-D557-4848-A484-92B873675025}" dt="2021-03-25T05:01:32.828" v="349" actId="1076"/>
          <ac:spMkLst>
            <pc:docMk/>
            <pc:sldMk cId="2809793291" sldId="332"/>
            <ac:spMk id="8" creationId="{31BB200E-3830-4DC7-989E-845A9202B084}"/>
          </ac:spMkLst>
        </pc:spChg>
        <pc:spChg chg="add mod">
          <ac:chgData name="ゲスト ユーザー" userId="" providerId="Windows Live" clId="Web-{C583B653-D557-4848-A484-92B873675025}" dt="2021-03-25T07:28:53.457" v="577" actId="20577"/>
          <ac:spMkLst>
            <pc:docMk/>
            <pc:sldMk cId="2809793291" sldId="332"/>
            <ac:spMk id="12" creationId="{7A798780-7ADD-42DF-926A-40661511132F}"/>
          </ac:spMkLst>
        </pc:spChg>
        <pc:spChg chg="add mod">
          <ac:chgData name="ゲスト ユーザー" userId="" providerId="Windows Live" clId="Web-{C583B653-D557-4848-A484-92B873675025}" dt="2021-03-25T07:28:46.566" v="575" actId="20577"/>
          <ac:spMkLst>
            <pc:docMk/>
            <pc:sldMk cId="2809793291" sldId="332"/>
            <ac:spMk id="14" creationId="{5EF39FBF-6282-49B6-9EBB-2EAA8B24A01B}"/>
          </ac:spMkLst>
        </pc:spChg>
        <pc:spChg chg="add mod">
          <ac:chgData name="ゲスト ユーザー" userId="" providerId="Windows Live" clId="Web-{C583B653-D557-4848-A484-92B873675025}" dt="2021-03-25T07:28:50.426" v="576"/>
          <ac:spMkLst>
            <pc:docMk/>
            <pc:sldMk cId="2809793291" sldId="332"/>
            <ac:spMk id="16" creationId="{7694B4F4-903B-427A-BE4F-E88FFE025479}"/>
          </ac:spMkLst>
        </pc:spChg>
        <pc:spChg chg="add mod">
          <ac:chgData name="ゲスト ユーザー" userId="" providerId="Windows Live" clId="Web-{C583B653-D557-4848-A484-92B873675025}" dt="2021-03-25T07:21:29.385" v="514" actId="14100"/>
          <ac:spMkLst>
            <pc:docMk/>
            <pc:sldMk cId="2809793291" sldId="332"/>
            <ac:spMk id="17" creationId="{3A4F3F1F-ACDA-453B-8813-4F37CD571985}"/>
          </ac:spMkLst>
        </pc:spChg>
        <pc:picChg chg="mod">
          <ac:chgData name="ゲスト ユーザー" userId="" providerId="Windows Live" clId="Web-{C583B653-D557-4848-A484-92B873675025}" dt="2021-03-25T05:01:27.797" v="346" actId="14100"/>
          <ac:picMkLst>
            <pc:docMk/>
            <pc:sldMk cId="2809793291" sldId="332"/>
            <ac:picMk id="7" creationId="{B81B4463-1E51-4129-A767-05992C091F1E}"/>
          </ac:picMkLst>
        </pc:picChg>
        <pc:picChg chg="mod">
          <ac:chgData name="ゲスト ユーザー" userId="" providerId="Windows Live" clId="Web-{C583B653-D557-4848-A484-92B873675025}" dt="2021-03-25T05:01:31.422" v="348" actId="1076"/>
          <ac:picMkLst>
            <pc:docMk/>
            <pc:sldMk cId="2809793291" sldId="332"/>
            <ac:picMk id="9" creationId="{1F77E276-CBB2-4D45-AA3B-EFBC63A37032}"/>
          </ac:picMkLst>
        </pc:picChg>
      </pc:sldChg>
      <pc:sldChg chg="addSp modSp">
        <pc:chgData name="ゲスト ユーザー" userId="" providerId="Windows Live" clId="Web-{C583B653-D557-4848-A484-92B873675025}" dt="2021-03-25T04:24:10.242" v="46" actId="14100"/>
        <pc:sldMkLst>
          <pc:docMk/>
          <pc:sldMk cId="1515517985" sldId="333"/>
        </pc:sldMkLst>
        <pc:spChg chg="mod">
          <ac:chgData name="ゲスト ユーザー" userId="" providerId="Windows Live" clId="Web-{C583B653-D557-4848-A484-92B873675025}" dt="2021-03-25T04:20:50.629" v="5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22:49.381" v="29" actId="1076"/>
          <ac:spMkLst>
            <pc:docMk/>
            <pc:sldMk cId="1515517985" sldId="333"/>
            <ac:spMk id="6" creationId="{444C62F8-D2D0-4400-844A-8C95FE296F62}"/>
          </ac:spMkLst>
        </pc:spChg>
        <pc:spChg chg="mod">
          <ac:chgData name="ゲスト ユーザー" userId="" providerId="Windows Live" clId="Web-{C583B653-D557-4848-A484-92B873675025}" dt="2021-03-25T04:23:14.100" v="33" actId="20577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C583B653-D557-4848-A484-92B873675025}" dt="2021-03-25T04:24:10.242" v="46" actId="14100"/>
          <ac:spMkLst>
            <pc:docMk/>
            <pc:sldMk cId="1515517985" sldId="333"/>
            <ac:spMk id="13" creationId="{8CF219A9-F971-4A9A-93AA-E74281D4E453}"/>
          </ac:spMkLst>
        </pc:spChg>
        <pc:spChg chg="add mod">
          <ac:chgData name="ゲスト ユーザー" userId="" providerId="Windows Live" clId="Web-{C583B653-D557-4848-A484-92B873675025}" dt="2021-03-25T04:21:47.192" v="19" actId="1076"/>
          <ac:spMkLst>
            <pc:docMk/>
            <pc:sldMk cId="1515517985" sldId="333"/>
            <ac:spMk id="14" creationId="{59E8FD82-51ED-4A8D-B9DF-AB1566DB3BA3}"/>
          </ac:spMkLst>
        </pc:spChg>
        <pc:spChg chg="add mod">
          <ac:chgData name="ゲスト ユーザー" userId="" providerId="Windows Live" clId="Web-{C583B653-D557-4848-A484-92B873675025}" dt="2021-03-25T04:22:07.505" v="23" actId="20577"/>
          <ac:spMkLst>
            <pc:docMk/>
            <pc:sldMk cId="1515517985" sldId="333"/>
            <ac:spMk id="15" creationId="{6463C07B-A621-49D2-9B3C-94A4A3E296C5}"/>
          </ac:spMkLst>
        </pc:spChg>
        <pc:spChg chg="add mod">
          <ac:chgData name="ゲスト ユーザー" userId="" providerId="Windows Live" clId="Web-{C583B653-D557-4848-A484-92B873675025}" dt="2021-03-25T04:23:44.617" v="43" actId="20577"/>
          <ac:spMkLst>
            <pc:docMk/>
            <pc:sldMk cId="1515517985" sldId="333"/>
            <ac:spMk id="16" creationId="{E63586F1-4887-4C2E-83BA-B734B284DA93}"/>
          </ac:spMkLst>
        </pc:spChg>
        <pc:spChg chg="add mod">
          <ac:chgData name="ゲスト ユーザー" userId="" providerId="Windows Live" clId="Web-{C583B653-D557-4848-A484-92B873675025}" dt="2021-03-25T04:24:03.289" v="45" actId="1076"/>
          <ac:spMkLst>
            <pc:docMk/>
            <pc:sldMk cId="1515517985" sldId="333"/>
            <ac:spMk id="17" creationId="{018E36FD-E36B-43AA-A9EC-9ED989561ABE}"/>
          </ac:spMkLst>
        </pc:spChg>
      </pc:sldChg>
      <pc:sldChg chg="addSp delSp modSp">
        <pc:chgData name="ゲスト ユーザー" userId="" providerId="Windows Live" clId="Web-{C583B653-D557-4848-A484-92B873675025}" dt="2021-03-25T07:26:42.142" v="572" actId="1076"/>
        <pc:sldMkLst>
          <pc:docMk/>
          <pc:sldMk cId="1769068483" sldId="334"/>
        </pc:sldMkLst>
        <pc:spChg chg="mod">
          <ac:chgData name="ゲスト ユーザー" userId="" providerId="Windows Live" clId="Web-{C583B653-D557-4848-A484-92B873675025}" dt="2021-03-25T04:52:15.007" v="220" actId="14100"/>
          <ac:spMkLst>
            <pc:docMk/>
            <pc:sldMk cId="1769068483" sldId="334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52:45.788" v="229" actId="14100"/>
          <ac:spMkLst>
            <pc:docMk/>
            <pc:sldMk cId="1769068483" sldId="334"/>
            <ac:spMk id="4" creationId="{3704ECCA-929D-497C-AAA7-221A5CD16308}"/>
          </ac:spMkLst>
        </pc:spChg>
        <pc:spChg chg="del mod">
          <ac:chgData name="ゲスト ユーザー" userId="" providerId="Windows Live" clId="Web-{C583B653-D557-4848-A484-92B873675025}" dt="2021-03-25T04:52:38.320" v="226"/>
          <ac:spMkLst>
            <pc:docMk/>
            <pc:sldMk cId="1769068483" sldId="33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3:19.164" v="235" actId="20577"/>
          <ac:spMkLst>
            <pc:docMk/>
            <pc:sldMk cId="1769068483" sldId="334"/>
            <ac:spMk id="7" creationId="{114FCFD1-B522-46AD-B187-34364BE77FF0}"/>
          </ac:spMkLst>
        </pc:spChg>
        <pc:spChg chg="add">
          <ac:chgData name="ゲスト ユーザー" userId="" providerId="Windows Live" clId="Web-{C583B653-D557-4848-A484-92B873675025}" dt="2021-03-25T04:53:49.461" v="240"/>
          <ac:spMkLst>
            <pc:docMk/>
            <pc:sldMk cId="1769068483" sldId="334"/>
            <ac:spMk id="8" creationId="{5B0A4895-9EED-4538-880A-D68134E14E03}"/>
          </ac:spMkLst>
        </pc:spChg>
        <pc:spChg chg="add mod">
          <ac:chgData name="ゲスト ユーザー" userId="" providerId="Windows Live" clId="Web-{C583B653-D557-4848-A484-92B873675025}" dt="2021-03-25T07:26:42.142" v="572" actId="1076"/>
          <ac:spMkLst>
            <pc:docMk/>
            <pc:sldMk cId="1769068483" sldId="334"/>
            <ac:spMk id="9" creationId="{F87183E1-F148-4E23-BFC8-AC5276C0E7C7}"/>
          </ac:spMkLst>
        </pc:spChg>
        <pc:spChg chg="mod">
          <ac:chgData name="ゲスト ユーザー" userId="" providerId="Windows Live" clId="Web-{C583B653-D557-4848-A484-92B873675025}" dt="2021-03-25T04:53:31.008" v="237" actId="20577"/>
          <ac:spMkLst>
            <pc:docMk/>
            <pc:sldMk cId="1769068483" sldId="334"/>
            <ac:spMk id="15" creationId="{D6505006-B74D-41DB-B680-AF00B5DFC417}"/>
          </ac:spMkLst>
        </pc:spChg>
        <pc:spChg chg="mod">
          <ac:chgData name="ゲスト ユーザー" userId="" providerId="Windows Live" clId="Web-{C583B653-D557-4848-A484-92B873675025}" dt="2021-03-25T04:53:37.805" v="239" actId="20577"/>
          <ac:spMkLst>
            <pc:docMk/>
            <pc:sldMk cId="1769068483" sldId="334"/>
            <ac:spMk id="16" creationId="{32A9F19A-F72F-4AA5-953F-B63A5077B24E}"/>
          </ac:spMkLst>
        </pc:spChg>
        <pc:spChg chg="add mod">
          <ac:chgData name="ゲスト ユーザー" userId="" providerId="Windows Live" clId="Web-{C583B653-D557-4848-A484-92B873675025}" dt="2021-03-25T04:54:01.196" v="243" actId="1076"/>
          <ac:spMkLst>
            <pc:docMk/>
            <pc:sldMk cId="1769068483" sldId="334"/>
            <ac:spMk id="19" creationId="{F76688B6-D802-4502-9018-251183AB95F7}"/>
          </ac:spMkLst>
        </pc:spChg>
      </pc:sldChg>
      <pc:sldChg chg="addSp delSp modSp">
        <pc:chgData name="ゲスト ユーザー" userId="" providerId="Windows Live" clId="Web-{C583B653-D557-4848-A484-92B873675025}" dt="2021-03-25T07:22:54.434" v="535" actId="1076"/>
        <pc:sldMkLst>
          <pc:docMk/>
          <pc:sldMk cId="2444299485" sldId="335"/>
        </pc:sldMkLst>
        <pc:spChg chg="mod">
          <ac:chgData name="ゲスト ユーザー" userId="" providerId="Windows Live" clId="Web-{C583B653-D557-4848-A484-92B873675025}" dt="2021-03-25T07:22:14.589" v="523" actId="20577"/>
          <ac:spMkLst>
            <pc:docMk/>
            <pc:sldMk cId="2444299485" sldId="335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5:47.535" v="456"/>
          <ac:spMkLst>
            <pc:docMk/>
            <pc:sldMk cId="2444299485" sldId="335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0:35.774" v="505" actId="1076"/>
          <ac:spMkLst>
            <pc:docMk/>
            <pc:sldMk cId="2444299485" sldId="335"/>
            <ac:spMk id="6" creationId="{C85E5B65-AA0C-430A-8D84-E57E993835D7}"/>
          </ac:spMkLst>
        </pc:spChg>
        <pc:spChg chg="add mod">
          <ac:chgData name="ゲスト ユーザー" userId="" providerId="Windows Live" clId="Web-{C583B653-D557-4848-A484-92B873675025}" dt="2021-03-25T05:05:28.176" v="452" actId="1076"/>
          <ac:spMkLst>
            <pc:docMk/>
            <pc:sldMk cId="2444299485" sldId="335"/>
            <ac:spMk id="7" creationId="{CF0786C2-FBB3-42C2-8091-2667B3DE52BD}"/>
          </ac:spMkLst>
        </pc:spChg>
        <pc:spChg chg="add mod">
          <ac:chgData name="ゲスト ユーザー" userId="" providerId="Windows Live" clId="Web-{C583B653-D557-4848-A484-92B873675025}" dt="2021-03-25T05:05:53.536" v="458" actId="14100"/>
          <ac:spMkLst>
            <pc:docMk/>
            <pc:sldMk cId="2444299485" sldId="335"/>
            <ac:spMk id="8" creationId="{012BAD32-F499-4BAE-B3A9-A15602A16C9A}"/>
          </ac:spMkLst>
        </pc:spChg>
        <pc:spChg chg="add mod">
          <ac:chgData name="ゲスト ユーザー" userId="" providerId="Windows Live" clId="Web-{C583B653-D557-4848-A484-92B873675025}" dt="2021-03-25T07:22:28.105" v="527" actId="1076"/>
          <ac:spMkLst>
            <pc:docMk/>
            <pc:sldMk cId="2444299485" sldId="335"/>
            <ac:spMk id="9" creationId="{B67A5A28-3548-4342-8115-35A4A5833209}"/>
          </ac:spMkLst>
        </pc:spChg>
        <pc:spChg chg="add mod">
          <ac:chgData name="ゲスト ユーザー" userId="" providerId="Windows Live" clId="Web-{C583B653-D557-4848-A484-92B873675025}" dt="2021-03-25T07:22:32.761" v="529" actId="1076"/>
          <ac:spMkLst>
            <pc:docMk/>
            <pc:sldMk cId="2444299485" sldId="335"/>
            <ac:spMk id="14" creationId="{7B1A4FEF-7337-4458-9FBE-99C6CCF43A4B}"/>
          </ac:spMkLst>
        </pc:spChg>
        <pc:spChg chg="add mod">
          <ac:chgData name="ゲスト ユーザー" userId="" providerId="Windows Live" clId="Web-{C583B653-D557-4848-A484-92B873675025}" dt="2021-03-25T07:22:47.668" v="533" actId="14100"/>
          <ac:spMkLst>
            <pc:docMk/>
            <pc:sldMk cId="2444299485" sldId="335"/>
            <ac:spMk id="15" creationId="{B5424360-4454-4E13-86BD-A3C923041E50}"/>
          </ac:spMkLst>
        </pc:spChg>
        <pc:spChg chg="add mod">
          <ac:chgData name="ゲスト ユーザー" userId="" providerId="Windows Live" clId="Web-{C583B653-D557-4848-A484-92B873675025}" dt="2021-03-25T07:22:54.434" v="535" actId="1076"/>
          <ac:spMkLst>
            <pc:docMk/>
            <pc:sldMk cId="2444299485" sldId="335"/>
            <ac:spMk id="16" creationId="{067127F7-D212-4B8A-932B-2D9346CF6C85}"/>
          </ac:spMkLst>
        </pc:spChg>
      </pc:sldChg>
      <pc:sldChg chg="del">
        <pc:chgData name="ゲスト ユーザー" userId="" providerId="Windows Live" clId="Web-{C583B653-D557-4848-A484-92B873675025}" dt="2021-03-25T04:51:51.131" v="219"/>
        <pc:sldMkLst>
          <pc:docMk/>
          <pc:sldMk cId="3150105958" sldId="336"/>
        </pc:sldMkLst>
      </pc:sldChg>
      <pc:sldChg chg="addSp delSp modSp">
        <pc:chgData name="ゲスト ユーザー" userId="" providerId="Windows Live" clId="Web-{C583B653-D557-4848-A484-92B873675025}" dt="2021-03-25T07:32:29.133" v="604" actId="20577"/>
        <pc:sldMkLst>
          <pc:docMk/>
          <pc:sldMk cId="960304463" sldId="337"/>
        </pc:sldMkLst>
        <pc:spChg chg="mod">
          <ac:chgData name="ゲスト ユーザー" userId="" providerId="Windows Live" clId="Web-{C583B653-D557-4848-A484-92B873675025}" dt="2021-03-25T07:23:12.106" v="536" actId="20577"/>
          <ac:spMkLst>
            <pc:docMk/>
            <pc:sldMk cId="960304463" sldId="337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3:32.356" v="539" actId="1076"/>
          <ac:spMkLst>
            <pc:docMk/>
            <pc:sldMk cId="960304463" sldId="337"/>
            <ac:spMk id="4" creationId="{6F4A29B6-E47C-4F66-8552-4F20BCCCA4F7}"/>
          </ac:spMkLst>
        </pc:spChg>
        <pc:spChg chg="del mod">
          <ac:chgData name="ゲスト ユーザー" userId="" providerId="Windows Live" clId="Web-{C583B653-D557-4848-A484-92B873675025}" dt="2021-03-25T07:32:18.414" v="602"/>
          <ac:spMkLst>
            <pc:docMk/>
            <pc:sldMk cId="960304463" sldId="33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4:04.576" v="543"/>
          <ac:spMkLst>
            <pc:docMk/>
            <pc:sldMk cId="960304463" sldId="337"/>
            <ac:spMk id="7" creationId="{CADCEE30-E3CC-4A6B-96D7-387B6D66267D}"/>
          </ac:spMkLst>
        </pc:spChg>
        <pc:spChg chg="add mod">
          <ac:chgData name="ゲスト ユーザー" userId="" providerId="Windows Live" clId="Web-{C583B653-D557-4848-A484-92B873675025}" dt="2021-03-25T07:24:13.873" v="546"/>
          <ac:spMkLst>
            <pc:docMk/>
            <pc:sldMk cId="960304463" sldId="337"/>
            <ac:spMk id="11" creationId="{A051CF7C-3D1A-434E-B1D8-A3AF2C13C1B6}"/>
          </ac:spMkLst>
        </pc:spChg>
        <pc:spChg chg="add mod">
          <ac:chgData name="ゲスト ユーザー" userId="" providerId="Windows Live" clId="Web-{C583B653-D557-4848-A484-92B873675025}" dt="2021-03-25T07:24:43.202" v="550" actId="1076"/>
          <ac:spMkLst>
            <pc:docMk/>
            <pc:sldMk cId="960304463" sldId="337"/>
            <ac:spMk id="13" creationId="{8AC2B27C-75C4-4EE0-9DD6-53C0F26C7F68}"/>
          </ac:spMkLst>
        </pc:spChg>
        <pc:spChg chg="add mod">
          <ac:chgData name="ゲスト ユーザー" userId="" providerId="Windows Live" clId="Web-{C583B653-D557-4848-A484-92B873675025}" dt="2021-03-25T07:25:13.530" v="559" actId="14100"/>
          <ac:spMkLst>
            <pc:docMk/>
            <pc:sldMk cId="960304463" sldId="337"/>
            <ac:spMk id="15" creationId="{C47FA332-5B3A-48DA-ACC0-0CFB6E6F78EA}"/>
          </ac:spMkLst>
        </pc:spChg>
        <pc:spChg chg="add mod">
          <ac:chgData name="ゲスト ユーザー" userId="" providerId="Windows Live" clId="Web-{C583B653-D557-4848-A484-92B873675025}" dt="2021-03-25T07:32:29.133" v="604" actId="20577"/>
          <ac:spMkLst>
            <pc:docMk/>
            <pc:sldMk cId="960304463" sldId="337"/>
            <ac:spMk id="17" creationId="{BD1C2ED5-2F6E-40D9-BD3B-099BD37BD205}"/>
          </ac:spMkLst>
        </pc:spChg>
        <pc:picChg chg="mod">
          <ac:chgData name="ゲスト ユーザー" userId="" providerId="Windows Live" clId="Web-{C583B653-D557-4848-A484-92B873675025}" dt="2021-03-25T07:24:48.858" v="553" actId="1076"/>
          <ac:picMkLst>
            <pc:docMk/>
            <pc:sldMk cId="960304463" sldId="337"/>
            <ac:picMk id="8" creationId="{01E1D39B-D608-4D8C-A843-18C92376637E}"/>
          </ac:picMkLst>
        </pc:picChg>
      </pc:sldChg>
      <pc:sldChg chg="addSp delSp modSp">
        <pc:chgData name="ゲスト ユーザー" userId="" providerId="Windows Live" clId="Web-{C583B653-D557-4848-A484-92B873675025}" dt="2021-03-25T07:33:25.869" v="618" actId="14100"/>
        <pc:sldMkLst>
          <pc:docMk/>
          <pc:sldMk cId="2230528558" sldId="338"/>
        </pc:sldMkLst>
        <pc:spChg chg="del mod">
          <ac:chgData name="ゲスト ユーザー" userId="" providerId="Windows Live" clId="Web-{C583B653-D557-4848-A484-92B873675025}" dt="2021-03-25T07:32:51.337" v="609"/>
          <ac:spMkLst>
            <pc:docMk/>
            <pc:sldMk cId="2230528558" sldId="338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5:33.250" v="563" actId="20577"/>
          <ac:spMkLst>
            <pc:docMk/>
            <pc:sldMk cId="2230528558" sldId="338"/>
            <ac:spMk id="7" creationId="{D4809FD7-3632-4056-87FA-121EBBB58946}"/>
          </ac:spMkLst>
        </pc:spChg>
        <pc:spChg chg="add mod">
          <ac:chgData name="ゲスト ユーザー" userId="" providerId="Windows Live" clId="Web-{C583B653-D557-4848-A484-92B873675025}" dt="2021-03-25T07:25:59.344" v="568" actId="1076"/>
          <ac:spMkLst>
            <pc:docMk/>
            <pc:sldMk cId="2230528558" sldId="338"/>
            <ac:spMk id="9" creationId="{BA03715E-EAB1-4634-BCF0-EBA02AE57BEB}"/>
          </ac:spMkLst>
        </pc:spChg>
        <pc:spChg chg="add mod">
          <ac:chgData name="ゲスト ユーザー" userId="" providerId="Windows Live" clId="Web-{C583B653-D557-4848-A484-92B873675025}" dt="2021-03-25T07:33:25.869" v="618" actId="14100"/>
          <ac:spMkLst>
            <pc:docMk/>
            <pc:sldMk cId="2230528558" sldId="338"/>
            <ac:spMk id="11" creationId="{01BE4907-15A1-4293-A7DC-3E3C90364632}"/>
          </ac:spMkLst>
        </pc:spChg>
      </pc:sldChg>
      <pc:sldChg chg="addSp modSp">
        <pc:chgData name="ゲスト ユーザー" userId="" providerId="Windows Live" clId="Web-{C583B653-D557-4848-A484-92B873675025}" dt="2021-03-25T07:29:45.630" v="579" actId="1076"/>
        <pc:sldMkLst>
          <pc:docMk/>
          <pc:sldMk cId="412491998" sldId="339"/>
        </pc:sldMkLst>
        <pc:spChg chg="add mod">
          <ac:chgData name="ゲスト ユーザー" userId="" providerId="Windows Live" clId="Web-{C583B653-D557-4848-A484-92B873675025}" dt="2021-03-25T07:29:45.630" v="579" actId="1076"/>
          <ac:spMkLst>
            <pc:docMk/>
            <pc:sldMk cId="412491998" sldId="339"/>
            <ac:spMk id="4" creationId="{A595D048-759C-496E-98FD-34ABC4C0CDC1}"/>
          </ac:spMkLst>
        </pc:spChg>
      </pc:sldChg>
      <pc:sldChg chg="addSp delSp modSp">
        <pc:chgData name="ゲスト ユーザー" userId="" providerId="Windows Live" clId="Web-{C583B653-D557-4848-A484-92B873675025}" dt="2021-03-25T07:35:33.184" v="632" actId="1076"/>
        <pc:sldMkLst>
          <pc:docMk/>
          <pc:sldMk cId="1695572539" sldId="340"/>
        </pc:sldMkLst>
        <pc:spChg chg="mod">
          <ac:chgData name="ゲスト ユーザー" userId="" providerId="Windows Live" clId="Web-{C583B653-D557-4848-A484-92B873675025}" dt="2021-03-25T07:33:50.182" v="619" actId="20577"/>
          <ac:spMkLst>
            <pc:docMk/>
            <pc:sldMk cId="1695572539" sldId="340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7:30:04.537" v="583"/>
          <ac:spMkLst>
            <pc:docMk/>
            <pc:sldMk cId="1695572539" sldId="340"/>
            <ac:spMk id="9" creationId="{41046307-0D0E-4189-B70C-E4CCF4070599}"/>
          </ac:spMkLst>
        </pc:spChg>
        <pc:spChg chg="add mod">
          <ac:chgData name="ゲスト ユーザー" userId="" providerId="Windows Live" clId="Web-{C583B653-D557-4848-A484-92B873675025}" dt="2021-03-25T07:30:25.740" v="590" actId="1076"/>
          <ac:spMkLst>
            <pc:docMk/>
            <pc:sldMk cId="1695572539" sldId="340"/>
            <ac:spMk id="11" creationId="{E7DEB14A-2D55-4264-9712-1C52E05C3CC7}"/>
          </ac:spMkLst>
        </pc:spChg>
        <pc:spChg chg="add mod">
          <ac:chgData name="ゲスト ユーザー" userId="" providerId="Windows Live" clId="Web-{C583B653-D557-4848-A484-92B873675025}" dt="2021-03-25T07:30:46.037" v="592" actId="1076"/>
          <ac:spMkLst>
            <pc:docMk/>
            <pc:sldMk cId="1695572539" sldId="340"/>
            <ac:spMk id="13" creationId="{2B8D13DC-B376-4377-AA8B-CC4D9E31107C}"/>
          </ac:spMkLst>
        </pc:spChg>
        <pc:spChg chg="add mod">
          <ac:chgData name="ゲスト ユーザー" userId="" providerId="Windows Live" clId="Web-{C583B653-D557-4848-A484-92B873675025}" dt="2021-03-25T07:33:57.120" v="620" actId="1076"/>
          <ac:spMkLst>
            <pc:docMk/>
            <pc:sldMk cId="1695572539" sldId="340"/>
            <ac:spMk id="15" creationId="{5D934572-373D-4265-9C60-E9CC6083CE1E}"/>
          </ac:spMkLst>
        </pc:spChg>
        <pc:spChg chg="add mod">
          <ac:chgData name="ゲスト ユーザー" userId="" providerId="Windows Live" clId="Web-{C583B653-D557-4848-A484-92B873675025}" dt="2021-03-25T07:34:32.870" v="626" actId="1076"/>
          <ac:spMkLst>
            <pc:docMk/>
            <pc:sldMk cId="1695572539" sldId="340"/>
            <ac:spMk id="18" creationId="{D99F64BA-CBA9-4CCA-B5CA-8DA893FF7B28}"/>
          </ac:spMkLst>
        </pc:spChg>
        <pc:spChg chg="add mod">
          <ac:chgData name="ゲスト ユーザー" userId="" providerId="Windows Live" clId="Web-{C583B653-D557-4848-A484-92B873675025}" dt="2021-03-25T07:35:33.184" v="632" actId="1076"/>
          <ac:spMkLst>
            <pc:docMk/>
            <pc:sldMk cId="1695572539" sldId="340"/>
            <ac:spMk id="19" creationId="{4DD353CE-87EE-40EE-B665-A7D93DD25C55}"/>
          </ac:spMkLst>
        </pc:spChg>
      </pc:sldChg>
      <pc:sldChg chg="addSp delSp modSp">
        <pc:chgData name="ゲスト ユーザー" userId="" providerId="Windows Live" clId="Web-{C583B653-D557-4848-A484-92B873675025}" dt="2021-03-25T07:43:49.086" v="732" actId="1076"/>
        <pc:sldMkLst>
          <pc:docMk/>
          <pc:sldMk cId="1440077837" sldId="341"/>
        </pc:sldMkLst>
        <pc:spChg chg="mod">
          <ac:chgData name="ゲスト ユーザー" userId="" providerId="Windows Live" clId="Web-{C583B653-D557-4848-A484-92B873675025}" dt="2021-03-25T07:41:03.004" v="693" actId="14100"/>
          <ac:spMkLst>
            <pc:docMk/>
            <pc:sldMk cId="1440077837" sldId="341"/>
            <ac:spMk id="3" creationId="{41B6E82B-6D9B-4BBB-B277-69B8CA0B91C3}"/>
          </ac:spMkLst>
        </pc:spChg>
        <pc:spChg chg="add del">
          <ac:chgData name="ゲスト ユーザー" userId="" providerId="Windows Live" clId="Web-{C583B653-D557-4848-A484-92B873675025}" dt="2021-03-25T07:37:01.202" v="635"/>
          <ac:spMkLst>
            <pc:docMk/>
            <pc:sldMk cId="1440077837" sldId="341"/>
            <ac:spMk id="4" creationId="{6F1722ED-266B-4B46-8DA7-8F2F5DC2F20C}"/>
          </ac:spMkLst>
        </pc:spChg>
        <pc:spChg chg="del mod">
          <ac:chgData name="ゲスト ユーザー" userId="" providerId="Windows Live" clId="Web-{C583B653-D557-4848-A484-92B873675025}" dt="2021-03-25T07:41:27.254" v="700"/>
          <ac:spMkLst>
            <pc:docMk/>
            <pc:sldMk cId="1440077837" sldId="34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37:25.999" v="644" actId="1076"/>
          <ac:spMkLst>
            <pc:docMk/>
            <pc:sldMk cId="1440077837" sldId="341"/>
            <ac:spMk id="7" creationId="{5B68E033-7901-4E26-A3E7-88B799FD4FFD}"/>
          </ac:spMkLst>
        </pc:spChg>
        <pc:spChg chg="add del mod">
          <ac:chgData name="ゲスト ユーザー" userId="" providerId="Windows Live" clId="Web-{C583B653-D557-4848-A484-92B873675025}" dt="2021-03-25T07:41:59.708" v="708"/>
          <ac:spMkLst>
            <pc:docMk/>
            <pc:sldMk cId="1440077837" sldId="341"/>
            <ac:spMk id="8" creationId="{A51C5F59-B347-405D-88B3-41BDB2693C3E}"/>
          </ac:spMkLst>
        </pc:spChg>
        <pc:spChg chg="add mod">
          <ac:chgData name="ゲスト ユーザー" userId="" providerId="Windows Live" clId="Web-{C583B653-D557-4848-A484-92B873675025}" dt="2021-03-25T07:42:16.240" v="712" actId="1076"/>
          <ac:spMkLst>
            <pc:docMk/>
            <pc:sldMk cId="1440077837" sldId="341"/>
            <ac:spMk id="9" creationId="{C5839DF1-CF12-4493-9EAC-924FB64DC002}"/>
          </ac:spMkLst>
        </pc:spChg>
        <pc:spChg chg="add mod">
          <ac:chgData name="ゲスト ユーザー" userId="" providerId="Windows Live" clId="Web-{C583B653-D557-4848-A484-92B873675025}" dt="2021-03-25T07:43:49.086" v="732" actId="1076"/>
          <ac:spMkLst>
            <pc:docMk/>
            <pc:sldMk cId="1440077837" sldId="341"/>
            <ac:spMk id="10" creationId="{1BB98F7E-6F49-44C9-BAA6-6F45EF8D3BDC}"/>
          </ac:spMkLst>
        </pc:spChg>
        <pc:spChg chg="add mod">
          <ac:chgData name="ゲスト ユーザー" userId="" providerId="Windows Live" clId="Web-{C583B653-D557-4848-A484-92B873675025}" dt="2021-03-25T07:37:35.499" v="647" actId="20577"/>
          <ac:spMkLst>
            <pc:docMk/>
            <pc:sldMk cId="1440077837" sldId="341"/>
            <ac:spMk id="18" creationId="{10DA3F76-D8C3-4A14-91BD-179515917C4A}"/>
          </ac:spMkLst>
        </pc:spChg>
        <pc:spChg chg="add del">
          <ac:chgData name="ゲスト ユーザー" userId="" providerId="Windows Live" clId="Web-{C583B653-D557-4848-A484-92B873675025}" dt="2021-03-25T07:37:46.718" v="649"/>
          <ac:spMkLst>
            <pc:docMk/>
            <pc:sldMk cId="1440077837" sldId="341"/>
            <ac:spMk id="19" creationId="{C81C29DC-CDC5-44F2-A462-0CD3E45E0881}"/>
          </ac:spMkLst>
        </pc:spChg>
        <pc:spChg chg="add del mod">
          <ac:chgData name="ゲスト ユーザー" userId="" providerId="Windows Live" clId="Web-{C583B653-D557-4848-A484-92B873675025}" dt="2021-03-25T07:42:47.194" v="717" actId="1076"/>
          <ac:spMkLst>
            <pc:docMk/>
            <pc:sldMk cId="1440077837" sldId="341"/>
            <ac:spMk id="21" creationId="{265244CC-F98E-44BC-8A19-9BAA2DCB9FF1}"/>
          </ac:spMkLst>
        </pc:spChg>
        <pc:spChg chg="add mod">
          <ac:chgData name="ゲスト ユーザー" userId="" providerId="Windows Live" clId="Web-{C583B653-D557-4848-A484-92B873675025}" dt="2021-03-25T07:42:43.631" v="716" actId="1076"/>
          <ac:spMkLst>
            <pc:docMk/>
            <pc:sldMk cId="1440077837" sldId="341"/>
            <ac:spMk id="22" creationId="{35886BEA-59C6-4D30-97E6-1857BF792E1F}"/>
          </ac:spMkLst>
        </pc:spChg>
        <pc:spChg chg="add mod">
          <ac:chgData name="ゲスト ユーザー" userId="" providerId="Windows Live" clId="Web-{C583B653-D557-4848-A484-92B873675025}" dt="2021-03-25T07:42:58.163" v="720" actId="1076"/>
          <ac:spMkLst>
            <pc:docMk/>
            <pc:sldMk cId="1440077837" sldId="341"/>
            <ac:spMk id="23" creationId="{A13383DA-F049-44FB-B33A-93F0F5C3A682}"/>
          </ac:spMkLst>
        </pc:spChg>
        <pc:spChg chg="add mod">
          <ac:chgData name="ゲスト ユーザー" userId="" providerId="Windows Live" clId="Web-{C583B653-D557-4848-A484-92B873675025}" dt="2021-03-25T07:42:38.584" v="715" actId="1076"/>
          <ac:spMkLst>
            <pc:docMk/>
            <pc:sldMk cId="1440077837" sldId="341"/>
            <ac:spMk id="24" creationId="{DE8B9F2D-8818-43E6-B983-CE5A61BB1794}"/>
          </ac:spMkLst>
        </pc:spChg>
        <pc:spChg chg="add mod">
          <ac:chgData name="ゲスト ユーザー" userId="" providerId="Windows Live" clId="Web-{C583B653-D557-4848-A484-92B873675025}" dt="2021-03-25T07:42:54.162" v="719" actId="1076"/>
          <ac:spMkLst>
            <pc:docMk/>
            <pc:sldMk cId="1440077837" sldId="341"/>
            <ac:spMk id="25" creationId="{6A4C7EBD-D714-419F-B6FF-32D91E2F929C}"/>
          </ac:spMkLst>
        </pc:spChg>
        <pc:spChg chg="add mod">
          <ac:chgData name="ゲスト ユーザー" userId="" providerId="Windows Live" clId="Web-{C583B653-D557-4848-A484-92B873675025}" dt="2021-03-25T07:43:18.835" v="725" actId="1076"/>
          <ac:spMkLst>
            <pc:docMk/>
            <pc:sldMk cId="1440077837" sldId="341"/>
            <ac:spMk id="27" creationId="{A4114CDC-3C4E-4BE8-BC4D-F9378D3A7889}"/>
          </ac:spMkLst>
        </pc:spChg>
        <pc:picChg chg="mod">
          <ac:chgData name="ゲスト ユーザー" userId="" providerId="Windows Live" clId="Web-{C583B653-D557-4848-A484-92B873675025}" dt="2021-03-25T07:41:02.910" v="691" actId="1076"/>
          <ac:picMkLst>
            <pc:docMk/>
            <pc:sldMk cId="1440077837" sldId="341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1:02.957" v="692" actId="1076"/>
          <ac:picMkLst>
            <pc:docMk/>
            <pc:sldMk cId="1440077837" sldId="341"/>
            <ac:picMk id="5" creationId="{2123D3A6-0369-433D-BE08-D625094BE9F6}"/>
          </ac:picMkLst>
        </pc:picChg>
        <pc:picChg chg="ord">
          <ac:chgData name="ゲスト ユーザー" userId="" providerId="Windows Live" clId="Web-{C583B653-D557-4848-A484-92B873675025}" dt="2021-03-25T07:41:02.176" v="688"/>
          <ac:picMkLst>
            <pc:docMk/>
            <pc:sldMk cId="1440077837" sldId="341"/>
            <ac:picMk id="12" creationId="{79EFE0AE-7EB6-40E8-B399-FD9D922B5D41}"/>
          </ac:picMkLst>
        </pc:picChg>
        <pc:picChg chg="ord">
          <ac:chgData name="ゲスト ユーザー" userId="" providerId="Windows Live" clId="Web-{C583B653-D557-4848-A484-92B873675025}" dt="2021-03-25T07:41:02.566" v="689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">
        <pc:chgData name="ゲスト ユーザー" userId="" providerId="Windows Live" clId="Web-{C583B653-D557-4848-A484-92B873675025}" dt="2021-03-25T07:49:19.530" v="797" actId="1076"/>
        <pc:sldMkLst>
          <pc:docMk/>
          <pc:sldMk cId="3076179711" sldId="342"/>
        </pc:sldMkLst>
        <pc:spChg chg="del mod">
          <ac:chgData name="ゲスト ユーザー" userId="" providerId="Windows Live" clId="Web-{C583B653-D557-4848-A484-92B873675025}" dt="2021-03-25T07:46:38.089" v="771"/>
          <ac:spMkLst>
            <pc:docMk/>
            <pc:sldMk cId="3076179711" sldId="342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45:46.338" v="758"/>
          <ac:spMkLst>
            <pc:docMk/>
            <pc:sldMk cId="3076179711" sldId="34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44:16.086" v="739" actId="20577"/>
          <ac:spMkLst>
            <pc:docMk/>
            <pc:sldMk cId="3076179711" sldId="342"/>
            <ac:spMk id="7" creationId="{4D3416FC-F774-4FFF-9B90-B3B24DA1FBFC}"/>
          </ac:spMkLst>
        </pc:spChg>
        <pc:spChg chg="add mod">
          <ac:chgData name="ゲスト ユーザー" userId="" providerId="Windows Live" clId="Web-{C583B653-D557-4848-A484-92B873675025}" dt="2021-03-25T07:46:01.104" v="762" actId="14100"/>
          <ac:spMkLst>
            <pc:docMk/>
            <pc:sldMk cId="3076179711" sldId="342"/>
            <ac:spMk id="9" creationId="{F5991510-E17F-44C6-BD29-5657A77B3134}"/>
          </ac:spMkLst>
        </pc:spChg>
        <pc:spChg chg="add mod">
          <ac:chgData name="ゲスト ユーザー" userId="" providerId="Windows Live" clId="Web-{C583B653-D557-4848-A484-92B873675025}" dt="2021-03-25T07:46:51.464" v="774" actId="20577"/>
          <ac:spMkLst>
            <pc:docMk/>
            <pc:sldMk cId="3076179711" sldId="342"/>
            <ac:spMk id="11" creationId="{8EB80C0C-D35E-44F2-9E97-F78EE24895DD}"/>
          </ac:spMkLst>
        </pc:spChg>
        <pc:spChg chg="add mod">
          <ac:chgData name="ゲスト ユーザー" userId="" providerId="Windows Live" clId="Web-{C583B653-D557-4848-A484-92B873675025}" dt="2021-03-25T07:48:10.388" v="781" actId="1076"/>
          <ac:spMkLst>
            <pc:docMk/>
            <pc:sldMk cId="3076179711" sldId="342"/>
            <ac:spMk id="13" creationId="{E3B76617-8CA3-4FE5-99E6-60407EF82AAF}"/>
          </ac:spMkLst>
        </pc:spChg>
        <pc:spChg chg="add mod">
          <ac:chgData name="ゲスト ユーザー" userId="" providerId="Windows Live" clId="Web-{C583B653-D557-4848-A484-92B873675025}" dt="2021-03-25T07:48:52.311" v="789" actId="1076"/>
          <ac:spMkLst>
            <pc:docMk/>
            <pc:sldMk cId="3076179711" sldId="342"/>
            <ac:spMk id="15" creationId="{0E2367D4-93E9-42B7-9556-3FDA39CAB300}"/>
          </ac:spMkLst>
        </pc:spChg>
        <pc:spChg chg="add mod">
          <ac:chgData name="ゲスト ユーザー" userId="" providerId="Windows Live" clId="Web-{C583B653-D557-4848-A484-92B873675025}" dt="2021-03-25T07:49:19.530" v="797" actId="1076"/>
          <ac:spMkLst>
            <pc:docMk/>
            <pc:sldMk cId="3076179711" sldId="342"/>
            <ac:spMk id="18" creationId="{3F1F124C-D2EF-4435-A88D-29F534A9D48B}"/>
          </ac:spMkLst>
        </pc:spChg>
        <pc:picChg chg="mod">
          <ac:chgData name="ゲスト ユーザー" userId="" providerId="Windows Live" clId="Web-{C583B653-D557-4848-A484-92B873675025}" dt="2021-03-25T07:45:19.478" v="751" actId="1076"/>
          <ac:picMkLst>
            <pc:docMk/>
            <pc:sldMk cId="3076179711" sldId="342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6:05.135" v="764" actId="1076"/>
          <ac:picMkLst>
            <pc:docMk/>
            <pc:sldMk cId="3076179711" sldId="342"/>
            <ac:picMk id="5" creationId="{2123D3A6-0369-433D-BE08-D625094BE9F6}"/>
          </ac:picMkLst>
        </pc:picChg>
      </pc:sldChg>
      <pc:sldChg chg="addSp modSp">
        <pc:chgData name="ゲスト ユーザー" userId="" providerId="Windows Live" clId="Web-{C583B653-D557-4848-A484-92B873675025}" dt="2021-03-25T07:52:31.284" v="836" actId="1076"/>
        <pc:sldMkLst>
          <pc:docMk/>
          <pc:sldMk cId="732794299" sldId="343"/>
        </pc:sldMkLst>
        <pc:spChg chg="mod">
          <ac:chgData name="ゲスト ユーザー" userId="" providerId="Windows Live" clId="Web-{C583B653-D557-4848-A484-92B873675025}" dt="2021-03-25T07:49:37.859" v="800" actId="14100"/>
          <ac:spMkLst>
            <pc:docMk/>
            <pc:sldMk cId="732794299" sldId="343"/>
            <ac:spMk id="3" creationId="{41B6E82B-6D9B-4BBB-B277-69B8CA0B91C3}"/>
          </ac:spMkLst>
        </pc:spChg>
        <pc:spChg chg="add">
          <ac:chgData name="ゲスト ユーザー" userId="" providerId="Windows Live" clId="Web-{C583B653-D557-4848-A484-92B873675025}" dt="2021-03-25T07:49:58.734" v="810"/>
          <ac:spMkLst>
            <pc:docMk/>
            <pc:sldMk cId="732794299" sldId="343"/>
            <ac:spMk id="4" creationId="{8305418B-A050-44D0-8152-F9C790BEBB6D}"/>
          </ac:spMkLst>
        </pc:spChg>
        <pc:spChg chg="mod">
          <ac:chgData name="ゲスト ユーザー" userId="" providerId="Windows Live" clId="Web-{C583B653-D557-4848-A484-92B873675025}" dt="2021-03-25T07:50:54.282" v="811" actId="20577"/>
          <ac:spMkLst>
            <pc:docMk/>
            <pc:sldMk cId="732794299" sldId="343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51:31.986" v="817" actId="20577"/>
          <ac:spMkLst>
            <pc:docMk/>
            <pc:sldMk cId="732794299" sldId="343"/>
            <ac:spMk id="9" creationId="{FFE1157C-5AFD-4317-8779-456EB4CE9A7D}"/>
          </ac:spMkLst>
        </pc:spChg>
        <pc:spChg chg="add mod">
          <ac:chgData name="ゲスト ユーザー" userId="" providerId="Windows Live" clId="Web-{C583B653-D557-4848-A484-92B873675025}" dt="2021-03-25T07:51:48.565" v="822" actId="1076"/>
          <ac:spMkLst>
            <pc:docMk/>
            <pc:sldMk cId="732794299" sldId="343"/>
            <ac:spMk id="11" creationId="{0BA5CD07-464B-4D9D-BBA5-1A1BE7EDE756}"/>
          </ac:spMkLst>
        </pc:spChg>
        <pc:spChg chg="add mod">
          <ac:chgData name="ゲスト ユーザー" userId="" providerId="Windows Live" clId="Web-{C583B653-D557-4848-A484-92B873675025}" dt="2021-03-25T07:52:09.112" v="832" actId="1076"/>
          <ac:spMkLst>
            <pc:docMk/>
            <pc:sldMk cId="732794299" sldId="343"/>
            <ac:spMk id="14" creationId="{526A77FA-2FC2-46C9-923D-E532E3DA9ADE}"/>
          </ac:spMkLst>
        </pc:spChg>
        <pc:spChg chg="add mod">
          <ac:chgData name="ゲスト ユーザー" userId="" providerId="Windows Live" clId="Web-{C583B653-D557-4848-A484-92B873675025}" dt="2021-03-25T07:52:31.284" v="836" actId="1076"/>
          <ac:spMkLst>
            <pc:docMk/>
            <pc:sldMk cId="732794299" sldId="343"/>
            <ac:spMk id="15" creationId="{F39E1833-AC54-4B31-AFC1-D9B28A1EE5E2}"/>
          </ac:spMkLst>
        </pc:spChg>
      </pc:sldChg>
      <pc:sldChg chg="addSp delSp modSp">
        <pc:chgData name="ゲスト ユーザー" userId="" providerId="Windows Live" clId="Web-{C583B653-D557-4848-A484-92B873675025}" dt="2021-03-25T08:12:26.841" v="1026" actId="20577"/>
        <pc:sldMkLst>
          <pc:docMk/>
          <pc:sldMk cId="3758271538" sldId="344"/>
        </pc:sldMkLst>
        <pc:spChg chg="mod">
          <ac:chgData name="ゲスト ユーザー" userId="" providerId="Windows Live" clId="Web-{C583B653-D557-4848-A484-92B873675025}" dt="2021-03-25T08:11:04.871" v="1015" actId="14100"/>
          <ac:spMkLst>
            <pc:docMk/>
            <pc:sldMk cId="3758271538" sldId="344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55:45.132" v="920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2:26.841" v="1026" actId="20577"/>
          <ac:spMkLst>
            <pc:docMk/>
            <pc:sldMk cId="3758271538" sldId="344"/>
            <ac:spMk id="9" creationId="{8DDED78E-9163-4246-BF1B-C79639A904B0}"/>
          </ac:spMkLst>
        </pc:spChg>
        <pc:spChg chg="add mod">
          <ac:chgData name="ゲスト ユーザー" userId="" providerId="Windows Live" clId="Web-{C583B653-D557-4848-A484-92B873675025}" dt="2021-03-25T08:12:08.466" v="1023" actId="1076"/>
          <ac:spMkLst>
            <pc:docMk/>
            <pc:sldMk cId="3758271538" sldId="344"/>
            <ac:spMk id="11" creationId="{8CAF886C-97EE-4CAC-A817-C6B97E028932}"/>
          </ac:spMkLst>
        </pc:spChg>
        <pc:spChg chg="add mod">
          <ac:chgData name="ゲスト ユーザー" userId="" providerId="Windows Live" clId="Web-{C583B653-D557-4848-A484-92B873675025}" dt="2021-03-25T08:12:01.637" v="1021" actId="1076"/>
          <ac:spMkLst>
            <pc:docMk/>
            <pc:sldMk cId="3758271538" sldId="344"/>
            <ac:spMk id="13" creationId="{5FC92634-74C8-488D-AABB-C0B36B06C7AE}"/>
          </ac:spMkLst>
        </pc:spChg>
        <pc:spChg chg="add mod">
          <ac:chgData name="ゲスト ユーザー" userId="" providerId="Windows Live" clId="Web-{C583B653-D557-4848-A484-92B873675025}" dt="2021-03-25T08:12:11.653" v="1024" actId="1076"/>
          <ac:spMkLst>
            <pc:docMk/>
            <pc:sldMk cId="3758271538" sldId="344"/>
            <ac:spMk id="14" creationId="{E4BF48FF-F909-4757-B103-BB882844199C}"/>
          </ac:spMkLst>
        </pc:spChg>
        <pc:spChg chg="add mod">
          <ac:chgData name="ゲスト ユーザー" userId="" providerId="Windows Live" clId="Web-{C583B653-D557-4848-A484-92B873675025}" dt="2021-03-25T08:12:04.747" v="1022" actId="1076"/>
          <ac:spMkLst>
            <pc:docMk/>
            <pc:sldMk cId="3758271538" sldId="344"/>
            <ac:spMk id="16" creationId="{89F14545-DF3B-4FFC-800C-63B8EF3C6635}"/>
          </ac:spMkLst>
        </pc:spChg>
        <pc:spChg chg="add mod">
          <ac:chgData name="ゲスト ユーザー" userId="" providerId="Windows Live" clId="Web-{C583B653-D557-4848-A484-92B873675025}" dt="2021-03-25T08:12:17.450" v="1025" actId="1076"/>
          <ac:spMkLst>
            <pc:docMk/>
            <pc:sldMk cId="3758271538" sldId="344"/>
            <ac:spMk id="18" creationId="{BEAC1480-EFE6-4317-8B55-D5251684754F}"/>
          </ac:spMkLst>
        </pc:spChg>
        <pc:spChg chg="add mod">
          <ac:chgData name="ゲスト ユーザー" userId="" providerId="Windows Live" clId="Web-{C583B653-D557-4848-A484-92B873675025}" dt="2021-03-25T08:11:34.106" v="1017" actId="1076"/>
          <ac:spMkLst>
            <pc:docMk/>
            <pc:sldMk cId="3758271538" sldId="344"/>
            <ac:spMk id="19" creationId="{E3076163-B73C-45DD-A638-E969741E3466}"/>
          </ac:spMkLst>
        </pc:spChg>
        <pc:spChg chg="add mod">
          <ac:chgData name="ゲスト ユーザー" userId="" providerId="Windows Live" clId="Web-{C583B653-D557-4848-A484-92B873675025}" dt="2021-03-25T08:11:44.684" v="1019" actId="1076"/>
          <ac:spMkLst>
            <pc:docMk/>
            <pc:sldMk cId="3758271538" sldId="344"/>
            <ac:spMk id="20" creationId="{456CF860-43FB-4B9E-90FB-A5C2C9845C10}"/>
          </ac:spMkLst>
        </pc:spChg>
        <pc:spChg chg="add mod">
          <ac:chgData name="ゲスト ユーザー" userId="" providerId="Windows Live" clId="Web-{C583B653-D557-4848-A484-92B873675025}" dt="2021-03-25T08:11:38.856" v="1018" actId="1076"/>
          <ac:spMkLst>
            <pc:docMk/>
            <pc:sldMk cId="3758271538" sldId="344"/>
            <ac:spMk id="21" creationId="{EEDF1CCB-8218-46FF-B24E-5034C00A7FB2}"/>
          </ac:spMkLst>
        </pc:spChg>
        <pc:spChg chg="add del mod">
          <ac:chgData name="ゲスト ユーザー" userId="" providerId="Windows Live" clId="Web-{C583B653-D557-4848-A484-92B873675025}" dt="2021-03-25T08:09:33.650" v="1002"/>
          <ac:spMkLst>
            <pc:docMk/>
            <pc:sldMk cId="3758271538" sldId="344"/>
            <ac:spMk id="22" creationId="{524E81AE-0F93-4FAF-8E68-04E454C2A78A}"/>
          </ac:spMkLst>
        </pc:spChg>
        <pc:spChg chg="add mod">
          <ac:chgData name="ゲスト ユーザー" userId="" providerId="Windows Live" clId="Web-{C583B653-D557-4848-A484-92B873675025}" dt="2021-03-25T08:04:33.643" v="958" actId="20577"/>
          <ac:spMkLst>
            <pc:docMk/>
            <pc:sldMk cId="3758271538" sldId="344"/>
            <ac:spMk id="24" creationId="{2BC37A90-121B-43B3-AFE0-18F9BBC90AA7}"/>
          </ac:spMkLst>
        </pc:spChg>
        <pc:picChg chg="mod">
          <ac:chgData name="ゲスト ユーザー" userId="" providerId="Windows Live" clId="Web-{C583B653-D557-4848-A484-92B873675025}" dt="2021-03-25T07:54:54.537" v="900" actId="1076"/>
          <ac:picMkLst>
            <pc:docMk/>
            <pc:sldMk cId="3758271538" sldId="344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11:53.778" v="1020" actId="1076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C583B653-D557-4848-A484-92B873675025}" dt="2021-03-25T07:54:52.490" v="899" actId="1076"/>
          <ac:picMkLst>
            <pc:docMk/>
            <pc:sldMk cId="3758271538" sldId="344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13:06.154" v="1029" actId="1076"/>
        <pc:sldMkLst>
          <pc:docMk/>
          <pc:sldMk cId="206003480" sldId="345"/>
        </pc:sldMkLst>
        <pc:spChg chg="add mod">
          <ac:chgData name="ゲスト ユーザー" userId="" providerId="Windows Live" clId="Web-{C583B653-D557-4848-A484-92B873675025}" dt="2021-03-25T08:04:50.769" v="960" actId="1076"/>
          <ac:spMkLst>
            <pc:docMk/>
            <pc:sldMk cId="206003480" sldId="345"/>
            <ac:spMk id="4" creationId="{1500C920-D798-439C-8A6D-CAB7CC0B9D8C}"/>
          </ac:spMkLst>
        </pc:spChg>
        <pc:spChg chg="del mod">
          <ac:chgData name="ゲスト ユーザー" userId="" providerId="Windows Live" clId="Web-{C583B653-D557-4848-A484-92B873675025}" dt="2021-03-25T08:06:02.177" v="972"/>
          <ac:spMkLst>
            <pc:docMk/>
            <pc:sldMk cId="206003480" sldId="345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06:04.505" v="973"/>
          <ac:spMkLst>
            <pc:docMk/>
            <pc:sldMk cId="206003480" sldId="345"/>
            <ac:spMk id="7" creationId="{BB2843E5-7CC6-45AC-A3F9-AEC2389FD526}"/>
          </ac:spMkLst>
        </pc:spChg>
        <pc:spChg chg="add mod">
          <ac:chgData name="ゲスト ユーザー" userId="" providerId="Windows Live" clId="Web-{C583B653-D557-4848-A484-92B873675025}" dt="2021-03-25T08:13:01.358" v="1028" actId="20577"/>
          <ac:spMkLst>
            <pc:docMk/>
            <pc:sldMk cId="206003480" sldId="345"/>
            <ac:spMk id="8" creationId="{376E6E5A-F250-4C24-95B0-F65EBB001630}"/>
          </ac:spMkLst>
        </pc:spChg>
        <pc:spChg chg="add mod">
          <ac:chgData name="ゲスト ユーザー" userId="" providerId="Windows Live" clId="Web-{C583B653-D557-4848-A484-92B873675025}" dt="2021-03-25T08:13:06.154" v="1029" actId="1076"/>
          <ac:spMkLst>
            <pc:docMk/>
            <pc:sldMk cId="206003480" sldId="345"/>
            <ac:spMk id="15" creationId="{8EA1D4B6-433B-4EC3-816C-2AEB5EED5C38}"/>
          </ac:spMkLst>
        </pc:spChg>
      </pc:sldChg>
      <pc:sldChg chg="addSp delSp modSp">
        <pc:chgData name="ゲスト ユーザー" userId="" providerId="Windows Live" clId="Web-{C583B653-D557-4848-A484-92B873675025}" dt="2021-03-25T08:13:56.296" v="1040" actId="1076"/>
        <pc:sldMkLst>
          <pc:docMk/>
          <pc:sldMk cId="2740459347" sldId="346"/>
        </pc:sldMkLst>
        <pc:spChg chg="mod">
          <ac:chgData name="ゲスト ユーザー" userId="" providerId="Windows Live" clId="Web-{C583B653-D557-4848-A484-92B873675025}" dt="2021-03-25T08:12:52.248" v="1027" actId="20577"/>
          <ac:spMkLst>
            <pc:docMk/>
            <pc:sldMk cId="2740459347" sldId="346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07:25.116" v="984"/>
          <ac:spMkLst>
            <pc:docMk/>
            <pc:sldMk cId="2740459347" sldId="346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06:41.318" v="978" actId="1076"/>
          <ac:spMkLst>
            <pc:docMk/>
            <pc:sldMk cId="2740459347" sldId="346"/>
            <ac:spMk id="7" creationId="{009BBF30-933B-4F9B-8D62-CF7BBE07B721}"/>
          </ac:spMkLst>
        </pc:spChg>
        <pc:spChg chg="add mod">
          <ac:chgData name="ゲスト ユーザー" userId="" providerId="Windows Live" clId="Web-{C583B653-D557-4848-A484-92B873675025}" dt="2021-03-25T08:08:07.992" v="993" actId="14100"/>
          <ac:spMkLst>
            <pc:docMk/>
            <pc:sldMk cId="2740459347" sldId="346"/>
            <ac:spMk id="9" creationId="{35374F80-3A61-4388-B358-F4B425E7EF6B}"/>
          </ac:spMkLst>
        </pc:spChg>
        <pc:spChg chg="add mod">
          <ac:chgData name="ゲスト ユーザー" userId="" providerId="Windows Live" clId="Web-{C583B653-D557-4848-A484-92B873675025}" dt="2021-03-25T08:08:27.117" v="997" actId="1076"/>
          <ac:spMkLst>
            <pc:docMk/>
            <pc:sldMk cId="2740459347" sldId="346"/>
            <ac:spMk id="11" creationId="{4823709B-A595-489C-A6E3-D093500850BE}"/>
          </ac:spMkLst>
        </pc:spChg>
        <pc:spChg chg="add mod">
          <ac:chgData name="ゲスト ユーザー" userId="" providerId="Windows Live" clId="Web-{C583B653-D557-4848-A484-92B873675025}" dt="2021-03-25T08:08:45.930" v="999" actId="1076"/>
          <ac:spMkLst>
            <pc:docMk/>
            <pc:sldMk cId="2740459347" sldId="346"/>
            <ac:spMk id="13" creationId="{7C0778D3-7584-4CD2-9FD6-8D167DB404D2}"/>
          </ac:spMkLst>
        </pc:spChg>
        <pc:spChg chg="add mod">
          <ac:chgData name="ゲスト ユーザー" userId="" providerId="Windows Live" clId="Web-{C583B653-D557-4848-A484-92B873675025}" dt="2021-03-25T08:13:37.530" v="1034" actId="1076"/>
          <ac:spMkLst>
            <pc:docMk/>
            <pc:sldMk cId="2740459347" sldId="346"/>
            <ac:spMk id="15" creationId="{C32F56A8-6682-4BC2-B8D9-4B8706BCD3E6}"/>
          </ac:spMkLst>
        </pc:spChg>
        <pc:spChg chg="add mod">
          <ac:chgData name="ゲスト ユーザー" userId="" providerId="Windows Live" clId="Web-{C583B653-D557-4848-A484-92B873675025}" dt="2021-03-25T08:13:56.296" v="1040" actId="1076"/>
          <ac:spMkLst>
            <pc:docMk/>
            <pc:sldMk cId="2740459347" sldId="346"/>
            <ac:spMk id="18" creationId="{49B62F95-A624-4D8C-8290-FF4F3D10171E}"/>
          </ac:spMkLst>
        </pc:spChg>
        <pc:picChg chg="mod">
          <ac:chgData name="ゲスト ユーザー" userId="" providerId="Windows Live" clId="Web-{C583B653-D557-4848-A484-92B873675025}" dt="2021-03-25T08:08:12.758" v="995" actId="1076"/>
          <ac:picMkLst>
            <pc:docMk/>
            <pc:sldMk cId="2740459347" sldId="346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23:53.809" v="1208"/>
        <pc:sldMkLst>
          <pc:docMk/>
          <pc:sldMk cId="3478011051" sldId="347"/>
        </pc:sldMkLst>
        <pc:spChg chg="mod">
          <ac:chgData name="ゲスト ユーザー" userId="" providerId="Windows Live" clId="Web-{C583B653-D557-4848-A484-92B873675025}" dt="2021-03-25T08:15:31.923" v="1064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5:36.814" v="1065" actId="1076"/>
          <ac:spMkLst>
            <pc:docMk/>
            <pc:sldMk cId="3478011051" sldId="347"/>
            <ac:spMk id="8" creationId="{A7B785D5-02F5-443F-8629-1A3C900CB4BF}"/>
          </ac:spMkLst>
        </pc:spChg>
        <pc:spChg chg="add mod">
          <ac:chgData name="ゲスト ユーザー" userId="" providerId="Windows Live" clId="Web-{C583B653-D557-4848-A484-92B873675025}" dt="2021-03-25T08:14:44.188" v="1051" actId="20577"/>
          <ac:spMkLst>
            <pc:docMk/>
            <pc:sldMk cId="3478011051" sldId="347"/>
            <ac:spMk id="10" creationId="{34EB2B4C-877C-4D77-8079-00B64FE700BD}"/>
          </ac:spMkLst>
        </pc:spChg>
        <pc:spChg chg="add del">
          <ac:chgData name="ゲスト ユーザー" userId="" providerId="Windows Live" clId="Web-{C583B653-D557-4848-A484-92B873675025}" dt="2021-03-25T08:14:51.125" v="1053"/>
          <ac:spMkLst>
            <pc:docMk/>
            <pc:sldMk cId="3478011051" sldId="347"/>
            <ac:spMk id="12" creationId="{4E40579E-759D-4A8D-AD4C-DBDEC8A662D9}"/>
          </ac:spMkLst>
        </pc:spChg>
        <pc:spChg chg="add del">
          <ac:chgData name="ゲスト ユーザー" userId="" providerId="Windows Live" clId="Web-{C583B653-D557-4848-A484-92B873675025}" dt="2021-03-25T08:23:53.809" v="1208"/>
          <ac:spMkLst>
            <pc:docMk/>
            <pc:sldMk cId="3478011051" sldId="347"/>
            <ac:spMk id="14" creationId="{84F8A868-41E5-44B6-842B-E4E1D79582C9}"/>
          </ac:spMkLst>
        </pc:spChg>
        <pc:spChg chg="add mod">
          <ac:chgData name="ゲスト ユーザー" userId="" providerId="Windows Live" clId="Web-{C583B653-D557-4848-A484-92B873675025}" dt="2021-03-25T08:15:02.173" v="1057" actId="20577"/>
          <ac:spMkLst>
            <pc:docMk/>
            <pc:sldMk cId="3478011051" sldId="347"/>
            <ac:spMk id="15" creationId="{547823E8-E102-4C25-B4DF-9D2F6E916487}"/>
          </ac:spMkLst>
        </pc:spChg>
        <pc:spChg chg="add mod">
          <ac:chgData name="ゲスト ユーザー" userId="" providerId="Windows Live" clId="Web-{C583B653-D557-4848-A484-92B873675025}" dt="2021-03-25T08:15:43.861" v="1066" actId="1076"/>
          <ac:spMkLst>
            <pc:docMk/>
            <pc:sldMk cId="3478011051" sldId="347"/>
            <ac:spMk id="16" creationId="{2AA6CE26-4DE1-4D47-83D5-5B142AA7BA7E}"/>
          </ac:spMkLst>
        </pc:spChg>
      </pc:sldChg>
      <pc:sldChg chg="addSp delSp modSp">
        <pc:chgData name="ゲスト ユーザー" userId="" providerId="Windows Live" clId="Web-{C583B653-D557-4848-A484-92B873675025}" dt="2021-03-25T08:38:12.468" v="1303" actId="14100"/>
        <pc:sldMkLst>
          <pc:docMk/>
          <pc:sldMk cId="1252576902" sldId="348"/>
        </pc:sldMkLst>
        <pc:spChg chg="mod">
          <ac:chgData name="ゲスト ユーザー" userId="" providerId="Windows Live" clId="Web-{C583B653-D557-4848-A484-92B873675025}" dt="2021-03-25T08:26:48.203" v="1232" actId="20577"/>
          <ac:spMkLst>
            <pc:docMk/>
            <pc:sldMk cId="1252576902" sldId="348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16:28.440" v="1070" actId="20577"/>
          <ac:spMkLst>
            <pc:docMk/>
            <pc:sldMk cId="1252576902" sldId="348"/>
            <ac:spMk id="4" creationId="{32B89408-2B27-411B-8A5F-11EA094C436E}"/>
          </ac:spMkLst>
        </pc:spChg>
        <pc:spChg chg="del mod">
          <ac:chgData name="ゲスト ユーザー" userId="" providerId="Windows Live" clId="Web-{C583B653-D557-4848-A484-92B873675025}" dt="2021-03-25T08:24:22.294" v="1213"/>
          <ac:spMkLst>
            <pc:docMk/>
            <pc:sldMk cId="1252576902" sldId="348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24:51.357" v="1218"/>
          <ac:spMkLst>
            <pc:docMk/>
            <pc:sldMk cId="1252576902" sldId="348"/>
            <ac:spMk id="9" creationId="{DB474283-6969-4122-BC81-7F1AECF60254}"/>
          </ac:spMkLst>
        </pc:spChg>
        <pc:spChg chg="add mod">
          <ac:chgData name="ゲスト ユーザー" userId="" providerId="Windows Live" clId="Web-{C583B653-D557-4848-A484-92B873675025}" dt="2021-03-25T08:16:46.362" v="1074" actId="20577"/>
          <ac:spMkLst>
            <pc:docMk/>
            <pc:sldMk cId="1252576902" sldId="348"/>
            <ac:spMk id="10" creationId="{D73813BF-307A-4C7A-BC9C-2E1938762CF9}"/>
          </ac:spMkLst>
        </pc:spChg>
        <pc:spChg chg="add mod">
          <ac:chgData name="ゲスト ユーザー" userId="" providerId="Windows Live" clId="Web-{C583B653-D557-4848-A484-92B873675025}" dt="2021-03-25T08:25:55.124" v="1231" actId="20577"/>
          <ac:spMkLst>
            <pc:docMk/>
            <pc:sldMk cId="1252576902" sldId="348"/>
            <ac:spMk id="12" creationId="{E3A449DD-606B-412B-88F8-B818B9A8848B}"/>
          </ac:spMkLst>
        </pc:spChg>
        <pc:spChg chg="add del mod">
          <ac:chgData name="ゲスト ユーザー" userId="" providerId="Windows Live" clId="Web-{C583B653-D557-4848-A484-92B873675025}" dt="2021-03-25T08:29:46.395" v="1239"/>
          <ac:spMkLst>
            <pc:docMk/>
            <pc:sldMk cId="1252576902" sldId="348"/>
            <ac:spMk id="16" creationId="{BEC01AC7-0344-473F-A4AC-3E85A0B115BE}"/>
          </ac:spMkLst>
        </pc:spChg>
        <pc:spChg chg="add del mod">
          <ac:chgData name="ゲスト ユーザー" userId="" providerId="Windows Live" clId="Web-{C583B653-D557-4848-A484-92B873675025}" dt="2021-03-25T08:35:15.480" v="1299"/>
          <ac:spMkLst>
            <pc:docMk/>
            <pc:sldMk cId="1252576902" sldId="348"/>
            <ac:spMk id="17" creationId="{F21793FA-C786-4A21-A31C-E985D8233768}"/>
          </ac:spMkLst>
        </pc:spChg>
        <pc:spChg chg="add del mod">
          <ac:chgData name="ゲスト ユーザー" userId="" providerId="Windows Live" clId="Web-{C583B653-D557-4848-A484-92B873675025}" dt="2021-03-25T08:34:39.870" v="1290"/>
          <ac:spMkLst>
            <pc:docMk/>
            <pc:sldMk cId="1252576902" sldId="348"/>
            <ac:spMk id="18" creationId="{32507A7F-29FC-4520-AB77-9145F1CB515F}"/>
          </ac:spMkLst>
        </pc:spChg>
        <pc:spChg chg="add del mod">
          <ac:chgData name="ゲスト ユーザー" userId="" providerId="Windows Live" clId="Web-{C583B653-D557-4848-A484-92B873675025}" dt="2021-03-25T08:33:35.196" v="1281"/>
          <ac:spMkLst>
            <pc:docMk/>
            <pc:sldMk cId="1252576902" sldId="348"/>
            <ac:spMk id="19" creationId="{CF318E71-C5D0-4DC0-98D2-CA51F5E96FF9}"/>
          </ac:spMkLst>
        </pc:spChg>
        <pc:picChg chg="mod">
          <ac:chgData name="ゲスト ユーザー" userId="" providerId="Windows Live" clId="Web-{C583B653-D557-4848-A484-92B873675025}" dt="2021-03-25T08:23:17.996" v="1202" actId="1076"/>
          <ac:picMkLst>
            <pc:docMk/>
            <pc:sldMk cId="1252576902" sldId="348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23:36.652" v="1206" actId="1076"/>
          <ac:picMkLst>
            <pc:docMk/>
            <pc:sldMk cId="1252576902" sldId="348"/>
            <ac:picMk id="5" creationId="{2123D3A6-0369-433D-BE08-D625094BE9F6}"/>
          </ac:picMkLst>
        </pc:picChg>
        <pc:picChg chg="del">
          <ac:chgData name="ゲスト ユーザー" userId="" providerId="Windows Live" clId="Web-{C583B653-D557-4848-A484-92B873675025}" dt="2021-03-25T08:29:13.206" v="1233"/>
          <ac:picMkLst>
            <pc:docMk/>
            <pc:sldMk cId="1252576902" sldId="348"/>
            <ac:picMk id="7" creationId="{40B2CA00-8CB5-402D-85B2-C48CEFFD0425}"/>
          </ac:picMkLst>
        </pc:picChg>
        <pc:picChg chg="add del mod">
          <ac:chgData name="ゲスト ユーザー" userId="" providerId="Windows Live" clId="Web-{C583B653-D557-4848-A484-92B873675025}" dt="2021-03-25T08:38:03.374" v="1300"/>
          <ac:picMkLst>
            <pc:docMk/>
            <pc:sldMk cId="1252576902" sldId="348"/>
            <ac:picMk id="14" creationId="{5E2F542B-A031-4B8A-BF38-72E7AD49E4A7}"/>
          </ac:picMkLst>
        </pc:picChg>
        <pc:picChg chg="add mod">
          <ac:chgData name="ゲスト ユーザー" userId="" providerId="Windows Live" clId="Web-{C583B653-D557-4848-A484-92B873675025}" dt="2021-03-25T08:38:12.468" v="1303" actId="14100"/>
          <ac:picMkLst>
            <pc:docMk/>
            <pc:sldMk cId="1252576902" sldId="348"/>
            <ac:picMk id="20" creationId="{A1D6F462-A744-427E-942E-8AA51E3F8A70}"/>
          </ac:picMkLst>
        </pc:picChg>
      </pc:sldChg>
      <pc:sldChg chg="addSp delSp modSp">
        <pc:chgData name="ゲスト ユーザー" userId="" providerId="Windows Live" clId="Web-{C583B653-D557-4848-A484-92B873675025}" dt="2021-03-25T08:43:21.568" v="1383" actId="1076"/>
        <pc:sldMkLst>
          <pc:docMk/>
          <pc:sldMk cId="1983677846" sldId="349"/>
        </pc:sldMkLst>
        <pc:spChg chg="mod">
          <ac:chgData name="ゲスト ユーザー" userId="" providerId="Windows Live" clId="Web-{C583B653-D557-4848-A484-92B873675025}" dt="2021-03-25T08:43:21.568" v="1383" actId="1076"/>
          <ac:spMkLst>
            <pc:docMk/>
            <pc:sldMk cId="1983677846" sldId="349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42:50.146" v="1373"/>
          <ac:spMkLst>
            <pc:docMk/>
            <pc:sldMk cId="1983677846" sldId="349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42:29.536" v="1369"/>
          <ac:spMkLst>
            <pc:docMk/>
            <pc:sldMk cId="1983677846" sldId="349"/>
            <ac:spMk id="7" creationId="{D5DE6D64-F5B7-4410-A40B-CAF9BAFAAFB2}"/>
          </ac:spMkLst>
        </pc:spChg>
        <pc:spChg chg="add mod">
          <ac:chgData name="ゲスト ユーザー" userId="" providerId="Windows Live" clId="Web-{C583B653-D557-4848-A484-92B873675025}" dt="2021-03-25T08:43:08.865" v="1379" actId="14100"/>
          <ac:spMkLst>
            <pc:docMk/>
            <pc:sldMk cId="1983677846" sldId="349"/>
            <ac:spMk id="8" creationId="{49F937B6-C496-433C-9B86-8FFA5958DE85}"/>
          </ac:spMkLst>
        </pc:spChg>
        <pc:picChg chg="mod">
          <ac:chgData name="ゲスト ユーザー" userId="" providerId="Windows Live" clId="Web-{C583B653-D557-4848-A484-92B873675025}" dt="2021-03-25T08:43:13.740" v="1380" actId="1076"/>
          <ac:picMkLst>
            <pc:docMk/>
            <pc:sldMk cId="1983677846" sldId="349"/>
            <ac:picMk id="2" creationId="{0ABE893C-5261-4583-9731-706F2263B320}"/>
          </ac:picMkLst>
        </pc:picChg>
      </pc:sldChg>
      <pc:sldChg chg="addSp delSp modSp">
        <pc:chgData name="ゲスト ユーザー" userId="" providerId="Windows Live" clId="Web-{C583B653-D557-4848-A484-92B873675025}" dt="2021-03-25T08:39:40.939" v="1321" actId="20577"/>
        <pc:sldMkLst>
          <pc:docMk/>
          <pc:sldMk cId="3051177208" sldId="350"/>
        </pc:sldMkLst>
        <pc:spChg chg="mod">
          <ac:chgData name="ゲスト ユーザー" userId="" providerId="Windows Live" clId="Web-{C583B653-D557-4848-A484-92B873675025}" dt="2021-03-25T08:39:04.016" v="1311" actId="14100"/>
          <ac:spMkLst>
            <pc:docMk/>
            <pc:sldMk cId="3051177208" sldId="350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39:40.939" v="1321" actId="20577"/>
          <ac:spMkLst>
            <pc:docMk/>
            <pc:sldMk cId="3051177208" sldId="350"/>
            <ac:spMk id="5" creationId="{704674E9-7EDA-4E6A-B0C9-99C977CC20B4}"/>
          </ac:spMkLst>
        </pc:spChg>
        <pc:spChg chg="del mod">
          <ac:chgData name="ゲスト ユーザー" userId="" providerId="Windows Live" clId="Web-{C583B653-D557-4848-A484-92B873675025}" dt="2021-03-25T08:39:31.610" v="1318"/>
          <ac:spMkLst>
            <pc:docMk/>
            <pc:sldMk cId="3051177208" sldId="35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0:48.721" v="1351" actId="1076"/>
        <pc:sldMkLst>
          <pc:docMk/>
          <pc:sldMk cId="2411830664" sldId="351"/>
        </pc:sldMkLst>
        <pc:spChg chg="add mod">
          <ac:chgData name="ゲスト ユーザー" userId="" providerId="Windows Live" clId="Web-{C583B653-D557-4848-A484-92B873675025}" dt="2021-03-25T08:40:48.721" v="1351" actId="1076"/>
          <ac:spMkLst>
            <pc:docMk/>
            <pc:sldMk cId="2411830664" sldId="351"/>
            <ac:spMk id="5" creationId="{A4A75FDD-CD3D-4B36-8531-0C20A00EC4C5}"/>
          </ac:spMkLst>
        </pc:spChg>
        <pc:spChg chg="del mod">
          <ac:chgData name="ゲスト ユーザー" userId="" providerId="Windows Live" clId="Web-{C583B653-D557-4848-A484-92B873675025}" dt="2021-03-25T08:40:28.033" v="1344"/>
          <ac:spMkLst>
            <pc:docMk/>
            <pc:sldMk cId="2411830664" sldId="351"/>
            <ac:spMk id="8" creationId="{021A3727-A1BF-4060-B535-29DED661C0D2}"/>
          </ac:spMkLst>
        </pc:spChg>
      </pc:sldChg>
    </pc:docChg>
  </pc:docChgLst>
  <pc:docChgLst>
    <pc:chgData name="Masaki Suzuki" userId="2c4feb2ed34ad1a7" providerId="Windows Live" clId="Web-{9CFB1D8E-3449-4A6A-BC98-FB46418E652A}"/>
    <pc:docChg chg="addSld delSld modSld">
      <pc:chgData name="Masaki Suzuki" userId="2c4feb2ed34ad1a7" providerId="Windows Live" clId="Web-{9CFB1D8E-3449-4A6A-BC98-FB46418E652A}" dt="2021-06-12T05:46:57.146" v="680" actId="20577"/>
      <pc:docMkLst>
        <pc:docMk/>
      </pc:docMkLst>
      <pc:sldChg chg="addSp modSp">
        <pc:chgData name="Masaki Suzuki" userId="2c4feb2ed34ad1a7" providerId="Windows Live" clId="Web-{9CFB1D8E-3449-4A6A-BC98-FB46418E652A}" dt="2021-06-12T04:57:24.765" v="8" actId="1076"/>
        <pc:sldMkLst>
          <pc:docMk/>
          <pc:sldMk cId="4246320596" sldId="378"/>
        </pc:sldMkLst>
        <pc:spChg chg="mod">
          <ac:chgData name="Masaki Suzuki" userId="2c4feb2ed34ad1a7" providerId="Windows Live" clId="Web-{9CFB1D8E-3449-4A6A-BC98-FB46418E652A}" dt="2021-06-12T04:57:01.984" v="0" actId="1076"/>
          <ac:spMkLst>
            <pc:docMk/>
            <pc:sldMk cId="4246320596" sldId="378"/>
            <ac:spMk id="14" creationId="{6EBD255D-A43B-4C6E-94C5-2CA798D691AD}"/>
          </ac:spMkLst>
        </pc:spChg>
        <pc:spChg chg="add mod">
          <ac:chgData name="Masaki Suzuki" userId="2c4feb2ed34ad1a7" providerId="Windows Live" clId="Web-{9CFB1D8E-3449-4A6A-BC98-FB46418E652A}" dt="2021-06-12T04:57:24.765" v="8" actId="1076"/>
          <ac:spMkLst>
            <pc:docMk/>
            <pc:sldMk cId="4246320596" sldId="378"/>
            <ac:spMk id="19" creationId="{A1D95E68-02FF-4403-B384-7F3C26575F36}"/>
          </ac:spMkLst>
        </pc:spChg>
      </pc:sldChg>
      <pc:sldChg chg="addSp delSp modSp">
        <pc:chgData name="Masaki Suzuki" userId="2c4feb2ed34ad1a7" providerId="Windows Live" clId="Web-{9CFB1D8E-3449-4A6A-BC98-FB46418E652A}" dt="2021-06-12T05:10:24.158" v="143" actId="1076"/>
        <pc:sldMkLst>
          <pc:docMk/>
          <pc:sldMk cId="1699587024" sldId="385"/>
        </pc:sldMkLst>
        <pc:spChg chg="add mod">
          <ac:chgData name="Masaki Suzuki" userId="2c4feb2ed34ad1a7" providerId="Windows Live" clId="Web-{9CFB1D8E-3449-4A6A-BC98-FB46418E652A}" dt="2021-06-12T04:57:51.969" v="14" actId="1076"/>
          <ac:spMkLst>
            <pc:docMk/>
            <pc:sldMk cId="1699587024" sldId="385"/>
            <ac:spMk id="5" creationId="{62238651-1A89-4D87-9835-59AA65AC901E}"/>
          </ac:spMkLst>
        </pc:spChg>
        <pc:spChg chg="mod">
          <ac:chgData name="Masaki Suzuki" userId="2c4feb2ed34ad1a7" providerId="Windows Live" clId="Web-{9CFB1D8E-3449-4A6A-BC98-FB46418E652A}" dt="2021-06-12T05:07:06.420" v="95" actId="14100"/>
          <ac:spMkLst>
            <pc:docMk/>
            <pc:sldMk cId="1699587024" sldId="385"/>
            <ac:spMk id="6" creationId="{5FD2ECB2-1C1A-40DA-AEDF-CF340048781A}"/>
          </ac:spMkLst>
        </pc:spChg>
        <pc:spChg chg="add mod">
          <ac:chgData name="Masaki Suzuki" userId="2c4feb2ed34ad1a7" providerId="Windows Live" clId="Web-{9CFB1D8E-3449-4A6A-BC98-FB46418E652A}" dt="2021-06-12T05:06:09.371" v="79"/>
          <ac:spMkLst>
            <pc:docMk/>
            <pc:sldMk cId="1699587024" sldId="385"/>
            <ac:spMk id="7" creationId="{F90AF8CA-A529-4BD0-8AF8-E7C2704C144F}"/>
          </ac:spMkLst>
        </pc:spChg>
        <pc:spChg chg="add mod">
          <ac:chgData name="Masaki Suzuki" userId="2c4feb2ed34ad1a7" providerId="Windows Live" clId="Web-{9CFB1D8E-3449-4A6A-BC98-FB46418E652A}" dt="2021-06-12T04:58:28.345" v="28" actId="20577"/>
          <ac:spMkLst>
            <pc:docMk/>
            <pc:sldMk cId="1699587024" sldId="385"/>
            <ac:spMk id="10" creationId="{892FFAD5-5CC0-486C-BDA4-26F4DA346612}"/>
          </ac:spMkLst>
        </pc:spChg>
        <pc:spChg chg="mod">
          <ac:chgData name="Masaki Suzuki" userId="2c4feb2ed34ad1a7" providerId="Windows Live" clId="Web-{9CFB1D8E-3449-4A6A-BC98-FB46418E652A}" dt="2021-06-12T04:58:11.720" v="24" actId="20577"/>
          <ac:spMkLst>
            <pc:docMk/>
            <pc:sldMk cId="1699587024" sldId="385"/>
            <ac:spMk id="11" creationId="{6767F72A-B215-4DDD-8F1E-F5C7B53A0E3B}"/>
          </ac:spMkLst>
        </pc:spChg>
        <pc:spChg chg="add mod">
          <ac:chgData name="Masaki Suzuki" userId="2c4feb2ed34ad1a7" providerId="Windows Live" clId="Web-{9CFB1D8E-3449-4A6A-BC98-FB46418E652A}" dt="2021-06-12T04:59:20.127" v="33" actId="1076"/>
          <ac:spMkLst>
            <pc:docMk/>
            <pc:sldMk cId="1699587024" sldId="385"/>
            <ac:spMk id="12" creationId="{D01DB348-3253-4456-B11D-A17B5C8C6151}"/>
          </ac:spMkLst>
        </pc:spChg>
        <pc:spChg chg="add mod">
          <ac:chgData name="Masaki Suzuki" userId="2c4feb2ed34ad1a7" providerId="Windows Live" clId="Web-{9CFB1D8E-3449-4A6A-BC98-FB46418E652A}" dt="2021-06-12T05:04:45.682" v="38" actId="20577"/>
          <ac:spMkLst>
            <pc:docMk/>
            <pc:sldMk cId="1699587024" sldId="385"/>
            <ac:spMk id="13" creationId="{E8D5229B-B7C6-4430-AA8F-979AE78D5F71}"/>
          </ac:spMkLst>
        </pc:spChg>
        <pc:spChg chg="add mod">
          <ac:chgData name="Masaki Suzuki" userId="2c4feb2ed34ad1a7" providerId="Windows Live" clId="Web-{9CFB1D8E-3449-4A6A-BC98-FB46418E652A}" dt="2021-06-12T05:05:35.402" v="73" actId="20577"/>
          <ac:spMkLst>
            <pc:docMk/>
            <pc:sldMk cId="1699587024" sldId="385"/>
            <ac:spMk id="14" creationId="{0307B5EF-6B2E-4254-A4BD-BEEE956A7379}"/>
          </ac:spMkLst>
        </pc:spChg>
        <pc:spChg chg="add mod">
          <ac:chgData name="Masaki Suzuki" userId="2c4feb2ed34ad1a7" providerId="Windows Live" clId="Web-{9CFB1D8E-3449-4A6A-BC98-FB46418E652A}" dt="2021-06-12T05:07:29.686" v="106" actId="1076"/>
          <ac:spMkLst>
            <pc:docMk/>
            <pc:sldMk cId="1699587024" sldId="385"/>
            <ac:spMk id="15" creationId="{9020743F-C3AB-41EC-8F88-1B1AD10FBEA0}"/>
          </ac:spMkLst>
        </pc:spChg>
        <pc:spChg chg="add mod">
          <ac:chgData name="Masaki Suzuki" userId="2c4feb2ed34ad1a7" providerId="Windows Live" clId="Web-{9CFB1D8E-3449-4A6A-BC98-FB46418E652A}" dt="2021-06-12T05:07:32.139" v="107" actId="1076"/>
          <ac:spMkLst>
            <pc:docMk/>
            <pc:sldMk cId="1699587024" sldId="385"/>
            <ac:spMk id="16" creationId="{195E647C-4F99-456E-B926-54BDC054D35E}"/>
          </ac:spMkLst>
        </pc:spChg>
        <pc:spChg chg="add mod">
          <ac:chgData name="Masaki Suzuki" userId="2c4feb2ed34ad1a7" providerId="Windows Live" clId="Web-{9CFB1D8E-3449-4A6A-BC98-FB46418E652A}" dt="2021-06-12T05:07:27.123" v="105" actId="1076"/>
          <ac:spMkLst>
            <pc:docMk/>
            <pc:sldMk cId="1699587024" sldId="385"/>
            <ac:spMk id="17" creationId="{E6AF3E5E-268D-4162-B22D-84686795650B}"/>
          </ac:spMkLst>
        </pc:spChg>
        <pc:spChg chg="add del mod">
          <ac:chgData name="Masaki Suzuki" userId="2c4feb2ed34ad1a7" providerId="Windows Live" clId="Web-{9CFB1D8E-3449-4A6A-BC98-FB46418E652A}" dt="2021-06-12T05:09:18.063" v="128"/>
          <ac:spMkLst>
            <pc:docMk/>
            <pc:sldMk cId="1699587024" sldId="385"/>
            <ac:spMk id="18" creationId="{EAF40EE5-E6AA-4C0C-91C3-7D0E70450FB6}"/>
          </ac:spMkLst>
        </pc:spChg>
        <pc:spChg chg="add mod">
          <ac:chgData name="Masaki Suzuki" userId="2c4feb2ed34ad1a7" providerId="Windows Live" clId="Web-{9CFB1D8E-3449-4A6A-BC98-FB46418E652A}" dt="2021-06-12T05:10:24.158" v="143" actId="1076"/>
          <ac:spMkLst>
            <pc:docMk/>
            <pc:sldMk cId="1699587024" sldId="385"/>
            <ac:spMk id="20" creationId="{C375BE07-8F99-46F1-9E54-F5383F9D1048}"/>
          </ac:spMkLst>
        </pc:spChg>
      </pc:sldChg>
      <pc:sldChg chg="addSp delSp modSp">
        <pc:chgData name="Masaki Suzuki" userId="2c4feb2ed34ad1a7" providerId="Windows Live" clId="Web-{9CFB1D8E-3449-4A6A-BC98-FB46418E652A}" dt="2021-06-12T05:09:55.970" v="136" actId="14100"/>
        <pc:sldMkLst>
          <pc:docMk/>
          <pc:sldMk cId="2925984795" sldId="387"/>
        </pc:sldMkLst>
        <pc:spChg chg="add mod">
          <ac:chgData name="Masaki Suzuki" userId="2c4feb2ed34ad1a7" providerId="Windows Live" clId="Web-{9CFB1D8E-3449-4A6A-BC98-FB46418E652A}" dt="2021-06-12T05:07:44.202" v="109" actId="1076"/>
          <ac:spMkLst>
            <pc:docMk/>
            <pc:sldMk cId="2925984795" sldId="387"/>
            <ac:spMk id="6" creationId="{F4E67C9C-A74A-488C-BCBC-8FCEB0A6B6AC}"/>
          </ac:spMkLst>
        </pc:spChg>
        <pc:spChg chg="add mod">
          <ac:chgData name="Masaki Suzuki" userId="2c4feb2ed34ad1a7" providerId="Windows Live" clId="Web-{9CFB1D8E-3449-4A6A-BC98-FB46418E652A}" dt="2021-06-12T05:08:13.499" v="111" actId="1076"/>
          <ac:spMkLst>
            <pc:docMk/>
            <pc:sldMk cId="2925984795" sldId="387"/>
            <ac:spMk id="8" creationId="{49C0ACA8-04B8-4FB9-A2F2-5763DBF91ED2}"/>
          </ac:spMkLst>
        </pc:spChg>
        <pc:spChg chg="add mod">
          <ac:chgData name="Masaki Suzuki" userId="2c4feb2ed34ad1a7" providerId="Windows Live" clId="Web-{9CFB1D8E-3449-4A6A-BC98-FB46418E652A}" dt="2021-06-12T05:08:21.546" v="115" actId="20577"/>
          <ac:spMkLst>
            <pc:docMk/>
            <pc:sldMk cId="2925984795" sldId="387"/>
            <ac:spMk id="10" creationId="{2B9A3669-B420-4622-861E-3B01144AC1B8}"/>
          </ac:spMkLst>
        </pc:spChg>
        <pc:spChg chg="add mod">
          <ac:chgData name="Masaki Suzuki" userId="2c4feb2ed34ad1a7" providerId="Windows Live" clId="Web-{9CFB1D8E-3449-4A6A-BC98-FB46418E652A}" dt="2021-06-12T05:08:53.922" v="124" actId="1076"/>
          <ac:spMkLst>
            <pc:docMk/>
            <pc:sldMk cId="2925984795" sldId="387"/>
            <ac:spMk id="13" creationId="{92C7989F-C393-4833-9109-D5C03EFC3A37}"/>
          </ac:spMkLst>
        </pc:spChg>
        <pc:spChg chg="add mod">
          <ac:chgData name="Masaki Suzuki" userId="2c4feb2ed34ad1a7" providerId="Windows Live" clId="Web-{9CFB1D8E-3449-4A6A-BC98-FB46418E652A}" dt="2021-06-12T05:08:56.172" v="125" actId="1076"/>
          <ac:spMkLst>
            <pc:docMk/>
            <pc:sldMk cId="2925984795" sldId="387"/>
            <ac:spMk id="14" creationId="{FA6E5BF4-DD88-4780-BC8C-1C06FCE6B802}"/>
          </ac:spMkLst>
        </pc:spChg>
        <pc:spChg chg="add del">
          <ac:chgData name="Masaki Suzuki" userId="2c4feb2ed34ad1a7" providerId="Windows Live" clId="Web-{9CFB1D8E-3449-4A6A-BC98-FB46418E652A}" dt="2021-06-12T05:09:28.032" v="130"/>
          <ac:spMkLst>
            <pc:docMk/>
            <pc:sldMk cId="2925984795" sldId="387"/>
            <ac:spMk id="15" creationId="{D596AF0D-3393-4625-B444-698A90962078}"/>
          </ac:spMkLst>
        </pc:spChg>
        <pc:spChg chg="add mod">
          <ac:chgData name="Masaki Suzuki" userId="2c4feb2ed34ad1a7" providerId="Windows Live" clId="Web-{9CFB1D8E-3449-4A6A-BC98-FB46418E652A}" dt="2021-06-12T05:09:47.517" v="133" actId="14100"/>
          <ac:spMkLst>
            <pc:docMk/>
            <pc:sldMk cId="2925984795" sldId="387"/>
            <ac:spMk id="17" creationId="{4F465834-3A5E-42BA-8989-2369687B7468}"/>
          </ac:spMkLst>
        </pc:spChg>
        <pc:spChg chg="add mod">
          <ac:chgData name="Masaki Suzuki" userId="2c4feb2ed34ad1a7" providerId="Windows Live" clId="Web-{9CFB1D8E-3449-4A6A-BC98-FB46418E652A}" dt="2021-06-12T05:09:55.970" v="136" actId="14100"/>
          <ac:spMkLst>
            <pc:docMk/>
            <pc:sldMk cId="2925984795" sldId="387"/>
            <ac:spMk id="18" creationId="{183CB62A-D2F4-4583-BB3A-02864F03CD2E}"/>
          </ac:spMkLst>
        </pc:spChg>
      </pc:sldChg>
      <pc:sldChg chg="addSp modSp">
        <pc:chgData name="Masaki Suzuki" userId="2c4feb2ed34ad1a7" providerId="Windows Live" clId="Web-{9CFB1D8E-3449-4A6A-BC98-FB46418E652A}" dt="2021-06-12T05:17:03.027" v="262" actId="1076"/>
        <pc:sldMkLst>
          <pc:docMk/>
          <pc:sldMk cId="2560444411" sldId="389"/>
        </pc:sldMkLst>
        <pc:spChg chg="add mod">
          <ac:chgData name="Masaki Suzuki" userId="2c4feb2ed34ad1a7" providerId="Windows Live" clId="Web-{9CFB1D8E-3449-4A6A-BC98-FB46418E652A}" dt="2021-06-12T05:10:07.252" v="139" actId="14100"/>
          <ac:spMkLst>
            <pc:docMk/>
            <pc:sldMk cId="2560444411" sldId="389"/>
            <ac:spMk id="5" creationId="{DB671531-136F-4893-A7E6-7F7C9E8BF330}"/>
          </ac:spMkLst>
        </pc:spChg>
        <pc:spChg chg="mod">
          <ac:chgData name="Masaki Suzuki" userId="2c4feb2ed34ad1a7" providerId="Windows Live" clId="Web-{9CFB1D8E-3449-4A6A-BC98-FB46418E652A}" dt="2021-06-12T05:11:59.551" v="174" actId="20577"/>
          <ac:spMkLst>
            <pc:docMk/>
            <pc:sldMk cId="2560444411" sldId="389"/>
            <ac:spMk id="6" creationId="{3D5AF3EC-3873-4AB6-B7D8-5E6CBCFF9F81}"/>
          </ac:spMkLst>
        </pc:spChg>
        <pc:spChg chg="add mod">
          <ac:chgData name="Masaki Suzuki" userId="2c4feb2ed34ad1a7" providerId="Windows Live" clId="Web-{9CFB1D8E-3449-4A6A-BC98-FB46418E652A}" dt="2021-06-12T05:10:41.003" v="147" actId="20577"/>
          <ac:spMkLst>
            <pc:docMk/>
            <pc:sldMk cId="2560444411" sldId="389"/>
            <ac:spMk id="7" creationId="{0F022195-A69A-43C8-8E11-3356DC1E9D27}"/>
          </ac:spMkLst>
        </pc:spChg>
        <pc:spChg chg="mod">
          <ac:chgData name="Masaki Suzuki" userId="2c4feb2ed34ad1a7" providerId="Windows Live" clId="Web-{9CFB1D8E-3449-4A6A-BC98-FB46418E652A}" dt="2021-06-12T05:11:06.597" v="155" actId="20577"/>
          <ac:spMkLst>
            <pc:docMk/>
            <pc:sldMk cId="2560444411" sldId="389"/>
            <ac:spMk id="11" creationId="{6767F72A-B215-4DDD-8F1E-F5C7B53A0E3B}"/>
          </ac:spMkLst>
        </pc:spChg>
        <pc:spChg chg="add mod">
          <ac:chgData name="Masaki Suzuki" userId="2c4feb2ed34ad1a7" providerId="Windows Live" clId="Web-{9CFB1D8E-3449-4A6A-BC98-FB46418E652A}" dt="2021-06-12T05:17:03.027" v="262" actId="1076"/>
          <ac:spMkLst>
            <pc:docMk/>
            <pc:sldMk cId="2560444411" sldId="389"/>
            <ac:spMk id="13" creationId="{1CAA3788-A9E8-4A5B-9AA8-DA91E5D10FA1}"/>
          </ac:spMkLst>
        </pc:spChg>
        <pc:spChg chg="add mod">
          <ac:chgData name="Masaki Suzuki" userId="2c4feb2ed34ad1a7" providerId="Windows Live" clId="Web-{9CFB1D8E-3449-4A6A-BC98-FB46418E652A}" dt="2021-06-12T05:11:15.191" v="157" actId="1076"/>
          <ac:spMkLst>
            <pc:docMk/>
            <pc:sldMk cId="2560444411" sldId="389"/>
            <ac:spMk id="14" creationId="{A159FF9C-848F-4D2A-A55D-642CE614EB13}"/>
          </ac:spMkLst>
        </pc:spChg>
        <pc:spChg chg="add mod">
          <ac:chgData name="Masaki Suzuki" userId="2c4feb2ed34ad1a7" providerId="Windows Live" clId="Web-{9CFB1D8E-3449-4A6A-BC98-FB46418E652A}" dt="2021-06-12T05:11:28.941" v="159" actId="1076"/>
          <ac:spMkLst>
            <pc:docMk/>
            <pc:sldMk cId="2560444411" sldId="389"/>
            <ac:spMk id="16" creationId="{10A36438-F2B2-43EA-8DD2-9CC0525700E7}"/>
          </ac:spMkLst>
        </pc:spChg>
        <pc:spChg chg="add mod">
          <ac:chgData name="Masaki Suzuki" userId="2c4feb2ed34ad1a7" providerId="Windows Live" clId="Web-{9CFB1D8E-3449-4A6A-BC98-FB46418E652A}" dt="2021-06-12T05:11:48.395" v="165" actId="1076"/>
          <ac:spMkLst>
            <pc:docMk/>
            <pc:sldMk cId="2560444411" sldId="389"/>
            <ac:spMk id="17" creationId="{E400B4B9-175C-4AF0-821D-898C134184FE}"/>
          </ac:spMkLst>
        </pc:spChg>
        <pc:spChg chg="add mod">
          <ac:chgData name="Masaki Suzuki" userId="2c4feb2ed34ad1a7" providerId="Windows Live" clId="Web-{9CFB1D8E-3449-4A6A-BC98-FB46418E652A}" dt="2021-06-12T05:12:16.067" v="179" actId="1076"/>
          <ac:spMkLst>
            <pc:docMk/>
            <pc:sldMk cId="2560444411" sldId="389"/>
            <ac:spMk id="18" creationId="{9EFD8E10-C976-4363-BD27-B260CBE5375C}"/>
          </ac:spMkLst>
        </pc:spChg>
      </pc:sldChg>
      <pc:sldChg chg="addSp modSp">
        <pc:chgData name="Masaki Suzuki" userId="2c4feb2ed34ad1a7" providerId="Windows Live" clId="Web-{9CFB1D8E-3449-4A6A-BC98-FB46418E652A}" dt="2021-06-12T05:15:48.822" v="248" actId="1076"/>
        <pc:sldMkLst>
          <pc:docMk/>
          <pc:sldMk cId="2325867353" sldId="391"/>
        </pc:sldMkLst>
        <pc:spChg chg="add mod">
          <ac:chgData name="Masaki Suzuki" userId="2c4feb2ed34ad1a7" providerId="Windows Live" clId="Web-{9CFB1D8E-3449-4A6A-BC98-FB46418E652A}" dt="2021-06-12T05:12:44.708" v="183" actId="14100"/>
          <ac:spMkLst>
            <pc:docMk/>
            <pc:sldMk cId="2325867353" sldId="391"/>
            <ac:spMk id="5" creationId="{50644009-0708-4633-B43B-FBBA3AA720DD}"/>
          </ac:spMkLst>
        </pc:spChg>
        <pc:spChg chg="mod">
          <ac:chgData name="Masaki Suzuki" userId="2c4feb2ed34ad1a7" providerId="Windows Live" clId="Web-{9CFB1D8E-3449-4A6A-BC98-FB46418E652A}" dt="2021-06-12T05:14:15.445" v="221" actId="14100"/>
          <ac:spMkLst>
            <pc:docMk/>
            <pc:sldMk cId="2325867353" sldId="391"/>
            <ac:spMk id="6" creationId="{3D5AF3EC-3873-4AB6-B7D8-5E6CBCFF9F81}"/>
          </ac:spMkLst>
        </pc:spChg>
        <pc:spChg chg="add mod">
          <ac:chgData name="Masaki Suzuki" userId="2c4feb2ed34ad1a7" providerId="Windows Live" clId="Web-{9CFB1D8E-3449-4A6A-BC98-FB46418E652A}" dt="2021-06-12T05:15:11.821" v="234" actId="1076"/>
          <ac:spMkLst>
            <pc:docMk/>
            <pc:sldMk cId="2325867353" sldId="391"/>
            <ac:spMk id="7" creationId="{94B80CBC-908A-4147-9E6B-2FC970FEA146}"/>
          </ac:spMkLst>
        </pc:spChg>
        <pc:spChg chg="add mod">
          <ac:chgData name="Masaki Suzuki" userId="2c4feb2ed34ad1a7" providerId="Windows Live" clId="Web-{9CFB1D8E-3449-4A6A-BC98-FB46418E652A}" dt="2021-06-12T05:12:58.021" v="186" actId="1076"/>
          <ac:spMkLst>
            <pc:docMk/>
            <pc:sldMk cId="2325867353" sldId="391"/>
            <ac:spMk id="10" creationId="{21600576-02B5-4046-9688-02B813F62FC5}"/>
          </ac:spMkLst>
        </pc:spChg>
        <pc:spChg chg="add mod">
          <ac:chgData name="Masaki Suzuki" userId="2c4feb2ed34ad1a7" providerId="Windows Live" clId="Web-{9CFB1D8E-3449-4A6A-BC98-FB46418E652A}" dt="2021-06-12T05:13:11.334" v="190" actId="1076"/>
          <ac:spMkLst>
            <pc:docMk/>
            <pc:sldMk cId="2325867353" sldId="391"/>
            <ac:spMk id="12" creationId="{D4CCB640-4F4D-4B79-AE6F-D70CD6F80156}"/>
          </ac:spMkLst>
        </pc:spChg>
        <pc:spChg chg="add mod">
          <ac:chgData name="Masaki Suzuki" userId="2c4feb2ed34ad1a7" providerId="Windows Live" clId="Web-{9CFB1D8E-3449-4A6A-BC98-FB46418E652A}" dt="2021-06-12T05:13:14.428" v="191" actId="1076"/>
          <ac:spMkLst>
            <pc:docMk/>
            <pc:sldMk cId="2325867353" sldId="391"/>
            <ac:spMk id="13" creationId="{28645170-4C32-44C4-969C-8C8EA65C671D}"/>
          </ac:spMkLst>
        </pc:spChg>
        <pc:spChg chg="add mod">
          <ac:chgData name="Masaki Suzuki" userId="2c4feb2ed34ad1a7" providerId="Windows Live" clId="Web-{9CFB1D8E-3449-4A6A-BC98-FB46418E652A}" dt="2021-06-12T05:13:24.584" v="194" actId="1076"/>
          <ac:spMkLst>
            <pc:docMk/>
            <pc:sldMk cId="2325867353" sldId="391"/>
            <ac:spMk id="14" creationId="{7263FE1F-7B6C-4BAA-AB1B-FB6D9A8F3A3A}"/>
          </ac:spMkLst>
        </pc:spChg>
        <pc:spChg chg="add mod">
          <ac:chgData name="Masaki Suzuki" userId="2c4feb2ed34ad1a7" providerId="Windows Live" clId="Web-{9CFB1D8E-3449-4A6A-BC98-FB46418E652A}" dt="2021-06-12T05:14:20.539" v="222" actId="1076"/>
          <ac:spMkLst>
            <pc:docMk/>
            <pc:sldMk cId="2325867353" sldId="391"/>
            <ac:spMk id="15" creationId="{DF820C22-EF4C-40A5-A9AC-65C04C5C17CB}"/>
          </ac:spMkLst>
        </pc:spChg>
        <pc:spChg chg="add mod">
          <ac:chgData name="Masaki Suzuki" userId="2c4feb2ed34ad1a7" providerId="Windows Live" clId="Web-{9CFB1D8E-3449-4A6A-BC98-FB46418E652A}" dt="2021-06-12T05:14:45.383" v="227" actId="1076"/>
          <ac:spMkLst>
            <pc:docMk/>
            <pc:sldMk cId="2325867353" sldId="391"/>
            <ac:spMk id="16" creationId="{611DAD96-888D-4739-AA73-69D9C553A291}"/>
          </ac:spMkLst>
        </pc:spChg>
        <pc:spChg chg="add mod">
          <ac:chgData name="Masaki Suzuki" userId="2c4feb2ed34ad1a7" providerId="Windows Live" clId="Web-{9CFB1D8E-3449-4A6A-BC98-FB46418E652A}" dt="2021-06-12T05:13:39.210" v="200" actId="1076"/>
          <ac:spMkLst>
            <pc:docMk/>
            <pc:sldMk cId="2325867353" sldId="391"/>
            <ac:spMk id="17" creationId="{F1B74361-6CF4-4531-B94B-FD851195FF21}"/>
          </ac:spMkLst>
        </pc:spChg>
        <pc:spChg chg="add mod">
          <ac:chgData name="Masaki Suzuki" userId="2c4feb2ed34ad1a7" providerId="Windows Live" clId="Web-{9CFB1D8E-3449-4A6A-BC98-FB46418E652A}" dt="2021-06-12T05:15:25.009" v="238" actId="1076"/>
          <ac:spMkLst>
            <pc:docMk/>
            <pc:sldMk cId="2325867353" sldId="391"/>
            <ac:spMk id="19" creationId="{3ABFDB9F-9AF5-49BE-935B-AE285501890E}"/>
          </ac:spMkLst>
        </pc:spChg>
        <pc:spChg chg="add mod">
          <ac:chgData name="Masaki Suzuki" userId="2c4feb2ed34ad1a7" providerId="Windows Live" clId="Web-{9CFB1D8E-3449-4A6A-BC98-FB46418E652A}" dt="2021-06-12T05:15:35.540" v="244" actId="1076"/>
          <ac:spMkLst>
            <pc:docMk/>
            <pc:sldMk cId="2325867353" sldId="391"/>
            <ac:spMk id="20" creationId="{53FBCC90-D2A4-45D2-9ACC-8D0418DAA5F1}"/>
          </ac:spMkLst>
        </pc:spChg>
        <pc:spChg chg="add mod">
          <ac:chgData name="Masaki Suzuki" userId="2c4feb2ed34ad1a7" providerId="Windows Live" clId="Web-{9CFB1D8E-3449-4A6A-BC98-FB46418E652A}" dt="2021-06-12T05:15:48.822" v="248" actId="1076"/>
          <ac:spMkLst>
            <pc:docMk/>
            <pc:sldMk cId="2325867353" sldId="391"/>
            <ac:spMk id="21" creationId="{248E92A8-910E-4C76-BDD2-45B92A775DF7}"/>
          </ac:spMkLst>
        </pc:spChg>
      </pc:sldChg>
      <pc:sldChg chg="addSp modSp">
        <pc:chgData name="Masaki Suzuki" userId="2c4feb2ed34ad1a7" providerId="Windows Live" clId="Web-{9CFB1D8E-3449-4A6A-BC98-FB46418E652A}" dt="2021-06-12T05:16:29.682" v="256" actId="1076"/>
        <pc:sldMkLst>
          <pc:docMk/>
          <pc:sldMk cId="3947848655" sldId="392"/>
        </pc:sldMkLst>
        <pc:spChg chg="add mod">
          <ac:chgData name="Masaki Suzuki" userId="2c4feb2ed34ad1a7" providerId="Windows Live" clId="Web-{9CFB1D8E-3449-4A6A-BC98-FB46418E652A}" dt="2021-06-12T05:16:04.603" v="250" actId="1076"/>
          <ac:spMkLst>
            <pc:docMk/>
            <pc:sldMk cId="3947848655" sldId="392"/>
            <ac:spMk id="5" creationId="{86AC23EB-D639-43B1-AA50-D0070888FDDE}"/>
          </ac:spMkLst>
        </pc:spChg>
        <pc:spChg chg="add mod">
          <ac:chgData name="Masaki Suzuki" userId="2c4feb2ed34ad1a7" providerId="Windows Live" clId="Web-{9CFB1D8E-3449-4A6A-BC98-FB46418E652A}" dt="2021-06-12T05:16:11.182" v="252" actId="1076"/>
          <ac:spMkLst>
            <pc:docMk/>
            <pc:sldMk cId="3947848655" sldId="392"/>
            <ac:spMk id="10" creationId="{00D7E72A-4E40-416B-8377-AD275FC03C8D}"/>
          </ac:spMkLst>
        </pc:spChg>
        <pc:spChg chg="add mod">
          <ac:chgData name="Masaki Suzuki" userId="2c4feb2ed34ad1a7" providerId="Windows Live" clId="Web-{9CFB1D8E-3449-4A6A-BC98-FB46418E652A}" dt="2021-06-12T05:16:29.682" v="256" actId="1076"/>
          <ac:spMkLst>
            <pc:docMk/>
            <pc:sldMk cId="3947848655" sldId="392"/>
            <ac:spMk id="12" creationId="{0B60C498-80E6-4480-A5B6-762461BC0372}"/>
          </ac:spMkLst>
        </pc:spChg>
      </pc:sldChg>
      <pc:sldChg chg="addSp modSp">
        <pc:chgData name="Masaki Suzuki" userId="2c4feb2ed34ad1a7" providerId="Windows Live" clId="Web-{9CFB1D8E-3449-4A6A-BC98-FB46418E652A}" dt="2021-06-12T05:17:37.762" v="274" actId="20577"/>
        <pc:sldMkLst>
          <pc:docMk/>
          <pc:sldMk cId="1014582624" sldId="393"/>
        </pc:sldMkLst>
        <pc:spChg chg="add mod">
          <ac:chgData name="Masaki Suzuki" userId="2c4feb2ed34ad1a7" providerId="Windows Live" clId="Web-{9CFB1D8E-3449-4A6A-BC98-FB46418E652A}" dt="2021-06-12T05:16:49.120" v="260" actId="1076"/>
          <ac:spMkLst>
            <pc:docMk/>
            <pc:sldMk cId="1014582624" sldId="393"/>
            <ac:spMk id="7" creationId="{B4BA31C7-C482-425D-8568-FC668BB8B0AB}"/>
          </ac:spMkLst>
        </pc:spChg>
        <pc:spChg chg="add mod">
          <ac:chgData name="Masaki Suzuki" userId="2c4feb2ed34ad1a7" providerId="Windows Live" clId="Web-{9CFB1D8E-3449-4A6A-BC98-FB46418E652A}" dt="2021-06-12T05:17:10.402" v="264" actId="1076"/>
          <ac:spMkLst>
            <pc:docMk/>
            <pc:sldMk cId="1014582624" sldId="393"/>
            <ac:spMk id="9" creationId="{8953DFAC-C253-4455-B2A0-5E11A7C714C0}"/>
          </ac:spMkLst>
        </pc:spChg>
        <pc:spChg chg="add mod">
          <ac:chgData name="Masaki Suzuki" userId="2c4feb2ed34ad1a7" providerId="Windows Live" clId="Web-{9CFB1D8E-3449-4A6A-BC98-FB46418E652A}" dt="2021-06-12T05:16:56.777" v="261" actId="1076"/>
          <ac:spMkLst>
            <pc:docMk/>
            <pc:sldMk cId="1014582624" sldId="393"/>
            <ac:spMk id="10" creationId="{DF36F8EC-AD0A-475B-B454-6ABB4C86D3ED}"/>
          </ac:spMkLst>
        </pc:spChg>
        <pc:spChg chg="add mod">
          <ac:chgData name="Masaki Suzuki" userId="2c4feb2ed34ad1a7" providerId="Windows Live" clId="Web-{9CFB1D8E-3449-4A6A-BC98-FB46418E652A}" dt="2021-06-12T05:17:18.386" v="267" actId="1076"/>
          <ac:spMkLst>
            <pc:docMk/>
            <pc:sldMk cId="1014582624" sldId="393"/>
            <ac:spMk id="13" creationId="{D559A07F-F74E-43EF-95E9-EA865D1AB6B1}"/>
          </ac:spMkLst>
        </pc:spChg>
        <pc:spChg chg="add mod">
          <ac:chgData name="Masaki Suzuki" userId="2c4feb2ed34ad1a7" providerId="Windows Live" clId="Web-{9CFB1D8E-3449-4A6A-BC98-FB46418E652A}" dt="2021-06-12T05:17:24.668" v="271" actId="20577"/>
          <ac:spMkLst>
            <pc:docMk/>
            <pc:sldMk cId="1014582624" sldId="393"/>
            <ac:spMk id="14" creationId="{C349FE7A-9CB5-479D-8EA6-901DBA206C3E}"/>
          </ac:spMkLst>
        </pc:spChg>
        <pc:spChg chg="add mod">
          <ac:chgData name="Masaki Suzuki" userId="2c4feb2ed34ad1a7" providerId="Windows Live" clId="Web-{9CFB1D8E-3449-4A6A-BC98-FB46418E652A}" dt="2021-06-12T05:17:37.762" v="274" actId="20577"/>
          <ac:spMkLst>
            <pc:docMk/>
            <pc:sldMk cId="1014582624" sldId="393"/>
            <ac:spMk id="15" creationId="{D1FDBAD5-CF59-4871-9AB6-95E05F1972BD}"/>
          </ac:spMkLst>
        </pc:spChg>
      </pc:sldChg>
      <pc:sldChg chg="addSp delSp modSp">
        <pc:chgData name="Masaki Suzuki" userId="2c4feb2ed34ad1a7" providerId="Windows Live" clId="Web-{9CFB1D8E-3449-4A6A-BC98-FB46418E652A}" dt="2021-06-12T05:25:23.757" v="421" actId="20577"/>
        <pc:sldMkLst>
          <pc:docMk/>
          <pc:sldMk cId="1390421664" sldId="394"/>
        </pc:sldMkLst>
        <pc:spChg chg="mod">
          <ac:chgData name="Masaki Suzuki" userId="2c4feb2ed34ad1a7" providerId="Windows Live" clId="Web-{9CFB1D8E-3449-4A6A-BC98-FB46418E652A}" dt="2021-06-12T05:24:28.224" v="405" actId="20577"/>
          <ac:spMkLst>
            <pc:docMk/>
            <pc:sldMk cId="1390421664" sldId="394"/>
            <ac:spMk id="6" creationId="{5FD2ECB2-1C1A-40DA-AEDF-CF340048781A}"/>
          </ac:spMkLst>
        </pc:spChg>
        <pc:spChg chg="add mod">
          <ac:chgData name="Masaki Suzuki" userId="2c4feb2ed34ad1a7" providerId="Windows Live" clId="Web-{9CFB1D8E-3449-4A6A-BC98-FB46418E652A}" dt="2021-06-12T05:20:16.281" v="325" actId="20577"/>
          <ac:spMkLst>
            <pc:docMk/>
            <pc:sldMk cId="1390421664" sldId="394"/>
            <ac:spMk id="7" creationId="{78425B0B-41B6-4585-85EA-AFE5F7A1E285}"/>
          </ac:spMkLst>
        </pc:spChg>
        <pc:spChg chg="mod">
          <ac:chgData name="Masaki Suzuki" userId="2c4feb2ed34ad1a7" providerId="Windows Live" clId="Web-{9CFB1D8E-3449-4A6A-BC98-FB46418E652A}" dt="2021-06-12T05:22:34.018" v="365" actId="20577"/>
          <ac:spMkLst>
            <pc:docMk/>
            <pc:sldMk cId="1390421664" sldId="394"/>
            <ac:spMk id="11" creationId="{6767F72A-B215-4DDD-8F1E-F5C7B53A0E3B}"/>
          </ac:spMkLst>
        </pc:spChg>
        <pc:spChg chg="add mod">
          <ac:chgData name="Masaki Suzuki" userId="2c4feb2ed34ad1a7" providerId="Windows Live" clId="Web-{9CFB1D8E-3449-4A6A-BC98-FB46418E652A}" dt="2021-06-12T05:20:47.172" v="336" actId="1076"/>
          <ac:spMkLst>
            <pc:docMk/>
            <pc:sldMk cId="1390421664" sldId="394"/>
            <ac:spMk id="14" creationId="{BF47370E-D56B-4F11-BF1F-D58D5F99C815}"/>
          </ac:spMkLst>
        </pc:spChg>
        <pc:spChg chg="add mod">
          <ac:chgData name="Masaki Suzuki" userId="2c4feb2ed34ad1a7" providerId="Windows Live" clId="Web-{9CFB1D8E-3449-4A6A-BC98-FB46418E652A}" dt="2021-06-12T05:21:11.470" v="340" actId="1076"/>
          <ac:spMkLst>
            <pc:docMk/>
            <pc:sldMk cId="1390421664" sldId="394"/>
            <ac:spMk id="16" creationId="{A88C0731-068E-4243-91DB-DE8B5819CD94}"/>
          </ac:spMkLst>
        </pc:spChg>
        <pc:spChg chg="add mod">
          <ac:chgData name="Masaki Suzuki" userId="2c4feb2ed34ad1a7" providerId="Windows Live" clId="Web-{9CFB1D8E-3449-4A6A-BC98-FB46418E652A}" dt="2021-06-12T05:22:40.284" v="366" actId="1076"/>
          <ac:spMkLst>
            <pc:docMk/>
            <pc:sldMk cId="1390421664" sldId="394"/>
            <ac:spMk id="17" creationId="{7846012E-4A4D-41BA-AC46-C3A64AB8425D}"/>
          </ac:spMkLst>
        </pc:spChg>
        <pc:spChg chg="add mod">
          <ac:chgData name="Masaki Suzuki" userId="2c4feb2ed34ad1a7" providerId="Windows Live" clId="Web-{9CFB1D8E-3449-4A6A-BC98-FB46418E652A}" dt="2021-06-12T05:21:21.173" v="344" actId="20577"/>
          <ac:spMkLst>
            <pc:docMk/>
            <pc:sldMk cId="1390421664" sldId="394"/>
            <ac:spMk id="18" creationId="{8A3D7348-7056-41CC-B9E5-403289FA060B}"/>
          </ac:spMkLst>
        </pc:spChg>
        <pc:spChg chg="add mod">
          <ac:chgData name="Masaki Suzuki" userId="2c4feb2ed34ad1a7" providerId="Windows Live" clId="Web-{9CFB1D8E-3449-4A6A-BC98-FB46418E652A}" dt="2021-06-12T05:23:33.457" v="381" actId="1076"/>
          <ac:spMkLst>
            <pc:docMk/>
            <pc:sldMk cId="1390421664" sldId="394"/>
            <ac:spMk id="19" creationId="{4DC0FDED-14AD-4EBD-A32C-63CCF8241DE9}"/>
          </ac:spMkLst>
        </pc:spChg>
        <pc:spChg chg="add del mod">
          <ac:chgData name="Masaki Suzuki" userId="2c4feb2ed34ad1a7" providerId="Windows Live" clId="Web-{9CFB1D8E-3449-4A6A-BC98-FB46418E652A}" dt="2021-06-12T05:23:18.051" v="380"/>
          <ac:spMkLst>
            <pc:docMk/>
            <pc:sldMk cId="1390421664" sldId="394"/>
            <ac:spMk id="20" creationId="{898EA394-A104-482C-A234-AD3D1043942B}"/>
          </ac:spMkLst>
        </pc:spChg>
        <pc:spChg chg="add mod">
          <ac:chgData name="Masaki Suzuki" userId="2c4feb2ed34ad1a7" providerId="Windows Live" clId="Web-{9CFB1D8E-3449-4A6A-BC98-FB46418E652A}" dt="2021-06-12T05:23:56.395" v="392" actId="20577"/>
          <ac:spMkLst>
            <pc:docMk/>
            <pc:sldMk cId="1390421664" sldId="394"/>
            <ac:spMk id="21" creationId="{83BCF372-FBA9-4D04-9A63-A4E8975E1E3D}"/>
          </ac:spMkLst>
        </pc:spChg>
        <pc:spChg chg="add del mod">
          <ac:chgData name="Masaki Suzuki" userId="2c4feb2ed34ad1a7" providerId="Windows Live" clId="Web-{9CFB1D8E-3449-4A6A-BC98-FB46418E652A}" dt="2021-06-12T05:24:39.115" v="408"/>
          <ac:spMkLst>
            <pc:docMk/>
            <pc:sldMk cId="1390421664" sldId="394"/>
            <ac:spMk id="22" creationId="{D05E655F-C22D-4752-BC7A-D7C818D67EF9}"/>
          </ac:spMkLst>
        </pc:spChg>
        <pc:spChg chg="add mod">
          <ac:chgData name="Masaki Suzuki" userId="2c4feb2ed34ad1a7" providerId="Windows Live" clId="Web-{9CFB1D8E-3449-4A6A-BC98-FB46418E652A}" dt="2021-06-12T05:24:50.334" v="411" actId="20577"/>
          <ac:spMkLst>
            <pc:docMk/>
            <pc:sldMk cId="1390421664" sldId="394"/>
            <ac:spMk id="23" creationId="{A6296161-DF43-4229-B655-F877E76D9E16}"/>
          </ac:spMkLst>
        </pc:spChg>
        <pc:spChg chg="add mod">
          <ac:chgData name="Masaki Suzuki" userId="2c4feb2ed34ad1a7" providerId="Windows Live" clId="Web-{9CFB1D8E-3449-4A6A-BC98-FB46418E652A}" dt="2021-06-12T05:25:11.600" v="417" actId="1076"/>
          <ac:spMkLst>
            <pc:docMk/>
            <pc:sldMk cId="1390421664" sldId="394"/>
            <ac:spMk id="24" creationId="{6D8E8878-0535-4B0C-BF09-31DFF3C203B1}"/>
          </ac:spMkLst>
        </pc:spChg>
        <pc:spChg chg="add mod">
          <ac:chgData name="Masaki Suzuki" userId="2c4feb2ed34ad1a7" providerId="Windows Live" clId="Web-{9CFB1D8E-3449-4A6A-BC98-FB46418E652A}" dt="2021-06-12T05:25:23.757" v="421" actId="20577"/>
          <ac:spMkLst>
            <pc:docMk/>
            <pc:sldMk cId="1390421664" sldId="394"/>
            <ac:spMk id="25" creationId="{F3CB5155-D6C9-41A0-B0FF-C743F5941292}"/>
          </ac:spMkLst>
        </pc:spChg>
      </pc:sldChg>
      <pc:sldChg chg="addSp modSp">
        <pc:chgData name="Masaki Suzuki" userId="2c4feb2ed34ad1a7" providerId="Windows Live" clId="Web-{9CFB1D8E-3449-4A6A-BC98-FB46418E652A}" dt="2021-06-12T05:28:50.683" v="485" actId="1076"/>
        <pc:sldMkLst>
          <pc:docMk/>
          <pc:sldMk cId="2085005044" sldId="396"/>
        </pc:sldMkLst>
        <pc:spChg chg="mod">
          <ac:chgData name="Masaki Suzuki" userId="2c4feb2ed34ad1a7" providerId="Windows Live" clId="Web-{9CFB1D8E-3449-4A6A-BC98-FB46418E652A}" dt="2021-06-12T05:28:02.448" v="473" actId="1076"/>
          <ac:spMkLst>
            <pc:docMk/>
            <pc:sldMk cId="2085005044" sldId="396"/>
            <ac:spMk id="7" creationId="{E3060DB0-8642-4420-842B-468574B89B23}"/>
          </ac:spMkLst>
        </pc:spChg>
        <pc:spChg chg="mod">
          <ac:chgData name="Masaki Suzuki" userId="2c4feb2ed34ad1a7" providerId="Windows Live" clId="Web-{9CFB1D8E-3449-4A6A-BC98-FB46418E652A}" dt="2021-06-12T05:28:10.104" v="476" actId="1076"/>
          <ac:spMkLst>
            <pc:docMk/>
            <pc:sldMk cId="2085005044" sldId="396"/>
            <ac:spMk id="12" creationId="{11083774-EAC9-4A78-AB8A-64AA2757D137}"/>
          </ac:spMkLst>
        </pc:spChg>
        <pc:spChg chg="add mod">
          <ac:chgData name="Masaki Suzuki" userId="2c4feb2ed34ad1a7" providerId="Windows Live" clId="Web-{9CFB1D8E-3449-4A6A-BC98-FB46418E652A}" dt="2021-06-12T05:27:01.134" v="456" actId="20577"/>
          <ac:spMkLst>
            <pc:docMk/>
            <pc:sldMk cId="2085005044" sldId="396"/>
            <ac:spMk id="13" creationId="{A4A98F01-2349-4E6F-A095-669C3837566F}"/>
          </ac:spMkLst>
        </pc:spChg>
        <pc:spChg chg="add mod">
          <ac:chgData name="Masaki Suzuki" userId="2c4feb2ed34ad1a7" providerId="Windows Live" clId="Web-{9CFB1D8E-3449-4A6A-BC98-FB46418E652A}" dt="2021-06-12T05:28:50.683" v="485" actId="1076"/>
          <ac:spMkLst>
            <pc:docMk/>
            <pc:sldMk cId="2085005044" sldId="396"/>
            <ac:spMk id="14" creationId="{A4B0B652-F7E7-4483-902A-C038BBFADC8E}"/>
          </ac:spMkLst>
        </pc:spChg>
        <pc:spChg chg="add mod">
          <ac:chgData name="Masaki Suzuki" userId="2c4feb2ed34ad1a7" providerId="Windows Live" clId="Web-{9CFB1D8E-3449-4A6A-BC98-FB46418E652A}" dt="2021-06-12T05:27:21.790" v="462" actId="20577"/>
          <ac:spMkLst>
            <pc:docMk/>
            <pc:sldMk cId="2085005044" sldId="396"/>
            <ac:spMk id="32" creationId="{439A73BB-1ECB-457D-85ED-1E8BDBB74C75}"/>
          </ac:spMkLst>
        </pc:spChg>
        <pc:spChg chg="mod">
          <ac:chgData name="Masaki Suzuki" userId="2c4feb2ed34ad1a7" providerId="Windows Live" clId="Web-{9CFB1D8E-3449-4A6A-BC98-FB46418E652A}" dt="2021-06-12T05:28:16.932" v="478" actId="1076"/>
          <ac:spMkLst>
            <pc:docMk/>
            <pc:sldMk cId="2085005044" sldId="396"/>
            <ac:spMk id="35" creationId="{0ECD65F6-7302-4988-8B7F-744B4BBC95E8}"/>
          </ac:spMkLst>
        </pc:spChg>
        <pc:spChg chg="mod">
          <ac:chgData name="Masaki Suzuki" userId="2c4feb2ed34ad1a7" providerId="Windows Live" clId="Web-{9CFB1D8E-3449-4A6A-BC98-FB46418E652A}" dt="2021-06-12T05:28:12.604" v="477" actId="1076"/>
          <ac:spMkLst>
            <pc:docMk/>
            <pc:sldMk cId="2085005044" sldId="396"/>
            <ac:spMk id="38" creationId="{8339C1AB-25E6-46C8-99B8-9BECFBBB4C0E}"/>
          </ac:spMkLst>
        </pc:spChg>
        <pc:spChg chg="add mod">
          <ac:chgData name="Masaki Suzuki" userId="2c4feb2ed34ad1a7" providerId="Windows Live" clId="Web-{9CFB1D8E-3449-4A6A-BC98-FB46418E652A}" dt="2021-06-12T05:27:38.588" v="464" actId="1076"/>
          <ac:spMkLst>
            <pc:docMk/>
            <pc:sldMk cId="2085005044" sldId="396"/>
            <ac:spMk id="39" creationId="{6582492A-F8CA-43C2-B193-F656C2AF0923}"/>
          </ac:spMkLst>
        </pc:spChg>
        <pc:spChg chg="add mod">
          <ac:chgData name="Masaki Suzuki" userId="2c4feb2ed34ad1a7" providerId="Windows Live" clId="Web-{9CFB1D8E-3449-4A6A-BC98-FB46418E652A}" dt="2021-06-12T05:27:54.901" v="471" actId="1076"/>
          <ac:spMkLst>
            <pc:docMk/>
            <pc:sldMk cId="2085005044" sldId="396"/>
            <ac:spMk id="40" creationId="{F962378E-A35A-4FD7-96C5-FDE70F441E18}"/>
          </ac:spMkLst>
        </pc:spChg>
        <pc:spChg chg="add mod">
          <ac:chgData name="Masaki Suzuki" userId="2c4feb2ed34ad1a7" providerId="Windows Live" clId="Web-{9CFB1D8E-3449-4A6A-BC98-FB46418E652A}" dt="2021-06-12T05:28:26.214" v="480" actId="20577"/>
          <ac:spMkLst>
            <pc:docMk/>
            <pc:sldMk cId="2085005044" sldId="396"/>
            <ac:spMk id="41" creationId="{CA040F48-0754-45AC-A399-3E52A1AB8A28}"/>
          </ac:spMkLst>
        </pc:spChg>
      </pc:sldChg>
      <pc:sldChg chg="addSp modSp">
        <pc:chgData name="Masaki Suzuki" userId="2c4feb2ed34ad1a7" providerId="Windows Live" clId="Web-{9CFB1D8E-3449-4A6A-BC98-FB46418E652A}" dt="2021-06-12T05:31:32.093" v="524" actId="1076"/>
        <pc:sldMkLst>
          <pc:docMk/>
          <pc:sldMk cId="1275981446" sldId="397"/>
        </pc:sldMkLst>
        <pc:spChg chg="add mod">
          <ac:chgData name="Masaki Suzuki" userId="2c4feb2ed34ad1a7" providerId="Windows Live" clId="Web-{9CFB1D8E-3449-4A6A-BC98-FB46418E652A}" dt="2021-06-12T05:29:32.887" v="491" actId="20577"/>
          <ac:spMkLst>
            <pc:docMk/>
            <pc:sldMk cId="1275981446" sldId="397"/>
            <ac:spMk id="7" creationId="{D95AD429-FE25-412B-BF80-12A8EF828F07}"/>
          </ac:spMkLst>
        </pc:spChg>
        <pc:spChg chg="add mod">
          <ac:chgData name="Masaki Suzuki" userId="2c4feb2ed34ad1a7" providerId="Windows Live" clId="Web-{9CFB1D8E-3449-4A6A-BC98-FB46418E652A}" dt="2021-06-12T05:31:17.077" v="520" actId="1076"/>
          <ac:spMkLst>
            <pc:docMk/>
            <pc:sldMk cId="1275981446" sldId="397"/>
            <ac:spMk id="9" creationId="{153D4008-22E0-4797-B78F-8C025345F1DB}"/>
          </ac:spMkLst>
        </pc:spChg>
        <pc:spChg chg="add mod">
          <ac:chgData name="Masaki Suzuki" userId="2c4feb2ed34ad1a7" providerId="Windows Live" clId="Web-{9CFB1D8E-3449-4A6A-BC98-FB46418E652A}" dt="2021-06-12T05:31:32.093" v="524" actId="1076"/>
          <ac:spMkLst>
            <pc:docMk/>
            <pc:sldMk cId="1275981446" sldId="397"/>
            <ac:spMk id="12" creationId="{6013CA30-DFC3-4C65-BCDE-9ECA929697C9}"/>
          </ac:spMkLst>
        </pc:spChg>
        <pc:spChg chg="add mod">
          <ac:chgData name="Masaki Suzuki" userId="2c4feb2ed34ad1a7" providerId="Windows Live" clId="Web-{9CFB1D8E-3449-4A6A-BC98-FB46418E652A}" dt="2021-06-12T05:29:46.716" v="495" actId="20577"/>
          <ac:spMkLst>
            <pc:docMk/>
            <pc:sldMk cId="1275981446" sldId="397"/>
            <ac:spMk id="22" creationId="{E01BAF9F-7958-4DBE-825F-290EE03DAD5E}"/>
          </ac:spMkLst>
        </pc:spChg>
        <pc:spChg chg="add mod">
          <ac:chgData name="Masaki Suzuki" userId="2c4feb2ed34ad1a7" providerId="Windows Live" clId="Web-{9CFB1D8E-3449-4A6A-BC98-FB46418E652A}" dt="2021-06-12T05:30:09.513" v="503" actId="1076"/>
          <ac:spMkLst>
            <pc:docMk/>
            <pc:sldMk cId="1275981446" sldId="397"/>
            <ac:spMk id="23" creationId="{A30E0726-59D8-4863-BAD0-CBD148D15895}"/>
          </ac:spMkLst>
        </pc:spChg>
        <pc:spChg chg="add mod">
          <ac:chgData name="Masaki Suzuki" userId="2c4feb2ed34ad1a7" providerId="Windows Live" clId="Web-{9CFB1D8E-3449-4A6A-BC98-FB46418E652A}" dt="2021-06-12T05:30:15.576" v="506" actId="20577"/>
          <ac:spMkLst>
            <pc:docMk/>
            <pc:sldMk cId="1275981446" sldId="397"/>
            <ac:spMk id="24" creationId="{0555F433-7992-4428-8D0F-99C841B67FFF}"/>
          </ac:spMkLst>
        </pc:spChg>
        <pc:spChg chg="mod">
          <ac:chgData name="Masaki Suzuki" userId="2c4feb2ed34ad1a7" providerId="Windows Live" clId="Web-{9CFB1D8E-3449-4A6A-BC98-FB46418E652A}" dt="2021-06-12T05:29:02.324" v="486" actId="1076"/>
          <ac:spMkLst>
            <pc:docMk/>
            <pc:sldMk cId="1275981446" sldId="397"/>
            <ac:spMk id="29" creationId="{8DB1D132-9820-4E32-A1A4-69E7B538CE08}"/>
          </ac:spMkLst>
        </pc:spChg>
        <pc:spChg chg="mod">
          <ac:chgData name="Masaki Suzuki" userId="2c4feb2ed34ad1a7" providerId="Windows Live" clId="Web-{9CFB1D8E-3449-4A6A-BC98-FB46418E652A}" dt="2021-06-12T05:29:05.980" v="487" actId="1076"/>
          <ac:spMkLst>
            <pc:docMk/>
            <pc:sldMk cId="1275981446" sldId="397"/>
            <ac:spMk id="30" creationId="{FDEE05C9-3535-4505-B261-2CCCA95E77CF}"/>
          </ac:spMkLst>
        </pc:spChg>
        <pc:spChg chg="add mod">
          <ac:chgData name="Masaki Suzuki" userId="2c4feb2ed34ad1a7" providerId="Windows Live" clId="Web-{9CFB1D8E-3449-4A6A-BC98-FB46418E652A}" dt="2021-06-12T05:30:33.982" v="512" actId="1076"/>
          <ac:spMkLst>
            <pc:docMk/>
            <pc:sldMk cId="1275981446" sldId="397"/>
            <ac:spMk id="33" creationId="{10ACF9F4-69FF-4149-AA13-6A4E4D84FAC1}"/>
          </ac:spMkLst>
        </pc:spChg>
        <pc:spChg chg="add mod">
          <ac:chgData name="Masaki Suzuki" userId="2c4feb2ed34ad1a7" providerId="Windows Live" clId="Web-{9CFB1D8E-3449-4A6A-BC98-FB46418E652A}" dt="2021-06-12T05:30:51.342" v="516" actId="1076"/>
          <ac:spMkLst>
            <pc:docMk/>
            <pc:sldMk cId="1275981446" sldId="397"/>
            <ac:spMk id="34" creationId="{4927EB5F-C6EB-4312-BDA3-08704AEE4991}"/>
          </ac:spMkLst>
        </pc:spChg>
        <pc:spChg chg="add mod">
          <ac:chgData name="Masaki Suzuki" userId="2c4feb2ed34ad1a7" providerId="Windows Live" clId="Web-{9CFB1D8E-3449-4A6A-BC98-FB46418E652A}" dt="2021-06-12T05:30:59.577" v="518" actId="1076"/>
          <ac:spMkLst>
            <pc:docMk/>
            <pc:sldMk cId="1275981446" sldId="397"/>
            <ac:spMk id="35" creationId="{05C0BD54-683C-4CAF-8651-6477495DD1EA}"/>
          </ac:spMkLst>
        </pc:spChg>
      </pc:sldChg>
      <pc:sldChg chg="addSp modSp">
        <pc:chgData name="Masaki Suzuki" userId="2c4feb2ed34ad1a7" providerId="Windows Live" clId="Web-{9CFB1D8E-3449-4A6A-BC98-FB46418E652A}" dt="2021-06-12T05:26:50.524" v="447" actId="1076"/>
        <pc:sldMkLst>
          <pc:docMk/>
          <pc:sldMk cId="3448728400" sldId="398"/>
        </pc:sldMkLst>
        <pc:spChg chg="mod">
          <ac:chgData name="Masaki Suzuki" userId="2c4feb2ed34ad1a7" providerId="Windows Live" clId="Web-{9CFB1D8E-3449-4A6A-BC98-FB46418E652A}" dt="2021-06-12T05:25:36.226" v="423" actId="14100"/>
          <ac:spMkLst>
            <pc:docMk/>
            <pc:sldMk cId="3448728400" sldId="398"/>
            <ac:spMk id="6" creationId="{5FD2ECB2-1C1A-40DA-AEDF-CF340048781A}"/>
          </ac:spMkLst>
        </pc:spChg>
        <pc:spChg chg="add mod">
          <ac:chgData name="Masaki Suzuki" userId="2c4feb2ed34ad1a7" providerId="Windows Live" clId="Web-{9CFB1D8E-3449-4A6A-BC98-FB46418E652A}" dt="2021-06-12T05:25:40.194" v="424" actId="1076"/>
          <ac:spMkLst>
            <pc:docMk/>
            <pc:sldMk cId="3448728400" sldId="398"/>
            <ac:spMk id="7" creationId="{1ACEEED8-A44C-4E29-96B3-AFF30E160800}"/>
          </ac:spMkLst>
        </pc:spChg>
        <pc:spChg chg="add mod">
          <ac:chgData name="Masaki Suzuki" userId="2c4feb2ed34ad1a7" providerId="Windows Live" clId="Web-{9CFB1D8E-3449-4A6A-BC98-FB46418E652A}" dt="2021-06-12T05:25:57.773" v="433" actId="20577"/>
          <ac:spMkLst>
            <pc:docMk/>
            <pc:sldMk cId="3448728400" sldId="398"/>
            <ac:spMk id="19" creationId="{78C27FB8-ADF3-4D8A-BFDB-C5B8D3B155D0}"/>
          </ac:spMkLst>
        </pc:spChg>
        <pc:spChg chg="add mod">
          <ac:chgData name="Masaki Suzuki" userId="2c4feb2ed34ad1a7" providerId="Windows Live" clId="Web-{9CFB1D8E-3449-4A6A-BC98-FB46418E652A}" dt="2021-06-12T05:26:13.976" v="437" actId="20577"/>
          <ac:spMkLst>
            <pc:docMk/>
            <pc:sldMk cId="3448728400" sldId="398"/>
            <ac:spMk id="20" creationId="{09CED483-8591-4CD1-AF50-E94ABF7C191E}"/>
          </ac:spMkLst>
        </pc:spChg>
        <pc:spChg chg="add mod">
          <ac:chgData name="Masaki Suzuki" userId="2c4feb2ed34ad1a7" providerId="Windows Live" clId="Web-{9CFB1D8E-3449-4A6A-BC98-FB46418E652A}" dt="2021-06-12T05:26:31.992" v="442" actId="1076"/>
          <ac:spMkLst>
            <pc:docMk/>
            <pc:sldMk cId="3448728400" sldId="398"/>
            <ac:spMk id="21" creationId="{F20CB46F-8358-4220-95EA-170E49D607B9}"/>
          </ac:spMkLst>
        </pc:spChg>
        <pc:spChg chg="add mod">
          <ac:chgData name="Masaki Suzuki" userId="2c4feb2ed34ad1a7" providerId="Windows Live" clId="Web-{9CFB1D8E-3449-4A6A-BC98-FB46418E652A}" dt="2021-06-12T05:26:50.524" v="447" actId="1076"/>
          <ac:spMkLst>
            <pc:docMk/>
            <pc:sldMk cId="3448728400" sldId="398"/>
            <ac:spMk id="22" creationId="{C3C30CA7-1687-478B-A4A6-97899FD42FE3}"/>
          </ac:spMkLst>
        </pc:spChg>
      </pc:sldChg>
      <pc:sldChg chg="addSp modSp">
        <pc:chgData name="Masaki Suzuki" userId="2c4feb2ed34ad1a7" providerId="Windows Live" clId="Web-{9CFB1D8E-3449-4A6A-BC98-FB46418E652A}" dt="2021-06-12T05:35:24.145" v="578" actId="1076"/>
        <pc:sldMkLst>
          <pc:docMk/>
          <pc:sldMk cId="2961450010" sldId="399"/>
        </pc:sldMkLst>
        <pc:spChg chg="add mod">
          <ac:chgData name="Masaki Suzuki" userId="2c4feb2ed34ad1a7" providerId="Windows Live" clId="Web-{9CFB1D8E-3449-4A6A-BC98-FB46418E652A}" dt="2021-06-12T05:33:31.424" v="545" actId="1076"/>
          <ac:spMkLst>
            <pc:docMk/>
            <pc:sldMk cId="2961450010" sldId="399"/>
            <ac:spMk id="4" creationId="{B9BF2544-664E-45BA-9C2D-6E5D343DAEE2}"/>
          </ac:spMkLst>
        </pc:spChg>
        <pc:spChg chg="add mod">
          <ac:chgData name="Masaki Suzuki" userId="2c4feb2ed34ad1a7" providerId="Windows Live" clId="Web-{9CFB1D8E-3449-4A6A-BC98-FB46418E652A}" dt="2021-06-12T05:34:05.581" v="547" actId="1076"/>
          <ac:spMkLst>
            <pc:docMk/>
            <pc:sldMk cId="2961450010" sldId="399"/>
            <ac:spMk id="5" creationId="{86DEEB62-3F3F-4797-8C9D-B478789CD404}"/>
          </ac:spMkLst>
        </pc:spChg>
        <pc:spChg chg="mod">
          <ac:chgData name="Masaki Suzuki" userId="2c4feb2ed34ad1a7" providerId="Windows Live" clId="Web-{9CFB1D8E-3449-4A6A-BC98-FB46418E652A}" dt="2021-06-12T05:35:05.957" v="573" actId="20577"/>
          <ac:spMkLst>
            <pc:docMk/>
            <pc:sldMk cId="2961450010" sldId="399"/>
            <ac:spMk id="6" creationId="{5FD2ECB2-1C1A-40DA-AEDF-CF340048781A}"/>
          </ac:spMkLst>
        </pc:spChg>
        <pc:spChg chg="add mod">
          <ac:chgData name="Masaki Suzuki" userId="2c4feb2ed34ad1a7" providerId="Windows Live" clId="Web-{9CFB1D8E-3449-4A6A-BC98-FB46418E652A}" dt="2021-06-12T05:34:18.378" v="552" actId="1076"/>
          <ac:spMkLst>
            <pc:docMk/>
            <pc:sldMk cId="2961450010" sldId="399"/>
            <ac:spMk id="11" creationId="{E16CD471-7F31-4C32-B27D-34576268E2EB}"/>
          </ac:spMkLst>
        </pc:spChg>
        <pc:spChg chg="add mod">
          <ac:chgData name="Masaki Suzuki" userId="2c4feb2ed34ad1a7" providerId="Windows Live" clId="Web-{9CFB1D8E-3449-4A6A-BC98-FB46418E652A}" dt="2021-06-12T05:34:30.206" v="557" actId="1076"/>
          <ac:spMkLst>
            <pc:docMk/>
            <pc:sldMk cId="2961450010" sldId="399"/>
            <ac:spMk id="12" creationId="{9F2B6B5C-2316-4256-ABBC-9A73F0D4143C}"/>
          </ac:spMkLst>
        </pc:spChg>
        <pc:spChg chg="add mod">
          <ac:chgData name="Masaki Suzuki" userId="2c4feb2ed34ad1a7" providerId="Windows Live" clId="Web-{9CFB1D8E-3449-4A6A-BC98-FB46418E652A}" dt="2021-06-12T05:34:43.879" v="562" actId="1076"/>
          <ac:spMkLst>
            <pc:docMk/>
            <pc:sldMk cId="2961450010" sldId="399"/>
            <ac:spMk id="13" creationId="{5FACA0D5-AF5F-4332-ABF3-8417C983B715}"/>
          </ac:spMkLst>
        </pc:spChg>
        <pc:spChg chg="add mod">
          <ac:chgData name="Masaki Suzuki" userId="2c4feb2ed34ad1a7" providerId="Windows Live" clId="Web-{9CFB1D8E-3449-4A6A-BC98-FB46418E652A}" dt="2021-06-12T05:34:55.457" v="567" actId="20577"/>
          <ac:spMkLst>
            <pc:docMk/>
            <pc:sldMk cId="2961450010" sldId="399"/>
            <ac:spMk id="14" creationId="{0236978A-F809-4ED5-8A3F-F98B0F1EB79A}"/>
          </ac:spMkLst>
        </pc:spChg>
        <pc:spChg chg="add mod">
          <ac:chgData name="Masaki Suzuki" userId="2c4feb2ed34ad1a7" providerId="Windows Live" clId="Web-{9CFB1D8E-3449-4A6A-BC98-FB46418E652A}" dt="2021-06-12T05:35:24.145" v="578" actId="1076"/>
          <ac:spMkLst>
            <pc:docMk/>
            <pc:sldMk cId="2961450010" sldId="399"/>
            <ac:spMk id="15" creationId="{D0817AA0-9C5E-43DB-8BEC-A8B445C0B6AA}"/>
          </ac:spMkLst>
        </pc:spChg>
      </pc:sldChg>
      <pc:sldChg chg="addSp modSp">
        <pc:chgData name="Masaki Suzuki" userId="2c4feb2ed34ad1a7" providerId="Windows Live" clId="Web-{9CFB1D8E-3449-4A6A-BC98-FB46418E652A}" dt="2021-06-12T05:20:00.015" v="321" actId="20577"/>
        <pc:sldMkLst>
          <pc:docMk/>
          <pc:sldMk cId="673375447" sldId="403"/>
        </pc:sldMkLst>
        <pc:spChg chg="mod">
          <ac:chgData name="Masaki Suzuki" userId="2c4feb2ed34ad1a7" providerId="Windows Live" clId="Web-{9CFB1D8E-3449-4A6A-BC98-FB46418E652A}" dt="2021-06-12T05:20:00.015" v="321" actId="20577"/>
          <ac:spMkLst>
            <pc:docMk/>
            <pc:sldMk cId="673375447" sldId="403"/>
            <ac:spMk id="6" creationId="{5FD2ECB2-1C1A-40DA-AEDF-CF340048781A}"/>
          </ac:spMkLst>
        </pc:spChg>
        <pc:spChg chg="add mod">
          <ac:chgData name="Masaki Suzuki" userId="2c4feb2ed34ad1a7" providerId="Windows Live" clId="Web-{9CFB1D8E-3449-4A6A-BC98-FB46418E652A}" dt="2021-06-12T05:18:25.966" v="294" actId="1076"/>
          <ac:spMkLst>
            <pc:docMk/>
            <pc:sldMk cId="673375447" sldId="403"/>
            <ac:spMk id="7" creationId="{034C05CE-5E1C-4298-BEEA-BD9DDA656D45}"/>
          </ac:spMkLst>
        </pc:spChg>
        <pc:spChg chg="mod">
          <ac:chgData name="Masaki Suzuki" userId="2c4feb2ed34ad1a7" providerId="Windows Live" clId="Web-{9CFB1D8E-3449-4A6A-BC98-FB46418E652A}" dt="2021-06-12T05:19:28.561" v="315" actId="20577"/>
          <ac:spMkLst>
            <pc:docMk/>
            <pc:sldMk cId="673375447" sldId="403"/>
            <ac:spMk id="11" creationId="{6767F72A-B215-4DDD-8F1E-F5C7B53A0E3B}"/>
          </ac:spMkLst>
        </pc:spChg>
        <pc:spChg chg="add mod">
          <ac:chgData name="Masaki Suzuki" userId="2c4feb2ed34ad1a7" providerId="Windows Live" clId="Web-{9CFB1D8E-3449-4A6A-BC98-FB46418E652A}" dt="2021-06-12T05:18:43.091" v="300" actId="1076"/>
          <ac:spMkLst>
            <pc:docMk/>
            <pc:sldMk cId="673375447" sldId="403"/>
            <ac:spMk id="15" creationId="{AE424656-C78E-477B-B790-EF4F7EDC17CE}"/>
          </ac:spMkLst>
        </pc:spChg>
        <pc:spChg chg="add mod">
          <ac:chgData name="Masaki Suzuki" userId="2c4feb2ed34ad1a7" providerId="Windows Live" clId="Web-{9CFB1D8E-3449-4A6A-BC98-FB46418E652A}" dt="2021-06-12T05:19:00.326" v="306" actId="1076"/>
          <ac:spMkLst>
            <pc:docMk/>
            <pc:sldMk cId="673375447" sldId="403"/>
            <ac:spMk id="16" creationId="{F3BE0548-B474-4701-ACB2-85D2A287483F}"/>
          </ac:spMkLst>
        </pc:spChg>
        <pc:spChg chg="add mod">
          <ac:chgData name="Masaki Suzuki" userId="2c4feb2ed34ad1a7" providerId="Windows Live" clId="Web-{9CFB1D8E-3449-4A6A-BC98-FB46418E652A}" dt="2021-06-12T05:19:37.733" v="316" actId="1076"/>
          <ac:spMkLst>
            <pc:docMk/>
            <pc:sldMk cId="673375447" sldId="403"/>
            <ac:spMk id="17" creationId="{87E56598-90FD-42FB-A16D-6A6AE7B9E364}"/>
          </ac:spMkLst>
        </pc:spChg>
        <pc:spChg chg="add mod">
          <ac:chgData name="Masaki Suzuki" userId="2c4feb2ed34ad1a7" providerId="Windows Live" clId="Web-{9CFB1D8E-3449-4A6A-BC98-FB46418E652A}" dt="2021-06-12T05:19:20.873" v="314" actId="20577"/>
          <ac:spMkLst>
            <pc:docMk/>
            <pc:sldMk cId="673375447" sldId="403"/>
            <ac:spMk id="18" creationId="{525E8098-4A90-4907-BCA6-BF6D961E4D40}"/>
          </ac:spMkLst>
        </pc:spChg>
        <pc:spChg chg="add mod">
          <ac:chgData name="Masaki Suzuki" userId="2c4feb2ed34ad1a7" providerId="Windows Live" clId="Web-{9CFB1D8E-3449-4A6A-BC98-FB46418E652A}" dt="2021-06-12T05:19:46.999" v="318" actId="1076"/>
          <ac:spMkLst>
            <pc:docMk/>
            <pc:sldMk cId="673375447" sldId="403"/>
            <ac:spMk id="19" creationId="{45A29A87-B563-450F-8590-70674D506F90}"/>
          </ac:spMkLst>
        </pc:spChg>
        <pc:spChg chg="add mod">
          <ac:chgData name="Masaki Suzuki" userId="2c4feb2ed34ad1a7" providerId="Windows Live" clId="Web-{9CFB1D8E-3449-4A6A-BC98-FB46418E652A}" dt="2021-06-12T05:19:54.796" v="320" actId="1076"/>
          <ac:spMkLst>
            <pc:docMk/>
            <pc:sldMk cId="673375447" sldId="403"/>
            <ac:spMk id="20" creationId="{DF56266E-922E-43F6-80C7-439361F5AB5C}"/>
          </ac:spMkLst>
        </pc:spChg>
      </pc:sldChg>
      <pc:sldChg chg="modSp">
        <pc:chgData name="Masaki Suzuki" userId="2c4feb2ed34ad1a7" providerId="Windows Live" clId="Web-{9CFB1D8E-3449-4A6A-BC98-FB46418E652A}" dt="2021-06-12T05:35:40.677" v="579" actId="20577"/>
        <pc:sldMkLst>
          <pc:docMk/>
          <pc:sldMk cId="1277930480" sldId="404"/>
        </pc:sldMkLst>
        <pc:spChg chg="mod">
          <ac:chgData name="Masaki Suzuki" userId="2c4feb2ed34ad1a7" providerId="Windows Live" clId="Web-{9CFB1D8E-3449-4A6A-BC98-FB46418E652A}" dt="2021-06-12T05:35:40.677" v="579" actId="20577"/>
          <ac:spMkLst>
            <pc:docMk/>
            <pc:sldMk cId="1277930480" sldId="404"/>
            <ac:spMk id="11" creationId="{6767F72A-B215-4DDD-8F1E-F5C7B53A0E3B}"/>
          </ac:spMkLst>
        </pc:spChg>
      </pc:sldChg>
      <pc:sldChg chg="addSp modSp">
        <pc:chgData name="Masaki Suzuki" userId="2c4feb2ed34ad1a7" providerId="Windows Live" clId="Web-{9CFB1D8E-3449-4A6A-BC98-FB46418E652A}" dt="2021-06-12T05:33:08.595" v="541" actId="1076"/>
        <pc:sldMkLst>
          <pc:docMk/>
          <pc:sldMk cId="2805759793" sldId="405"/>
        </pc:sldMkLst>
        <pc:spChg chg="add mod">
          <ac:chgData name="Masaki Suzuki" userId="2c4feb2ed34ad1a7" providerId="Windows Live" clId="Web-{9CFB1D8E-3449-4A6A-BC98-FB46418E652A}" dt="2021-06-12T05:31:41.937" v="526" actId="1076"/>
          <ac:spMkLst>
            <pc:docMk/>
            <pc:sldMk cId="2805759793" sldId="405"/>
            <ac:spMk id="8" creationId="{ED385681-E718-4F83-8B03-2066972040D1}"/>
          </ac:spMkLst>
        </pc:spChg>
        <pc:spChg chg="add mod">
          <ac:chgData name="Masaki Suzuki" userId="2c4feb2ed34ad1a7" providerId="Windows Live" clId="Web-{9CFB1D8E-3449-4A6A-BC98-FB46418E652A}" dt="2021-06-12T05:32:03.625" v="528" actId="1076"/>
          <ac:spMkLst>
            <pc:docMk/>
            <pc:sldMk cId="2805759793" sldId="405"/>
            <ac:spMk id="9" creationId="{90DC356B-33AD-44CD-A1D4-B1418CACE06E}"/>
          </ac:spMkLst>
        </pc:spChg>
        <pc:spChg chg="add mod">
          <ac:chgData name="Masaki Suzuki" userId="2c4feb2ed34ad1a7" providerId="Windows Live" clId="Web-{9CFB1D8E-3449-4A6A-BC98-FB46418E652A}" dt="2021-06-12T05:32:19.485" v="532" actId="1076"/>
          <ac:spMkLst>
            <pc:docMk/>
            <pc:sldMk cId="2805759793" sldId="405"/>
            <ac:spMk id="15" creationId="{F8357A56-B583-4C50-B567-B5385E2B1556}"/>
          </ac:spMkLst>
        </pc:spChg>
        <pc:spChg chg="add mod">
          <ac:chgData name="Masaki Suzuki" userId="2c4feb2ed34ad1a7" providerId="Windows Live" clId="Web-{9CFB1D8E-3449-4A6A-BC98-FB46418E652A}" dt="2021-06-12T05:32:42.970" v="536" actId="1076"/>
          <ac:spMkLst>
            <pc:docMk/>
            <pc:sldMk cId="2805759793" sldId="405"/>
            <ac:spMk id="17" creationId="{DFA01076-39BD-4441-8811-8FE389C9C2F1}"/>
          </ac:spMkLst>
        </pc:spChg>
        <pc:spChg chg="add mod">
          <ac:chgData name="Masaki Suzuki" userId="2c4feb2ed34ad1a7" providerId="Windows Live" clId="Web-{9CFB1D8E-3449-4A6A-BC98-FB46418E652A}" dt="2021-06-12T05:33:08.595" v="541" actId="1076"/>
          <ac:spMkLst>
            <pc:docMk/>
            <pc:sldMk cId="2805759793" sldId="405"/>
            <ac:spMk id="18" creationId="{84856567-2CD0-4505-AB4E-4A1B4F6B8F8D}"/>
          </ac:spMkLst>
        </pc:spChg>
      </pc:sldChg>
      <pc:sldChg chg="addSp modSp">
        <pc:chgData name="Masaki Suzuki" userId="2c4feb2ed34ad1a7" providerId="Windows Live" clId="Web-{9CFB1D8E-3449-4A6A-BC98-FB46418E652A}" dt="2021-06-12T05:39:48.636" v="622" actId="20577"/>
        <pc:sldMkLst>
          <pc:docMk/>
          <pc:sldMk cId="462141805" sldId="412"/>
        </pc:sldMkLst>
        <pc:spChg chg="add mod">
          <ac:chgData name="Masaki Suzuki" userId="2c4feb2ed34ad1a7" providerId="Windows Live" clId="Web-{9CFB1D8E-3449-4A6A-BC98-FB46418E652A}" dt="2021-06-12T05:39:21.714" v="605" actId="20577"/>
          <ac:spMkLst>
            <pc:docMk/>
            <pc:sldMk cId="462141805" sldId="412"/>
            <ac:spMk id="5" creationId="{2F7EA75B-2D3F-42DD-B0E0-EC60BBFF24DA}"/>
          </ac:spMkLst>
        </pc:spChg>
        <pc:spChg chg="mod">
          <ac:chgData name="Masaki Suzuki" userId="2c4feb2ed34ad1a7" providerId="Windows Live" clId="Web-{9CFB1D8E-3449-4A6A-BC98-FB46418E652A}" dt="2021-06-12T05:39:48.636" v="622" actId="20577"/>
          <ac:spMkLst>
            <pc:docMk/>
            <pc:sldMk cId="462141805" sldId="412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9CFB1D8E-3449-4A6A-BC98-FB46418E652A}" dt="2021-06-12T05:42:19.030" v="638" actId="1076"/>
        <pc:sldMkLst>
          <pc:docMk/>
          <pc:sldMk cId="457245884" sldId="413"/>
        </pc:sldMkLst>
        <pc:spChg chg="mod">
          <ac:chgData name="Masaki Suzuki" userId="2c4feb2ed34ad1a7" providerId="Windows Live" clId="Web-{9CFB1D8E-3449-4A6A-BC98-FB46418E652A}" dt="2021-06-12T05:42:01.577" v="636" actId="20577"/>
          <ac:spMkLst>
            <pc:docMk/>
            <pc:sldMk cId="457245884" sldId="413"/>
            <ac:spMk id="11" creationId="{6767F72A-B215-4DDD-8F1E-F5C7B53A0E3B}"/>
          </ac:spMkLst>
        </pc:spChg>
        <pc:spChg chg="mod">
          <ac:chgData name="Masaki Suzuki" userId="2c4feb2ed34ad1a7" providerId="Windows Live" clId="Web-{9CFB1D8E-3449-4A6A-BC98-FB46418E652A}" dt="2021-06-12T05:40:39.528" v="624" actId="1076"/>
          <ac:spMkLst>
            <pc:docMk/>
            <pc:sldMk cId="457245884" sldId="413"/>
            <ac:spMk id="31" creationId="{D018AE7D-17EE-4D69-B38C-1EC3B7FAF191}"/>
          </ac:spMkLst>
        </pc:spChg>
        <pc:spChg chg="mod">
          <ac:chgData name="Masaki Suzuki" userId="2c4feb2ed34ad1a7" providerId="Windows Live" clId="Web-{9CFB1D8E-3449-4A6A-BC98-FB46418E652A}" dt="2021-06-12T05:41:49.155" v="631" actId="1076"/>
          <ac:spMkLst>
            <pc:docMk/>
            <pc:sldMk cId="457245884" sldId="413"/>
            <ac:spMk id="33" creationId="{838C1D75-AFCB-43AE-8D0E-8F46B394BD06}"/>
          </ac:spMkLst>
        </pc:spChg>
        <pc:spChg chg="mod">
          <ac:chgData name="Masaki Suzuki" userId="2c4feb2ed34ad1a7" providerId="Windows Live" clId="Web-{9CFB1D8E-3449-4A6A-BC98-FB46418E652A}" dt="2021-06-12T05:41:43.936" v="630" actId="1076"/>
          <ac:spMkLst>
            <pc:docMk/>
            <pc:sldMk cId="457245884" sldId="413"/>
            <ac:spMk id="34" creationId="{CF2ACD51-98C5-4757-A7C1-0A536B6838EA}"/>
          </ac:spMkLst>
        </pc:spChg>
        <pc:spChg chg="mod">
          <ac:chgData name="Masaki Suzuki" userId="2c4feb2ed34ad1a7" providerId="Windows Live" clId="Web-{9CFB1D8E-3449-4A6A-BC98-FB46418E652A}" dt="2021-06-12T05:41:56.452" v="633" actId="1076"/>
          <ac:spMkLst>
            <pc:docMk/>
            <pc:sldMk cId="457245884" sldId="413"/>
            <ac:spMk id="50" creationId="{D8CDC704-E39C-4EC7-96E7-A91F65D94CA3}"/>
          </ac:spMkLst>
        </pc:spChg>
        <pc:spChg chg="mod">
          <ac:chgData name="Masaki Suzuki" userId="2c4feb2ed34ad1a7" providerId="Windows Live" clId="Web-{9CFB1D8E-3449-4A6A-BC98-FB46418E652A}" dt="2021-06-12T05:42:19.030" v="638" actId="1076"/>
          <ac:spMkLst>
            <pc:docMk/>
            <pc:sldMk cId="457245884" sldId="413"/>
            <ac:spMk id="52" creationId="{535A569C-033E-406F-86D2-60C193A1C7D5}"/>
          </ac:spMkLst>
        </pc:spChg>
        <pc:spChg chg="mod">
          <ac:chgData name="Masaki Suzuki" userId="2c4feb2ed34ad1a7" providerId="Windows Live" clId="Web-{9CFB1D8E-3449-4A6A-BC98-FB46418E652A}" dt="2021-06-12T05:41:35.998" v="628" actId="1076"/>
          <ac:spMkLst>
            <pc:docMk/>
            <pc:sldMk cId="457245884" sldId="413"/>
            <ac:spMk id="54" creationId="{9A93676B-6AB9-4CB9-A7BA-4E2BD577BB97}"/>
          </ac:spMkLst>
        </pc:spChg>
        <pc:cxnChg chg="mod">
          <ac:chgData name="Masaki Suzuki" userId="2c4feb2ed34ad1a7" providerId="Windows Live" clId="Web-{9CFB1D8E-3449-4A6A-BC98-FB46418E652A}" dt="2021-06-12T05:40:48.153" v="625" actId="1076"/>
          <ac:cxnSpMkLst>
            <pc:docMk/>
            <pc:sldMk cId="457245884" sldId="413"/>
            <ac:cxnSpMk id="21" creationId="{B49B5B78-4D6B-47FC-A93A-61A3DFE24517}"/>
          </ac:cxnSpMkLst>
        </pc:cxnChg>
        <pc:cxnChg chg="mod">
          <ac:chgData name="Masaki Suzuki" userId="2c4feb2ed34ad1a7" providerId="Windows Live" clId="Web-{9CFB1D8E-3449-4A6A-BC98-FB46418E652A}" dt="2021-06-12T05:42:14.921" v="637" actId="1076"/>
          <ac:cxnSpMkLst>
            <pc:docMk/>
            <pc:sldMk cId="457245884" sldId="413"/>
            <ac:cxnSpMk id="51" creationId="{B73967E1-A1E1-464A-8FA6-5D4A6F406BCE}"/>
          </ac:cxnSpMkLst>
        </pc:cxnChg>
      </pc:sldChg>
      <pc:sldChg chg="modSp">
        <pc:chgData name="Masaki Suzuki" userId="2c4feb2ed34ad1a7" providerId="Windows Live" clId="Web-{9CFB1D8E-3449-4A6A-BC98-FB46418E652A}" dt="2021-06-12T05:40:02.637" v="623" actId="20577"/>
        <pc:sldMkLst>
          <pc:docMk/>
          <pc:sldMk cId="2642435103" sldId="414"/>
        </pc:sldMkLst>
        <pc:spChg chg="mod">
          <ac:chgData name="Masaki Suzuki" userId="2c4feb2ed34ad1a7" providerId="Windows Live" clId="Web-{9CFB1D8E-3449-4A6A-BC98-FB46418E652A}" dt="2021-06-12T05:40:02.637" v="623" actId="20577"/>
          <ac:spMkLst>
            <pc:docMk/>
            <pc:sldMk cId="2642435103" sldId="414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9CFB1D8E-3449-4A6A-BC98-FB46418E652A}" dt="2021-06-12T05:42:39.671" v="641" actId="20577"/>
        <pc:sldMkLst>
          <pc:docMk/>
          <pc:sldMk cId="3526939710" sldId="420"/>
        </pc:sldMkLst>
        <pc:spChg chg="mod">
          <ac:chgData name="Masaki Suzuki" userId="2c4feb2ed34ad1a7" providerId="Windows Live" clId="Web-{9CFB1D8E-3449-4A6A-BC98-FB46418E652A}" dt="2021-06-12T05:42:35.890" v="640" actId="1076"/>
          <ac:spMkLst>
            <pc:docMk/>
            <pc:sldMk cId="3526939710" sldId="420"/>
            <ac:spMk id="6" creationId="{5FD2ECB2-1C1A-40DA-AEDF-CF340048781A}"/>
          </ac:spMkLst>
        </pc:spChg>
        <pc:spChg chg="mod">
          <ac:chgData name="Masaki Suzuki" userId="2c4feb2ed34ad1a7" providerId="Windows Live" clId="Web-{9CFB1D8E-3449-4A6A-BC98-FB46418E652A}" dt="2021-06-12T05:42:39.671" v="641" actId="20577"/>
          <ac:spMkLst>
            <pc:docMk/>
            <pc:sldMk cId="3526939710" sldId="420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9CFB1D8E-3449-4A6A-BC98-FB46418E652A}" dt="2021-06-12T05:43:03.437" v="644" actId="1076"/>
        <pc:sldMkLst>
          <pc:docMk/>
          <pc:sldMk cId="583989210" sldId="421"/>
        </pc:sldMkLst>
        <pc:spChg chg="mod">
          <ac:chgData name="Masaki Suzuki" userId="2c4feb2ed34ad1a7" providerId="Windows Live" clId="Web-{9CFB1D8E-3449-4A6A-BC98-FB46418E652A}" dt="2021-06-12T05:42:59.922" v="643" actId="14100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9CFB1D8E-3449-4A6A-BC98-FB46418E652A}" dt="2021-06-12T05:42:57.140" v="642" actId="14100"/>
          <ac:spMkLst>
            <pc:docMk/>
            <pc:sldMk cId="583989210" sldId="421"/>
            <ac:spMk id="11" creationId="{6767F72A-B215-4DDD-8F1E-F5C7B53A0E3B}"/>
          </ac:spMkLst>
        </pc:spChg>
        <pc:picChg chg="mod">
          <ac:chgData name="Masaki Suzuki" userId="2c4feb2ed34ad1a7" providerId="Windows Live" clId="Web-{9CFB1D8E-3449-4A6A-BC98-FB46418E652A}" dt="2021-06-12T05:43:03.437" v="644" actId="1076"/>
          <ac:picMkLst>
            <pc:docMk/>
            <pc:sldMk cId="583989210" sldId="421"/>
            <ac:picMk id="4" creationId="{570667D6-E959-4EC4-BFDC-3284F3372590}"/>
          </ac:picMkLst>
        </pc:picChg>
      </pc:sldChg>
      <pc:sldChg chg="modSp">
        <pc:chgData name="Masaki Suzuki" userId="2c4feb2ed34ad1a7" providerId="Windows Live" clId="Web-{9CFB1D8E-3449-4A6A-BC98-FB46418E652A}" dt="2021-06-12T05:43:14.547" v="645" actId="20577"/>
        <pc:sldMkLst>
          <pc:docMk/>
          <pc:sldMk cId="2453741763" sldId="424"/>
        </pc:sldMkLst>
        <pc:spChg chg="mod">
          <ac:chgData name="Masaki Suzuki" userId="2c4feb2ed34ad1a7" providerId="Windows Live" clId="Web-{9CFB1D8E-3449-4A6A-BC98-FB46418E652A}" dt="2021-06-12T05:43:14.547" v="645" actId="20577"/>
          <ac:spMkLst>
            <pc:docMk/>
            <pc:sldMk cId="2453741763" sldId="424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9CFB1D8E-3449-4A6A-BC98-FB46418E652A}" dt="2021-06-12T05:43:56.407" v="646" actId="1076"/>
        <pc:sldMkLst>
          <pc:docMk/>
          <pc:sldMk cId="3612339903" sldId="425"/>
        </pc:sldMkLst>
        <pc:spChg chg="mod">
          <ac:chgData name="Masaki Suzuki" userId="2c4feb2ed34ad1a7" providerId="Windows Live" clId="Web-{9CFB1D8E-3449-4A6A-BC98-FB46418E652A}" dt="2021-06-12T05:43:56.407" v="646" actId="1076"/>
          <ac:spMkLst>
            <pc:docMk/>
            <pc:sldMk cId="3612339903" sldId="425"/>
            <ac:spMk id="62" creationId="{7911014F-4C34-4A3A-982F-83669691E64A}"/>
          </ac:spMkLst>
        </pc:spChg>
      </pc:sldChg>
      <pc:sldChg chg="modSp">
        <pc:chgData name="Masaki Suzuki" userId="2c4feb2ed34ad1a7" providerId="Windows Live" clId="Web-{9CFB1D8E-3449-4A6A-BC98-FB46418E652A}" dt="2021-06-12T05:46:57.146" v="680" actId="20577"/>
        <pc:sldMkLst>
          <pc:docMk/>
          <pc:sldMk cId="3719566036" sldId="427"/>
        </pc:sldMkLst>
        <pc:spChg chg="mod">
          <ac:chgData name="Masaki Suzuki" userId="2c4feb2ed34ad1a7" providerId="Windows Live" clId="Web-{9CFB1D8E-3449-4A6A-BC98-FB46418E652A}" dt="2021-06-12T05:46:57.146" v="680" actId="20577"/>
          <ac:spMkLst>
            <pc:docMk/>
            <pc:sldMk cId="3719566036" sldId="427"/>
            <ac:spMk id="6" creationId="{5FD2ECB2-1C1A-40DA-AEDF-CF340048781A}"/>
          </ac:spMkLst>
        </pc:spChg>
        <pc:spChg chg="mod">
          <ac:chgData name="Masaki Suzuki" userId="2c4feb2ed34ad1a7" providerId="Windows Live" clId="Web-{9CFB1D8E-3449-4A6A-BC98-FB46418E652A}" dt="2021-06-12T05:46:47.067" v="673" actId="1076"/>
          <ac:spMkLst>
            <pc:docMk/>
            <pc:sldMk cId="3719566036" sldId="427"/>
            <ac:spMk id="11" creationId="{6767F72A-B215-4DDD-8F1E-F5C7B53A0E3B}"/>
          </ac:spMkLst>
        </pc:spChg>
        <pc:picChg chg="mod">
          <ac:chgData name="Masaki Suzuki" userId="2c4feb2ed34ad1a7" providerId="Windows Live" clId="Web-{9CFB1D8E-3449-4A6A-BC98-FB46418E652A}" dt="2021-06-12T05:46:52.802" v="676" actId="1076"/>
          <ac:picMkLst>
            <pc:docMk/>
            <pc:sldMk cId="3719566036" sldId="427"/>
            <ac:picMk id="3" creationId="{387F9BA8-E02F-4797-AE4E-52F0A786CA49}"/>
          </ac:picMkLst>
        </pc:picChg>
        <pc:picChg chg="mod">
          <ac:chgData name="Masaki Suzuki" userId="2c4feb2ed34ad1a7" providerId="Windows Live" clId="Web-{9CFB1D8E-3449-4A6A-BC98-FB46418E652A}" dt="2021-06-12T05:46:48.411" v="674" actId="1076"/>
          <ac:picMkLst>
            <pc:docMk/>
            <pc:sldMk cId="3719566036" sldId="427"/>
            <ac:picMk id="4" creationId="{570667D6-E959-4EC4-BFDC-3284F3372590}"/>
          </ac:picMkLst>
        </pc:picChg>
      </pc:sldChg>
      <pc:sldChg chg="modSp">
        <pc:chgData name="Masaki Suzuki" userId="2c4feb2ed34ad1a7" providerId="Windows Live" clId="Web-{9CFB1D8E-3449-4A6A-BC98-FB46418E652A}" dt="2021-06-12T05:45:57.926" v="659" actId="20577"/>
        <pc:sldMkLst>
          <pc:docMk/>
          <pc:sldMk cId="3685078141" sldId="442"/>
        </pc:sldMkLst>
        <pc:spChg chg="mod">
          <ac:chgData name="Masaki Suzuki" userId="2c4feb2ed34ad1a7" providerId="Windows Live" clId="Web-{9CFB1D8E-3449-4A6A-BC98-FB46418E652A}" dt="2021-06-12T05:45:57.926" v="659" actId="20577"/>
          <ac:spMkLst>
            <pc:docMk/>
            <pc:sldMk cId="3685078141" sldId="442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9CFB1D8E-3449-4A6A-BC98-FB46418E652A}" dt="2021-06-12T05:44:55.487" v="658" actId="20577"/>
        <pc:sldMkLst>
          <pc:docMk/>
          <pc:sldMk cId="2695505981" sldId="445"/>
        </pc:sldMkLst>
        <pc:spChg chg="mod">
          <ac:chgData name="Masaki Suzuki" userId="2c4feb2ed34ad1a7" providerId="Windows Live" clId="Web-{9CFB1D8E-3449-4A6A-BC98-FB46418E652A}" dt="2021-06-12T05:44:55.487" v="658" actId="20577"/>
          <ac:spMkLst>
            <pc:docMk/>
            <pc:sldMk cId="2695505981" sldId="445"/>
            <ac:spMk id="5" creationId="{F48F47DB-9D4A-4064-88ED-A829B4973A52}"/>
          </ac:spMkLst>
        </pc:spChg>
      </pc:sldChg>
      <pc:sldChg chg="add del replId">
        <pc:chgData name="Masaki Suzuki" userId="2c4feb2ed34ad1a7" providerId="Windows Live" clId="Web-{9CFB1D8E-3449-4A6A-BC98-FB46418E652A}" dt="2021-06-12T05:06:32.575" v="84"/>
        <pc:sldMkLst>
          <pc:docMk/>
          <pc:sldMk cId="1013720065" sldId="449"/>
        </pc:sldMkLst>
      </pc:sldChg>
    </pc:docChg>
  </pc:docChgLst>
  <pc:docChgLst>
    <pc:chgData name="Masaki Suzuki" userId="2c4feb2ed34ad1a7" providerId="Windows Live" clId="Web-{E434D65A-9787-40CA-84B3-16FAF0FC4D95}"/>
    <pc:docChg chg="addSld delSld modSld">
      <pc:chgData name="Masaki Suzuki" userId="2c4feb2ed34ad1a7" providerId="Windows Live" clId="Web-{E434D65A-9787-40CA-84B3-16FAF0FC4D95}" dt="2021-05-16T02:07:22.461" v="1104" actId="14100"/>
      <pc:docMkLst>
        <pc:docMk/>
      </pc:docMkLst>
      <pc:sldChg chg="modSp">
        <pc:chgData name="Masaki Suzuki" userId="2c4feb2ed34ad1a7" providerId="Windows Live" clId="Web-{E434D65A-9787-40CA-84B3-16FAF0FC4D95}" dt="2021-05-16T01:33:47.154" v="607" actId="1076"/>
        <pc:sldMkLst>
          <pc:docMk/>
          <pc:sldMk cId="417884195" sldId="356"/>
        </pc:sldMkLst>
        <pc:spChg chg="mod">
          <ac:chgData name="Masaki Suzuki" userId="2c4feb2ed34ad1a7" providerId="Windows Live" clId="Web-{E434D65A-9787-40CA-84B3-16FAF0FC4D95}" dt="2021-05-16T01:33:42.560" v="606" actId="1076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E434D65A-9787-40CA-84B3-16FAF0FC4D95}" dt="2021-05-16T01:32:36.902" v="583" actId="20577"/>
          <ac:spMkLst>
            <pc:docMk/>
            <pc:sldMk cId="417884195" sldId="356"/>
            <ac:spMk id="3" creationId="{8CC80356-C1A5-4ED7-A2FC-EABBE4275189}"/>
          </ac:spMkLst>
        </pc:spChg>
        <pc:spChg chg="mod">
          <ac:chgData name="Masaki Suzuki" userId="2c4feb2ed34ad1a7" providerId="Windows Live" clId="Web-{E434D65A-9787-40CA-84B3-16FAF0FC4D95}" dt="2021-05-16T01:33:47.154" v="607" actId="1076"/>
          <ac:spMkLst>
            <pc:docMk/>
            <pc:sldMk cId="417884195" sldId="356"/>
            <ac:spMk id="16" creationId="{EE46083A-AB63-43FE-A3A7-C078F8E56F72}"/>
          </ac:spMkLst>
        </pc:spChg>
        <pc:spChg chg="mod">
          <ac:chgData name="Masaki Suzuki" userId="2c4feb2ed34ad1a7" providerId="Windows Live" clId="Web-{E434D65A-9787-40CA-84B3-16FAF0FC4D95}" dt="2021-05-16T01:33:38.419" v="605" actId="1076"/>
          <ac:spMkLst>
            <pc:docMk/>
            <pc:sldMk cId="417884195" sldId="356"/>
            <ac:spMk id="18" creationId="{60673B82-E443-4AA9-9308-7F7198CAA02A}"/>
          </ac:spMkLst>
        </pc:spChg>
        <pc:spChg chg="mod">
          <ac:chgData name="Masaki Suzuki" userId="2c4feb2ed34ad1a7" providerId="Windows Live" clId="Web-{E434D65A-9787-40CA-84B3-16FAF0FC4D95}" dt="2021-05-16T01:32:32.168" v="582" actId="20577"/>
          <ac:spMkLst>
            <pc:docMk/>
            <pc:sldMk cId="417884195" sldId="356"/>
            <ac:spMk id="192" creationId="{00000000-0000-0000-0000-000000000000}"/>
          </ac:spMkLst>
        </pc:spChg>
        <pc:spChg chg="mod">
          <ac:chgData name="Masaki Suzuki" userId="2c4feb2ed34ad1a7" providerId="Windows Live" clId="Web-{E434D65A-9787-40CA-84B3-16FAF0FC4D95}" dt="2021-05-16T01:33:26.434" v="602" actId="20577"/>
          <ac:spMkLst>
            <pc:docMk/>
            <pc:sldMk cId="417884195" sldId="356"/>
            <ac:spMk id="193" creationId="{00000000-0000-0000-0000-000000000000}"/>
          </ac:spMkLst>
        </pc:spChg>
        <pc:picChg chg="mod">
          <ac:chgData name="Masaki Suzuki" userId="2c4feb2ed34ad1a7" providerId="Windows Live" clId="Web-{E434D65A-9787-40CA-84B3-16FAF0FC4D95}" dt="2021-05-16T01:33:35.638" v="604" actId="1076"/>
          <ac:picMkLst>
            <pc:docMk/>
            <pc:sldMk cId="417884195" sldId="356"/>
            <ac:picMk id="194" creationId="{00000000-0000-0000-0000-000000000000}"/>
          </ac:picMkLst>
        </pc:picChg>
      </pc:sldChg>
      <pc:sldChg chg="modSp">
        <pc:chgData name="Masaki Suzuki" userId="2c4feb2ed34ad1a7" providerId="Windows Live" clId="Web-{E434D65A-9787-40CA-84B3-16FAF0FC4D95}" dt="2021-05-16T01:07:36.516" v="36" actId="20577"/>
        <pc:sldMkLst>
          <pc:docMk/>
          <pc:sldMk cId="574631416" sldId="381"/>
        </pc:sldMkLst>
        <pc:spChg chg="mod">
          <ac:chgData name="Masaki Suzuki" userId="2c4feb2ed34ad1a7" providerId="Windows Live" clId="Web-{E434D65A-9787-40CA-84B3-16FAF0FC4D95}" dt="2021-05-16T01:07:36.516" v="36" actId="20577"/>
          <ac:spMkLst>
            <pc:docMk/>
            <pc:sldMk cId="574631416" sldId="381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E434D65A-9787-40CA-84B3-16FAF0FC4D95}" dt="2021-05-16T01:06:27.983" v="13" actId="20577"/>
        <pc:sldMkLst>
          <pc:docMk/>
          <pc:sldMk cId="927693009" sldId="382"/>
        </pc:sldMkLst>
        <pc:spChg chg="mod">
          <ac:chgData name="Masaki Suzuki" userId="2c4feb2ed34ad1a7" providerId="Windows Live" clId="Web-{E434D65A-9787-40CA-84B3-16FAF0FC4D95}" dt="2021-05-16T01:06:27.983" v="13" actId="20577"/>
          <ac:spMkLst>
            <pc:docMk/>
            <pc:sldMk cId="927693009" sldId="382"/>
            <ac:spMk id="6" creationId="{5FD2ECB2-1C1A-40DA-AEDF-CF340048781A}"/>
          </ac:spMkLst>
        </pc:spChg>
      </pc:sldChg>
      <pc:sldChg chg="del">
        <pc:chgData name="Masaki Suzuki" userId="2c4feb2ed34ad1a7" providerId="Windows Live" clId="Web-{E434D65A-9787-40CA-84B3-16FAF0FC4D95}" dt="2021-05-16T01:06:41.124" v="14"/>
        <pc:sldMkLst>
          <pc:docMk/>
          <pc:sldMk cId="3968948380" sldId="386"/>
        </pc:sldMkLst>
      </pc:sldChg>
      <pc:sldChg chg="modSp">
        <pc:chgData name="Masaki Suzuki" userId="2c4feb2ed34ad1a7" providerId="Windows Live" clId="Web-{E434D65A-9787-40CA-84B3-16FAF0FC4D95}" dt="2021-05-16T01:08:14.969" v="37" actId="20577"/>
        <pc:sldMkLst>
          <pc:docMk/>
          <pc:sldMk cId="2925984795" sldId="387"/>
        </pc:sldMkLst>
        <pc:spChg chg="mod">
          <ac:chgData name="Masaki Suzuki" userId="2c4feb2ed34ad1a7" providerId="Windows Live" clId="Web-{E434D65A-9787-40CA-84B3-16FAF0FC4D95}" dt="2021-05-16T01:08:14.969" v="37" actId="20577"/>
          <ac:spMkLst>
            <pc:docMk/>
            <pc:sldMk cId="2925984795" sldId="387"/>
            <ac:spMk id="11" creationId="{6767F72A-B215-4DDD-8F1E-F5C7B53A0E3B}"/>
          </ac:spMkLst>
        </pc:spChg>
      </pc:sldChg>
      <pc:sldChg chg="addSp delSp modSp">
        <pc:chgData name="Masaki Suzuki" userId="2c4feb2ed34ad1a7" providerId="Windows Live" clId="Web-{E434D65A-9787-40CA-84B3-16FAF0FC4D95}" dt="2021-05-16T01:26:29.896" v="402" actId="20577"/>
        <pc:sldMkLst>
          <pc:docMk/>
          <pc:sldMk cId="1593182105" sldId="388"/>
        </pc:sldMkLst>
        <pc:spChg chg="mod">
          <ac:chgData name="Masaki Suzuki" userId="2c4feb2ed34ad1a7" providerId="Windows Live" clId="Web-{E434D65A-9787-40CA-84B3-16FAF0FC4D95}" dt="2021-05-16T01:23:18.471" v="366" actId="20577"/>
          <ac:spMkLst>
            <pc:docMk/>
            <pc:sldMk cId="1593182105" sldId="388"/>
            <ac:spMk id="6" creationId="{5FD2ECB2-1C1A-40DA-AEDF-CF340048781A}"/>
          </ac:spMkLst>
        </pc:spChg>
        <pc:spChg chg="add mod">
          <ac:chgData name="Masaki Suzuki" userId="2c4feb2ed34ad1a7" providerId="Windows Live" clId="Web-{E434D65A-9787-40CA-84B3-16FAF0FC4D95}" dt="2021-05-16T01:25:43.083" v="386" actId="1076"/>
          <ac:spMkLst>
            <pc:docMk/>
            <pc:sldMk cId="1593182105" sldId="388"/>
            <ac:spMk id="8" creationId="{489B8C89-D3E3-4D0D-BA91-F105A5FB1A38}"/>
          </ac:spMkLst>
        </pc:spChg>
        <pc:spChg chg="add mod">
          <ac:chgData name="Masaki Suzuki" userId="2c4feb2ed34ad1a7" providerId="Windows Live" clId="Web-{E434D65A-9787-40CA-84B3-16FAF0FC4D95}" dt="2021-05-16T01:25:52.396" v="389" actId="1076"/>
          <ac:spMkLst>
            <pc:docMk/>
            <pc:sldMk cId="1593182105" sldId="388"/>
            <ac:spMk id="10" creationId="{28875E6B-EE27-4C11-A3FC-E53E595D8994}"/>
          </ac:spMkLst>
        </pc:spChg>
        <pc:spChg chg="mod">
          <ac:chgData name="Masaki Suzuki" userId="2c4feb2ed34ad1a7" providerId="Windows Live" clId="Web-{E434D65A-9787-40CA-84B3-16FAF0FC4D95}" dt="2021-05-16T01:26:29.896" v="402" actId="20577"/>
          <ac:spMkLst>
            <pc:docMk/>
            <pc:sldMk cId="1593182105" sldId="388"/>
            <ac:spMk id="11" creationId="{6767F72A-B215-4DDD-8F1E-F5C7B53A0E3B}"/>
          </ac:spMkLst>
        </pc:spChg>
        <pc:spChg chg="add mod">
          <ac:chgData name="Masaki Suzuki" userId="2c4feb2ed34ad1a7" providerId="Windows Live" clId="Web-{E434D65A-9787-40CA-84B3-16FAF0FC4D95}" dt="2021-05-16T01:26:05.396" v="392" actId="14100"/>
          <ac:spMkLst>
            <pc:docMk/>
            <pc:sldMk cId="1593182105" sldId="388"/>
            <ac:spMk id="12" creationId="{962E2C93-6645-411B-9C30-9EE2BB5BED38}"/>
          </ac:spMkLst>
        </pc:spChg>
        <pc:spChg chg="add del mod">
          <ac:chgData name="Masaki Suzuki" userId="2c4feb2ed34ad1a7" providerId="Windows Live" clId="Web-{E434D65A-9787-40CA-84B3-16FAF0FC4D95}" dt="2021-05-16T01:26:00.099" v="391"/>
          <ac:spMkLst>
            <pc:docMk/>
            <pc:sldMk cId="1593182105" sldId="388"/>
            <ac:spMk id="13" creationId="{6F05341F-5DD1-40C7-8CA7-F0B2860C23F4}"/>
          </ac:spMkLst>
        </pc:spChg>
        <pc:spChg chg="add mod">
          <ac:chgData name="Masaki Suzuki" userId="2c4feb2ed34ad1a7" providerId="Windows Live" clId="Web-{E434D65A-9787-40CA-84B3-16FAF0FC4D95}" dt="2021-05-16T01:26:10.068" v="394" actId="1076"/>
          <ac:spMkLst>
            <pc:docMk/>
            <pc:sldMk cId="1593182105" sldId="388"/>
            <ac:spMk id="14" creationId="{69C57023-3981-4D43-99B1-D7C32E618770}"/>
          </ac:spMkLst>
        </pc:spChg>
        <pc:picChg chg="del">
          <ac:chgData name="Masaki Suzuki" userId="2c4feb2ed34ad1a7" providerId="Windows Live" clId="Web-{E434D65A-9787-40CA-84B3-16FAF0FC4D95}" dt="2021-05-16T01:19:35.186" v="215"/>
          <ac:picMkLst>
            <pc:docMk/>
            <pc:sldMk cId="1593182105" sldId="388"/>
            <ac:picMk id="5" creationId="{496785C5-943C-4CA8-9232-3A40D1B60C46}"/>
          </ac:picMkLst>
        </pc:picChg>
        <pc:picChg chg="add del mod">
          <ac:chgData name="Masaki Suzuki" userId="2c4feb2ed34ad1a7" providerId="Windows Live" clId="Web-{E434D65A-9787-40CA-84B3-16FAF0FC4D95}" dt="2021-05-16T01:24:02.894" v="367"/>
          <ac:picMkLst>
            <pc:docMk/>
            <pc:sldMk cId="1593182105" sldId="388"/>
            <ac:picMk id="7" creationId="{0EF468F3-9FCD-4CCA-A2D8-237544333332}"/>
          </ac:picMkLst>
        </pc:picChg>
        <pc:picChg chg="add mod ord">
          <ac:chgData name="Masaki Suzuki" userId="2c4feb2ed34ad1a7" providerId="Windows Live" clId="Web-{E434D65A-9787-40CA-84B3-16FAF0FC4D95}" dt="2021-05-16T01:25:40.317" v="385"/>
          <ac:picMkLst>
            <pc:docMk/>
            <pc:sldMk cId="1593182105" sldId="388"/>
            <ac:picMk id="9" creationId="{EF395591-D314-43E3-A463-DBAF1950A6D4}"/>
          </ac:picMkLst>
        </pc:picChg>
      </pc:sldChg>
      <pc:sldChg chg="addSp delSp modSp">
        <pc:chgData name="Masaki Suzuki" userId="2c4feb2ed34ad1a7" providerId="Windows Live" clId="Web-{E434D65A-9787-40CA-84B3-16FAF0FC4D95}" dt="2021-05-16T01:14:20.148" v="108" actId="20577"/>
        <pc:sldMkLst>
          <pc:docMk/>
          <pc:sldMk cId="1183160586" sldId="390"/>
        </pc:sldMkLst>
        <pc:spChg chg="mod">
          <ac:chgData name="Masaki Suzuki" userId="2c4feb2ed34ad1a7" providerId="Windows Live" clId="Web-{E434D65A-9787-40CA-84B3-16FAF0FC4D95}" dt="2021-05-16T01:14:20.148" v="108" actId="20577"/>
          <ac:spMkLst>
            <pc:docMk/>
            <pc:sldMk cId="1183160586" sldId="390"/>
            <ac:spMk id="6" creationId="{3D5AF3EC-3873-4AB6-B7D8-5E6CBCFF9F81}"/>
          </ac:spMkLst>
        </pc:spChg>
        <pc:picChg chg="add mod">
          <ac:chgData name="Masaki Suzuki" userId="2c4feb2ed34ad1a7" providerId="Windows Live" clId="Web-{E434D65A-9787-40CA-84B3-16FAF0FC4D95}" dt="2021-05-16T01:13:03.850" v="74" actId="14100"/>
          <ac:picMkLst>
            <pc:docMk/>
            <pc:sldMk cId="1183160586" sldId="390"/>
            <ac:picMk id="5" creationId="{2B27573E-9C5B-4DFB-8B09-DDDE7DD49E66}"/>
          </ac:picMkLst>
        </pc:picChg>
        <pc:picChg chg="del">
          <ac:chgData name="Masaki Suzuki" userId="2c4feb2ed34ad1a7" providerId="Windows Live" clId="Web-{E434D65A-9787-40CA-84B3-16FAF0FC4D95}" dt="2021-05-16T01:12:56.287" v="71"/>
          <ac:picMkLst>
            <pc:docMk/>
            <pc:sldMk cId="1183160586" sldId="390"/>
            <ac:picMk id="7" creationId="{FD4C1FCA-3DE5-453C-B832-B9CA6AC4FA35}"/>
          </ac:picMkLst>
        </pc:picChg>
      </pc:sldChg>
      <pc:sldChg chg="addSp delSp modSp">
        <pc:chgData name="Masaki Suzuki" userId="2c4feb2ed34ad1a7" providerId="Windows Live" clId="Web-{E434D65A-9787-40CA-84B3-16FAF0FC4D95}" dt="2021-05-16T01:25:14.239" v="377" actId="14100"/>
        <pc:sldMkLst>
          <pc:docMk/>
          <pc:sldMk cId="2325867353" sldId="391"/>
        </pc:sldMkLst>
        <pc:spChg chg="mod">
          <ac:chgData name="Masaki Suzuki" userId="2c4feb2ed34ad1a7" providerId="Windows Live" clId="Web-{E434D65A-9787-40CA-84B3-16FAF0FC4D95}" dt="2021-05-16T01:09:32.846" v="70" actId="20577"/>
          <ac:spMkLst>
            <pc:docMk/>
            <pc:sldMk cId="2325867353" sldId="391"/>
            <ac:spMk id="6" creationId="{3D5AF3EC-3873-4AB6-B7D8-5E6CBCFF9F81}"/>
          </ac:spMkLst>
        </pc:spChg>
        <pc:picChg chg="add del mod">
          <ac:chgData name="Masaki Suzuki" userId="2c4feb2ed34ad1a7" providerId="Windows Live" clId="Web-{E434D65A-9787-40CA-84B3-16FAF0FC4D95}" dt="2021-05-16T01:16:58.932" v="113"/>
          <ac:picMkLst>
            <pc:docMk/>
            <pc:sldMk cId="2325867353" sldId="391"/>
            <ac:picMk id="5" creationId="{82ACE699-2787-4D46-987C-F9AAFD5F42C6}"/>
          </ac:picMkLst>
        </pc:picChg>
        <pc:picChg chg="add del mod">
          <ac:chgData name="Masaki Suzuki" userId="2c4feb2ed34ad1a7" providerId="Windows Live" clId="Web-{E434D65A-9787-40CA-84B3-16FAF0FC4D95}" dt="2021-05-16T01:24:06.988" v="368"/>
          <ac:picMkLst>
            <pc:docMk/>
            <pc:sldMk cId="2325867353" sldId="391"/>
            <ac:picMk id="7" creationId="{8E845CF2-2B57-49A8-A858-A192A223E16C}"/>
          </ac:picMkLst>
        </pc:picChg>
        <pc:picChg chg="del">
          <ac:chgData name="Masaki Suzuki" userId="2c4feb2ed34ad1a7" providerId="Windows Live" clId="Web-{E434D65A-9787-40CA-84B3-16FAF0FC4D95}" dt="2021-05-16T01:16:36.541" v="109"/>
          <ac:picMkLst>
            <pc:docMk/>
            <pc:sldMk cId="2325867353" sldId="391"/>
            <ac:picMk id="8" creationId="{1598CEAA-7722-442A-8B32-4BD2A84AF1A2}"/>
          </ac:picMkLst>
        </pc:picChg>
        <pc:picChg chg="add mod">
          <ac:chgData name="Masaki Suzuki" userId="2c4feb2ed34ad1a7" providerId="Windows Live" clId="Web-{E434D65A-9787-40CA-84B3-16FAF0FC4D95}" dt="2021-05-16T01:25:14.239" v="377" actId="14100"/>
          <ac:picMkLst>
            <pc:docMk/>
            <pc:sldMk cId="2325867353" sldId="391"/>
            <ac:picMk id="9" creationId="{90445DFF-3708-46F2-A017-1C970E2EAFF6}"/>
          </ac:picMkLst>
        </pc:picChg>
      </pc:sldChg>
      <pc:sldChg chg="addSp delSp modSp">
        <pc:chgData name="Masaki Suzuki" userId="2c4feb2ed34ad1a7" providerId="Windows Live" clId="Web-{E434D65A-9787-40CA-84B3-16FAF0FC4D95}" dt="2021-05-16T01:27:38.257" v="425" actId="1076"/>
        <pc:sldMkLst>
          <pc:docMk/>
          <pc:sldMk cId="3947848655" sldId="392"/>
        </pc:sldMkLst>
        <pc:spChg chg="mod">
          <ac:chgData name="Masaki Suzuki" userId="2c4feb2ed34ad1a7" providerId="Windows Live" clId="Web-{E434D65A-9787-40CA-84B3-16FAF0FC4D95}" dt="2021-05-16T01:17:37.557" v="134" actId="20577"/>
          <ac:spMkLst>
            <pc:docMk/>
            <pc:sldMk cId="3947848655" sldId="392"/>
            <ac:spMk id="6" creationId="{3D5AF3EC-3873-4AB6-B7D8-5E6CBCFF9F81}"/>
          </ac:spMkLst>
        </pc:spChg>
        <pc:picChg chg="add del mod">
          <ac:chgData name="Masaki Suzuki" userId="2c4feb2ed34ad1a7" providerId="Windows Live" clId="Web-{E434D65A-9787-40CA-84B3-16FAF0FC4D95}" dt="2021-05-16T01:24:09.050" v="369"/>
          <ac:picMkLst>
            <pc:docMk/>
            <pc:sldMk cId="3947848655" sldId="392"/>
            <ac:picMk id="5" creationId="{14B908B5-58F3-4AF9-B62D-7A6E712333DA}"/>
          </ac:picMkLst>
        </pc:picChg>
        <pc:picChg chg="add del mod">
          <ac:chgData name="Masaki Suzuki" userId="2c4feb2ed34ad1a7" providerId="Windows Live" clId="Web-{E434D65A-9787-40CA-84B3-16FAF0FC4D95}" dt="2021-05-16T01:25:06.707" v="374"/>
          <ac:picMkLst>
            <pc:docMk/>
            <pc:sldMk cId="3947848655" sldId="392"/>
            <ac:picMk id="7" creationId="{693F7500-93BD-4661-A029-4C0F53757A03}"/>
          </ac:picMkLst>
        </pc:picChg>
        <pc:picChg chg="del">
          <ac:chgData name="Masaki Suzuki" userId="2c4feb2ed34ad1a7" providerId="Windows Live" clId="Web-{E434D65A-9787-40CA-84B3-16FAF0FC4D95}" dt="2021-05-16T01:17:13.026" v="117"/>
          <ac:picMkLst>
            <pc:docMk/>
            <pc:sldMk cId="3947848655" sldId="392"/>
            <ac:picMk id="8" creationId="{1598CEAA-7722-442A-8B32-4BD2A84AF1A2}"/>
          </ac:picMkLst>
        </pc:picChg>
        <pc:picChg chg="add mod">
          <ac:chgData name="Masaki Suzuki" userId="2c4feb2ed34ad1a7" providerId="Windows Live" clId="Web-{E434D65A-9787-40CA-84B3-16FAF0FC4D95}" dt="2021-05-16T01:27:38.257" v="425" actId="1076"/>
          <ac:picMkLst>
            <pc:docMk/>
            <pc:sldMk cId="3947848655" sldId="392"/>
            <ac:picMk id="9" creationId="{7B325EBA-4FC7-47B7-A07E-9EDB041DF4A3}"/>
          </ac:picMkLst>
        </pc:picChg>
      </pc:sldChg>
      <pc:sldChg chg="addSp delSp modSp">
        <pc:chgData name="Masaki Suzuki" userId="2c4feb2ed34ad1a7" providerId="Windows Live" clId="Web-{E434D65A-9787-40CA-84B3-16FAF0FC4D95}" dt="2021-05-16T01:27:02.240" v="421" actId="20577"/>
        <pc:sldMkLst>
          <pc:docMk/>
          <pc:sldMk cId="1014582624" sldId="393"/>
        </pc:sldMkLst>
        <pc:spChg chg="mod">
          <ac:chgData name="Masaki Suzuki" userId="2c4feb2ed34ad1a7" providerId="Windows Live" clId="Web-{E434D65A-9787-40CA-84B3-16FAF0FC4D95}" dt="2021-05-16T01:27:02.240" v="421" actId="20577"/>
          <ac:spMkLst>
            <pc:docMk/>
            <pc:sldMk cId="1014582624" sldId="393"/>
            <ac:spMk id="6" creationId="{3D5AF3EC-3873-4AB6-B7D8-5E6CBCFF9F81}"/>
          </ac:spMkLst>
        </pc:spChg>
        <pc:spChg chg="mod">
          <ac:chgData name="Masaki Suzuki" userId="2c4feb2ed34ad1a7" providerId="Windows Live" clId="Web-{E434D65A-9787-40CA-84B3-16FAF0FC4D95}" dt="2021-05-16T01:26:53.584" v="417" actId="20577"/>
          <ac:spMkLst>
            <pc:docMk/>
            <pc:sldMk cId="1014582624" sldId="393"/>
            <ac:spMk id="11" creationId="{6767F72A-B215-4DDD-8F1E-F5C7B53A0E3B}"/>
          </ac:spMkLst>
        </pc:spChg>
        <pc:picChg chg="add mod">
          <ac:chgData name="Masaki Suzuki" userId="2c4feb2ed34ad1a7" providerId="Windows Live" clId="Web-{E434D65A-9787-40CA-84B3-16FAF0FC4D95}" dt="2021-05-16T01:25:25.067" v="381" actId="14100"/>
          <ac:picMkLst>
            <pc:docMk/>
            <pc:sldMk cId="1014582624" sldId="393"/>
            <ac:picMk id="5" creationId="{38864571-531E-48DA-9F73-A7F5265B9EAF}"/>
          </ac:picMkLst>
        </pc:picChg>
        <pc:picChg chg="del">
          <ac:chgData name="Masaki Suzuki" userId="2c4feb2ed34ad1a7" providerId="Windows Live" clId="Web-{E434D65A-9787-40CA-84B3-16FAF0FC4D95}" dt="2021-05-16T01:25:19.770" v="378"/>
          <ac:picMkLst>
            <pc:docMk/>
            <pc:sldMk cId="1014582624" sldId="393"/>
            <ac:picMk id="8" creationId="{1598CEAA-7722-442A-8B32-4BD2A84AF1A2}"/>
          </ac:picMkLst>
        </pc:picChg>
      </pc:sldChg>
      <pc:sldChg chg="addSp delSp modSp add replId">
        <pc:chgData name="Masaki Suzuki" userId="2c4feb2ed34ad1a7" providerId="Windows Live" clId="Web-{E434D65A-9787-40CA-84B3-16FAF0FC4D95}" dt="2021-05-16T01:46:41.908" v="791" actId="20577"/>
        <pc:sldMkLst>
          <pc:docMk/>
          <pc:sldMk cId="1390421664" sldId="394"/>
        </pc:sldMkLst>
        <pc:spChg chg="mod">
          <ac:chgData name="Masaki Suzuki" userId="2c4feb2ed34ad1a7" providerId="Windows Live" clId="Web-{E434D65A-9787-40CA-84B3-16FAF0FC4D95}" dt="2021-05-16T01:46:41.908" v="791" actId="20577"/>
          <ac:spMkLst>
            <pc:docMk/>
            <pc:sldMk cId="1390421664" sldId="394"/>
            <ac:spMk id="6" creationId="{5FD2ECB2-1C1A-40DA-AEDF-CF340048781A}"/>
          </ac:spMkLst>
        </pc:spChg>
        <pc:spChg chg="mod">
          <ac:chgData name="Masaki Suzuki" userId="2c4feb2ed34ad1a7" providerId="Windows Live" clId="Web-{E434D65A-9787-40CA-84B3-16FAF0FC4D95}" dt="2021-05-16T01:29:37.477" v="439" actId="14100"/>
          <ac:spMkLst>
            <pc:docMk/>
            <pc:sldMk cId="1390421664" sldId="394"/>
            <ac:spMk id="8" creationId="{489B8C89-D3E3-4D0D-BA91-F105A5FB1A38}"/>
          </ac:spMkLst>
        </pc:spChg>
        <pc:spChg chg="del">
          <ac:chgData name="Masaki Suzuki" userId="2c4feb2ed34ad1a7" providerId="Windows Live" clId="Web-{E434D65A-9787-40CA-84B3-16FAF0FC4D95}" dt="2021-05-16T01:29:29.509" v="434"/>
          <ac:spMkLst>
            <pc:docMk/>
            <pc:sldMk cId="1390421664" sldId="394"/>
            <ac:spMk id="10" creationId="{28875E6B-EE27-4C11-A3FC-E53E595D8994}"/>
          </ac:spMkLst>
        </pc:spChg>
        <pc:spChg chg="mod">
          <ac:chgData name="Masaki Suzuki" userId="2c4feb2ed34ad1a7" providerId="Windows Live" clId="Web-{E434D65A-9787-40CA-84B3-16FAF0FC4D95}" dt="2021-05-16T01:31:33.776" v="542" actId="20577"/>
          <ac:spMkLst>
            <pc:docMk/>
            <pc:sldMk cId="1390421664" sldId="394"/>
            <ac:spMk id="11" creationId="{6767F72A-B215-4DDD-8F1E-F5C7B53A0E3B}"/>
          </ac:spMkLst>
        </pc:spChg>
        <pc:spChg chg="del">
          <ac:chgData name="Masaki Suzuki" userId="2c4feb2ed34ad1a7" providerId="Windows Live" clId="Web-{E434D65A-9787-40CA-84B3-16FAF0FC4D95}" dt="2021-05-16T01:29:30.649" v="435"/>
          <ac:spMkLst>
            <pc:docMk/>
            <pc:sldMk cId="1390421664" sldId="394"/>
            <ac:spMk id="12" creationId="{962E2C93-6645-411B-9C30-9EE2BB5BED38}"/>
          </ac:spMkLst>
        </pc:spChg>
        <pc:spChg chg="del">
          <ac:chgData name="Masaki Suzuki" userId="2c4feb2ed34ad1a7" providerId="Windows Live" clId="Web-{E434D65A-9787-40CA-84B3-16FAF0FC4D95}" dt="2021-05-16T01:29:31.430" v="436"/>
          <ac:spMkLst>
            <pc:docMk/>
            <pc:sldMk cId="1390421664" sldId="394"/>
            <ac:spMk id="14" creationId="{69C57023-3981-4D43-99B1-D7C32E618770}"/>
          </ac:spMkLst>
        </pc:spChg>
        <pc:picChg chg="add mod ord">
          <ac:chgData name="Masaki Suzuki" userId="2c4feb2ed34ad1a7" providerId="Windows Live" clId="Web-{E434D65A-9787-40CA-84B3-16FAF0FC4D95}" dt="2021-05-16T01:29:26.462" v="433"/>
          <ac:picMkLst>
            <pc:docMk/>
            <pc:sldMk cId="1390421664" sldId="394"/>
            <ac:picMk id="5" creationId="{FC0100DA-DD69-4F30-A172-E996A44BD0ED}"/>
          </ac:picMkLst>
        </pc:picChg>
        <pc:picChg chg="del">
          <ac:chgData name="Masaki Suzuki" userId="2c4feb2ed34ad1a7" providerId="Windows Live" clId="Web-{E434D65A-9787-40CA-84B3-16FAF0FC4D95}" dt="2021-05-16T01:29:12.868" v="427"/>
          <ac:picMkLst>
            <pc:docMk/>
            <pc:sldMk cId="1390421664" sldId="394"/>
            <ac:picMk id="9" creationId="{EF395591-D314-43E3-A463-DBAF1950A6D4}"/>
          </ac:picMkLst>
        </pc:picChg>
      </pc:sldChg>
      <pc:sldChg chg="addSp delSp modSp add replId">
        <pc:chgData name="Masaki Suzuki" userId="2c4feb2ed34ad1a7" providerId="Windows Live" clId="Web-{E434D65A-9787-40CA-84B3-16FAF0FC4D95}" dt="2021-05-16T01:46:24.844" v="788" actId="20577"/>
        <pc:sldMkLst>
          <pc:docMk/>
          <pc:sldMk cId="908658331" sldId="395"/>
        </pc:sldMkLst>
        <pc:spChg chg="mod">
          <ac:chgData name="Masaki Suzuki" userId="2c4feb2ed34ad1a7" providerId="Windows Live" clId="Web-{E434D65A-9787-40CA-84B3-16FAF0FC4D95}" dt="2021-05-16T01:46:24.844" v="788" actId="20577"/>
          <ac:spMkLst>
            <pc:docMk/>
            <pc:sldMk cId="908658331" sldId="395"/>
            <ac:spMk id="6" creationId="{5FD2ECB2-1C1A-40DA-AEDF-CF340048781A}"/>
          </ac:spMkLst>
        </pc:spChg>
        <pc:spChg chg="del">
          <ac:chgData name="Masaki Suzuki" userId="2c4feb2ed34ad1a7" providerId="Windows Live" clId="Web-{E434D65A-9787-40CA-84B3-16FAF0FC4D95}" dt="2021-05-16T01:35:35.687" v="609"/>
          <ac:spMkLst>
            <pc:docMk/>
            <pc:sldMk cId="908658331" sldId="395"/>
            <ac:spMk id="8" creationId="{489B8C89-D3E3-4D0D-BA91-F105A5FB1A38}"/>
          </ac:spMkLst>
        </pc:spChg>
        <pc:spChg chg="mod">
          <ac:chgData name="Masaki Suzuki" userId="2c4feb2ed34ad1a7" providerId="Windows Live" clId="Web-{E434D65A-9787-40CA-84B3-16FAF0FC4D95}" dt="2021-05-16T01:32:16.074" v="577" actId="20577"/>
          <ac:spMkLst>
            <pc:docMk/>
            <pc:sldMk cId="908658331" sldId="395"/>
            <ac:spMk id="11" creationId="{6767F72A-B215-4DDD-8F1E-F5C7B53A0E3B}"/>
          </ac:spMkLst>
        </pc:spChg>
        <pc:spChg chg="add mod">
          <ac:chgData name="Masaki Suzuki" userId="2c4feb2ed34ad1a7" providerId="Windows Live" clId="Web-{E434D65A-9787-40CA-84B3-16FAF0FC4D95}" dt="2021-05-16T01:43:56.811" v="744"/>
          <ac:spMkLst>
            <pc:docMk/>
            <pc:sldMk cId="908658331" sldId="395"/>
            <ac:spMk id="15" creationId="{90BF2FD6-DF20-4ED7-A71E-98F581315933}"/>
          </ac:spMkLst>
        </pc:spChg>
        <pc:spChg chg="add del mod">
          <ac:chgData name="Masaki Suzuki" userId="2c4feb2ed34ad1a7" providerId="Windows Live" clId="Web-{E434D65A-9787-40CA-84B3-16FAF0FC4D95}" dt="2021-05-16T01:44:22.624" v="745"/>
          <ac:spMkLst>
            <pc:docMk/>
            <pc:sldMk cId="908658331" sldId="395"/>
            <ac:spMk id="16" creationId="{8CD88D4E-2751-4B88-9386-656677C9D018}"/>
          </ac:spMkLst>
        </pc:spChg>
        <pc:spChg chg="add del mod">
          <ac:chgData name="Masaki Suzuki" userId="2c4feb2ed34ad1a7" providerId="Windows Live" clId="Web-{E434D65A-9787-40CA-84B3-16FAF0FC4D95}" dt="2021-05-16T01:44:28.546" v="746"/>
          <ac:spMkLst>
            <pc:docMk/>
            <pc:sldMk cId="908658331" sldId="395"/>
            <ac:spMk id="17" creationId="{0115C0B2-0F60-41C4-9887-96CFEE7FAACD}"/>
          </ac:spMkLst>
        </pc:spChg>
        <pc:spChg chg="add del mod">
          <ac:chgData name="Masaki Suzuki" userId="2c4feb2ed34ad1a7" providerId="Windows Live" clId="Web-{E434D65A-9787-40CA-84B3-16FAF0FC4D95}" dt="2021-05-16T01:44:30.624" v="747"/>
          <ac:spMkLst>
            <pc:docMk/>
            <pc:sldMk cId="908658331" sldId="395"/>
            <ac:spMk id="18" creationId="{78737928-6B9E-4DC3-BC35-00F145DB8CBC}"/>
          </ac:spMkLst>
        </pc:spChg>
        <pc:spChg chg="add mod">
          <ac:chgData name="Masaki Suzuki" userId="2c4feb2ed34ad1a7" providerId="Windows Live" clId="Web-{E434D65A-9787-40CA-84B3-16FAF0FC4D95}" dt="2021-05-16T01:44:33.811" v="749" actId="1076"/>
          <ac:spMkLst>
            <pc:docMk/>
            <pc:sldMk cId="908658331" sldId="395"/>
            <ac:spMk id="19" creationId="{C5D39EF9-9FCB-4CF2-AA2D-484CB9DF74EC}"/>
          </ac:spMkLst>
        </pc:spChg>
        <pc:spChg chg="add mod">
          <ac:chgData name="Masaki Suzuki" userId="2c4feb2ed34ad1a7" providerId="Windows Live" clId="Web-{E434D65A-9787-40CA-84B3-16FAF0FC4D95}" dt="2021-05-16T01:45:39.844" v="777" actId="688"/>
          <ac:spMkLst>
            <pc:docMk/>
            <pc:sldMk cId="908658331" sldId="395"/>
            <ac:spMk id="20" creationId="{F57760F0-2CF8-4F5A-94C6-81333948FA90}"/>
          </ac:spMkLst>
        </pc:spChg>
        <pc:spChg chg="add mod">
          <ac:chgData name="Masaki Suzuki" userId="2c4feb2ed34ad1a7" providerId="Windows Live" clId="Web-{E434D65A-9787-40CA-84B3-16FAF0FC4D95}" dt="2021-05-16T01:46:03.141" v="783" actId="1076"/>
          <ac:spMkLst>
            <pc:docMk/>
            <pc:sldMk cId="908658331" sldId="395"/>
            <ac:spMk id="21" creationId="{A46E9C30-350E-42F7-9FA4-7839552BD434}"/>
          </ac:spMkLst>
        </pc:spChg>
        <pc:spChg chg="add mod">
          <ac:chgData name="Masaki Suzuki" userId="2c4feb2ed34ad1a7" providerId="Windows Live" clId="Web-{E434D65A-9787-40CA-84B3-16FAF0FC4D95}" dt="2021-05-16T01:45:10.374" v="767" actId="1076"/>
          <ac:spMkLst>
            <pc:docMk/>
            <pc:sldMk cId="908658331" sldId="395"/>
            <ac:spMk id="22" creationId="{F3426FEC-69DC-44F7-A51C-0FAC10078210}"/>
          </ac:spMkLst>
        </pc:spChg>
        <pc:spChg chg="add mod">
          <ac:chgData name="Masaki Suzuki" userId="2c4feb2ed34ad1a7" providerId="Windows Live" clId="Web-{E434D65A-9787-40CA-84B3-16FAF0FC4D95}" dt="2021-05-16T01:45:22.890" v="775" actId="20577"/>
          <ac:spMkLst>
            <pc:docMk/>
            <pc:sldMk cId="908658331" sldId="395"/>
            <ac:spMk id="23" creationId="{7B59BADD-BE85-4B0A-807B-8DB98FAE5DE2}"/>
          </ac:spMkLst>
        </pc:spChg>
        <pc:picChg chg="del">
          <ac:chgData name="Masaki Suzuki" userId="2c4feb2ed34ad1a7" providerId="Windows Live" clId="Web-{E434D65A-9787-40CA-84B3-16FAF0FC4D95}" dt="2021-05-16T01:34:12.966" v="608"/>
          <ac:picMkLst>
            <pc:docMk/>
            <pc:sldMk cId="908658331" sldId="395"/>
            <ac:picMk id="5" creationId="{FC0100DA-DD69-4F30-A172-E996A44BD0ED}"/>
          </ac:picMkLst>
        </pc:picChg>
        <pc:picChg chg="add mod">
          <ac:chgData name="Masaki Suzuki" userId="2c4feb2ed34ad1a7" providerId="Windows Live" clId="Web-{E434D65A-9787-40CA-84B3-16FAF0FC4D95}" dt="2021-05-16T01:40:23.135" v="665" actId="1076"/>
          <ac:picMkLst>
            <pc:docMk/>
            <pc:sldMk cId="908658331" sldId="395"/>
            <ac:picMk id="7" creationId="{0D1F8B73-9FF5-4531-8D4E-A5BF6E32FF7B}"/>
          </ac:picMkLst>
        </pc:picChg>
        <pc:picChg chg="add mod">
          <ac:chgData name="Masaki Suzuki" userId="2c4feb2ed34ad1a7" providerId="Windows Live" clId="Web-{E434D65A-9787-40CA-84B3-16FAF0FC4D95}" dt="2021-05-16T01:42:30.059" v="701" actId="1076"/>
          <ac:picMkLst>
            <pc:docMk/>
            <pc:sldMk cId="908658331" sldId="395"/>
            <ac:picMk id="9" creationId="{DE5680D9-9637-4A32-AF49-AB1B96C3F85B}"/>
          </ac:picMkLst>
        </pc:picChg>
        <pc:picChg chg="add del mod">
          <ac:chgData name="Masaki Suzuki" userId="2c4feb2ed34ad1a7" providerId="Windows Live" clId="Web-{E434D65A-9787-40CA-84B3-16FAF0FC4D95}" dt="2021-05-16T01:38:23.540" v="650"/>
          <ac:picMkLst>
            <pc:docMk/>
            <pc:sldMk cId="908658331" sldId="395"/>
            <ac:picMk id="10" creationId="{15B9CEC8-FE52-483A-9332-A8B1B37C7A83}"/>
          </ac:picMkLst>
        </pc:picChg>
        <pc:picChg chg="add mod">
          <ac:chgData name="Masaki Suzuki" userId="2c4feb2ed34ad1a7" providerId="Windows Live" clId="Web-{E434D65A-9787-40CA-84B3-16FAF0FC4D95}" dt="2021-05-16T01:42:26.903" v="699" actId="1076"/>
          <ac:picMkLst>
            <pc:docMk/>
            <pc:sldMk cId="908658331" sldId="395"/>
            <ac:picMk id="12" creationId="{854F9A33-0735-42EA-AE6D-6576854C3E4F}"/>
          </ac:picMkLst>
        </pc:picChg>
        <pc:picChg chg="add mod">
          <ac:chgData name="Masaki Suzuki" userId="2c4feb2ed34ad1a7" providerId="Windows Live" clId="Web-{E434D65A-9787-40CA-84B3-16FAF0FC4D95}" dt="2021-05-16T01:45:57" v="782" actId="1076"/>
          <ac:picMkLst>
            <pc:docMk/>
            <pc:sldMk cId="908658331" sldId="395"/>
            <ac:picMk id="13" creationId="{B21C0207-CD86-4EA7-93FE-D5B1890FF1D9}"/>
          </ac:picMkLst>
        </pc:picChg>
        <pc:picChg chg="add mod">
          <ac:chgData name="Masaki Suzuki" userId="2c4feb2ed34ad1a7" providerId="Windows Live" clId="Web-{E434D65A-9787-40CA-84B3-16FAF0FC4D95}" dt="2021-05-16T01:45:53.406" v="781" actId="14100"/>
          <ac:picMkLst>
            <pc:docMk/>
            <pc:sldMk cId="908658331" sldId="395"/>
            <ac:picMk id="14" creationId="{3B832B97-9901-4849-9C4F-DAC68192E221}"/>
          </ac:picMkLst>
        </pc:picChg>
      </pc:sldChg>
      <pc:sldChg chg="addSp delSp modSp add replId">
        <pc:chgData name="Masaki Suzuki" userId="2c4feb2ed34ad1a7" providerId="Windows Live" clId="Web-{E434D65A-9787-40CA-84B3-16FAF0FC4D95}" dt="2021-05-16T02:07:22.461" v="1104" actId="14100"/>
        <pc:sldMkLst>
          <pc:docMk/>
          <pc:sldMk cId="2085005044" sldId="396"/>
        </pc:sldMkLst>
        <pc:spChg chg="mod">
          <ac:chgData name="Masaki Suzuki" userId="2c4feb2ed34ad1a7" providerId="Windows Live" clId="Web-{E434D65A-9787-40CA-84B3-16FAF0FC4D95}" dt="2021-05-16T01:55:48.667" v="896" actId="20577"/>
          <ac:spMkLst>
            <pc:docMk/>
            <pc:sldMk cId="2085005044" sldId="396"/>
            <ac:spMk id="6" creationId="{5FD2ECB2-1C1A-40DA-AEDF-CF340048781A}"/>
          </ac:spMkLst>
        </pc:spChg>
        <pc:spChg chg="add mod ord">
          <ac:chgData name="Masaki Suzuki" userId="2c4feb2ed34ad1a7" providerId="Windows Live" clId="Web-{E434D65A-9787-40CA-84B3-16FAF0FC4D95}" dt="2021-05-16T01:54:09.103" v="871" actId="14100"/>
          <ac:spMkLst>
            <pc:docMk/>
            <pc:sldMk cId="2085005044" sldId="396"/>
            <ac:spMk id="10" creationId="{6C99F207-5B1C-4201-ACAD-34FFD86ED353}"/>
          </ac:spMkLst>
        </pc:spChg>
        <pc:spChg chg="mod">
          <ac:chgData name="Masaki Suzuki" userId="2c4feb2ed34ad1a7" providerId="Windows Live" clId="Web-{E434D65A-9787-40CA-84B3-16FAF0FC4D95}" dt="2021-05-16T01:47:17.189" v="815" actId="20577"/>
          <ac:spMkLst>
            <pc:docMk/>
            <pc:sldMk cId="2085005044" sldId="396"/>
            <ac:spMk id="11" creationId="{6767F72A-B215-4DDD-8F1E-F5C7B53A0E3B}"/>
          </ac:spMkLst>
        </pc:spChg>
        <pc:spChg chg="del">
          <ac:chgData name="Masaki Suzuki" userId="2c4feb2ed34ad1a7" providerId="Windows Live" clId="Web-{E434D65A-9787-40CA-84B3-16FAF0FC4D95}" dt="2021-05-16T01:47:39.705" v="845"/>
          <ac:spMkLst>
            <pc:docMk/>
            <pc:sldMk cId="2085005044" sldId="396"/>
            <ac:spMk id="15" creationId="{90BF2FD6-DF20-4ED7-A71E-98F581315933}"/>
          </ac:spMkLst>
        </pc:spChg>
        <pc:spChg chg="del">
          <ac:chgData name="Masaki Suzuki" userId="2c4feb2ed34ad1a7" providerId="Windows Live" clId="Web-{E434D65A-9787-40CA-84B3-16FAF0FC4D95}" dt="2021-05-16T01:47:40.158" v="846"/>
          <ac:spMkLst>
            <pc:docMk/>
            <pc:sldMk cId="2085005044" sldId="396"/>
            <ac:spMk id="19" creationId="{C5D39EF9-9FCB-4CF2-AA2D-484CB9DF74EC}"/>
          </ac:spMkLst>
        </pc:spChg>
        <pc:spChg chg="del">
          <ac:chgData name="Masaki Suzuki" userId="2c4feb2ed34ad1a7" providerId="Windows Live" clId="Web-{E434D65A-9787-40CA-84B3-16FAF0FC4D95}" dt="2021-05-16T01:47:41.674" v="848"/>
          <ac:spMkLst>
            <pc:docMk/>
            <pc:sldMk cId="2085005044" sldId="396"/>
            <ac:spMk id="20" creationId="{F57760F0-2CF8-4F5A-94C6-81333948FA90}"/>
          </ac:spMkLst>
        </pc:spChg>
        <pc:spChg chg="del">
          <ac:chgData name="Masaki Suzuki" userId="2c4feb2ed34ad1a7" providerId="Windows Live" clId="Web-{E434D65A-9787-40CA-84B3-16FAF0FC4D95}" dt="2021-05-16T01:47:40.799" v="847"/>
          <ac:spMkLst>
            <pc:docMk/>
            <pc:sldMk cId="2085005044" sldId="396"/>
            <ac:spMk id="21" creationId="{A46E9C30-350E-42F7-9FA4-7839552BD434}"/>
          </ac:spMkLst>
        </pc:spChg>
        <pc:spChg chg="del">
          <ac:chgData name="Masaki Suzuki" userId="2c4feb2ed34ad1a7" providerId="Windows Live" clId="Web-{E434D65A-9787-40CA-84B3-16FAF0FC4D95}" dt="2021-05-16T01:47:42.659" v="850"/>
          <ac:spMkLst>
            <pc:docMk/>
            <pc:sldMk cId="2085005044" sldId="396"/>
            <ac:spMk id="22" creationId="{F3426FEC-69DC-44F7-A51C-0FAC10078210}"/>
          </ac:spMkLst>
        </pc:spChg>
        <pc:spChg chg="del mod">
          <ac:chgData name="Masaki Suzuki" userId="2c4feb2ed34ad1a7" providerId="Windows Live" clId="Web-{E434D65A-9787-40CA-84B3-16FAF0FC4D95}" dt="2021-05-16T01:47:42.096" v="849"/>
          <ac:spMkLst>
            <pc:docMk/>
            <pc:sldMk cId="2085005044" sldId="396"/>
            <ac:spMk id="23" creationId="{7B59BADD-BE85-4B0A-807B-8DB98FAE5DE2}"/>
          </ac:spMkLst>
        </pc:spChg>
        <pc:spChg chg="add del mod">
          <ac:chgData name="Masaki Suzuki" userId="2c4feb2ed34ad1a7" providerId="Windows Live" clId="Web-{E434D65A-9787-40CA-84B3-16FAF0FC4D95}" dt="2021-05-16T02:06:48.818" v="1096"/>
          <ac:spMkLst>
            <pc:docMk/>
            <pc:sldMk cId="2085005044" sldId="396"/>
            <ac:spMk id="29" creationId="{8DB1D132-9820-4E32-A1A4-69E7B538CE08}"/>
          </ac:spMkLst>
        </pc:spChg>
        <pc:spChg chg="add del mod">
          <ac:chgData name="Masaki Suzuki" userId="2c4feb2ed34ad1a7" providerId="Windows Live" clId="Web-{E434D65A-9787-40CA-84B3-16FAF0FC4D95}" dt="2021-05-16T02:06:50.006" v="1097"/>
          <ac:spMkLst>
            <pc:docMk/>
            <pc:sldMk cId="2085005044" sldId="396"/>
            <ac:spMk id="30" creationId="{FDEE05C9-3535-4505-B261-2CCCA95E77CF}"/>
          </ac:spMkLst>
        </pc:spChg>
        <pc:spChg chg="add del mod">
          <ac:chgData name="Masaki Suzuki" userId="2c4feb2ed34ad1a7" providerId="Windows Live" clId="Web-{E434D65A-9787-40CA-84B3-16FAF0FC4D95}" dt="2021-05-16T02:06:51.381" v="1098"/>
          <ac:spMkLst>
            <pc:docMk/>
            <pc:sldMk cId="2085005044" sldId="396"/>
            <ac:spMk id="31" creationId="{422ED786-6EEC-4ED4-8D95-9AAD1612D750}"/>
          </ac:spMkLst>
        </pc:spChg>
        <pc:spChg chg="add del mod">
          <ac:chgData name="Masaki Suzuki" userId="2c4feb2ed34ad1a7" providerId="Windows Live" clId="Web-{E434D65A-9787-40CA-84B3-16FAF0FC4D95}" dt="2021-05-16T02:06:52.365" v="1099"/>
          <ac:spMkLst>
            <pc:docMk/>
            <pc:sldMk cId="2085005044" sldId="396"/>
            <ac:spMk id="32" creationId="{C5C2EBCF-F84F-4E7F-96D8-B359380B1F3F}"/>
          </ac:spMkLst>
        </pc:spChg>
        <pc:spChg chg="add mod">
          <ac:chgData name="Masaki Suzuki" userId="2c4feb2ed34ad1a7" providerId="Windows Live" clId="Web-{E434D65A-9787-40CA-84B3-16FAF0FC4D95}" dt="2021-05-16T02:07:02.476" v="1100" actId="14100"/>
          <ac:spMkLst>
            <pc:docMk/>
            <pc:sldMk cId="2085005044" sldId="396"/>
            <ac:spMk id="33" creationId="{838C1D75-AFCB-43AE-8D0E-8F46B394BD06}"/>
          </ac:spMkLst>
        </pc:spChg>
        <pc:spChg chg="add mod">
          <ac:chgData name="Masaki Suzuki" userId="2c4feb2ed34ad1a7" providerId="Windows Live" clId="Web-{E434D65A-9787-40CA-84B3-16FAF0FC4D95}" dt="2021-05-16T02:07:22.461" v="1104" actId="14100"/>
          <ac:spMkLst>
            <pc:docMk/>
            <pc:sldMk cId="2085005044" sldId="396"/>
            <ac:spMk id="34" creationId="{CF2ACD51-98C5-4757-A7C1-0A536B6838EA}"/>
          </ac:spMkLst>
        </pc:spChg>
        <pc:spChg chg="add del mod">
          <ac:chgData name="Masaki Suzuki" userId="2c4feb2ed34ad1a7" providerId="Windows Live" clId="Web-{E434D65A-9787-40CA-84B3-16FAF0FC4D95}" dt="2021-05-16T02:05:59.177" v="1086"/>
          <ac:spMkLst>
            <pc:docMk/>
            <pc:sldMk cId="2085005044" sldId="396"/>
            <ac:spMk id="35" creationId="{A3A7BABB-5E84-4105-8924-FB875B5B8348}"/>
          </ac:spMkLst>
        </pc:spChg>
        <pc:spChg chg="add mod">
          <ac:chgData name="Masaki Suzuki" userId="2c4feb2ed34ad1a7" providerId="Windows Live" clId="Web-{E434D65A-9787-40CA-84B3-16FAF0FC4D95}" dt="2021-05-16T02:07:14.929" v="1103" actId="1076"/>
          <ac:spMkLst>
            <pc:docMk/>
            <pc:sldMk cId="2085005044" sldId="396"/>
            <ac:spMk id="36" creationId="{E8287938-DFD1-4A49-9A57-37B1411A5D1D}"/>
          </ac:spMkLst>
        </pc:spChg>
        <pc:spChg chg="add mod">
          <ac:chgData name="Masaki Suzuki" userId="2c4feb2ed34ad1a7" providerId="Windows Live" clId="Web-{E434D65A-9787-40CA-84B3-16FAF0FC4D95}" dt="2021-05-16T02:07:06.632" v="1101" actId="14100"/>
          <ac:spMkLst>
            <pc:docMk/>
            <pc:sldMk cId="2085005044" sldId="396"/>
            <ac:spMk id="37" creationId="{AC5BB126-9012-40A5-A2EB-07F4444AAF23}"/>
          </ac:spMkLst>
        </pc:spChg>
        <pc:picChg chg="add mod">
          <ac:chgData name="Masaki Suzuki" userId="2c4feb2ed34ad1a7" providerId="Windows Live" clId="Web-{E434D65A-9787-40CA-84B3-16FAF0FC4D95}" dt="2021-05-16T01:54:19.978" v="876" actId="14100"/>
          <ac:picMkLst>
            <pc:docMk/>
            <pc:sldMk cId="2085005044" sldId="396"/>
            <ac:picMk id="5" creationId="{C5A18FD1-677F-407D-B444-FC888788B7F3}"/>
          </ac:picMkLst>
        </pc:picChg>
        <pc:picChg chg="del">
          <ac:chgData name="Masaki Suzuki" userId="2c4feb2ed34ad1a7" providerId="Windows Live" clId="Web-{E434D65A-9787-40CA-84B3-16FAF0FC4D95}" dt="2021-05-16T01:47:34.643" v="839"/>
          <ac:picMkLst>
            <pc:docMk/>
            <pc:sldMk cId="2085005044" sldId="396"/>
            <ac:picMk id="7" creationId="{0D1F8B73-9FF5-4531-8D4E-A5BF6E32FF7B}"/>
          </ac:picMkLst>
        </pc:picChg>
        <pc:picChg chg="add mod">
          <ac:chgData name="Masaki Suzuki" userId="2c4feb2ed34ad1a7" providerId="Windows Live" clId="Web-{E434D65A-9787-40CA-84B3-16FAF0FC4D95}" dt="2021-05-16T01:56:27.558" v="903" actId="14100"/>
          <ac:picMkLst>
            <pc:docMk/>
            <pc:sldMk cId="2085005044" sldId="396"/>
            <ac:picMk id="8" creationId="{F73BDDA4-14C0-47F1-9207-551125BC75CB}"/>
          </ac:picMkLst>
        </pc:picChg>
        <pc:picChg chg="del">
          <ac:chgData name="Masaki Suzuki" userId="2c4feb2ed34ad1a7" providerId="Windows Live" clId="Web-{E434D65A-9787-40CA-84B3-16FAF0FC4D95}" dt="2021-05-16T01:47:35.643" v="840"/>
          <ac:picMkLst>
            <pc:docMk/>
            <pc:sldMk cId="2085005044" sldId="396"/>
            <ac:picMk id="9" creationId="{DE5680D9-9637-4A32-AF49-AB1B96C3F85B}"/>
          </ac:picMkLst>
        </pc:picChg>
        <pc:picChg chg="del">
          <ac:chgData name="Masaki Suzuki" userId="2c4feb2ed34ad1a7" providerId="Windows Live" clId="Web-{E434D65A-9787-40CA-84B3-16FAF0FC4D95}" dt="2021-05-16T01:47:38.815" v="844"/>
          <ac:picMkLst>
            <pc:docMk/>
            <pc:sldMk cId="2085005044" sldId="396"/>
            <ac:picMk id="12" creationId="{854F9A33-0735-42EA-AE6D-6576854C3E4F}"/>
          </ac:picMkLst>
        </pc:picChg>
        <pc:picChg chg="del">
          <ac:chgData name="Masaki Suzuki" userId="2c4feb2ed34ad1a7" providerId="Windows Live" clId="Web-{E434D65A-9787-40CA-84B3-16FAF0FC4D95}" dt="2021-05-16T01:47:37.627" v="843"/>
          <ac:picMkLst>
            <pc:docMk/>
            <pc:sldMk cId="2085005044" sldId="396"/>
            <ac:picMk id="13" creationId="{B21C0207-CD86-4EA7-93FE-D5B1890FF1D9}"/>
          </ac:picMkLst>
        </pc:picChg>
        <pc:picChg chg="del">
          <ac:chgData name="Masaki Suzuki" userId="2c4feb2ed34ad1a7" providerId="Windows Live" clId="Web-{E434D65A-9787-40CA-84B3-16FAF0FC4D95}" dt="2021-05-16T01:47:37.237" v="842"/>
          <ac:picMkLst>
            <pc:docMk/>
            <pc:sldMk cId="2085005044" sldId="396"/>
            <ac:picMk id="14" creationId="{3B832B97-9901-4849-9C4F-DAC68192E221}"/>
          </ac:picMkLst>
        </pc:picChg>
        <pc:picChg chg="add mod">
          <ac:chgData name="Masaki Suzuki" userId="2c4feb2ed34ad1a7" providerId="Windows Live" clId="Web-{E434D65A-9787-40CA-84B3-16FAF0FC4D95}" dt="2021-05-16T01:54:15.634" v="874" actId="1076"/>
          <ac:picMkLst>
            <pc:docMk/>
            <pc:sldMk cId="2085005044" sldId="396"/>
            <ac:picMk id="16" creationId="{C2870489-08E4-4DB6-857B-95979CE6063B}"/>
          </ac:picMkLst>
        </pc:picChg>
        <pc:picChg chg="add mod">
          <ac:chgData name="Masaki Suzuki" userId="2c4feb2ed34ad1a7" providerId="Windows Live" clId="Web-{E434D65A-9787-40CA-84B3-16FAF0FC4D95}" dt="2021-05-16T01:55:22.057" v="886" actId="1076"/>
          <ac:picMkLst>
            <pc:docMk/>
            <pc:sldMk cId="2085005044" sldId="396"/>
            <ac:picMk id="17" creationId="{A904F0FA-F1A2-4A3A-A931-E8ADEF92451A}"/>
          </ac:picMkLst>
        </pc:picChg>
        <pc:picChg chg="add mod">
          <ac:chgData name="Masaki Suzuki" userId="2c4feb2ed34ad1a7" providerId="Windows Live" clId="Web-{E434D65A-9787-40CA-84B3-16FAF0FC4D95}" dt="2021-05-16T01:56:24.995" v="902" actId="14100"/>
          <ac:picMkLst>
            <pc:docMk/>
            <pc:sldMk cId="2085005044" sldId="396"/>
            <ac:picMk id="25" creationId="{B583C938-271B-4455-A451-4E2F28FBB3A7}"/>
          </ac:picMkLst>
        </pc:picChg>
        <pc:picChg chg="add mod">
          <ac:chgData name="Masaki Suzuki" userId="2c4feb2ed34ad1a7" providerId="Windows Live" clId="Web-{E434D65A-9787-40CA-84B3-16FAF0FC4D95}" dt="2021-05-16T01:55:10.822" v="881" actId="1076"/>
          <ac:picMkLst>
            <pc:docMk/>
            <pc:sldMk cId="2085005044" sldId="396"/>
            <ac:picMk id="26" creationId="{AA801591-D22A-4A6F-A041-75E1A84786EA}"/>
          </ac:picMkLst>
        </pc:picChg>
        <pc:picChg chg="add mod">
          <ac:chgData name="Masaki Suzuki" userId="2c4feb2ed34ad1a7" providerId="Windows Live" clId="Web-{E434D65A-9787-40CA-84B3-16FAF0FC4D95}" dt="2021-05-16T01:55:15.010" v="883" actId="1076"/>
          <ac:picMkLst>
            <pc:docMk/>
            <pc:sldMk cId="2085005044" sldId="396"/>
            <ac:picMk id="27" creationId="{E7B924F5-0515-499A-A5DC-F126D15D027A}"/>
          </ac:picMkLst>
        </pc:picChg>
        <pc:picChg chg="add mod">
          <ac:chgData name="Masaki Suzuki" userId="2c4feb2ed34ad1a7" providerId="Windows Live" clId="Web-{E434D65A-9787-40CA-84B3-16FAF0FC4D95}" dt="2021-05-16T01:55:19.947" v="885" actId="1076"/>
          <ac:picMkLst>
            <pc:docMk/>
            <pc:sldMk cId="2085005044" sldId="396"/>
            <ac:picMk id="28" creationId="{58E5285A-8A27-495D-B2CF-C062779F5E3F}"/>
          </ac:picMkLst>
        </pc:picChg>
        <pc:cxnChg chg="add del mod">
          <ac:chgData name="Masaki Suzuki" userId="2c4feb2ed34ad1a7" providerId="Windows Live" clId="Web-{E434D65A-9787-40CA-84B3-16FAF0FC4D95}" dt="2021-05-16T01:56:11.183" v="901"/>
          <ac:cxnSpMkLst>
            <pc:docMk/>
            <pc:sldMk cId="2085005044" sldId="396"/>
            <ac:cxnSpMk id="18" creationId="{A328971B-D3E4-4216-AB39-55B5C0A7662A}"/>
          </ac:cxnSpMkLst>
        </pc:cxnChg>
      </pc:sldChg>
      <pc:sldChg chg="modSp add replId">
        <pc:chgData name="Masaki Suzuki" userId="2c4feb2ed34ad1a7" providerId="Windows Live" clId="Web-{E434D65A-9787-40CA-84B3-16FAF0FC4D95}" dt="2021-05-16T02:04:43.160" v="1072" actId="20577"/>
        <pc:sldMkLst>
          <pc:docMk/>
          <pc:sldMk cId="1275981446" sldId="397"/>
        </pc:sldMkLst>
        <pc:spChg chg="mod">
          <ac:chgData name="Masaki Suzuki" userId="2c4feb2ed34ad1a7" providerId="Windows Live" clId="Web-{E434D65A-9787-40CA-84B3-16FAF0FC4D95}" dt="2021-05-16T02:03:36.753" v="1056" actId="20577"/>
          <ac:spMkLst>
            <pc:docMk/>
            <pc:sldMk cId="1275981446" sldId="397"/>
            <ac:spMk id="6" creationId="{5FD2ECB2-1C1A-40DA-AEDF-CF340048781A}"/>
          </ac:spMkLst>
        </pc:spChg>
        <pc:spChg chg="mod">
          <ac:chgData name="Masaki Suzuki" userId="2c4feb2ed34ad1a7" providerId="Windows Live" clId="Web-{E434D65A-9787-40CA-84B3-16FAF0FC4D95}" dt="2021-05-16T02:04:43.160" v="1072" actId="20577"/>
          <ac:spMkLst>
            <pc:docMk/>
            <pc:sldMk cId="1275981446" sldId="397"/>
            <ac:spMk id="11" creationId="{6767F72A-B215-4DDD-8F1E-F5C7B53A0E3B}"/>
          </ac:spMkLst>
        </pc:spChg>
        <pc:picChg chg="mod">
          <ac:chgData name="Masaki Suzuki" userId="2c4feb2ed34ad1a7" providerId="Windows Live" clId="Web-{E434D65A-9787-40CA-84B3-16FAF0FC4D95}" dt="2021-05-16T02:00:56.891" v="939" actId="1076"/>
          <ac:picMkLst>
            <pc:docMk/>
            <pc:sldMk cId="1275981446" sldId="397"/>
            <ac:picMk id="3" creationId="{387F9BA8-E02F-4797-AE4E-52F0A786CA49}"/>
          </ac:picMkLst>
        </pc:picChg>
        <pc:picChg chg="mod">
          <ac:chgData name="Masaki Suzuki" userId="2c4feb2ed34ad1a7" providerId="Windows Live" clId="Web-{E434D65A-9787-40CA-84B3-16FAF0FC4D95}" dt="2021-05-16T02:00:55.672" v="938" actId="1076"/>
          <ac:picMkLst>
            <pc:docMk/>
            <pc:sldMk cId="1275981446" sldId="397"/>
            <ac:picMk id="4" creationId="{570667D6-E959-4EC4-BFDC-3284F3372590}"/>
          </ac:picMkLst>
        </pc:picChg>
      </pc:sldChg>
      <pc:sldChg chg="add del replId">
        <pc:chgData name="Masaki Suzuki" userId="2c4feb2ed34ad1a7" providerId="Windows Live" clId="Web-{E434D65A-9787-40CA-84B3-16FAF0FC4D95}" dt="2021-05-16T01:59:44.077" v="919"/>
        <pc:sldMkLst>
          <pc:docMk/>
          <pc:sldMk cId="1327753984" sldId="397"/>
        </pc:sldMkLst>
      </pc:sldChg>
    </pc:docChg>
  </pc:docChgLst>
  <pc:docChgLst>
    <pc:chgData name="ゲスト ユーザー" providerId="Windows Live" clId="Web-{6E96C4DE-F423-42C0-968A-22AAAD5BE99B}"/>
    <pc:docChg chg="addSld delSld modSld">
      <pc:chgData name="ゲスト ユーザー" userId="" providerId="Windows Live" clId="Web-{6E96C4DE-F423-42C0-968A-22AAAD5BE99B}" dt="2021-03-17T11:41:51.394" v="1237" actId="1076"/>
      <pc:docMkLst>
        <pc:docMk/>
      </pc:docMkLst>
      <pc:sldChg chg="del">
        <pc:chgData name="ゲスト ユーザー" userId="" providerId="Windows Live" clId="Web-{6E96C4DE-F423-42C0-968A-22AAAD5BE99B}" dt="2021-03-17T08:54:38.977" v="538"/>
        <pc:sldMkLst>
          <pc:docMk/>
          <pc:sldMk cId="0" sldId="273"/>
        </pc:sldMkLst>
      </pc:sldChg>
      <pc:sldChg chg="del">
        <pc:chgData name="ゲスト ユーザー" userId="" providerId="Windows Live" clId="Web-{6E96C4DE-F423-42C0-968A-22AAAD5BE99B}" dt="2021-03-17T08:56:30.135" v="561"/>
        <pc:sldMkLst>
          <pc:docMk/>
          <pc:sldMk cId="0" sldId="280"/>
        </pc:sldMkLst>
      </pc:sldChg>
      <pc:sldChg chg="del">
        <pc:chgData name="ゲスト ユーザー" userId="" providerId="Windows Live" clId="Web-{6E96C4DE-F423-42C0-968A-22AAAD5BE99B}" dt="2021-03-17T08:56:35.495" v="562"/>
        <pc:sldMkLst>
          <pc:docMk/>
          <pc:sldMk cId="0" sldId="281"/>
        </pc:sldMkLst>
      </pc:sldChg>
      <pc:sldChg chg="del">
        <pc:chgData name="ゲスト ユーザー" userId="" providerId="Windows Live" clId="Web-{6E96C4DE-F423-42C0-968A-22AAAD5BE99B}" dt="2021-03-17T08:56:39.557" v="563"/>
        <pc:sldMkLst>
          <pc:docMk/>
          <pc:sldMk cId="0" sldId="282"/>
        </pc:sldMkLst>
      </pc:sldChg>
      <pc:sldChg chg="del">
        <pc:chgData name="ゲスト ユーザー" userId="" providerId="Windows Live" clId="Web-{6E96C4DE-F423-42C0-968A-22AAAD5BE99B}" dt="2021-03-17T08:56:43.573" v="564"/>
        <pc:sldMkLst>
          <pc:docMk/>
          <pc:sldMk cId="0" sldId="283"/>
        </pc:sldMkLst>
      </pc:sldChg>
      <pc:sldChg chg="del">
        <pc:chgData name="ゲスト ユーザー" userId="" providerId="Windows Live" clId="Web-{6E96C4DE-F423-42C0-968A-22AAAD5BE99B}" dt="2021-03-17T08:56:46.776" v="565"/>
        <pc:sldMkLst>
          <pc:docMk/>
          <pc:sldMk cId="0" sldId="284"/>
        </pc:sldMkLst>
      </pc:sldChg>
      <pc:sldChg chg="del">
        <pc:chgData name="ゲスト ユーザー" userId="" providerId="Windows Live" clId="Web-{6E96C4DE-F423-42C0-968A-22AAAD5BE99B}" dt="2021-03-17T08:56:50.901" v="566"/>
        <pc:sldMkLst>
          <pc:docMk/>
          <pc:sldMk cId="0" sldId="285"/>
        </pc:sldMkLst>
      </pc:sldChg>
      <pc:sldChg chg="del">
        <pc:chgData name="ゲスト ユーザー" userId="" providerId="Windows Live" clId="Web-{6E96C4DE-F423-42C0-968A-22AAAD5BE99B}" dt="2021-03-17T08:56:54.026" v="567"/>
        <pc:sldMkLst>
          <pc:docMk/>
          <pc:sldMk cId="0" sldId="286"/>
        </pc:sldMkLst>
      </pc:sldChg>
      <pc:sldChg chg="del">
        <pc:chgData name="ゲスト ユーザー" userId="" providerId="Windows Live" clId="Web-{6E96C4DE-F423-42C0-968A-22AAAD5BE99B}" dt="2021-03-17T08:56:57.120" v="568"/>
        <pc:sldMkLst>
          <pc:docMk/>
          <pc:sldMk cId="0" sldId="287"/>
        </pc:sldMkLst>
      </pc:sldChg>
      <pc:sldChg chg="del">
        <pc:chgData name="ゲスト ユーザー" userId="" providerId="Windows Live" clId="Web-{6E96C4DE-F423-42C0-968A-22AAAD5BE99B}" dt="2021-03-17T08:57:03.808" v="570"/>
        <pc:sldMkLst>
          <pc:docMk/>
          <pc:sldMk cId="0" sldId="288"/>
        </pc:sldMkLst>
      </pc:sldChg>
      <pc:sldChg chg="del">
        <pc:chgData name="ゲスト ユーザー" userId="" providerId="Windows Live" clId="Web-{6E96C4DE-F423-42C0-968A-22AAAD5BE99B}" dt="2021-03-17T08:57:07.324" v="571"/>
        <pc:sldMkLst>
          <pc:docMk/>
          <pc:sldMk cId="0" sldId="289"/>
        </pc:sldMkLst>
      </pc:sldChg>
      <pc:sldChg chg="del">
        <pc:chgData name="ゲスト ユーザー" userId="" providerId="Windows Live" clId="Web-{6E96C4DE-F423-42C0-968A-22AAAD5BE99B}" dt="2021-03-17T08:58:11.137" v="572"/>
        <pc:sldMkLst>
          <pc:docMk/>
          <pc:sldMk cId="0" sldId="290"/>
        </pc:sldMkLst>
      </pc:sldChg>
      <pc:sldChg chg="del">
        <pc:chgData name="ゲスト ユーザー" userId="" providerId="Windows Live" clId="Web-{6E96C4DE-F423-42C0-968A-22AAAD5BE99B}" dt="2021-03-17T08:58:20.700" v="573"/>
        <pc:sldMkLst>
          <pc:docMk/>
          <pc:sldMk cId="0" sldId="291"/>
        </pc:sldMkLst>
      </pc:sldChg>
      <pc:sldChg chg="del">
        <pc:chgData name="ゲスト ユーザー" userId="" providerId="Windows Live" clId="Web-{6E96C4DE-F423-42C0-968A-22AAAD5BE99B}" dt="2021-03-17T08:58:21.653" v="574"/>
        <pc:sldMkLst>
          <pc:docMk/>
          <pc:sldMk cId="0" sldId="292"/>
        </pc:sldMkLst>
      </pc:sldChg>
      <pc:sldChg chg="del">
        <pc:chgData name="ゲスト ユーザー" userId="" providerId="Windows Live" clId="Web-{6E96C4DE-F423-42C0-968A-22AAAD5BE99B}" dt="2021-03-17T08:58:23.715" v="575"/>
        <pc:sldMkLst>
          <pc:docMk/>
          <pc:sldMk cId="0" sldId="293"/>
        </pc:sldMkLst>
      </pc:sldChg>
      <pc:sldChg chg="del">
        <pc:chgData name="ゲスト ユーザー" userId="" providerId="Windows Live" clId="Web-{6E96C4DE-F423-42C0-968A-22AAAD5BE99B}" dt="2021-03-17T08:58:28.247" v="576"/>
        <pc:sldMkLst>
          <pc:docMk/>
          <pc:sldMk cId="0" sldId="294"/>
        </pc:sldMkLst>
      </pc:sldChg>
      <pc:sldChg chg="del">
        <pc:chgData name="ゲスト ユーザー" userId="" providerId="Windows Live" clId="Web-{6E96C4DE-F423-42C0-968A-22AAAD5BE99B}" dt="2021-03-17T08:58:31.700" v="577"/>
        <pc:sldMkLst>
          <pc:docMk/>
          <pc:sldMk cId="0" sldId="295"/>
        </pc:sldMkLst>
      </pc:sldChg>
      <pc:sldChg chg="del">
        <pc:chgData name="ゲスト ユーザー" userId="" providerId="Windows Live" clId="Web-{6E96C4DE-F423-42C0-968A-22AAAD5BE99B}" dt="2021-03-17T08:58:35.997" v="578"/>
        <pc:sldMkLst>
          <pc:docMk/>
          <pc:sldMk cId="0" sldId="296"/>
        </pc:sldMkLst>
      </pc:sldChg>
      <pc:sldChg chg="del">
        <pc:chgData name="ゲスト ユーザー" userId="" providerId="Windows Live" clId="Web-{6E96C4DE-F423-42C0-968A-22AAAD5BE99B}" dt="2021-03-17T08:58:40.216" v="579"/>
        <pc:sldMkLst>
          <pc:docMk/>
          <pc:sldMk cId="0" sldId="297"/>
        </pc:sldMkLst>
      </pc:sldChg>
      <pc:sldChg chg="del">
        <pc:chgData name="ゲスト ユーザー" userId="" providerId="Windows Live" clId="Web-{6E96C4DE-F423-42C0-968A-22AAAD5BE99B}" dt="2021-03-17T08:58:44.434" v="580"/>
        <pc:sldMkLst>
          <pc:docMk/>
          <pc:sldMk cId="0" sldId="298"/>
        </pc:sldMkLst>
      </pc:sldChg>
      <pc:sldChg chg="del">
        <pc:chgData name="ゲスト ユーザー" userId="" providerId="Windows Live" clId="Web-{6E96C4DE-F423-42C0-968A-22AAAD5BE99B}" dt="2021-03-17T08:58:49.981" v="581"/>
        <pc:sldMkLst>
          <pc:docMk/>
          <pc:sldMk cId="0" sldId="299"/>
        </pc:sldMkLst>
      </pc:sldChg>
      <pc:sldChg chg="del">
        <pc:chgData name="ゲスト ユーザー" userId="" providerId="Windows Live" clId="Web-{6E96C4DE-F423-42C0-968A-22AAAD5BE99B}" dt="2021-03-17T08:58:53.794" v="582"/>
        <pc:sldMkLst>
          <pc:docMk/>
          <pc:sldMk cId="0" sldId="300"/>
        </pc:sldMkLst>
      </pc:sldChg>
      <pc:sldChg chg="del">
        <pc:chgData name="ゲスト ユーザー" userId="" providerId="Windows Live" clId="Web-{6E96C4DE-F423-42C0-968A-22AAAD5BE99B}" dt="2021-03-17T08:58:58.435" v="583"/>
        <pc:sldMkLst>
          <pc:docMk/>
          <pc:sldMk cId="0" sldId="301"/>
        </pc:sldMkLst>
      </pc:sldChg>
      <pc:sldChg chg="del">
        <pc:chgData name="ゲスト ユーザー" userId="" providerId="Windows Live" clId="Web-{6E96C4DE-F423-42C0-968A-22AAAD5BE99B}" dt="2021-03-17T08:59:04.841" v="584"/>
        <pc:sldMkLst>
          <pc:docMk/>
          <pc:sldMk cId="0" sldId="302"/>
        </pc:sldMkLst>
      </pc:sldChg>
      <pc:sldChg chg="del">
        <pc:chgData name="ゲスト ユーザー" userId="" providerId="Windows Live" clId="Web-{6E96C4DE-F423-42C0-968A-22AAAD5BE99B}" dt="2021-03-17T09:00:13.436" v="585"/>
        <pc:sldMkLst>
          <pc:docMk/>
          <pc:sldMk cId="0" sldId="303"/>
        </pc:sldMkLst>
      </pc:sldChg>
      <pc:sldChg chg="del">
        <pc:chgData name="ゲスト ユーザー" userId="" providerId="Windows Live" clId="Web-{6E96C4DE-F423-42C0-968A-22AAAD5BE99B}" dt="2021-03-17T09:00:19.201" v="586"/>
        <pc:sldMkLst>
          <pc:docMk/>
          <pc:sldMk cId="0" sldId="304"/>
        </pc:sldMkLst>
      </pc:sldChg>
      <pc:sldChg chg="del">
        <pc:chgData name="ゲスト ユーザー" userId="" providerId="Windows Live" clId="Web-{6E96C4DE-F423-42C0-968A-22AAAD5BE99B}" dt="2021-03-17T09:00:23.061" v="587"/>
        <pc:sldMkLst>
          <pc:docMk/>
          <pc:sldMk cId="0" sldId="305"/>
        </pc:sldMkLst>
      </pc:sldChg>
      <pc:sldChg chg="del">
        <pc:chgData name="ゲスト ユーザー" userId="" providerId="Windows Live" clId="Web-{6E96C4DE-F423-42C0-968A-22AAAD5BE99B}" dt="2021-03-17T09:00:27.999" v="588"/>
        <pc:sldMkLst>
          <pc:docMk/>
          <pc:sldMk cId="0" sldId="306"/>
        </pc:sldMkLst>
      </pc:sldChg>
      <pc:sldChg chg="del">
        <pc:chgData name="ゲスト ユーザー" userId="" providerId="Windows Live" clId="Web-{6E96C4DE-F423-42C0-968A-22AAAD5BE99B}" dt="2021-03-17T09:00:33.014" v="589"/>
        <pc:sldMkLst>
          <pc:docMk/>
          <pc:sldMk cId="0" sldId="307"/>
        </pc:sldMkLst>
      </pc:sldChg>
      <pc:sldChg chg="del">
        <pc:chgData name="ゲスト ユーザー" userId="" providerId="Windows Live" clId="Web-{6E96C4DE-F423-42C0-968A-22AAAD5BE99B}" dt="2021-03-17T09:00:43.249" v="590"/>
        <pc:sldMkLst>
          <pc:docMk/>
          <pc:sldMk cId="0" sldId="308"/>
        </pc:sldMkLst>
      </pc:sldChg>
      <pc:sldChg chg="del">
        <pc:chgData name="ゲスト ユーザー" userId="" providerId="Windows Live" clId="Web-{6E96C4DE-F423-42C0-968A-22AAAD5BE99B}" dt="2021-03-17T09:00:49.311" v="591"/>
        <pc:sldMkLst>
          <pc:docMk/>
          <pc:sldMk cId="0" sldId="309"/>
        </pc:sldMkLst>
      </pc:sldChg>
      <pc:sldChg chg="del">
        <pc:chgData name="ゲスト ユーザー" userId="" providerId="Windows Live" clId="Web-{6E96C4DE-F423-42C0-968A-22AAAD5BE99B}" dt="2021-03-17T09:00:55.593" v="592"/>
        <pc:sldMkLst>
          <pc:docMk/>
          <pc:sldMk cId="0" sldId="310"/>
        </pc:sldMkLst>
      </pc:sldChg>
      <pc:sldChg chg="del">
        <pc:chgData name="ゲスト ユーザー" userId="" providerId="Windows Live" clId="Web-{6E96C4DE-F423-42C0-968A-22AAAD5BE99B}" dt="2021-03-17T09:01:09.280" v="593"/>
        <pc:sldMkLst>
          <pc:docMk/>
          <pc:sldMk cId="0" sldId="311"/>
        </pc:sldMkLst>
      </pc:sldChg>
      <pc:sldChg chg="del">
        <pc:chgData name="ゲスト ユーザー" userId="" providerId="Windows Live" clId="Web-{6E96C4DE-F423-42C0-968A-22AAAD5BE99B}" dt="2021-03-17T09:01:16.874" v="594"/>
        <pc:sldMkLst>
          <pc:docMk/>
          <pc:sldMk cId="0" sldId="312"/>
        </pc:sldMkLst>
      </pc:sldChg>
      <pc:sldChg chg="del">
        <pc:chgData name="ゲスト ユーザー" userId="" providerId="Windows Live" clId="Web-{6E96C4DE-F423-42C0-968A-22AAAD5BE99B}" dt="2021-03-17T09:01:22.421" v="595"/>
        <pc:sldMkLst>
          <pc:docMk/>
          <pc:sldMk cId="0" sldId="313"/>
        </pc:sldMkLst>
      </pc:sldChg>
      <pc:sldChg chg="del">
        <pc:chgData name="ゲスト ユーザー" userId="" providerId="Windows Live" clId="Web-{6E96C4DE-F423-42C0-968A-22AAAD5BE99B}" dt="2021-03-17T09:01:28.093" v="596"/>
        <pc:sldMkLst>
          <pc:docMk/>
          <pc:sldMk cId="0" sldId="314"/>
        </pc:sldMkLst>
      </pc:sldChg>
      <pc:sldChg chg="delSp modSp">
        <pc:chgData name="ゲスト ユーザー" userId="" providerId="Windows Live" clId="Web-{6E96C4DE-F423-42C0-968A-22AAAD5BE99B}" dt="2021-03-17T09:01:57.187" v="613"/>
        <pc:sldMkLst>
          <pc:docMk/>
          <pc:sldMk cId="0" sldId="315"/>
        </pc:sldMkLst>
        <pc:spChg chg="mod">
          <ac:chgData name="ゲスト ユーザー" userId="" providerId="Windows Live" clId="Web-{6E96C4DE-F423-42C0-968A-22AAAD5BE99B}" dt="2021-03-17T09:01:43.609" v="600" actId="20577"/>
          <ac:spMkLst>
            <pc:docMk/>
            <pc:sldMk cId="0" sldId="315"/>
            <ac:spMk id="98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6.750" v="601"/>
          <ac:spMkLst>
            <pc:docMk/>
            <pc:sldMk cId="0" sldId="315"/>
            <ac:spMk id="990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9.484" v="604"/>
          <ac:spMkLst>
            <pc:docMk/>
            <pc:sldMk cId="0" sldId="315"/>
            <ac:spMk id="991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8.797" v="603"/>
          <ac:spMkLst>
            <pc:docMk/>
            <pc:sldMk cId="0" sldId="315"/>
            <ac:spMk id="992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0.406" v="605"/>
          <ac:spMkLst>
            <pc:docMk/>
            <pc:sldMk cId="0" sldId="315"/>
            <ac:spMk id="993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7.828" v="602"/>
          <ac:spMkLst>
            <pc:docMk/>
            <pc:sldMk cId="0" sldId="315"/>
            <ac:spMk id="994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1.734" v="606"/>
          <ac:spMkLst>
            <pc:docMk/>
            <pc:sldMk cId="0" sldId="315"/>
            <ac:spMk id="995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7.187" v="613"/>
          <ac:spMkLst>
            <pc:docMk/>
            <pc:sldMk cId="0" sldId="315"/>
            <ac:spMk id="996" creationId="{00000000-0000-0000-0000-000000000000}"/>
          </ac:spMkLst>
        </pc:spChg>
        <pc:spChg chg="del mod">
          <ac:chgData name="ゲスト ユーザー" userId="" providerId="Windows Live" clId="Web-{6E96C4DE-F423-42C0-968A-22AAAD5BE99B}" dt="2021-03-17T09:01:55.219" v="611"/>
          <ac:spMkLst>
            <pc:docMk/>
            <pc:sldMk cId="0" sldId="315"/>
            <ac:spMk id="997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6.234" v="612"/>
          <ac:spMkLst>
            <pc:docMk/>
            <pc:sldMk cId="0" sldId="315"/>
            <ac:spMk id="998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2.359" v="609"/>
          <ac:spMkLst>
            <pc:docMk/>
            <pc:sldMk cId="0" sldId="315"/>
            <ac:spMk id="99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3.937" v="610"/>
          <ac:spMkLst>
            <pc:docMk/>
            <pc:sldMk cId="0" sldId="315"/>
            <ac:spMk id="1000" creationId="{00000000-0000-0000-0000-000000000000}"/>
          </ac:spMkLst>
        </pc:spChg>
      </pc:sldChg>
      <pc:sldChg chg="del">
        <pc:chgData name="ゲスト ユーザー" userId="" providerId="Windows Live" clId="Web-{6E96C4DE-F423-42C0-968A-22AAAD5BE99B}" dt="2021-03-17T08:56:59.948" v="569"/>
        <pc:sldMkLst>
          <pc:docMk/>
          <pc:sldMk cId="65545281" sldId="319"/>
        </pc:sldMkLst>
      </pc:sldChg>
      <pc:sldChg chg="modSp">
        <pc:chgData name="ゲスト ユーザー" userId="" providerId="Windows Live" clId="Web-{6E96C4DE-F423-42C0-968A-22AAAD5BE99B}" dt="2021-03-17T08:53:39.945" v="537" actId="20577"/>
        <pc:sldMkLst>
          <pc:docMk/>
          <pc:sldMk cId="156761354" sldId="320"/>
        </pc:sldMkLst>
        <pc:spChg chg="mod">
          <ac:chgData name="ゲスト ユーザー" userId="" providerId="Windows Live" clId="Web-{6E96C4DE-F423-42C0-968A-22AAAD5BE99B}" dt="2021-03-17T08:53:26.179" v="525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3:39.945" v="537" actId="20577"/>
          <ac:spMkLst>
            <pc:docMk/>
            <pc:sldMk cId="156761354" sldId="320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7:53:59.220" v="369" actId="20577"/>
        <pc:sldMkLst>
          <pc:docMk/>
          <pc:sldMk cId="562492338" sldId="322"/>
        </pc:sldMkLst>
        <pc:spChg chg="mod">
          <ac:chgData name="ゲスト ユーザー" userId="" providerId="Windows Live" clId="Web-{6E96C4DE-F423-42C0-968A-22AAAD5BE99B}" dt="2021-03-17T07:51:55.171" v="310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59.220" v="369" actId="20577"/>
          <ac:spMkLst>
            <pc:docMk/>
            <pc:sldMk cId="562492338" sldId="322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6E96C4DE-F423-42C0-968A-22AAAD5BE99B}" dt="2021-03-17T08:40:38.980" v="481"/>
        <pc:sldMkLst>
          <pc:docMk/>
          <pc:sldMk cId="2202833139" sldId="323"/>
        </pc:sldMkLst>
        <pc:spChg chg="mod">
          <ac:chgData name="ゲスト ユーザー" userId="" providerId="Windows Live" clId="Web-{6E96C4DE-F423-42C0-968A-22AAAD5BE99B}" dt="2021-03-17T07:52:41.187" v="348" actId="20577"/>
          <ac:spMkLst>
            <pc:docMk/>
            <pc:sldMk cId="2202833139" sldId="323"/>
            <ac:spMk id="3" creationId="{41B6E82B-6D9B-4BBB-B277-69B8CA0B91C3}"/>
          </ac:spMkLst>
        </pc:spChg>
        <pc:spChg chg="add del mod">
          <ac:chgData name="ゲスト ユーザー" userId="" providerId="Windows Live" clId="Web-{6E96C4DE-F423-42C0-968A-22AAAD5BE99B}" dt="2021-03-17T08:40:38.980" v="481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6E96C4DE-F423-42C0-968A-22AAAD5BE99B}" dt="2021-03-17T07:53:33.141" v="368" actId="20577"/>
          <ac:spMkLst>
            <pc:docMk/>
            <pc:sldMk cId="2202833139" sldId="323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39:37.495" v="479" actId="20577"/>
        <pc:sldMkLst>
          <pc:docMk/>
          <pc:sldMk cId="2452160810" sldId="324"/>
        </pc:sldMkLst>
        <pc:spChg chg="mod">
          <ac:chgData name="ゲスト ユーザー" userId="" providerId="Windows Live" clId="Web-{6E96C4DE-F423-42C0-968A-22AAAD5BE99B}" dt="2021-03-17T08:39:37.495" v="479" actId="20577"/>
          <ac:spMkLst>
            <pc:docMk/>
            <pc:sldMk cId="2452160810" sldId="324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18.813" v="367" actId="20577"/>
          <ac:spMkLst>
            <pc:docMk/>
            <pc:sldMk cId="2452160810" sldId="324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55:55.260" v="560" actId="20577"/>
        <pc:sldMkLst>
          <pc:docMk/>
          <pc:sldMk cId="3572098385" sldId="325"/>
        </pc:sldMkLst>
        <pc:spChg chg="mod">
          <ac:chgData name="ゲスト ユーザー" userId="" providerId="Windows Live" clId="Web-{6E96C4DE-F423-42C0-968A-22AAAD5BE99B}" dt="2021-03-17T06:23:44.363" v="8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5:55.260" v="560" actId="20577"/>
          <ac:spMkLst>
            <pc:docMk/>
            <pc:sldMk cId="3572098385" sldId="325"/>
            <ac:spMk id="6" creationId="{A37D0B3E-E398-46E3-862F-CB12BB9ACA59}"/>
          </ac:spMkLst>
        </pc:spChg>
      </pc:sldChg>
      <pc:sldChg chg="modSp">
        <pc:chgData name="ゲスト ユーザー" userId="" providerId="Windows Live" clId="Web-{6E96C4DE-F423-42C0-968A-22AAAD5BE99B}" dt="2021-03-17T10:20:12.279" v="681" actId="20577"/>
        <pc:sldMkLst>
          <pc:docMk/>
          <pc:sldMk cId="364781576" sldId="327"/>
        </pc:sldMkLst>
        <pc:spChg chg="mod">
          <ac:chgData name="ゲスト ユーザー" userId="" providerId="Windows Live" clId="Web-{6E96C4DE-F423-42C0-968A-22AAAD5BE99B}" dt="2021-03-17T10:19:34.356" v="675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0:12.279" v="681" actId="20577"/>
          <ac:spMkLst>
            <pc:docMk/>
            <pc:sldMk cId="364781576" sldId="327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8:50:37.521" v="492" actId="20577"/>
          <ac:spMkLst>
            <pc:docMk/>
            <pc:sldMk cId="364781576" sldId="327"/>
            <ac:spMk id="10" creationId="{F23E8DA3-6141-4280-8B6C-BEB0BAD1F5EA}"/>
          </ac:spMkLst>
        </pc:spChg>
        <pc:spChg chg="mod">
          <ac:chgData name="ゲスト ユーザー" userId="" providerId="Windows Live" clId="Web-{6E96C4DE-F423-42C0-968A-22AAAD5BE99B}" dt="2021-03-17T08:50:50.255" v="495" actId="20577"/>
          <ac:spMkLst>
            <pc:docMk/>
            <pc:sldMk cId="364781576" sldId="327"/>
            <ac:spMk id="13" creationId="{8CF219A9-F971-4A9A-93AA-E74281D4E453}"/>
          </ac:spMkLst>
        </pc:spChg>
      </pc:sldChg>
      <pc:sldChg chg="addSp modSp add replId">
        <pc:chgData name="ゲスト ユーザー" userId="" providerId="Windows Live" clId="Web-{6E96C4DE-F423-42C0-968A-22AAAD5BE99B}" dt="2021-03-17T08:39:05.822" v="476" actId="20577"/>
        <pc:sldMkLst>
          <pc:docMk/>
          <pc:sldMk cId="438134143" sldId="328"/>
        </pc:sldMkLst>
        <pc:spChg chg="mod">
          <ac:chgData name="ゲスト ユーザー" userId="" providerId="Windows Live" clId="Web-{6E96C4DE-F423-42C0-968A-22AAAD5BE99B}" dt="2021-03-17T06:34:14.767" v="213" actId="20577"/>
          <ac:spMkLst>
            <pc:docMk/>
            <pc:sldMk cId="438134143" sldId="328"/>
            <ac:spMk id="3" creationId="{41B6E82B-6D9B-4BBB-B277-69B8CA0B91C3}"/>
          </ac:spMkLst>
        </pc:spChg>
        <pc:spChg chg="add mod">
          <ac:chgData name="ゲスト ユーザー" userId="" providerId="Windows Live" clId="Web-{6E96C4DE-F423-42C0-968A-22AAAD5BE99B}" dt="2021-03-17T08:39:05.822" v="476" actId="20577"/>
          <ac:spMkLst>
            <pc:docMk/>
            <pc:sldMk cId="438134143" sldId="328"/>
            <ac:spMk id="4" creationId="{F76CB4E3-2CAA-4681-AF78-9D9173C6BB5A}"/>
          </ac:spMkLst>
        </pc:spChg>
        <pc:spChg chg="mod">
          <ac:chgData name="ゲスト ユーザー" userId="" providerId="Windows Live" clId="Web-{6E96C4DE-F423-42C0-968A-22AAAD5BE99B}" dt="2021-03-17T06:23:54.207" v="87" actId="20577"/>
          <ac:spMkLst>
            <pc:docMk/>
            <pc:sldMk cId="438134143" sldId="328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6:23:31.316" v="81" actId="20577"/>
          <ac:spMkLst>
            <pc:docMk/>
            <pc:sldMk cId="438134143" sldId="328"/>
            <ac:spMk id="350" creationId="{00000000-0000-0000-0000-000000000000}"/>
          </ac:spMkLst>
        </pc:spChg>
      </pc:sldChg>
      <pc:sldChg chg="addSp delSp modSp add replId">
        <pc:chgData name="ゲスト ユーザー" userId="" providerId="Windows Live" clId="Web-{6E96C4DE-F423-42C0-968A-22AAAD5BE99B}" dt="2021-03-17T11:29:06.607" v="849" actId="20577"/>
        <pc:sldMkLst>
          <pc:docMk/>
          <pc:sldMk cId="2539985523" sldId="329"/>
        </pc:sldMkLst>
        <pc:spChg chg="mod">
          <ac:chgData name="ゲスト ユーザー" userId="" providerId="Windows Live" clId="Web-{6E96C4DE-F423-42C0-968A-22AAAD5BE99B}" dt="2021-03-17T10:22:30.297" v="811" actId="20577"/>
          <ac:spMkLst>
            <pc:docMk/>
            <pc:sldMk cId="2539985523" sldId="329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2:52.016" v="817" actId="20577"/>
          <ac:spMkLst>
            <pc:docMk/>
            <pc:sldMk cId="2539985523" sldId="329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29:06.607" v="849" actId="20577"/>
          <ac:spMkLst>
            <pc:docMk/>
            <pc:sldMk cId="2539985523" sldId="329"/>
            <ac:spMk id="350" creationId="{00000000-0000-0000-0000-000000000000}"/>
          </ac:spMkLst>
        </pc:spChg>
        <pc:grpChg chg="del">
          <ac:chgData name="ゲスト ユーザー" userId="" providerId="Windows Live" clId="Web-{6E96C4DE-F423-42C0-968A-22AAAD5BE99B}" dt="2021-03-17T10:22:35.469" v="812"/>
          <ac:grpSpMkLst>
            <pc:docMk/>
            <pc:sldMk cId="2539985523" sldId="329"/>
            <ac:grpSpMk id="12" creationId="{7F45D348-1EF8-4C80-BDB9-5B82C3918ECA}"/>
          </ac:grpSpMkLst>
        </pc:grpChg>
        <pc:picChg chg="mod">
          <ac:chgData name="ゲスト ユーザー" userId="" providerId="Windows Live" clId="Web-{6E96C4DE-F423-42C0-968A-22AAAD5BE99B}" dt="2021-03-17T10:20:36.904" v="685" actId="1076"/>
          <ac:picMkLst>
            <pc:docMk/>
            <pc:sldMk cId="2539985523" sldId="329"/>
            <ac:picMk id="2" creationId="{0ABE893C-5261-4583-9731-706F2263B320}"/>
          </ac:picMkLst>
        </pc:picChg>
        <pc:picChg chg="add mod">
          <ac:chgData name="ゲスト ユーザー" userId="" providerId="Windows Live" clId="Web-{6E96C4DE-F423-42C0-968A-22AAAD5BE99B}" dt="2021-03-17T10:23:43.830" v="820" actId="14100"/>
          <ac:picMkLst>
            <pc:docMk/>
            <pc:sldMk cId="2539985523" sldId="329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0:20:38.545" v="686" actId="1076"/>
          <ac:picMkLst>
            <pc:docMk/>
            <pc:sldMk cId="2539985523" sldId="329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6E96C4DE-F423-42C0-968A-22AAAD5BE99B}" dt="2021-03-17T11:34:12.916" v="1025" actId="20577"/>
        <pc:sldMkLst>
          <pc:docMk/>
          <pc:sldMk cId="2026746202" sldId="330"/>
        </pc:sldMkLst>
        <pc:spChg chg="mod">
          <ac:chgData name="ゲスト ユーザー" userId="" providerId="Windows Live" clId="Web-{6E96C4DE-F423-42C0-968A-22AAAD5BE99B}" dt="2021-03-17T11:33:54.306" v="1012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4:12.916" v="1025" actId="20577"/>
          <ac:spMkLst>
            <pc:docMk/>
            <pc:sldMk cId="2026746202" sldId="330"/>
            <ac:spMk id="6" creationId="{A37D0B3E-E398-46E3-862F-CB12BB9ACA59}"/>
          </ac:spMkLst>
        </pc:spChg>
        <pc:picChg chg="mod">
          <ac:chgData name="ゲスト ユーザー" userId="" providerId="Windows Live" clId="Web-{6E96C4DE-F423-42C0-968A-22AAAD5BE99B}" dt="2021-03-17T11:31:34.067" v="946" actId="1076"/>
          <ac:picMkLst>
            <pc:docMk/>
            <pc:sldMk cId="2026746202" sldId="330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1:46.145" v="949"/>
          <ac:picMkLst>
            <pc:docMk/>
            <pc:sldMk cId="2026746202" sldId="330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1:31:50.208" v="951" actId="1076"/>
          <ac:picMkLst>
            <pc:docMk/>
            <pc:sldMk cId="2026746202" sldId="330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33:39.040" v="992" actId="1076"/>
          <ac:picMkLst>
            <pc:docMk/>
            <pc:sldMk cId="2026746202" sldId="330"/>
            <ac:picMk id="7" creationId="{686454AF-FD65-4265-BE57-2E86BD7E5690}"/>
          </ac:picMkLst>
        </pc:picChg>
      </pc:sldChg>
      <pc:sldChg chg="addSp delSp modSp add replId">
        <pc:chgData name="ゲスト ユーザー" userId="" providerId="Windows Live" clId="Web-{6E96C4DE-F423-42C0-968A-22AAAD5BE99B}" dt="2021-03-17T11:37:19.138" v="1099" actId="1076"/>
        <pc:sldMkLst>
          <pc:docMk/>
          <pc:sldMk cId="3785275960" sldId="331"/>
        </pc:sldMkLst>
        <pc:spChg chg="mod">
          <ac:chgData name="ゲスト ユーザー" userId="" providerId="Windows Live" clId="Web-{6E96C4DE-F423-42C0-968A-22AAAD5BE99B}" dt="2021-03-17T11:36:25.262" v="1094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6:16.200" v="1091" actId="20577"/>
          <ac:spMkLst>
            <pc:docMk/>
            <pc:sldMk cId="3785275960" sldId="331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5:05.136" v="1041" actId="20577"/>
          <ac:spMkLst>
            <pc:docMk/>
            <pc:sldMk cId="3785275960" sldId="331"/>
            <ac:spMk id="350" creationId="{00000000-0000-0000-0000-000000000000}"/>
          </ac:spMkLst>
        </pc:spChg>
        <pc:picChg chg="add mod">
          <ac:chgData name="ゲスト ユーザー" userId="" providerId="Windows Live" clId="Web-{6E96C4DE-F423-42C0-968A-22AAAD5BE99B}" dt="2021-03-17T11:36:59.482" v="1097" actId="1076"/>
          <ac:picMkLst>
            <pc:docMk/>
            <pc:sldMk cId="3785275960" sldId="331"/>
            <ac:picMk id="4" creationId="{FBB0BA19-B0FC-4E45-B514-08125AD24D76}"/>
          </ac:picMkLst>
        </pc:picChg>
        <pc:picChg chg="del">
          <ac:chgData name="ゲスト ユーザー" userId="" providerId="Windows Live" clId="Web-{6E96C4DE-F423-42C0-968A-22AAAD5BE99B}" dt="2021-03-17T11:36:08.668" v="1082"/>
          <ac:picMkLst>
            <pc:docMk/>
            <pc:sldMk cId="3785275960" sldId="331"/>
            <ac:picMk id="7" creationId="{686454AF-FD65-4265-BE57-2E86BD7E5690}"/>
          </ac:picMkLst>
        </pc:picChg>
        <pc:picChg chg="add mod">
          <ac:chgData name="ゲスト ユーザー" userId="" providerId="Windows Live" clId="Web-{6E96C4DE-F423-42C0-968A-22AAAD5BE99B}" dt="2021-03-17T11:37:19.138" v="1099" actId="1076"/>
          <ac:picMkLst>
            <pc:docMk/>
            <pc:sldMk cId="3785275960" sldId="331"/>
            <ac:picMk id="8" creationId="{548208C3-279A-41D1-A347-E2DB47C373E1}"/>
          </ac:picMkLst>
        </pc:picChg>
      </pc:sldChg>
      <pc:sldChg chg="addSp delSp modSp add replId">
        <pc:chgData name="ゲスト ユーザー" userId="" providerId="Windows Live" clId="Web-{6E96C4DE-F423-42C0-968A-22AAAD5BE99B}" dt="2021-03-17T11:41:51.394" v="1237" actId="1076"/>
        <pc:sldMkLst>
          <pc:docMk/>
          <pc:sldMk cId="2809793291" sldId="332"/>
        </pc:sldMkLst>
        <pc:spChg chg="mod">
          <ac:chgData name="ゲスト ユーザー" userId="" providerId="Windows Live" clId="Web-{6E96C4DE-F423-42C0-968A-22AAAD5BE99B}" dt="2021-03-17T11:39:40.751" v="1214" actId="20577"/>
          <ac:spMkLst>
            <pc:docMk/>
            <pc:sldMk cId="2809793291" sldId="33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8:35.484" v="1144" actId="20577"/>
          <ac:spMkLst>
            <pc:docMk/>
            <pc:sldMk cId="2809793291" sldId="332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9:55.798" v="1229" actId="20577"/>
          <ac:spMkLst>
            <pc:docMk/>
            <pc:sldMk cId="2809793291" sldId="332"/>
            <ac:spMk id="350" creationId="{00000000-0000-0000-0000-000000000000}"/>
          </ac:spMkLst>
        </pc:spChg>
        <pc:picChg chg="mod">
          <ac:chgData name="ゲスト ユーザー" userId="" providerId="Windows Live" clId="Web-{6E96C4DE-F423-42C0-968A-22AAAD5BE99B}" dt="2021-03-17T11:37:42.201" v="1105" actId="1076"/>
          <ac:picMkLst>
            <pc:docMk/>
            <pc:sldMk cId="2809793291" sldId="332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9:44.798" v="1216"/>
          <ac:picMkLst>
            <pc:docMk/>
            <pc:sldMk cId="2809793291" sldId="332"/>
            <ac:picMk id="4" creationId="{FBB0BA19-B0FC-4E45-B514-08125AD24D76}"/>
          </ac:picMkLst>
        </pc:picChg>
        <pc:picChg chg="mod">
          <ac:chgData name="ゲスト ユーザー" userId="" providerId="Windows Live" clId="Web-{6E96C4DE-F423-42C0-968A-22AAAD5BE99B}" dt="2021-03-17T11:37:39.920" v="1104" actId="1076"/>
          <ac:picMkLst>
            <pc:docMk/>
            <pc:sldMk cId="2809793291" sldId="332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40:16.299" v="1231" actId="1076"/>
          <ac:picMkLst>
            <pc:docMk/>
            <pc:sldMk cId="2809793291" sldId="332"/>
            <ac:picMk id="7" creationId="{B81B4463-1E51-4129-A767-05992C091F1E}"/>
          </ac:picMkLst>
        </pc:picChg>
        <pc:picChg chg="del">
          <ac:chgData name="ゲスト ユーザー" userId="" providerId="Windows Live" clId="Web-{6E96C4DE-F423-42C0-968A-22AAAD5BE99B}" dt="2021-03-17T11:39:44.298" v="1215"/>
          <ac:picMkLst>
            <pc:docMk/>
            <pc:sldMk cId="2809793291" sldId="332"/>
            <ac:picMk id="8" creationId="{548208C3-279A-41D1-A347-E2DB47C373E1}"/>
          </ac:picMkLst>
        </pc:picChg>
        <pc:picChg chg="add mod">
          <ac:chgData name="ゲスト ユーザー" userId="" providerId="Windows Live" clId="Web-{6E96C4DE-F423-42C0-968A-22AAAD5BE99B}" dt="2021-03-17T11:41:16.534" v="1233" actId="1076"/>
          <ac:picMkLst>
            <pc:docMk/>
            <pc:sldMk cId="2809793291" sldId="332"/>
            <ac:picMk id="9" creationId="{1F77E276-CBB2-4D45-AA3B-EFBC63A37032}"/>
          </ac:picMkLst>
        </pc:picChg>
        <pc:picChg chg="add mod">
          <ac:chgData name="ゲスト ユーザー" userId="" providerId="Windows Live" clId="Web-{6E96C4DE-F423-42C0-968A-22AAAD5BE99B}" dt="2021-03-17T11:41:51.394" v="1237" actId="1076"/>
          <ac:picMkLst>
            <pc:docMk/>
            <pc:sldMk cId="2809793291" sldId="332"/>
            <ac:picMk id="10" creationId="{78874D65-247D-4869-B167-54BDC1A6D0F5}"/>
          </ac:picMkLst>
        </pc:picChg>
      </pc:sldChg>
    </pc:docChg>
  </pc:docChgLst>
  <pc:docChgLst>
    <pc:chgData name="Masaki Suzuki" userId="2c4feb2ed34ad1a7" providerId="Windows Live" clId="Web-{593779C2-DF59-48F5-8011-06C3F1B52D45}"/>
    <pc:docChg chg="modSld">
      <pc:chgData name="Masaki Suzuki" userId="2c4feb2ed34ad1a7" providerId="Windows Live" clId="Web-{593779C2-DF59-48F5-8011-06C3F1B52D45}" dt="2021-06-14T04:02:40.560" v="445" actId="1076"/>
      <pc:docMkLst>
        <pc:docMk/>
      </pc:docMkLst>
      <pc:sldChg chg="addSp delSp modSp">
        <pc:chgData name="Masaki Suzuki" userId="2c4feb2ed34ad1a7" providerId="Windows Live" clId="Web-{593779C2-DF59-48F5-8011-06C3F1B52D45}" dt="2021-06-14T03:08:10.856" v="27" actId="1076"/>
        <pc:sldMkLst>
          <pc:docMk/>
          <pc:sldMk cId="1388704942" sldId="440"/>
        </pc:sldMkLst>
        <pc:spChg chg="mod">
          <ac:chgData name="Masaki Suzuki" userId="2c4feb2ed34ad1a7" providerId="Windows Live" clId="Web-{593779C2-DF59-48F5-8011-06C3F1B52D45}" dt="2021-06-14T03:06:46.152" v="9" actId="20577"/>
          <ac:spMkLst>
            <pc:docMk/>
            <pc:sldMk cId="1388704942" sldId="440"/>
            <ac:spMk id="13" creationId="{F1CA6041-BF22-4D1C-A4E7-960D9D71B338}"/>
          </ac:spMkLst>
        </pc:spChg>
        <pc:spChg chg="del mod">
          <ac:chgData name="Masaki Suzuki" userId="2c4feb2ed34ad1a7" providerId="Windows Live" clId="Web-{593779C2-DF59-48F5-8011-06C3F1B52D45}" dt="2021-06-14T03:06:29.902" v="5"/>
          <ac:spMkLst>
            <pc:docMk/>
            <pc:sldMk cId="1388704942" sldId="440"/>
            <ac:spMk id="27" creationId="{BC13135C-F5FD-4CD1-A6B8-A16C4115E3AC}"/>
          </ac:spMkLst>
        </pc:spChg>
        <pc:spChg chg="mod">
          <ac:chgData name="Masaki Suzuki" userId="2c4feb2ed34ad1a7" providerId="Windows Live" clId="Web-{593779C2-DF59-48F5-8011-06C3F1B52D45}" dt="2021-06-14T03:07:26.090" v="18" actId="1076"/>
          <ac:spMkLst>
            <pc:docMk/>
            <pc:sldMk cId="1388704942" sldId="440"/>
            <ac:spMk id="30" creationId="{958E05BC-FB0B-44D6-849C-D1D43F241879}"/>
          </ac:spMkLst>
        </pc:spChg>
        <pc:spChg chg="add mod">
          <ac:chgData name="Masaki Suzuki" userId="2c4feb2ed34ad1a7" providerId="Windows Live" clId="Web-{593779C2-DF59-48F5-8011-06C3F1B52D45}" dt="2021-06-14T03:07:14.653" v="17" actId="20577"/>
          <ac:spMkLst>
            <pc:docMk/>
            <pc:sldMk cId="1388704942" sldId="440"/>
            <ac:spMk id="31" creationId="{D206F70C-A2E6-44CE-AFD1-98BF09329C23}"/>
          </ac:spMkLst>
        </pc:spChg>
        <pc:spChg chg="add mod">
          <ac:chgData name="Masaki Suzuki" userId="2c4feb2ed34ad1a7" providerId="Windows Live" clId="Web-{593779C2-DF59-48F5-8011-06C3F1B52D45}" dt="2021-06-14T03:08:05.606" v="26" actId="1076"/>
          <ac:spMkLst>
            <pc:docMk/>
            <pc:sldMk cId="1388704942" sldId="440"/>
            <ac:spMk id="32" creationId="{2E9481DD-F26D-48F0-A78D-F8FA01D1509D}"/>
          </ac:spMkLst>
        </pc:spChg>
        <pc:spChg chg="add mod">
          <ac:chgData name="Masaki Suzuki" userId="2c4feb2ed34ad1a7" providerId="Windows Live" clId="Web-{593779C2-DF59-48F5-8011-06C3F1B52D45}" dt="2021-06-14T03:08:10.856" v="27" actId="1076"/>
          <ac:spMkLst>
            <pc:docMk/>
            <pc:sldMk cId="1388704942" sldId="440"/>
            <ac:spMk id="33" creationId="{459EB2F5-FAA0-4EDE-84B1-D351F2F04163}"/>
          </ac:spMkLst>
        </pc:spChg>
      </pc:sldChg>
      <pc:sldChg chg="addSp delSp modSp">
        <pc:chgData name="Masaki Suzuki" userId="2c4feb2ed34ad1a7" providerId="Windows Live" clId="Web-{593779C2-DF59-48F5-8011-06C3F1B52D45}" dt="2021-06-14T03:39:16.611" v="419" actId="1076"/>
        <pc:sldMkLst>
          <pc:docMk/>
          <pc:sldMk cId="2429493534" sldId="441"/>
        </pc:sldMkLst>
        <pc:spChg chg="add mod">
          <ac:chgData name="Masaki Suzuki" userId="2c4feb2ed34ad1a7" providerId="Windows Live" clId="Web-{593779C2-DF59-48F5-8011-06C3F1B52D45}" dt="2021-06-14T03:22:50.256" v="264" actId="1076"/>
          <ac:spMkLst>
            <pc:docMk/>
            <pc:sldMk cId="2429493534" sldId="441"/>
            <ac:spMk id="5" creationId="{95E5DEE3-FA3E-4EDA-BCB3-2F821B717807}"/>
          </ac:spMkLst>
        </pc:spChg>
        <pc:spChg chg="mod">
          <ac:chgData name="Masaki Suzuki" userId="2c4feb2ed34ad1a7" providerId="Windows Live" clId="Web-{593779C2-DF59-48F5-8011-06C3F1B52D45}" dt="2021-06-14T03:26:48.009" v="349" actId="20577"/>
          <ac:spMkLst>
            <pc:docMk/>
            <pc:sldMk cId="2429493534" sldId="441"/>
            <ac:spMk id="6" creationId="{5FD2ECB2-1C1A-40DA-AEDF-CF340048781A}"/>
          </ac:spMkLst>
        </pc:spChg>
        <pc:spChg chg="add mod">
          <ac:chgData name="Masaki Suzuki" userId="2c4feb2ed34ad1a7" providerId="Windows Live" clId="Web-{593779C2-DF59-48F5-8011-06C3F1B52D45}" dt="2021-06-14T03:37:33.188" v="410" actId="20577"/>
          <ac:spMkLst>
            <pc:docMk/>
            <pc:sldMk cId="2429493534" sldId="441"/>
            <ac:spMk id="7" creationId="{67E63ECE-7DBE-46CB-A361-4B6EC946899B}"/>
          </ac:spMkLst>
        </pc:spChg>
        <pc:spChg chg="add">
          <ac:chgData name="Masaki Suzuki" userId="2c4feb2ed34ad1a7" providerId="Windows Live" clId="Web-{593779C2-DF59-48F5-8011-06C3F1B52D45}" dt="2021-06-14T03:37:55.376" v="411"/>
          <ac:spMkLst>
            <pc:docMk/>
            <pc:sldMk cId="2429493534" sldId="441"/>
            <ac:spMk id="8" creationId="{026FBEFE-25C5-4018-AD93-978808BC6DEE}"/>
          </ac:spMkLst>
        </pc:spChg>
        <pc:spChg chg="add mod">
          <ac:chgData name="Masaki Suzuki" userId="2c4feb2ed34ad1a7" providerId="Windows Live" clId="Web-{593779C2-DF59-48F5-8011-06C3F1B52D45}" dt="2021-06-14T03:23:10.085" v="270" actId="20577"/>
          <ac:spMkLst>
            <pc:docMk/>
            <pc:sldMk cId="2429493534" sldId="441"/>
            <ac:spMk id="20" creationId="{D2F944FC-F02D-4441-84D0-8A24B1F560D2}"/>
          </ac:spMkLst>
        </pc:spChg>
        <pc:spChg chg="add mod">
          <ac:chgData name="Masaki Suzuki" userId="2c4feb2ed34ad1a7" providerId="Windows Live" clId="Web-{593779C2-DF59-48F5-8011-06C3F1B52D45}" dt="2021-06-14T03:23:23.226" v="275" actId="20577"/>
          <ac:spMkLst>
            <pc:docMk/>
            <pc:sldMk cId="2429493534" sldId="441"/>
            <ac:spMk id="21" creationId="{912386C8-5D86-400E-A6AF-275F690DF252}"/>
          </ac:spMkLst>
        </pc:spChg>
        <pc:spChg chg="add mod">
          <ac:chgData name="Masaki Suzuki" userId="2c4feb2ed34ad1a7" providerId="Windows Live" clId="Web-{593779C2-DF59-48F5-8011-06C3F1B52D45}" dt="2021-06-14T03:23:33.788" v="280" actId="20577"/>
          <ac:spMkLst>
            <pc:docMk/>
            <pc:sldMk cId="2429493534" sldId="441"/>
            <ac:spMk id="22" creationId="{182EA2E2-CB0E-4802-B11E-F91D61C908FD}"/>
          </ac:spMkLst>
        </pc:spChg>
        <pc:spChg chg="add mod">
          <ac:chgData name="Masaki Suzuki" userId="2c4feb2ed34ad1a7" providerId="Windows Live" clId="Web-{593779C2-DF59-48F5-8011-06C3F1B52D45}" dt="2021-06-14T03:39:13.596" v="418" actId="1076"/>
          <ac:spMkLst>
            <pc:docMk/>
            <pc:sldMk cId="2429493534" sldId="441"/>
            <ac:spMk id="26" creationId="{90856578-63DD-485A-8292-95E542A0AFD7}"/>
          </ac:spMkLst>
        </pc:spChg>
        <pc:spChg chg="add mod">
          <ac:chgData name="Masaki Suzuki" userId="2c4feb2ed34ad1a7" providerId="Windows Live" clId="Web-{593779C2-DF59-48F5-8011-06C3F1B52D45}" dt="2021-06-14T03:35:05.577" v="358" actId="1076"/>
          <ac:spMkLst>
            <pc:docMk/>
            <pc:sldMk cId="2429493534" sldId="441"/>
            <ac:spMk id="27" creationId="{433BBA00-B977-49B1-93D5-6EF216D8219F}"/>
          </ac:spMkLst>
        </pc:spChg>
        <pc:spChg chg="add mod">
          <ac:chgData name="Masaki Suzuki" userId="2c4feb2ed34ad1a7" providerId="Windows Live" clId="Web-{593779C2-DF59-48F5-8011-06C3F1B52D45}" dt="2021-06-14T03:24:40.726" v="302" actId="1076"/>
          <ac:spMkLst>
            <pc:docMk/>
            <pc:sldMk cId="2429493534" sldId="441"/>
            <ac:spMk id="28" creationId="{46F56D00-77CE-4FF3-B7B9-7C5523B98143}"/>
          </ac:spMkLst>
        </pc:spChg>
        <pc:spChg chg="add mod">
          <ac:chgData name="Masaki Suzuki" userId="2c4feb2ed34ad1a7" providerId="Windows Live" clId="Web-{593779C2-DF59-48F5-8011-06C3F1B52D45}" dt="2021-06-14T03:24:53.180" v="307" actId="1076"/>
          <ac:spMkLst>
            <pc:docMk/>
            <pc:sldMk cId="2429493534" sldId="441"/>
            <ac:spMk id="29" creationId="{D4769C3C-88EA-467E-B88A-3818983E280E}"/>
          </ac:spMkLst>
        </pc:spChg>
        <pc:spChg chg="mod">
          <ac:chgData name="Masaki Suzuki" userId="2c4feb2ed34ad1a7" providerId="Windows Live" clId="Web-{593779C2-DF59-48F5-8011-06C3F1B52D45}" dt="2021-06-14T03:38:13.392" v="415" actId="20577"/>
          <ac:spMkLst>
            <pc:docMk/>
            <pc:sldMk cId="2429493534" sldId="441"/>
            <ac:spMk id="33" creationId="{F5F580CE-C964-48FB-A9F7-04EDDCEB2073}"/>
          </ac:spMkLst>
        </pc:spChg>
        <pc:spChg chg="add mod">
          <ac:chgData name="Masaki Suzuki" userId="2c4feb2ed34ad1a7" providerId="Windows Live" clId="Web-{593779C2-DF59-48F5-8011-06C3F1B52D45}" dt="2021-06-14T03:26:53.040" v="350" actId="1076"/>
          <ac:spMkLst>
            <pc:docMk/>
            <pc:sldMk cId="2429493534" sldId="441"/>
            <ac:spMk id="34" creationId="{91089501-2B37-45A0-B858-6F6235F0F912}"/>
          </ac:spMkLst>
        </pc:spChg>
        <pc:spChg chg="add del mod">
          <ac:chgData name="Masaki Suzuki" userId="2c4feb2ed34ad1a7" providerId="Windows Live" clId="Web-{593779C2-DF59-48F5-8011-06C3F1B52D45}" dt="2021-06-14T03:35:07.671" v="359"/>
          <ac:spMkLst>
            <pc:docMk/>
            <pc:sldMk cId="2429493534" sldId="441"/>
            <ac:spMk id="35" creationId="{90859C7B-372F-48D8-9CA0-5081DBA35B02}"/>
          </ac:spMkLst>
        </pc:spChg>
        <pc:spChg chg="add del mod">
          <ac:chgData name="Masaki Suzuki" userId="2c4feb2ed34ad1a7" providerId="Windows Live" clId="Web-{593779C2-DF59-48F5-8011-06C3F1B52D45}" dt="2021-06-14T03:25:23.618" v="321"/>
          <ac:spMkLst>
            <pc:docMk/>
            <pc:sldMk cId="2429493534" sldId="441"/>
            <ac:spMk id="36" creationId="{6819E563-6ECB-4531-B1D3-C1F90E847690}"/>
          </ac:spMkLst>
        </pc:spChg>
        <pc:spChg chg="add mod">
          <ac:chgData name="Masaki Suzuki" userId="2c4feb2ed34ad1a7" providerId="Windows Live" clId="Web-{593779C2-DF59-48F5-8011-06C3F1B52D45}" dt="2021-06-14T03:27:03.994" v="352" actId="1076"/>
          <ac:spMkLst>
            <pc:docMk/>
            <pc:sldMk cId="2429493534" sldId="441"/>
            <ac:spMk id="37" creationId="{84BF2264-443E-48BC-B3DA-0F02EA8CAA7A}"/>
          </ac:spMkLst>
        </pc:spChg>
        <pc:spChg chg="add mod">
          <ac:chgData name="Masaki Suzuki" userId="2c4feb2ed34ad1a7" providerId="Windows Live" clId="Web-{593779C2-DF59-48F5-8011-06C3F1B52D45}" dt="2021-06-14T03:35:11.062" v="360" actId="1076"/>
          <ac:spMkLst>
            <pc:docMk/>
            <pc:sldMk cId="2429493534" sldId="441"/>
            <ac:spMk id="38" creationId="{5240EE9A-8968-4AC8-8307-CD4E79FD7BAB}"/>
          </ac:spMkLst>
        </pc:spChg>
        <pc:spChg chg="add del mod">
          <ac:chgData name="Masaki Suzuki" userId="2c4feb2ed34ad1a7" providerId="Windows Live" clId="Web-{593779C2-DF59-48F5-8011-06C3F1B52D45}" dt="2021-06-14T03:27:06.900" v="353"/>
          <ac:spMkLst>
            <pc:docMk/>
            <pc:sldMk cId="2429493534" sldId="441"/>
            <ac:spMk id="39" creationId="{AF90215E-FF82-47C1-99A1-54B985B82372}"/>
          </ac:spMkLst>
        </pc:spChg>
        <pc:spChg chg="add mod">
          <ac:chgData name="Masaki Suzuki" userId="2c4feb2ed34ad1a7" providerId="Windows Live" clId="Web-{593779C2-DF59-48F5-8011-06C3F1B52D45}" dt="2021-06-14T03:26:18.853" v="340" actId="1076"/>
          <ac:spMkLst>
            <pc:docMk/>
            <pc:sldMk cId="2429493534" sldId="441"/>
            <ac:spMk id="40" creationId="{5D081E7F-8284-4B5E-8D0F-87B8BC300303}"/>
          </ac:spMkLst>
        </pc:spChg>
        <pc:spChg chg="add mod">
          <ac:chgData name="Masaki Suzuki" userId="2c4feb2ed34ad1a7" providerId="Windows Live" clId="Web-{593779C2-DF59-48F5-8011-06C3F1B52D45}" dt="2021-06-14T03:26:29.181" v="345" actId="20577"/>
          <ac:spMkLst>
            <pc:docMk/>
            <pc:sldMk cId="2429493534" sldId="441"/>
            <ac:spMk id="41" creationId="{00259DEE-1B9C-41A9-B673-89251FBE137F}"/>
          </ac:spMkLst>
        </pc:spChg>
        <pc:spChg chg="add mod">
          <ac:chgData name="Masaki Suzuki" userId="2c4feb2ed34ad1a7" providerId="Windows Live" clId="Web-{593779C2-DF59-48F5-8011-06C3F1B52D45}" dt="2021-06-14T03:35:24.530" v="365" actId="1076"/>
          <ac:spMkLst>
            <pc:docMk/>
            <pc:sldMk cId="2429493534" sldId="441"/>
            <ac:spMk id="42" creationId="{B6107136-B579-4493-A032-5C035F1B7892}"/>
          </ac:spMkLst>
        </pc:spChg>
        <pc:spChg chg="add mod">
          <ac:chgData name="Masaki Suzuki" userId="2c4feb2ed34ad1a7" providerId="Windows Live" clId="Web-{593779C2-DF59-48F5-8011-06C3F1B52D45}" dt="2021-06-14T03:35:37.374" v="371" actId="1076"/>
          <ac:spMkLst>
            <pc:docMk/>
            <pc:sldMk cId="2429493534" sldId="441"/>
            <ac:spMk id="43" creationId="{16D8107C-D422-43EB-84DF-7E262129D7E0}"/>
          </ac:spMkLst>
        </pc:spChg>
        <pc:spChg chg="add mod">
          <ac:chgData name="Masaki Suzuki" userId="2c4feb2ed34ad1a7" providerId="Windows Live" clId="Web-{593779C2-DF59-48F5-8011-06C3F1B52D45}" dt="2021-06-14T03:35:47.093" v="375" actId="1076"/>
          <ac:spMkLst>
            <pc:docMk/>
            <pc:sldMk cId="2429493534" sldId="441"/>
            <ac:spMk id="44" creationId="{1025A36E-8036-432D-BE66-CAF992EDC116}"/>
          </ac:spMkLst>
        </pc:spChg>
        <pc:spChg chg="add mod">
          <ac:chgData name="Masaki Suzuki" userId="2c4feb2ed34ad1a7" providerId="Windows Live" clId="Web-{593779C2-DF59-48F5-8011-06C3F1B52D45}" dt="2021-06-14T03:36:10.515" v="386" actId="1076"/>
          <ac:spMkLst>
            <pc:docMk/>
            <pc:sldMk cId="2429493534" sldId="441"/>
            <ac:spMk id="45" creationId="{DEEFE5BB-0B1F-4E80-B74F-B665DF36089D}"/>
          </ac:spMkLst>
        </pc:spChg>
        <pc:spChg chg="add mod">
          <ac:chgData name="Masaki Suzuki" userId="2c4feb2ed34ad1a7" providerId="Windows Live" clId="Web-{593779C2-DF59-48F5-8011-06C3F1B52D45}" dt="2021-06-14T03:36:58.860" v="406" actId="1076"/>
          <ac:spMkLst>
            <pc:docMk/>
            <pc:sldMk cId="2429493534" sldId="441"/>
            <ac:spMk id="46" creationId="{8405DCC0-743C-4A60-B3FE-429E47EABB62}"/>
          </ac:spMkLst>
        </pc:spChg>
        <pc:spChg chg="add mod">
          <ac:chgData name="Masaki Suzuki" userId="2c4feb2ed34ad1a7" providerId="Windows Live" clId="Web-{593779C2-DF59-48F5-8011-06C3F1B52D45}" dt="2021-06-14T03:36:35.703" v="397" actId="1076"/>
          <ac:spMkLst>
            <pc:docMk/>
            <pc:sldMk cId="2429493534" sldId="441"/>
            <ac:spMk id="47" creationId="{F705AD1C-54BF-4364-A3D2-46DC582FBF6A}"/>
          </ac:spMkLst>
        </pc:spChg>
        <pc:spChg chg="add mod">
          <ac:chgData name="Masaki Suzuki" userId="2c4feb2ed34ad1a7" providerId="Windows Live" clId="Web-{593779C2-DF59-48F5-8011-06C3F1B52D45}" dt="2021-06-14T03:36:41.375" v="399" actId="20577"/>
          <ac:spMkLst>
            <pc:docMk/>
            <pc:sldMk cId="2429493534" sldId="441"/>
            <ac:spMk id="48" creationId="{6D4538D7-6296-4A53-9032-2607BA463479}"/>
          </ac:spMkLst>
        </pc:spChg>
        <pc:spChg chg="add mod">
          <ac:chgData name="Masaki Suzuki" userId="2c4feb2ed34ad1a7" providerId="Windows Live" clId="Web-{593779C2-DF59-48F5-8011-06C3F1B52D45}" dt="2021-06-14T03:36:56.422" v="405" actId="1076"/>
          <ac:spMkLst>
            <pc:docMk/>
            <pc:sldMk cId="2429493534" sldId="441"/>
            <ac:spMk id="49" creationId="{8256AE13-6B54-4AD6-BC19-C7D954817897}"/>
          </ac:spMkLst>
        </pc:spChg>
        <pc:spChg chg="add mod">
          <ac:chgData name="Masaki Suzuki" userId="2c4feb2ed34ad1a7" providerId="Windows Live" clId="Web-{593779C2-DF59-48F5-8011-06C3F1B52D45}" dt="2021-06-14T03:39:16.611" v="419" actId="1076"/>
          <ac:spMkLst>
            <pc:docMk/>
            <pc:sldMk cId="2429493534" sldId="441"/>
            <ac:spMk id="52" creationId="{92626585-6555-4949-9D8B-F4ECB619370D}"/>
          </ac:spMkLst>
        </pc:spChg>
      </pc:sldChg>
      <pc:sldChg chg="addSp modSp">
        <pc:chgData name="Masaki Suzuki" userId="2c4feb2ed34ad1a7" providerId="Windows Live" clId="Web-{593779C2-DF59-48F5-8011-06C3F1B52D45}" dt="2021-06-14T04:02:40.560" v="445" actId="1076"/>
        <pc:sldMkLst>
          <pc:docMk/>
          <pc:sldMk cId="3685078141" sldId="442"/>
        </pc:sldMkLst>
        <pc:spChg chg="add mod">
          <ac:chgData name="Masaki Suzuki" userId="2c4feb2ed34ad1a7" providerId="Windows Live" clId="Web-{593779C2-DF59-48F5-8011-06C3F1B52D45}" dt="2021-06-14T03:40:08.846" v="431" actId="1076"/>
          <ac:spMkLst>
            <pc:docMk/>
            <pc:sldMk cId="3685078141" sldId="442"/>
            <ac:spMk id="2" creationId="{A73C1A5D-77E2-4F4A-93D0-89E616AADB5D}"/>
          </ac:spMkLst>
        </pc:spChg>
        <pc:spChg chg="add">
          <ac:chgData name="Masaki Suzuki" userId="2c4feb2ed34ad1a7" providerId="Windows Live" clId="Web-{593779C2-DF59-48F5-8011-06C3F1B52D45}" dt="2021-06-14T04:02:19.731" v="441"/>
          <ac:spMkLst>
            <pc:docMk/>
            <pc:sldMk cId="3685078141" sldId="442"/>
            <ac:spMk id="5" creationId="{E52C6D90-D013-4C26-A086-EEDF0494DAD2}"/>
          </ac:spMkLst>
        </pc:spChg>
        <pc:spChg chg="mod">
          <ac:chgData name="Masaki Suzuki" userId="2c4feb2ed34ad1a7" providerId="Windows Live" clId="Web-{593779C2-DF59-48F5-8011-06C3F1B52D45}" dt="2021-06-14T04:02:40.263" v="442" actId="20577"/>
          <ac:spMkLst>
            <pc:docMk/>
            <pc:sldMk cId="3685078141" sldId="442"/>
            <ac:spMk id="6" creationId="{5FD2ECB2-1C1A-40DA-AEDF-CF340048781A}"/>
          </ac:spMkLst>
        </pc:spChg>
        <pc:spChg chg="mod">
          <ac:chgData name="Masaki Suzuki" userId="2c4feb2ed34ad1a7" providerId="Windows Live" clId="Web-{593779C2-DF59-48F5-8011-06C3F1B52D45}" dt="2021-06-14T03:40:01.753" v="430" actId="20577"/>
          <ac:spMkLst>
            <pc:docMk/>
            <pc:sldMk cId="3685078141" sldId="442"/>
            <ac:spMk id="7" creationId="{CF39FBD8-D6CA-4FB7-8C2C-649E89A2178E}"/>
          </ac:spMkLst>
        </pc:spChg>
        <pc:spChg chg="add mod">
          <ac:chgData name="Masaki Suzuki" userId="2c4feb2ed34ad1a7" providerId="Windows Live" clId="Web-{593779C2-DF59-48F5-8011-06C3F1B52D45}" dt="2021-06-14T04:02:40.560" v="445" actId="1076"/>
          <ac:spMkLst>
            <pc:docMk/>
            <pc:sldMk cId="3685078141" sldId="442"/>
            <ac:spMk id="8" creationId="{C2BD3BCE-EA1F-42C6-BA81-9EE7CEEF12CE}"/>
          </ac:spMkLst>
        </pc:spChg>
        <pc:spChg chg="add mod">
          <ac:chgData name="Masaki Suzuki" userId="2c4feb2ed34ad1a7" providerId="Windows Live" clId="Web-{593779C2-DF59-48F5-8011-06C3F1B52D45}" dt="2021-06-14T03:40:17.128" v="432" actId="1076"/>
          <ac:spMkLst>
            <pc:docMk/>
            <pc:sldMk cId="3685078141" sldId="442"/>
            <ac:spMk id="21" creationId="{C70C14D1-1820-45C6-9146-CA2B7F03D2D8}"/>
          </ac:spMkLst>
        </pc:spChg>
        <pc:spChg chg="add mod">
          <ac:chgData name="Masaki Suzuki" userId="2c4feb2ed34ad1a7" providerId="Windows Live" clId="Web-{593779C2-DF59-48F5-8011-06C3F1B52D45}" dt="2021-06-14T03:40:36.847" v="439" actId="1076"/>
          <ac:spMkLst>
            <pc:docMk/>
            <pc:sldMk cId="3685078141" sldId="442"/>
            <ac:spMk id="23" creationId="{E25E7384-48BB-4881-9B7C-A716B4BFE96B}"/>
          </ac:spMkLst>
        </pc:spChg>
      </pc:sldChg>
      <pc:sldChg chg="addSp delSp modSp">
        <pc:chgData name="Masaki Suzuki" userId="2c4feb2ed34ad1a7" providerId="Windows Live" clId="Web-{593779C2-DF59-48F5-8011-06C3F1B52D45}" dt="2021-06-14T03:14:14.923" v="103" actId="20577"/>
        <pc:sldMkLst>
          <pc:docMk/>
          <pc:sldMk cId="2695505981" sldId="445"/>
        </pc:sldMkLst>
        <pc:spChg chg="mod">
          <ac:chgData name="Masaki Suzuki" userId="2c4feb2ed34ad1a7" providerId="Windows Live" clId="Web-{593779C2-DF59-48F5-8011-06C3F1B52D45}" dt="2021-06-14T03:08:55.247" v="32" actId="20577"/>
          <ac:spMkLst>
            <pc:docMk/>
            <pc:sldMk cId="2695505981" sldId="445"/>
            <ac:spMk id="2" creationId="{89E8158B-5EEC-45B0-8FEB-AB7342825C24}"/>
          </ac:spMkLst>
        </pc:spChg>
        <pc:spChg chg="mod">
          <ac:chgData name="Masaki Suzuki" userId="2c4feb2ed34ad1a7" providerId="Windows Live" clId="Web-{593779C2-DF59-48F5-8011-06C3F1B52D45}" dt="2021-06-14T03:11:09.265" v="71" actId="20577"/>
          <ac:spMkLst>
            <pc:docMk/>
            <pc:sldMk cId="2695505981" sldId="445"/>
            <ac:spMk id="5" creationId="{F48F47DB-9D4A-4064-88ED-A829B4973A52}"/>
          </ac:spMkLst>
        </pc:spChg>
        <pc:spChg chg="add mod">
          <ac:chgData name="Masaki Suzuki" userId="2c4feb2ed34ad1a7" providerId="Windows Live" clId="Web-{593779C2-DF59-48F5-8011-06C3F1B52D45}" dt="2021-06-14T03:09:19.279" v="38" actId="14100"/>
          <ac:spMkLst>
            <pc:docMk/>
            <pc:sldMk cId="2695505981" sldId="445"/>
            <ac:spMk id="7" creationId="{1BAC3671-99B4-4AB7-B75F-CCE844D26853}"/>
          </ac:spMkLst>
        </pc:spChg>
        <pc:spChg chg="add mod">
          <ac:chgData name="Masaki Suzuki" userId="2c4feb2ed34ad1a7" providerId="Windows Live" clId="Web-{593779C2-DF59-48F5-8011-06C3F1B52D45}" dt="2021-06-14T03:12:02.656" v="78" actId="1076"/>
          <ac:spMkLst>
            <pc:docMk/>
            <pc:sldMk cId="2695505981" sldId="445"/>
            <ac:spMk id="9" creationId="{55CE3E2A-00EC-4027-9946-B3E39328947D}"/>
          </ac:spMkLst>
        </pc:spChg>
        <pc:spChg chg="add mod">
          <ac:chgData name="Masaki Suzuki" userId="2c4feb2ed34ad1a7" providerId="Windows Live" clId="Web-{593779C2-DF59-48F5-8011-06C3F1B52D45}" dt="2021-06-14T03:09:33.154" v="43" actId="14100"/>
          <ac:spMkLst>
            <pc:docMk/>
            <pc:sldMk cId="2695505981" sldId="445"/>
            <ac:spMk id="14" creationId="{710A34E1-CAAB-44DF-AB9C-108409CAFD9C}"/>
          </ac:spMkLst>
        </pc:spChg>
        <pc:spChg chg="add mod">
          <ac:chgData name="Masaki Suzuki" userId="2c4feb2ed34ad1a7" providerId="Windows Live" clId="Web-{593779C2-DF59-48F5-8011-06C3F1B52D45}" dt="2021-06-14T03:10:10.686" v="52" actId="1076"/>
          <ac:spMkLst>
            <pc:docMk/>
            <pc:sldMk cId="2695505981" sldId="445"/>
            <ac:spMk id="16" creationId="{F1E17D21-9652-43AA-B639-61A6DB145888}"/>
          </ac:spMkLst>
        </pc:spChg>
        <pc:spChg chg="add mod">
          <ac:chgData name="Masaki Suzuki" userId="2c4feb2ed34ad1a7" providerId="Windows Live" clId="Web-{593779C2-DF59-48F5-8011-06C3F1B52D45}" dt="2021-06-14T03:10:24.514" v="57" actId="1076"/>
          <ac:spMkLst>
            <pc:docMk/>
            <pc:sldMk cId="2695505981" sldId="445"/>
            <ac:spMk id="17" creationId="{49E93912-2341-4E17-8EBA-9AF65EB69A4E}"/>
          </ac:spMkLst>
        </pc:spChg>
        <pc:spChg chg="add mod">
          <ac:chgData name="Masaki Suzuki" userId="2c4feb2ed34ad1a7" providerId="Windows Live" clId="Web-{593779C2-DF59-48F5-8011-06C3F1B52D45}" dt="2021-06-14T03:10:32.733" v="61" actId="20577"/>
          <ac:spMkLst>
            <pc:docMk/>
            <pc:sldMk cId="2695505981" sldId="445"/>
            <ac:spMk id="18" creationId="{B78FF65C-7001-4055-81F7-1C5BF3F3B6C5}"/>
          </ac:spMkLst>
        </pc:spChg>
        <pc:spChg chg="add mod">
          <ac:chgData name="Masaki Suzuki" userId="2c4feb2ed34ad1a7" providerId="Windows Live" clId="Web-{593779C2-DF59-48F5-8011-06C3F1B52D45}" dt="2021-06-14T03:10:46.780" v="65" actId="20577"/>
          <ac:spMkLst>
            <pc:docMk/>
            <pc:sldMk cId="2695505981" sldId="445"/>
            <ac:spMk id="19" creationId="{7DAA59AF-44C9-44CD-AE24-B085CBBC4AAE}"/>
          </ac:spMkLst>
        </pc:spChg>
        <pc:spChg chg="add mod">
          <ac:chgData name="Masaki Suzuki" userId="2c4feb2ed34ad1a7" providerId="Windows Live" clId="Web-{593779C2-DF59-48F5-8011-06C3F1B52D45}" dt="2021-06-14T03:11:00.358" v="70" actId="20577"/>
          <ac:spMkLst>
            <pc:docMk/>
            <pc:sldMk cId="2695505981" sldId="445"/>
            <ac:spMk id="20" creationId="{D1CCA076-90AF-4216-ADC9-AFDA6B61E5F7}"/>
          </ac:spMkLst>
        </pc:spChg>
        <pc:spChg chg="add mod">
          <ac:chgData name="Masaki Suzuki" userId="2c4feb2ed34ad1a7" providerId="Windows Live" clId="Web-{593779C2-DF59-48F5-8011-06C3F1B52D45}" dt="2021-06-14T03:11:36.093" v="73" actId="1076"/>
          <ac:spMkLst>
            <pc:docMk/>
            <pc:sldMk cId="2695505981" sldId="445"/>
            <ac:spMk id="21" creationId="{8D0F380C-A864-45D4-B301-BBF18E5425F2}"/>
          </ac:spMkLst>
        </pc:spChg>
        <pc:spChg chg="add mod">
          <ac:chgData name="Masaki Suzuki" userId="2c4feb2ed34ad1a7" providerId="Windows Live" clId="Web-{593779C2-DF59-48F5-8011-06C3F1B52D45}" dt="2021-06-14T03:11:42.593" v="75" actId="1076"/>
          <ac:spMkLst>
            <pc:docMk/>
            <pc:sldMk cId="2695505981" sldId="445"/>
            <ac:spMk id="22" creationId="{9E7C9367-1DA1-463E-841D-ECF75B3AFD63}"/>
          </ac:spMkLst>
        </pc:spChg>
        <pc:spChg chg="add mod">
          <ac:chgData name="Masaki Suzuki" userId="2c4feb2ed34ad1a7" providerId="Windows Live" clId="Web-{593779C2-DF59-48F5-8011-06C3F1B52D45}" dt="2021-06-14T03:12:33.469" v="80" actId="1076"/>
          <ac:spMkLst>
            <pc:docMk/>
            <pc:sldMk cId="2695505981" sldId="445"/>
            <ac:spMk id="25" creationId="{4B4E27EA-FBDA-458F-914E-1518AEF89117}"/>
          </ac:spMkLst>
        </pc:spChg>
        <pc:spChg chg="add mod">
          <ac:chgData name="Masaki Suzuki" userId="2c4feb2ed34ad1a7" providerId="Windows Live" clId="Web-{593779C2-DF59-48F5-8011-06C3F1B52D45}" dt="2021-06-14T03:12:47.156" v="82" actId="1076"/>
          <ac:spMkLst>
            <pc:docMk/>
            <pc:sldMk cId="2695505981" sldId="445"/>
            <ac:spMk id="27" creationId="{F5C4A28B-E194-4B08-B773-39D3BDADA8FB}"/>
          </ac:spMkLst>
        </pc:spChg>
        <pc:spChg chg="add mod">
          <ac:chgData name="Masaki Suzuki" userId="2c4feb2ed34ad1a7" providerId="Windows Live" clId="Web-{593779C2-DF59-48F5-8011-06C3F1B52D45}" dt="2021-06-14T03:13:17.688" v="86" actId="20577"/>
          <ac:spMkLst>
            <pc:docMk/>
            <pc:sldMk cId="2695505981" sldId="445"/>
            <ac:spMk id="29" creationId="{939DB33A-9A16-44F8-9355-965552CD4FC2}"/>
          </ac:spMkLst>
        </pc:spChg>
        <pc:spChg chg="add mod">
          <ac:chgData name="Masaki Suzuki" userId="2c4feb2ed34ad1a7" providerId="Windows Live" clId="Web-{593779C2-DF59-48F5-8011-06C3F1B52D45}" dt="2021-06-14T03:13:34.438" v="90" actId="20577"/>
          <ac:spMkLst>
            <pc:docMk/>
            <pc:sldMk cId="2695505981" sldId="445"/>
            <ac:spMk id="30" creationId="{9E5147A3-A85C-48AF-BA68-9728CE2D1F15}"/>
          </ac:spMkLst>
        </pc:spChg>
        <pc:spChg chg="add mod">
          <ac:chgData name="Masaki Suzuki" userId="2c4feb2ed34ad1a7" providerId="Windows Live" clId="Web-{593779C2-DF59-48F5-8011-06C3F1B52D45}" dt="2021-06-14T03:14:03.813" v="99" actId="1076"/>
          <ac:spMkLst>
            <pc:docMk/>
            <pc:sldMk cId="2695505981" sldId="445"/>
            <ac:spMk id="31" creationId="{84F6ED4E-6B7A-4E45-AA18-332E69F691B3}"/>
          </ac:spMkLst>
        </pc:spChg>
        <pc:spChg chg="add mod">
          <ac:chgData name="Masaki Suzuki" userId="2c4feb2ed34ad1a7" providerId="Windows Live" clId="Web-{593779C2-DF59-48F5-8011-06C3F1B52D45}" dt="2021-06-14T03:14:14.923" v="103" actId="20577"/>
          <ac:spMkLst>
            <pc:docMk/>
            <pc:sldMk cId="2695505981" sldId="445"/>
            <ac:spMk id="32" creationId="{1BF4AE34-8D82-49D2-803B-3B703DD74630}"/>
          </ac:spMkLst>
        </pc:spChg>
        <pc:picChg chg="add del">
          <ac:chgData name="Masaki Suzuki" userId="2c4feb2ed34ad1a7" providerId="Windows Live" clId="Web-{593779C2-DF59-48F5-8011-06C3F1B52D45}" dt="2021-06-14T03:09:39.779" v="45"/>
          <ac:picMkLst>
            <pc:docMk/>
            <pc:sldMk cId="2695505981" sldId="445"/>
            <ac:picMk id="15" creationId="{68AD3ABD-613A-41A4-B1B5-5307E521E0A0}"/>
          </ac:picMkLst>
        </pc:picChg>
      </pc:sldChg>
      <pc:sldChg chg="addSp modSp">
        <pc:chgData name="Masaki Suzuki" userId="2c4feb2ed34ad1a7" providerId="Windows Live" clId="Web-{593779C2-DF59-48F5-8011-06C3F1B52D45}" dt="2021-06-14T03:18:59.770" v="191" actId="1076"/>
        <pc:sldMkLst>
          <pc:docMk/>
          <pc:sldMk cId="2381764726" sldId="446"/>
        </pc:sldMkLst>
        <pc:spChg chg="add mod">
          <ac:chgData name="Masaki Suzuki" userId="2c4feb2ed34ad1a7" providerId="Windows Live" clId="Web-{593779C2-DF59-48F5-8011-06C3F1B52D45}" dt="2021-06-14T03:15:10.111" v="119" actId="1076"/>
          <ac:spMkLst>
            <pc:docMk/>
            <pc:sldMk cId="2381764726" sldId="446"/>
            <ac:spMk id="6" creationId="{94FA5503-4CA6-4D7F-98EB-5D9E4AC5C224}"/>
          </ac:spMkLst>
        </pc:spChg>
        <pc:spChg chg="mod">
          <ac:chgData name="Masaki Suzuki" userId="2c4feb2ed34ad1a7" providerId="Windows Live" clId="Web-{593779C2-DF59-48F5-8011-06C3F1B52D45}" dt="2021-06-14T03:15:30.002" v="125" actId="20577"/>
          <ac:spMkLst>
            <pc:docMk/>
            <pc:sldMk cId="2381764726" sldId="446"/>
            <ac:spMk id="7" creationId="{5D837CA8-F0AB-4B88-B699-19D170FB1E79}"/>
          </ac:spMkLst>
        </pc:spChg>
        <pc:spChg chg="add mod">
          <ac:chgData name="Masaki Suzuki" userId="2c4feb2ed34ad1a7" providerId="Windows Live" clId="Web-{593779C2-DF59-48F5-8011-06C3F1B52D45}" dt="2021-06-14T03:15:20.674" v="121" actId="1076"/>
          <ac:spMkLst>
            <pc:docMk/>
            <pc:sldMk cId="2381764726" sldId="446"/>
            <ac:spMk id="8" creationId="{6309DDDE-FB8C-493A-A12F-3A6703298C41}"/>
          </ac:spMkLst>
        </pc:spChg>
        <pc:spChg chg="mod">
          <ac:chgData name="Masaki Suzuki" userId="2c4feb2ed34ad1a7" providerId="Windows Live" clId="Web-{593779C2-DF59-48F5-8011-06C3F1B52D45}" dt="2021-06-14T03:15:00.845" v="116" actId="20577"/>
          <ac:spMkLst>
            <pc:docMk/>
            <pc:sldMk cId="2381764726" sldId="446"/>
            <ac:spMk id="11" creationId="{6767F72A-B215-4DDD-8F1E-F5C7B53A0E3B}"/>
          </ac:spMkLst>
        </pc:spChg>
        <pc:spChg chg="add mod">
          <ac:chgData name="Masaki Suzuki" userId="2c4feb2ed34ad1a7" providerId="Windows Live" clId="Web-{593779C2-DF59-48F5-8011-06C3F1B52D45}" dt="2021-06-14T03:15:07.111" v="118" actId="1076"/>
          <ac:spMkLst>
            <pc:docMk/>
            <pc:sldMk cId="2381764726" sldId="446"/>
            <ac:spMk id="12" creationId="{FC27BFBA-F367-4F8E-86CB-FE3FAF78F5A0}"/>
          </ac:spMkLst>
        </pc:spChg>
        <pc:spChg chg="add mod">
          <ac:chgData name="Masaki Suzuki" userId="2c4feb2ed34ad1a7" providerId="Windows Live" clId="Web-{593779C2-DF59-48F5-8011-06C3F1B52D45}" dt="2021-06-14T03:15:45.955" v="128" actId="1076"/>
          <ac:spMkLst>
            <pc:docMk/>
            <pc:sldMk cId="2381764726" sldId="446"/>
            <ac:spMk id="15" creationId="{93FD850B-EBEA-43D3-B83F-E3CC34CF9793}"/>
          </ac:spMkLst>
        </pc:spChg>
        <pc:spChg chg="add mod">
          <ac:chgData name="Masaki Suzuki" userId="2c4feb2ed34ad1a7" providerId="Windows Live" clId="Web-{593779C2-DF59-48F5-8011-06C3F1B52D45}" dt="2021-06-14T03:15:57.018" v="133" actId="20577"/>
          <ac:spMkLst>
            <pc:docMk/>
            <pc:sldMk cId="2381764726" sldId="446"/>
            <ac:spMk id="17" creationId="{E7BAB64C-8F93-4647-A1D6-DDED7A3FFE43}"/>
          </ac:spMkLst>
        </pc:spChg>
        <pc:spChg chg="add mod">
          <ac:chgData name="Masaki Suzuki" userId="2c4feb2ed34ad1a7" providerId="Windows Live" clId="Web-{593779C2-DF59-48F5-8011-06C3F1B52D45}" dt="2021-06-14T03:16:14.737" v="136" actId="20577"/>
          <ac:spMkLst>
            <pc:docMk/>
            <pc:sldMk cId="2381764726" sldId="446"/>
            <ac:spMk id="19" creationId="{EFBE1818-6DAA-40F1-8A84-F254491EDAAD}"/>
          </ac:spMkLst>
        </pc:spChg>
        <pc:spChg chg="add mod">
          <ac:chgData name="Masaki Suzuki" userId="2c4feb2ed34ad1a7" providerId="Windows Live" clId="Web-{593779C2-DF59-48F5-8011-06C3F1B52D45}" dt="2021-06-14T03:16:28.128" v="141" actId="20577"/>
          <ac:spMkLst>
            <pc:docMk/>
            <pc:sldMk cId="2381764726" sldId="446"/>
            <ac:spMk id="20" creationId="{B172E7AC-E62E-4E78-8292-FC211693F078}"/>
          </ac:spMkLst>
        </pc:spChg>
        <pc:spChg chg="add mod">
          <ac:chgData name="Masaki Suzuki" userId="2c4feb2ed34ad1a7" providerId="Windows Live" clId="Web-{593779C2-DF59-48F5-8011-06C3F1B52D45}" dt="2021-06-14T03:18:02.003" v="162" actId="1076"/>
          <ac:spMkLst>
            <pc:docMk/>
            <pc:sldMk cId="2381764726" sldId="446"/>
            <ac:spMk id="21" creationId="{686DDB4F-56A6-4316-B648-70924BB91387}"/>
          </ac:spMkLst>
        </pc:spChg>
        <pc:spChg chg="add mod">
          <ac:chgData name="Masaki Suzuki" userId="2c4feb2ed34ad1a7" providerId="Windows Live" clId="Web-{593779C2-DF59-48F5-8011-06C3F1B52D45}" dt="2021-06-14T03:17:21.253" v="161" actId="20577"/>
          <ac:spMkLst>
            <pc:docMk/>
            <pc:sldMk cId="2381764726" sldId="446"/>
            <ac:spMk id="22" creationId="{BE351EBA-BC7C-4118-9B5B-95C13D3F08FD}"/>
          </ac:spMkLst>
        </pc:spChg>
        <pc:spChg chg="add mod">
          <ac:chgData name="Masaki Suzuki" userId="2c4feb2ed34ad1a7" providerId="Windows Live" clId="Web-{593779C2-DF59-48F5-8011-06C3F1B52D45}" dt="2021-06-14T03:18:15.504" v="168" actId="1076"/>
          <ac:spMkLst>
            <pc:docMk/>
            <pc:sldMk cId="2381764726" sldId="446"/>
            <ac:spMk id="23" creationId="{FCF0946F-6035-410F-81C4-A98910130315}"/>
          </ac:spMkLst>
        </pc:spChg>
        <pc:spChg chg="add mod">
          <ac:chgData name="Masaki Suzuki" userId="2c4feb2ed34ad1a7" providerId="Windows Live" clId="Web-{593779C2-DF59-48F5-8011-06C3F1B52D45}" dt="2021-06-14T03:18:29.394" v="173" actId="1076"/>
          <ac:spMkLst>
            <pc:docMk/>
            <pc:sldMk cId="2381764726" sldId="446"/>
            <ac:spMk id="24" creationId="{349EB33E-7A48-4AAA-B920-B0ACAB0AF228}"/>
          </ac:spMkLst>
        </pc:spChg>
        <pc:spChg chg="add mod">
          <ac:chgData name="Masaki Suzuki" userId="2c4feb2ed34ad1a7" providerId="Windows Live" clId="Web-{593779C2-DF59-48F5-8011-06C3F1B52D45}" dt="2021-06-14T03:18:59.770" v="191" actId="1076"/>
          <ac:spMkLst>
            <pc:docMk/>
            <pc:sldMk cId="2381764726" sldId="446"/>
            <ac:spMk id="25" creationId="{E0F928C6-481C-4910-84A5-FC5C406E2B1E}"/>
          </ac:spMkLst>
        </pc:spChg>
      </pc:sldChg>
      <pc:sldChg chg="addSp modSp">
        <pc:chgData name="Masaki Suzuki" userId="2c4feb2ed34ad1a7" providerId="Windows Live" clId="Web-{593779C2-DF59-48F5-8011-06C3F1B52D45}" dt="2021-06-14T03:21:20.240" v="234" actId="1076"/>
        <pc:sldMkLst>
          <pc:docMk/>
          <pc:sldMk cId="106666160" sldId="447"/>
        </pc:sldMkLst>
        <pc:spChg chg="add mod">
          <ac:chgData name="Masaki Suzuki" userId="2c4feb2ed34ad1a7" providerId="Windows Live" clId="Web-{593779C2-DF59-48F5-8011-06C3F1B52D45}" dt="2021-06-14T03:19:32.833" v="201" actId="1076"/>
          <ac:spMkLst>
            <pc:docMk/>
            <pc:sldMk cId="106666160" sldId="447"/>
            <ac:spMk id="8" creationId="{0E8F4CC7-809B-4CEC-BA5B-6C85CA821C0E}"/>
          </ac:spMkLst>
        </pc:spChg>
        <pc:spChg chg="add mod">
          <ac:chgData name="Masaki Suzuki" userId="2c4feb2ed34ad1a7" providerId="Windows Live" clId="Web-{593779C2-DF59-48F5-8011-06C3F1B52D45}" dt="2021-06-14T03:19:51.692" v="206" actId="1076"/>
          <ac:spMkLst>
            <pc:docMk/>
            <pc:sldMk cId="106666160" sldId="447"/>
            <ac:spMk id="10" creationId="{9EBC9410-9356-456D-A16B-78BA56341C39}"/>
          </ac:spMkLst>
        </pc:spChg>
        <pc:spChg chg="add mod">
          <ac:chgData name="Masaki Suzuki" userId="2c4feb2ed34ad1a7" providerId="Windows Live" clId="Web-{593779C2-DF59-48F5-8011-06C3F1B52D45}" dt="2021-06-14T03:20:25.771" v="214" actId="1076"/>
          <ac:spMkLst>
            <pc:docMk/>
            <pc:sldMk cId="106666160" sldId="447"/>
            <ac:spMk id="12" creationId="{721711C2-DC60-448E-9E36-1F1AE05F3DF7}"/>
          </ac:spMkLst>
        </pc:spChg>
        <pc:spChg chg="add mod">
          <ac:chgData name="Masaki Suzuki" userId="2c4feb2ed34ad1a7" providerId="Windows Live" clId="Web-{593779C2-DF59-48F5-8011-06C3F1B52D45}" dt="2021-06-14T03:20:07.005" v="211" actId="1076"/>
          <ac:spMkLst>
            <pc:docMk/>
            <pc:sldMk cId="106666160" sldId="447"/>
            <ac:spMk id="14" creationId="{66717810-A850-4A10-9BC9-32BE8B782160}"/>
          </ac:spMkLst>
        </pc:spChg>
        <pc:spChg chg="add mod">
          <ac:chgData name="Masaki Suzuki" userId="2c4feb2ed34ad1a7" providerId="Windows Live" clId="Web-{593779C2-DF59-48F5-8011-06C3F1B52D45}" dt="2021-06-14T03:20:45.193" v="220" actId="1076"/>
          <ac:spMkLst>
            <pc:docMk/>
            <pc:sldMk cId="106666160" sldId="447"/>
            <ac:spMk id="17" creationId="{DD781AE0-BA23-4647-A234-16972C4B7D82}"/>
          </ac:spMkLst>
        </pc:spChg>
        <pc:spChg chg="add mod">
          <ac:chgData name="Masaki Suzuki" userId="2c4feb2ed34ad1a7" providerId="Windows Live" clId="Web-{593779C2-DF59-48F5-8011-06C3F1B52D45}" dt="2021-06-14T03:20:57.849" v="224" actId="1076"/>
          <ac:spMkLst>
            <pc:docMk/>
            <pc:sldMk cId="106666160" sldId="447"/>
            <ac:spMk id="19" creationId="{4D340C83-0ED2-43B8-87E3-4CBAD0B76812}"/>
          </ac:spMkLst>
        </pc:spChg>
        <pc:spChg chg="add mod">
          <ac:chgData name="Masaki Suzuki" userId="2c4feb2ed34ad1a7" providerId="Windows Live" clId="Web-{593779C2-DF59-48F5-8011-06C3F1B52D45}" dt="2021-06-14T03:21:08.677" v="230" actId="1076"/>
          <ac:spMkLst>
            <pc:docMk/>
            <pc:sldMk cId="106666160" sldId="447"/>
            <ac:spMk id="20" creationId="{2935BDBD-49B9-4647-988C-ADC115ECBC87}"/>
          </ac:spMkLst>
        </pc:spChg>
        <pc:spChg chg="add mod">
          <ac:chgData name="Masaki Suzuki" userId="2c4feb2ed34ad1a7" providerId="Windows Live" clId="Web-{593779C2-DF59-48F5-8011-06C3F1B52D45}" dt="2021-06-14T03:21:20.240" v="234" actId="1076"/>
          <ac:spMkLst>
            <pc:docMk/>
            <pc:sldMk cId="106666160" sldId="447"/>
            <ac:spMk id="21" creationId="{03B1FA98-1331-4DC7-8DE2-DBB968B14340}"/>
          </ac:spMkLst>
        </pc:spChg>
      </pc:sldChg>
      <pc:sldChg chg="addSp modSp">
        <pc:chgData name="Masaki Suzuki" userId="2c4feb2ed34ad1a7" providerId="Windows Live" clId="Web-{593779C2-DF59-48F5-8011-06C3F1B52D45}" dt="2021-06-14T03:22:15.787" v="262" actId="1076"/>
        <pc:sldMkLst>
          <pc:docMk/>
          <pc:sldMk cId="484141058" sldId="448"/>
        </pc:sldMkLst>
        <pc:spChg chg="add mod">
          <ac:chgData name="Masaki Suzuki" userId="2c4feb2ed34ad1a7" providerId="Windows Live" clId="Web-{593779C2-DF59-48F5-8011-06C3F1B52D45}" dt="2021-06-14T03:21:36.599" v="242" actId="1076"/>
          <ac:spMkLst>
            <pc:docMk/>
            <pc:sldMk cId="484141058" sldId="448"/>
            <ac:spMk id="4" creationId="{5551693F-EE6A-490C-84D1-6ABB0759EEB0}"/>
          </ac:spMkLst>
        </pc:spChg>
        <pc:spChg chg="add mod">
          <ac:chgData name="Masaki Suzuki" userId="2c4feb2ed34ad1a7" providerId="Windows Live" clId="Web-{593779C2-DF59-48F5-8011-06C3F1B52D45}" dt="2021-06-14T03:21:52.365" v="256" actId="1076"/>
          <ac:spMkLst>
            <pc:docMk/>
            <pc:sldMk cId="484141058" sldId="448"/>
            <ac:spMk id="10" creationId="{666E0B71-298E-4301-8842-5E4C6A277F51}"/>
          </ac:spMkLst>
        </pc:spChg>
        <pc:spChg chg="add mod">
          <ac:chgData name="Masaki Suzuki" userId="2c4feb2ed34ad1a7" providerId="Windows Live" clId="Web-{593779C2-DF59-48F5-8011-06C3F1B52D45}" dt="2021-06-14T03:22:15.787" v="262" actId="1076"/>
          <ac:spMkLst>
            <pc:docMk/>
            <pc:sldMk cId="484141058" sldId="448"/>
            <ac:spMk id="11" creationId="{7AAA18E7-3C68-4841-AA72-FF94FD7C3197}"/>
          </ac:spMkLst>
        </pc:spChg>
      </pc:sldChg>
    </pc:docChg>
  </pc:docChgLst>
  <pc:docChgLst>
    <pc:chgData name="ゲスト ユーザー" providerId="Windows Live" clId="Web-{8846571E-8DFE-4D4E-A3F5-132AFF5D2AA4}"/>
    <pc:docChg chg="addSld delSld modSld">
      <pc:chgData name="ゲスト ユーザー" userId="" providerId="Windows Live" clId="Web-{8846571E-8DFE-4D4E-A3F5-132AFF5D2AA4}" dt="2021-03-24T09:03:28.804" v="804" actId="1076"/>
      <pc:docMkLst>
        <pc:docMk/>
      </pc:docMkLst>
      <pc:sldChg chg="addSp delSp modSp">
        <pc:chgData name="ゲスト ユーザー" userId="" providerId="Windows Live" clId="Web-{8846571E-8DFE-4D4E-A3F5-132AFF5D2AA4}" dt="2021-03-24T07:57:45.004" v="142"/>
        <pc:sldMkLst>
          <pc:docMk/>
          <pc:sldMk cId="0" sldId="264"/>
        </pc:sldMkLst>
        <pc:spChg chg="add mod">
          <ac:chgData name="ゲスト ユーザー" userId="" providerId="Windows Live" clId="Web-{8846571E-8DFE-4D4E-A3F5-132AFF5D2AA4}" dt="2021-03-24T07:57:40.129" v="141" actId="1076"/>
          <ac:spMkLst>
            <pc:docMk/>
            <pc:sldMk cId="0" sldId="264"/>
            <ac:spMk id="4" creationId="{F674C21E-91AF-47DA-9903-602EF1FC97F5}"/>
          </ac:spMkLst>
        </pc:spChg>
        <pc:spChg chg="add del mod">
          <ac:chgData name="ゲスト ユーザー" userId="" providerId="Windows Live" clId="Web-{8846571E-8DFE-4D4E-A3F5-132AFF5D2AA4}" dt="2021-03-24T07:57:45.004" v="142"/>
          <ac:spMkLst>
            <pc:docMk/>
            <pc:sldMk cId="0" sldId="264"/>
            <ac:spMk id="5" creationId="{C6FA6A73-84D9-4200-BA93-09CB1058D2B4}"/>
          </ac:spMkLst>
        </pc:spChg>
      </pc:sldChg>
      <pc:sldChg chg="addSp modSp">
        <pc:chgData name="ゲスト ユーザー" userId="" providerId="Windows Live" clId="Web-{8846571E-8DFE-4D4E-A3F5-132AFF5D2AA4}" dt="2021-03-24T07:46:30.315" v="36"/>
        <pc:sldMkLst>
          <pc:docMk/>
          <pc:sldMk cId="0" sldId="266"/>
        </pc:sldMkLst>
        <pc:spChg chg="mod">
          <ac:chgData name="ゲスト ユーザー" userId="" providerId="Windows Live" clId="Web-{8846571E-8DFE-4D4E-A3F5-132AFF5D2AA4}" dt="2021-03-24T07:37:54.155" v="1" actId="20577"/>
          <ac:spMkLst>
            <pc:docMk/>
            <pc:sldMk cId="0" sldId="266"/>
            <ac:spMk id="3" creationId="{B2C0A272-8324-43AD-97D9-29FDE43E74B6}"/>
          </ac:spMkLst>
        </pc:spChg>
        <pc:spChg chg="mod">
          <ac:chgData name="ゲスト ユーザー" userId="" providerId="Windows Live" clId="Web-{8846571E-8DFE-4D4E-A3F5-132AFF5D2AA4}" dt="2021-03-24T07:37:57.327" v="2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8846571E-8DFE-4D4E-A3F5-132AFF5D2AA4}" dt="2021-03-24T07:46:30.315" v="36"/>
          <ac:spMkLst>
            <pc:docMk/>
            <pc:sldMk cId="0" sldId="266"/>
            <ac:spMk id="7" creationId="{0EA34A95-2067-45C7-91CE-71AB9C77BE80}"/>
          </ac:spMkLst>
        </pc:spChg>
        <pc:spChg chg="mod">
          <ac:chgData name="ゲスト ユーザー" userId="" providerId="Windows Live" clId="Web-{8846571E-8DFE-4D4E-A3F5-132AFF5D2AA4}" dt="2021-03-24T07:38:00.467" v="3" actId="1076"/>
          <ac:spMkLst>
            <pc:docMk/>
            <pc:sldMk cId="0" sldId="266"/>
            <ac:spMk id="12" creationId="{19351962-200A-47CA-84D9-60CFB93A7B5E}"/>
          </ac:spMkLst>
        </pc:spChg>
        <pc:picChg chg="add mod">
          <ac:chgData name="ゲスト ユーザー" userId="" providerId="Windows Live" clId="Web-{8846571E-8DFE-4D4E-A3F5-132AFF5D2AA4}" dt="2021-03-24T07:43:41.520" v="24" actId="14100"/>
          <ac:picMkLst>
            <pc:docMk/>
            <pc:sldMk cId="0" sldId="266"/>
            <ac:picMk id="4" creationId="{EE188207-E15A-484F-BA4F-F16A94E79743}"/>
          </ac:picMkLst>
        </pc:picChg>
        <pc:picChg chg="add mod">
          <ac:chgData name="ゲスト ユーザー" userId="" providerId="Windows Live" clId="Web-{8846571E-8DFE-4D4E-A3F5-132AFF5D2AA4}" dt="2021-03-24T07:44:08.239" v="30" actId="1076"/>
          <ac:picMkLst>
            <pc:docMk/>
            <pc:sldMk cId="0" sldId="266"/>
            <ac:picMk id="6" creationId="{C4CE73CB-6821-47EA-AFCA-77514C4C1015}"/>
          </ac:picMkLst>
        </pc:picChg>
      </pc:sldChg>
      <pc:sldChg chg="addSp modSp">
        <pc:chgData name="ゲスト ユーザー" userId="" providerId="Windows Live" clId="Web-{8846571E-8DFE-4D4E-A3F5-132AFF5D2AA4}" dt="2021-03-24T07:49:09.304" v="63" actId="14100"/>
        <pc:sldMkLst>
          <pc:docMk/>
          <pc:sldMk cId="0" sldId="267"/>
        </pc:sldMkLst>
        <pc:spChg chg="mod">
          <ac:chgData name="ゲスト ユーザー" userId="" providerId="Windows Live" clId="Web-{8846571E-8DFE-4D4E-A3F5-132AFF5D2AA4}" dt="2021-03-24T07:49:09.304" v="6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8846571E-8DFE-4D4E-A3F5-132AFF5D2AA4}" dt="2021-03-24T07:38:58.922" v="10" actId="1076"/>
          <ac:spMkLst>
            <pc:docMk/>
            <pc:sldMk cId="0" sldId="267"/>
            <ac:spMk id="6" creationId="{E11F5F69-BE51-4D2C-848D-BB709A42E2E5}"/>
          </ac:spMkLst>
        </pc:spChg>
        <pc:spChg chg="add mod">
          <ac:chgData name="ゲスト ユーザー" userId="" providerId="Windows Live" clId="Web-{8846571E-8DFE-4D4E-A3F5-132AFF5D2AA4}" dt="2021-03-24T07:49:04.006" v="62" actId="1076"/>
          <ac:spMkLst>
            <pc:docMk/>
            <pc:sldMk cId="0" sldId="267"/>
            <ac:spMk id="7" creationId="{7A28B015-CBF9-42C7-8191-29717336EFD0}"/>
          </ac:spMkLst>
        </pc:spChg>
        <pc:spChg chg="add mod">
          <ac:chgData name="ゲスト ユーザー" userId="" providerId="Windows Live" clId="Web-{8846571E-8DFE-4D4E-A3F5-132AFF5D2AA4}" dt="2021-03-24T07:40:02.876" v="21" actId="1076"/>
          <ac:spMkLst>
            <pc:docMk/>
            <pc:sldMk cId="0" sldId="267"/>
            <ac:spMk id="14" creationId="{E19E0C26-B27B-4350-B4F8-EFAE0217D53C}"/>
          </ac:spMkLst>
        </pc:spChg>
        <pc:spChg chg="mod">
          <ac:chgData name="ゲスト ユーザー" userId="" providerId="Windows Live" clId="Web-{8846571E-8DFE-4D4E-A3F5-132AFF5D2AA4}" dt="2021-03-24T07:39:44.282" v="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7:50:10.680" v="70" actId="1076"/>
        <pc:sldMkLst>
          <pc:docMk/>
          <pc:sldMk cId="0" sldId="269"/>
        </pc:sldMkLst>
        <pc:spChg chg="mod">
          <ac:chgData name="ゲスト ユーザー" userId="" providerId="Windows Live" clId="Web-{8846571E-8DFE-4D4E-A3F5-132AFF5D2AA4}" dt="2021-03-24T07:47:52.817" v="46" actId="1076"/>
          <ac:spMkLst>
            <pc:docMk/>
            <pc:sldMk cId="0" sldId="269"/>
            <ac:spMk id="4" creationId="{7E6FB8B1-538B-412F-A076-D59EC383FC77}"/>
          </ac:spMkLst>
        </pc:spChg>
        <pc:spChg chg="add mod">
          <ac:chgData name="ゲスト ユーザー" userId="" providerId="Windows Live" clId="Web-{8846571E-8DFE-4D4E-A3F5-132AFF5D2AA4}" dt="2021-03-24T07:48:33.756" v="54" actId="1076"/>
          <ac:spMkLst>
            <pc:docMk/>
            <pc:sldMk cId="0" sldId="269"/>
            <ac:spMk id="5" creationId="{BD998766-54C1-416A-9028-956BE0ACC0C7}"/>
          </ac:spMkLst>
        </pc:spChg>
        <pc:spChg chg="add mod">
          <ac:chgData name="ゲスト ユーザー" userId="" providerId="Windows Live" clId="Web-{8846571E-8DFE-4D4E-A3F5-132AFF5D2AA4}" dt="2021-03-24T07:50:10.680" v="70" actId="1076"/>
          <ac:spMkLst>
            <pc:docMk/>
            <pc:sldMk cId="0" sldId="269"/>
            <ac:spMk id="6" creationId="{C20A2E22-E814-492E-84E6-DDC84C69B972}"/>
          </ac:spMkLst>
        </pc:spChg>
        <pc:spChg chg="add mod">
          <ac:chgData name="ゲスト ユーザー" userId="" providerId="Windows Live" clId="Web-{8846571E-8DFE-4D4E-A3F5-132AFF5D2AA4}" dt="2021-03-24T07:48:28.521" v="52" actId="1076"/>
          <ac:spMkLst>
            <pc:docMk/>
            <pc:sldMk cId="0" sldId="269"/>
            <ac:spMk id="10" creationId="{ED16119C-E658-4D4D-9C78-98405362636E}"/>
          </ac:spMkLst>
        </pc:spChg>
        <pc:spChg chg="add del mod">
          <ac:chgData name="ゲスト ユーザー" userId="" providerId="Windows Live" clId="Web-{8846571E-8DFE-4D4E-A3F5-132AFF5D2AA4}" dt="2021-03-24T07:48:20.646" v="51"/>
          <ac:spMkLst>
            <pc:docMk/>
            <pc:sldMk cId="0" sldId="269"/>
            <ac:spMk id="11" creationId="{144048E8-2D43-4E67-9D28-321659929852}"/>
          </ac:spMkLst>
        </pc:spChg>
        <pc:picChg chg="mod">
          <ac:chgData name="ゲスト ユーザー" userId="" providerId="Windows Live" clId="Web-{8846571E-8DFE-4D4E-A3F5-132AFF5D2AA4}" dt="2021-03-24T07:47:58.395" v="47" actId="1076"/>
          <ac:picMkLst>
            <pc:docMk/>
            <pc:sldMk cId="0" sldId="269"/>
            <ac:picMk id="2" creationId="{152DCE48-5343-4B14-AF51-5BD7109941FD}"/>
          </ac:picMkLst>
        </pc:picChg>
      </pc:sldChg>
      <pc:sldChg chg="addSp modSp">
        <pc:chgData name="ゲスト ユーザー" userId="" providerId="Windows Live" clId="Web-{8846571E-8DFE-4D4E-A3F5-132AFF5D2AA4}" dt="2021-03-24T07:51:00.009" v="76" actId="1076"/>
        <pc:sldMkLst>
          <pc:docMk/>
          <pc:sldMk cId="0" sldId="270"/>
        </pc:sldMkLst>
        <pc:spChg chg="add mod">
          <ac:chgData name="ゲスト ユーザー" userId="" providerId="Windows Live" clId="Web-{8846571E-8DFE-4D4E-A3F5-132AFF5D2AA4}" dt="2021-03-24T07:50:44.134" v="74" actId="20577"/>
          <ac:spMkLst>
            <pc:docMk/>
            <pc:sldMk cId="0" sldId="270"/>
            <ac:spMk id="4" creationId="{C224BECD-90D3-4F72-B7BA-6757008D3C98}"/>
          </ac:spMkLst>
        </pc:spChg>
        <pc:spChg chg="add mod">
          <ac:chgData name="ゲスト ユーザー" userId="" providerId="Windows Live" clId="Web-{8846571E-8DFE-4D4E-A3F5-132AFF5D2AA4}" dt="2021-03-24T07:51:00.009" v="76" actId="1076"/>
          <ac:spMkLst>
            <pc:docMk/>
            <pc:sldMk cId="0" sldId="270"/>
            <ac:spMk id="5" creationId="{2F264041-F514-4F86-9A37-C2DE83F1E47C}"/>
          </ac:spMkLst>
        </pc:spChg>
      </pc:sldChg>
      <pc:sldChg chg="addSp modSp">
        <pc:chgData name="ゲスト ユーザー" userId="" providerId="Windows Live" clId="Web-{8846571E-8DFE-4D4E-A3F5-132AFF5D2AA4}" dt="2021-03-24T07:52:24.980" v="97" actId="1076"/>
        <pc:sldMkLst>
          <pc:docMk/>
          <pc:sldMk cId="0" sldId="272"/>
        </pc:sldMkLst>
        <pc:spChg chg="add mod">
          <ac:chgData name="ゲスト ユーザー" userId="" providerId="Windows Live" clId="Web-{8846571E-8DFE-4D4E-A3F5-132AFF5D2AA4}" dt="2021-03-24T07:52:01.792" v="91" actId="20577"/>
          <ac:spMkLst>
            <pc:docMk/>
            <pc:sldMk cId="0" sldId="272"/>
            <ac:spMk id="5" creationId="{E00D3937-E34A-4993-90BD-77E4DD3152CE}"/>
          </ac:spMkLst>
        </pc:spChg>
        <pc:spChg chg="add mod">
          <ac:chgData name="ゲスト ユーザー" userId="" providerId="Windows Live" clId="Web-{8846571E-8DFE-4D4E-A3F5-132AFF5D2AA4}" dt="2021-03-24T07:52:24.980" v="97" actId="1076"/>
          <ac:spMkLst>
            <pc:docMk/>
            <pc:sldMk cId="0" sldId="272"/>
            <ac:spMk id="6" creationId="{7989CBD6-4D5D-4758-97FA-CB7C66A88D1A}"/>
          </ac:spMkLst>
        </pc:spChg>
        <pc:spChg chg="add mod">
          <ac:chgData name="ゲスト ユーザー" userId="" providerId="Windows Live" clId="Web-{8846571E-8DFE-4D4E-A3F5-132AFF5D2AA4}" dt="2021-03-24T07:52:13.511" v="95" actId="20577"/>
          <ac:spMkLst>
            <pc:docMk/>
            <pc:sldMk cId="0" sldId="272"/>
            <ac:spMk id="11" creationId="{051EE1CC-74F4-4550-8C9F-280FB4C4C5A9}"/>
          </ac:spMkLst>
        </pc:spChg>
      </pc:sldChg>
      <pc:sldChg chg="addSp delSp modSp">
        <pc:chgData name="ゲスト ユーザー" userId="" providerId="Windows Live" clId="Web-{8846571E-8DFE-4D4E-A3F5-132AFF5D2AA4}" dt="2021-03-24T07:59:08.334" v="151" actId="1076"/>
        <pc:sldMkLst>
          <pc:docMk/>
          <pc:sldMk cId="0" sldId="274"/>
        </pc:sldMkLst>
        <pc:spChg chg="add del mod">
          <ac:chgData name="ゲスト ユーザー" userId="" providerId="Windows Live" clId="Web-{8846571E-8DFE-4D4E-A3F5-132AFF5D2AA4}" dt="2021-03-24T07:56:02.157" v="127"/>
          <ac:spMkLst>
            <pc:docMk/>
            <pc:sldMk cId="0" sldId="274"/>
            <ac:spMk id="2" creationId="{4D00DDE6-05DD-49EC-9EBD-1892F9DE439F}"/>
          </ac:spMkLst>
        </pc:spChg>
        <pc:spChg chg="add">
          <ac:chgData name="ゲスト ユーザー" userId="" providerId="Windows Live" clId="Web-{8846571E-8DFE-4D4E-A3F5-132AFF5D2AA4}" dt="2021-03-24T07:53:22.653" v="99"/>
          <ac:spMkLst>
            <pc:docMk/>
            <pc:sldMk cId="0" sldId="274"/>
            <ac:spMk id="3" creationId="{C75C80B6-7FA5-44AC-95BA-140D6E3A6891}"/>
          </ac:spMkLst>
        </pc:spChg>
        <pc:spChg chg="add del mod">
          <ac:chgData name="ゲスト ユーザー" userId="" providerId="Windows Live" clId="Web-{8846571E-8DFE-4D4E-A3F5-132AFF5D2AA4}" dt="2021-03-24T07:53:54.639" v="103"/>
          <ac:spMkLst>
            <pc:docMk/>
            <pc:sldMk cId="0" sldId="274"/>
            <ac:spMk id="4" creationId="{A82ECDD2-F21F-469A-B306-1F3BF972F1A9}"/>
          </ac:spMkLst>
        </pc:spChg>
        <pc:spChg chg="add mod">
          <ac:chgData name="ゲスト ユーザー" userId="" providerId="Windows Live" clId="Web-{8846571E-8DFE-4D4E-A3F5-132AFF5D2AA4}" dt="2021-03-24T07:59:00.740" v="149" actId="20577"/>
          <ac:spMkLst>
            <pc:docMk/>
            <pc:sldMk cId="0" sldId="274"/>
            <ac:spMk id="5" creationId="{25734FC7-FC12-4833-A34C-803A89A89ABD}"/>
          </ac:spMkLst>
        </pc:spChg>
        <pc:spChg chg="add mod">
          <ac:chgData name="ゲスト ユーザー" userId="" providerId="Windows Live" clId="Web-{8846571E-8DFE-4D4E-A3F5-132AFF5D2AA4}" dt="2021-03-24T07:55:18.156" v="121" actId="1076"/>
          <ac:spMkLst>
            <pc:docMk/>
            <pc:sldMk cId="0" sldId="274"/>
            <ac:spMk id="8" creationId="{F0232120-45CD-4445-A9FA-543026AEC744}"/>
          </ac:spMkLst>
        </pc:spChg>
        <pc:spChg chg="add mod">
          <ac:chgData name="ゲスト ユーザー" userId="" providerId="Windows Live" clId="Web-{8846571E-8DFE-4D4E-A3F5-132AFF5D2AA4}" dt="2021-03-24T07:56:06.939" v="128" actId="1076"/>
          <ac:spMkLst>
            <pc:docMk/>
            <pc:sldMk cId="0" sldId="274"/>
            <ac:spMk id="10" creationId="{A89E1E69-270F-4ECA-BFF5-20936D256151}"/>
          </ac:spMkLst>
        </pc:spChg>
        <pc:spChg chg="add mod">
          <ac:chgData name="ゲスト ユーザー" userId="" providerId="Windows Live" clId="Web-{8846571E-8DFE-4D4E-A3F5-132AFF5D2AA4}" dt="2021-03-24T07:59:05.240" v="150" actId="1076"/>
          <ac:spMkLst>
            <pc:docMk/>
            <pc:sldMk cId="0" sldId="274"/>
            <ac:spMk id="12" creationId="{3C922ED0-892C-4BAB-B1C1-4D4E58690AA2}"/>
          </ac:spMkLst>
        </pc:spChg>
        <pc:spChg chg="add mod">
          <ac:chgData name="ゲスト ユーザー" userId="" providerId="Windows Live" clId="Web-{8846571E-8DFE-4D4E-A3F5-132AFF5D2AA4}" dt="2021-03-24T07:59:08.334" v="151" actId="1076"/>
          <ac:spMkLst>
            <pc:docMk/>
            <pc:sldMk cId="0" sldId="274"/>
            <ac:spMk id="19" creationId="{D94FE0F3-B4E6-4556-A94E-7353D8B8FF41}"/>
          </ac:spMkLst>
        </pc:spChg>
        <pc:spChg chg="add mod">
          <ac:chgData name="ゲスト ユーザー" userId="" providerId="Windows Live" clId="Web-{8846571E-8DFE-4D4E-A3F5-132AFF5D2AA4}" dt="2021-03-24T07:56:17.408" v="132" actId="1076"/>
          <ac:spMkLst>
            <pc:docMk/>
            <pc:sldMk cId="0" sldId="274"/>
            <ac:spMk id="22" creationId="{7FD3D77E-2338-4D5A-A3CF-33AF8064AE98}"/>
          </ac:spMkLst>
        </pc:spChg>
        <pc:spChg chg="add mod">
          <ac:chgData name="ゲスト ユーザー" userId="" providerId="Windows Live" clId="Web-{8846571E-8DFE-4D4E-A3F5-132AFF5D2AA4}" dt="2021-03-24T07:58:16.317" v="146" actId="20577"/>
          <ac:spMkLst>
            <pc:docMk/>
            <pc:sldMk cId="0" sldId="274"/>
            <ac:spMk id="23" creationId="{0EE9AC49-2F1C-4E09-BD17-6907D5625F28}"/>
          </ac:spMkLst>
        </pc:spChg>
        <pc:spChg chg="del mod">
          <ac:chgData name="ゲスト ユーザー" userId="" providerId="Windows Live" clId="Web-{8846571E-8DFE-4D4E-A3F5-132AFF5D2AA4}" dt="2021-03-24T07:54:16.733" v="108"/>
          <ac:spMkLst>
            <pc:docMk/>
            <pc:sldMk cId="0" sldId="274"/>
            <ac:spMk id="36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0:28.944" v="282" actId="1076"/>
        <pc:sldMkLst>
          <pc:docMk/>
          <pc:sldMk cId="0" sldId="275"/>
        </pc:sldMkLst>
        <pc:spChg chg="add mod">
          <ac:chgData name="ゲスト ユーザー" userId="" providerId="Windows Live" clId="Web-{8846571E-8DFE-4D4E-A3F5-132AFF5D2AA4}" dt="2021-03-24T08:02:53.418" v="193" actId="1076"/>
          <ac:spMkLst>
            <pc:docMk/>
            <pc:sldMk cId="0" sldId="275"/>
            <ac:spMk id="2" creationId="{73849659-D6BA-45AF-A217-B5485E484EAB}"/>
          </ac:spMkLst>
        </pc:spChg>
        <pc:spChg chg="add mod">
          <ac:chgData name="ゲスト ユーザー" userId="" providerId="Windows Live" clId="Web-{8846571E-8DFE-4D4E-A3F5-132AFF5D2AA4}" dt="2021-03-24T08:09:06.224" v="264" actId="1076"/>
          <ac:spMkLst>
            <pc:docMk/>
            <pc:sldMk cId="0" sldId="275"/>
            <ac:spMk id="4" creationId="{BCA1B16C-1037-4E96-B5DF-16B1EEF3AC01}"/>
          </ac:spMkLst>
        </pc:spChg>
        <pc:spChg chg="add mod">
          <ac:chgData name="ゲスト ユーザー" userId="" providerId="Windows Live" clId="Web-{8846571E-8DFE-4D4E-A3F5-132AFF5D2AA4}" dt="2021-03-24T08:09:43.240" v="270" actId="1076"/>
          <ac:spMkLst>
            <pc:docMk/>
            <pc:sldMk cId="0" sldId="275"/>
            <ac:spMk id="5" creationId="{0EF34555-3408-44C4-A67D-CC6D59821871}"/>
          </ac:spMkLst>
        </pc:spChg>
        <pc:spChg chg="add mod">
          <ac:chgData name="ゲスト ユーザー" userId="" providerId="Windows Live" clId="Web-{8846571E-8DFE-4D4E-A3F5-132AFF5D2AA4}" dt="2021-03-24T08:06:28.970" v="235" actId="14100"/>
          <ac:spMkLst>
            <pc:docMk/>
            <pc:sldMk cId="0" sldId="275"/>
            <ac:spMk id="6" creationId="{525E8D88-BCFD-45B0-8EB5-8C27DB072355}"/>
          </ac:spMkLst>
        </pc:spChg>
        <pc:spChg chg="add mod ord">
          <ac:chgData name="ゲスト ユーザー" userId="" providerId="Windows Live" clId="Web-{8846571E-8DFE-4D4E-A3F5-132AFF5D2AA4}" dt="2021-03-24T08:10:03.538" v="280" actId="20577"/>
          <ac:spMkLst>
            <pc:docMk/>
            <pc:sldMk cId="0" sldId="275"/>
            <ac:spMk id="7" creationId="{86293F0A-BB75-4F42-BD1B-F068F4A991CD}"/>
          </ac:spMkLst>
        </pc:spChg>
        <pc:spChg chg="add mod">
          <ac:chgData name="ゲスト ユーザー" userId="" providerId="Windows Live" clId="Web-{8846571E-8DFE-4D4E-A3F5-132AFF5D2AA4}" dt="2021-03-24T08:10:28.944" v="282" actId="1076"/>
          <ac:spMkLst>
            <pc:docMk/>
            <pc:sldMk cId="0" sldId="275"/>
            <ac:spMk id="8" creationId="{A5D6772C-E031-4185-B146-F6D7ECCBB0B0}"/>
          </ac:spMkLst>
        </pc:spChg>
        <pc:spChg chg="add mod">
          <ac:chgData name="ゲスト ユーザー" userId="" providerId="Windows Live" clId="Web-{8846571E-8DFE-4D4E-A3F5-132AFF5D2AA4}" dt="2021-03-24T08:09:53.115" v="272" actId="1076"/>
          <ac:spMkLst>
            <pc:docMk/>
            <pc:sldMk cId="0" sldId="275"/>
            <ac:spMk id="15" creationId="{F04BA7A3-7109-4227-9B4B-8833D18C94C5}"/>
          </ac:spMkLst>
        </pc:spChg>
        <pc:spChg chg="add del">
          <ac:chgData name="ゲスト ユーザー" userId="" providerId="Windows Live" clId="Web-{8846571E-8DFE-4D4E-A3F5-132AFF5D2AA4}" dt="2021-03-24T08:04:51.155" v="225"/>
          <ac:spMkLst>
            <pc:docMk/>
            <pc:sldMk cId="0" sldId="275"/>
            <ac:spMk id="16" creationId="{EE3CF2F2-C27E-4AD4-A17D-9B1F140EEBBA}"/>
          </ac:spMkLst>
        </pc:spChg>
        <pc:spChg chg="add mod">
          <ac:chgData name="ゲスト ユーザー" userId="" providerId="Windows Live" clId="Web-{8846571E-8DFE-4D4E-A3F5-132AFF5D2AA4}" dt="2021-03-24T08:09:48.334" v="271" actId="1076"/>
          <ac:spMkLst>
            <pc:docMk/>
            <pc:sldMk cId="0" sldId="275"/>
            <ac:spMk id="17" creationId="{B19F4CD0-D52A-48C1-9B58-5C71D06B7E82}"/>
          </ac:spMkLst>
        </pc:spChg>
        <pc:spChg chg="mod">
          <ac:chgData name="ゲスト ユーザー" userId="" providerId="Windows Live" clId="Web-{8846571E-8DFE-4D4E-A3F5-132AFF5D2AA4}" dt="2021-03-24T08:02:33.823" v="191" actId="20577"/>
          <ac:spMkLst>
            <pc:docMk/>
            <pc:sldMk cId="0" sldId="275"/>
            <ac:spMk id="380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3:32.403" v="201"/>
          <ac:spMkLst>
            <pc:docMk/>
            <pc:sldMk cId="0" sldId="275"/>
            <ac:spMk id="382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8:38.035" v="257"/>
          <ac:spMkLst>
            <pc:docMk/>
            <pc:sldMk cId="0" sldId="275"/>
            <ac:spMk id="384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2:46.807" v="313" actId="1076"/>
        <pc:sldMkLst>
          <pc:docMk/>
          <pc:sldMk cId="0" sldId="276"/>
        </pc:sldMkLst>
        <pc:spChg chg="add mod">
          <ac:chgData name="ゲスト ユーザー" userId="" providerId="Windows Live" clId="Web-{8846571E-8DFE-4D4E-A3F5-132AFF5D2AA4}" dt="2021-03-24T08:12:46.807" v="313" actId="1076"/>
          <ac:spMkLst>
            <pc:docMk/>
            <pc:sldMk cId="0" sldId="276"/>
            <ac:spMk id="4" creationId="{509DB487-DDCB-4B93-966E-560C9FAB117D}"/>
          </ac:spMkLst>
        </pc:spChg>
        <pc:spChg chg="add mod">
          <ac:chgData name="ゲスト ユーザー" userId="" providerId="Windows Live" clId="Web-{8846571E-8DFE-4D4E-A3F5-132AFF5D2AA4}" dt="2021-03-24T08:12:28.775" v="310" actId="20577"/>
          <ac:spMkLst>
            <pc:docMk/>
            <pc:sldMk cId="0" sldId="276"/>
            <ac:spMk id="5" creationId="{875CF5C6-84C5-4297-B30A-AC3CF62B8131}"/>
          </ac:spMkLst>
        </pc:spChg>
        <pc:spChg chg="add del mod">
          <ac:chgData name="ゲスト ユーザー" userId="" providerId="Windows Live" clId="Web-{8846571E-8DFE-4D4E-A3F5-132AFF5D2AA4}" dt="2021-03-24T08:10:56.429" v="285"/>
          <ac:spMkLst>
            <pc:docMk/>
            <pc:sldMk cId="0" sldId="276"/>
            <ac:spMk id="6" creationId="{ABBCE84D-7634-4B8F-B1B3-667FF24E8806}"/>
          </ac:spMkLst>
        </pc:spChg>
        <pc:spChg chg="add del mod">
          <ac:chgData name="ゲスト ユーザー" userId="" providerId="Windows Live" clId="Web-{8846571E-8DFE-4D4E-A3F5-132AFF5D2AA4}" dt="2021-03-24T08:11:18.789" v="290"/>
          <ac:spMkLst>
            <pc:docMk/>
            <pc:sldMk cId="0" sldId="276"/>
            <ac:spMk id="7" creationId="{571572CD-9518-4EFA-90C3-D47EF836B224}"/>
          </ac:spMkLst>
        </pc:spChg>
        <pc:spChg chg="add del mod ord">
          <ac:chgData name="ゲスト ユーザー" userId="" providerId="Windows Live" clId="Web-{8846571E-8DFE-4D4E-A3F5-132AFF5D2AA4}" dt="2021-03-24T08:12:11.619" v="302"/>
          <ac:spMkLst>
            <pc:docMk/>
            <pc:sldMk cId="0" sldId="276"/>
            <ac:spMk id="9" creationId="{FE2880B0-25F9-452A-BA71-2FDBF789E4FD}"/>
          </ac:spMkLst>
        </pc:spChg>
        <pc:spChg chg="add mod">
          <ac:chgData name="ゲスト ユーザー" userId="" providerId="Windows Live" clId="Web-{8846571E-8DFE-4D4E-A3F5-132AFF5D2AA4}" dt="2021-03-24T08:12:41.963" v="312" actId="1076"/>
          <ac:spMkLst>
            <pc:docMk/>
            <pc:sldMk cId="0" sldId="276"/>
            <ac:spMk id="11" creationId="{3D6DCF38-AB4C-4FC1-85E3-A66C63FE2D42}"/>
          </ac:spMkLst>
        </pc:spChg>
        <pc:spChg chg="del mod">
          <ac:chgData name="ゲスト ユーザー" userId="" providerId="Windows Live" clId="Web-{8846571E-8DFE-4D4E-A3F5-132AFF5D2AA4}" dt="2021-03-24T08:07:32.112" v="242"/>
          <ac:spMkLst>
            <pc:docMk/>
            <pc:sldMk cId="0" sldId="276"/>
            <ac:spMk id="398" creationId="{00000000-0000-0000-0000-000000000000}"/>
          </ac:spMkLst>
        </pc:spChg>
        <pc:spChg chg="add del mod">
          <ac:chgData name="ゲスト ユーザー" userId="" providerId="Windows Live" clId="Web-{8846571E-8DFE-4D4E-A3F5-132AFF5D2AA4}" dt="2021-03-24T08:11:51.853" v="297"/>
          <ac:spMkLst>
            <pc:docMk/>
            <pc:sldMk cId="0" sldId="276"/>
            <ac:spMk id="399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24:21.356" v="375" actId="1076"/>
        <pc:sldMkLst>
          <pc:docMk/>
          <pc:sldMk cId="0" sldId="277"/>
        </pc:sldMkLst>
        <pc:spChg chg="del mod">
          <ac:chgData name="ゲスト ユーザー" userId="" providerId="Windows Live" clId="Web-{8846571E-8DFE-4D4E-A3F5-132AFF5D2AA4}" dt="2021-03-24T08:16:16.734" v="355"/>
          <ac:spMkLst>
            <pc:docMk/>
            <pc:sldMk cId="0" sldId="277"/>
            <ac:spMk id="4" creationId="{65253635-9B94-4514-B42C-0392E0672EB1}"/>
          </ac:spMkLst>
        </pc:spChg>
        <pc:spChg chg="add mod">
          <ac:chgData name="ゲスト ユーザー" userId="" providerId="Windows Live" clId="Web-{8846571E-8DFE-4D4E-A3F5-132AFF5D2AA4}" dt="2021-03-24T08:15:44.702" v="347" actId="14100"/>
          <ac:spMkLst>
            <pc:docMk/>
            <pc:sldMk cId="0" sldId="277"/>
            <ac:spMk id="5" creationId="{456C64A5-F7DD-44E2-9877-91C5B2CB8E27}"/>
          </ac:spMkLst>
        </pc:spChg>
        <pc:spChg chg="add mod">
          <ac:chgData name="ゲスト ユーザー" userId="" providerId="Windows Live" clId="Web-{8846571E-8DFE-4D4E-A3F5-132AFF5D2AA4}" dt="2021-03-24T08:16:19.844" v="356" actId="1076"/>
          <ac:spMkLst>
            <pc:docMk/>
            <pc:sldMk cId="0" sldId="277"/>
            <ac:spMk id="6" creationId="{722CA801-6320-4688-9E4A-74B19C286CB8}"/>
          </ac:spMkLst>
        </pc:spChg>
        <pc:spChg chg="add mod">
          <ac:chgData name="ゲスト ユーザー" userId="" providerId="Windows Live" clId="Web-{8846571E-8DFE-4D4E-A3F5-132AFF5D2AA4}" dt="2021-03-24T08:17:05.079" v="363" actId="1076"/>
          <ac:spMkLst>
            <pc:docMk/>
            <pc:sldMk cId="0" sldId="277"/>
            <ac:spMk id="7" creationId="{502254FE-C35A-4DA6-A383-808E41F369DA}"/>
          </ac:spMkLst>
        </pc:spChg>
        <pc:spChg chg="add mod">
          <ac:chgData name="ゲスト ユーザー" userId="" providerId="Windows Live" clId="Web-{8846571E-8DFE-4D4E-A3F5-132AFF5D2AA4}" dt="2021-03-24T08:17:33.002" v="365" actId="1076"/>
          <ac:spMkLst>
            <pc:docMk/>
            <pc:sldMk cId="0" sldId="277"/>
            <ac:spMk id="8" creationId="{F7B7586A-7C39-408B-9C45-8C092C21A30E}"/>
          </ac:spMkLst>
        </pc:spChg>
        <pc:spChg chg="add mod">
          <ac:chgData name="ゲスト ユーザー" userId="" providerId="Windows Live" clId="Web-{8846571E-8DFE-4D4E-A3F5-132AFF5D2AA4}" dt="2021-03-24T08:17:45.346" v="373" actId="20577"/>
          <ac:spMkLst>
            <pc:docMk/>
            <pc:sldMk cId="0" sldId="277"/>
            <ac:spMk id="17" creationId="{245FDAD6-5E21-4226-AE77-307244A306FC}"/>
          </ac:spMkLst>
        </pc:spChg>
        <pc:spChg chg="add mod">
          <ac:chgData name="ゲスト ユーザー" userId="" providerId="Windows Live" clId="Web-{8846571E-8DFE-4D4E-A3F5-132AFF5D2AA4}" dt="2021-03-24T08:24:21.356" v="375" actId="1076"/>
          <ac:spMkLst>
            <pc:docMk/>
            <pc:sldMk cId="0" sldId="277"/>
            <ac:spMk id="18" creationId="{ECB61333-33AE-4359-B033-3FD678A2B863}"/>
          </ac:spMkLst>
        </pc:spChg>
        <pc:spChg chg="del mod">
          <ac:chgData name="ゲスト ユーザー" userId="" providerId="Windows Live" clId="Web-{8846571E-8DFE-4D4E-A3F5-132AFF5D2AA4}" dt="2021-03-24T08:14:16.778" v="334"/>
          <ac:spMkLst>
            <pc:docMk/>
            <pc:sldMk cId="0" sldId="277"/>
            <ac:spMk id="409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16:24.078" v="357" actId="14100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8846571E-8DFE-4D4E-A3F5-132AFF5D2AA4}" dt="2021-03-24T08:16:27.016" v="358" actId="14100"/>
          <ac:picMkLst>
            <pc:docMk/>
            <pc:sldMk cId="0" sldId="277"/>
            <ac:picMk id="408" creationId="{00000000-0000-0000-0000-000000000000}"/>
          </ac:picMkLst>
        </pc:picChg>
      </pc:sldChg>
      <pc:sldChg chg="addSp delSp modSp">
        <pc:chgData name="ゲスト ユーザー" userId="" providerId="Windows Live" clId="Web-{8846571E-8DFE-4D4E-A3F5-132AFF5D2AA4}" dt="2021-03-24T08:01:48.369" v="184" actId="20577"/>
        <pc:sldMkLst>
          <pc:docMk/>
          <pc:sldMk cId="0" sldId="278"/>
        </pc:sldMkLst>
        <pc:spChg chg="add mod">
          <ac:chgData name="ゲスト ユーザー" userId="" providerId="Windows Live" clId="Web-{8846571E-8DFE-4D4E-A3F5-132AFF5D2AA4}" dt="2021-03-24T07:59:54.788" v="160" actId="1076"/>
          <ac:spMkLst>
            <pc:docMk/>
            <pc:sldMk cId="0" sldId="278"/>
            <ac:spMk id="4" creationId="{38B3FE14-ED3F-4158-B35B-6B242BD0716A}"/>
          </ac:spMkLst>
        </pc:spChg>
        <pc:spChg chg="add mod">
          <ac:chgData name="ゲスト ユーザー" userId="" providerId="Windows Live" clId="Web-{8846571E-8DFE-4D4E-A3F5-132AFF5D2AA4}" dt="2021-03-24T08:00:04.742" v="162" actId="1076"/>
          <ac:spMkLst>
            <pc:docMk/>
            <pc:sldMk cId="0" sldId="278"/>
            <ac:spMk id="7" creationId="{C33AA89C-59D8-4AA3-8F54-05539DE01EC1}"/>
          </ac:spMkLst>
        </pc:spChg>
        <pc:spChg chg="add mod">
          <ac:chgData name="ゲスト ユーザー" userId="" providerId="Windows Live" clId="Web-{8846571E-8DFE-4D4E-A3F5-132AFF5D2AA4}" dt="2021-03-24T08:00:14.539" v="165" actId="20577"/>
          <ac:spMkLst>
            <pc:docMk/>
            <pc:sldMk cId="0" sldId="278"/>
            <ac:spMk id="16" creationId="{738B91F3-1803-494F-8573-7C9B0E21D7AC}"/>
          </ac:spMkLst>
        </pc:spChg>
        <pc:spChg chg="add del mod">
          <ac:chgData name="ゲスト ユーザー" userId="" providerId="Windows Live" clId="Web-{8846571E-8DFE-4D4E-A3F5-132AFF5D2AA4}" dt="2021-03-24T08:00:59.415" v="171"/>
          <ac:spMkLst>
            <pc:docMk/>
            <pc:sldMk cId="0" sldId="278"/>
            <ac:spMk id="17" creationId="{687B356A-0750-43A2-945B-28E0B950CB23}"/>
          </ac:spMkLst>
        </pc:spChg>
        <pc:spChg chg="add mod">
          <ac:chgData name="ゲスト ユーザー" userId="" providerId="Windows Live" clId="Web-{8846571E-8DFE-4D4E-A3F5-132AFF5D2AA4}" dt="2021-03-24T08:01:13.853" v="182" actId="20577"/>
          <ac:spMkLst>
            <pc:docMk/>
            <pc:sldMk cId="0" sldId="278"/>
            <ac:spMk id="18" creationId="{42D1A9CA-B67B-49AA-A870-F24200C27C1A}"/>
          </ac:spMkLst>
        </pc:spChg>
        <pc:spChg chg="mod">
          <ac:chgData name="ゲスト ユーザー" userId="" providerId="Windows Live" clId="Web-{8846571E-8DFE-4D4E-A3F5-132AFF5D2AA4}" dt="2021-03-24T07:59:45.538" v="155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8:01:48.369" v="184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7:59:49.085" v="159" actId="20577"/>
          <ac:spMkLst>
            <pc:docMk/>
            <pc:sldMk cId="0" sldId="278"/>
            <ac:spMk id="420" creationId="{00000000-0000-0000-0000-000000000000}"/>
          </ac:spMkLst>
        </pc:spChg>
      </pc:sldChg>
      <pc:sldChg chg="addSp modSp">
        <pc:chgData name="ゲスト ユーザー" userId="" providerId="Windows Live" clId="Web-{8846571E-8DFE-4D4E-A3F5-132AFF5D2AA4}" dt="2021-03-24T08:37:38.141" v="408" actId="1076"/>
        <pc:sldMkLst>
          <pc:docMk/>
          <pc:sldMk cId="0" sldId="279"/>
        </pc:sldMkLst>
        <pc:spChg chg="add mod">
          <ac:chgData name="ゲスト ユーザー" userId="" providerId="Windows Live" clId="Web-{8846571E-8DFE-4D4E-A3F5-132AFF5D2AA4}" dt="2021-03-24T08:24:39.450" v="378" actId="20577"/>
          <ac:spMkLst>
            <pc:docMk/>
            <pc:sldMk cId="0" sldId="279"/>
            <ac:spMk id="3" creationId="{33EABC35-8B12-4B7D-B259-6B65F98F6E4A}"/>
          </ac:spMkLst>
        </pc:spChg>
        <pc:spChg chg="add mod">
          <ac:chgData name="ゲスト ユーザー" userId="" providerId="Windows Live" clId="Web-{8846571E-8DFE-4D4E-A3F5-132AFF5D2AA4}" dt="2021-03-24T08:37:14.328" v="404" actId="1076"/>
          <ac:spMkLst>
            <pc:docMk/>
            <pc:sldMk cId="0" sldId="279"/>
            <ac:spMk id="5" creationId="{0A30311B-9907-4D4A-AD96-2D48158EA3DB}"/>
          </ac:spMkLst>
        </pc:spChg>
        <pc:spChg chg="add mod">
          <ac:chgData name="ゲスト ユーザー" userId="" providerId="Windows Live" clId="Web-{8846571E-8DFE-4D4E-A3F5-132AFF5D2AA4}" dt="2021-03-24T08:37:38.141" v="408" actId="1076"/>
          <ac:spMkLst>
            <pc:docMk/>
            <pc:sldMk cId="0" sldId="279"/>
            <ac:spMk id="6" creationId="{6F4D8232-94E2-4BC1-B98F-8ABFF8D2BF2E}"/>
          </ac:spMkLst>
        </pc:spChg>
        <pc:spChg chg="add mod">
          <ac:chgData name="ゲスト ユーザー" userId="" providerId="Windows Live" clId="Web-{8846571E-8DFE-4D4E-A3F5-132AFF5D2AA4}" dt="2021-03-24T08:37:24.328" v="405" actId="1076"/>
          <ac:spMkLst>
            <pc:docMk/>
            <pc:sldMk cId="0" sldId="279"/>
            <ac:spMk id="13" creationId="{F038165B-705F-4080-A03D-40015B02A86E}"/>
          </ac:spMkLst>
        </pc:spChg>
        <pc:spChg chg="add mod">
          <ac:chgData name="ゲスト ユーザー" userId="" providerId="Windows Live" clId="Web-{8846571E-8DFE-4D4E-A3F5-132AFF5D2AA4}" dt="2021-03-24T08:37:27.985" v="406" actId="1076"/>
          <ac:spMkLst>
            <pc:docMk/>
            <pc:sldMk cId="0" sldId="279"/>
            <ac:spMk id="14" creationId="{5DD97CB4-FCDA-4B13-A34F-40EA5D857292}"/>
          </ac:spMkLst>
        </pc:spChg>
        <pc:spChg chg="mod">
          <ac:chgData name="ゲスト ユーザー" userId="" providerId="Windows Live" clId="Web-{8846571E-8DFE-4D4E-A3F5-132AFF5D2AA4}" dt="2021-03-24T08:37:07.984" v="403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3:28.804" v="804" actId="1076"/>
        <pc:sldMkLst>
          <pc:docMk/>
          <pc:sldMk cId="0" sldId="318"/>
        </pc:sldMkLst>
        <pc:spChg chg="mod">
          <ac:chgData name="ゲスト ユーザー" userId="" providerId="Windows Live" clId="Web-{8846571E-8DFE-4D4E-A3F5-132AFF5D2AA4}" dt="2021-03-24T09:03:24.554" v="803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8846571E-8DFE-4D4E-A3F5-132AFF5D2AA4}" dt="2021-03-24T09:03:28.804" v="804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2:19.304" v="462" actId="1076"/>
        <pc:sldMkLst>
          <pc:docMk/>
          <pc:sldMk cId="156761354" sldId="320"/>
        </pc:sldMkLst>
        <pc:spChg chg="del mod">
          <ac:chgData name="ゲスト ユーザー" userId="" providerId="Windows Live" clId="Web-{8846571E-8DFE-4D4E-A3F5-132AFF5D2AA4}" dt="2021-03-24T08:38:43.955" v="419"/>
          <ac:spMkLst>
            <pc:docMk/>
            <pc:sldMk cId="156761354" sldId="320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39:09.596" v="426" actId="14100"/>
          <ac:spMkLst>
            <pc:docMk/>
            <pc:sldMk cId="156761354" sldId="320"/>
            <ac:spMk id="5" creationId="{6E5513B4-3EB0-4366-AAAE-A1D117CFDA8F}"/>
          </ac:spMkLst>
        </pc:spChg>
        <pc:spChg chg="add mod">
          <ac:chgData name="ゲスト ユーザー" userId="" providerId="Windows Live" clId="Web-{8846571E-8DFE-4D4E-A3F5-132AFF5D2AA4}" dt="2021-03-24T08:39:36.831" v="429" actId="20577"/>
          <ac:spMkLst>
            <pc:docMk/>
            <pc:sldMk cId="156761354" sldId="320"/>
            <ac:spMk id="6" creationId="{BDEDF5BA-4D45-4172-B4C2-0B0B43BB014F}"/>
          </ac:spMkLst>
        </pc:spChg>
        <pc:spChg chg="add mod">
          <ac:chgData name="ゲスト ユーザー" userId="" providerId="Windows Live" clId="Web-{8846571E-8DFE-4D4E-A3F5-132AFF5D2AA4}" dt="2021-03-24T08:40:09.035" v="435" actId="1076"/>
          <ac:spMkLst>
            <pc:docMk/>
            <pc:sldMk cId="156761354" sldId="320"/>
            <ac:spMk id="7" creationId="{161A42B8-E554-4607-A31B-F8721C562C68}"/>
          </ac:spMkLst>
        </pc:spChg>
        <pc:spChg chg="add mod">
          <ac:chgData name="ゲスト ユーザー" userId="" providerId="Windows Live" clId="Web-{8846571E-8DFE-4D4E-A3F5-132AFF5D2AA4}" dt="2021-03-24T08:42:19.304" v="462" actId="1076"/>
          <ac:spMkLst>
            <pc:docMk/>
            <pc:sldMk cId="156761354" sldId="320"/>
            <ac:spMk id="14" creationId="{AC72C325-2D9A-4BDC-B476-CC989AEDBD0E}"/>
          </ac:spMkLst>
        </pc:spChg>
        <pc:spChg chg="del mod">
          <ac:chgData name="ゲスト ユーザー" userId="" providerId="Windows Live" clId="Web-{8846571E-8DFE-4D4E-A3F5-132AFF5D2AA4}" dt="2021-03-24T08:38:17.111" v="413"/>
          <ac:spMkLst>
            <pc:docMk/>
            <pc:sldMk cId="156761354" sldId="32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4:47.527" v="493" actId="1076"/>
        <pc:sldMkLst>
          <pc:docMk/>
          <pc:sldMk cId="562492338" sldId="322"/>
        </pc:sldMkLst>
        <pc:spChg chg="mod">
          <ac:chgData name="ゲスト ユーザー" userId="" providerId="Windows Live" clId="Web-{8846571E-8DFE-4D4E-A3F5-132AFF5D2AA4}" dt="2021-03-24T08:41:21.990" v="451" actId="20577"/>
          <ac:spMkLst>
            <pc:docMk/>
            <pc:sldMk cId="562492338" sldId="322"/>
            <ac:spMk id="3" creationId="{41B6E82B-6D9B-4BBB-B277-69B8CA0B91C3}"/>
          </ac:spMkLst>
        </pc:spChg>
        <pc:spChg chg="del mod">
          <ac:chgData name="ゲスト ユーザー" userId="" providerId="Windows Live" clId="Web-{8846571E-8DFE-4D4E-A3F5-132AFF5D2AA4}" dt="2021-03-24T08:42:04.679" v="459"/>
          <ac:spMkLst>
            <pc:docMk/>
            <pc:sldMk cId="562492338" sldId="322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2:12.054" v="461" actId="20577"/>
          <ac:spMkLst>
            <pc:docMk/>
            <pc:sldMk cId="562492338" sldId="322"/>
            <ac:spMk id="5" creationId="{B4351390-FBC0-4A5A-98D4-94828C696D36}"/>
          </ac:spMkLst>
        </pc:spChg>
        <pc:spChg chg="add mod">
          <ac:chgData name="ゲスト ユーザー" userId="" providerId="Windows Live" clId="Web-{8846571E-8DFE-4D4E-A3F5-132AFF5D2AA4}" dt="2021-03-24T08:44:47.527" v="493" actId="1076"/>
          <ac:spMkLst>
            <pc:docMk/>
            <pc:sldMk cId="562492338" sldId="322"/>
            <ac:spMk id="7" creationId="{42EC0032-42C7-44A0-848B-97AE8AD9FB23}"/>
          </ac:spMkLst>
        </pc:spChg>
        <pc:spChg chg="add mod">
          <ac:chgData name="ゲスト ユーザー" userId="" providerId="Windows Live" clId="Web-{8846571E-8DFE-4D4E-A3F5-132AFF5D2AA4}" dt="2021-03-24T08:44:44.652" v="492" actId="1076"/>
          <ac:spMkLst>
            <pc:docMk/>
            <pc:sldMk cId="562492338" sldId="322"/>
            <ac:spMk id="9" creationId="{F579217A-062D-44D9-9940-1ECCF1B31195}"/>
          </ac:spMkLst>
        </pc:spChg>
        <pc:spChg chg="add mod">
          <ac:chgData name="ゲスト ユーザー" userId="" providerId="Windows Live" clId="Web-{8846571E-8DFE-4D4E-A3F5-132AFF5D2AA4}" dt="2021-03-24T08:42:52.180" v="472" actId="20577"/>
          <ac:spMkLst>
            <pc:docMk/>
            <pc:sldMk cId="562492338" sldId="322"/>
            <ac:spMk id="12" creationId="{58CA6078-ED0B-4C91-AA48-D21B66B5E595}"/>
          </ac:spMkLst>
        </pc:spChg>
        <pc:spChg chg="add mod">
          <ac:chgData name="ゲスト ユーザー" userId="" providerId="Windows Live" clId="Web-{8846571E-8DFE-4D4E-A3F5-132AFF5D2AA4}" dt="2021-03-24T08:43:37.369" v="477" actId="1076"/>
          <ac:spMkLst>
            <pc:docMk/>
            <pc:sldMk cId="562492338" sldId="322"/>
            <ac:spMk id="13" creationId="{36309310-D8CF-4B53-8396-EDE45A4C6E0E}"/>
          </ac:spMkLst>
        </pc:spChg>
        <pc:spChg chg="add del">
          <ac:chgData name="ゲスト ユーザー" userId="" providerId="Windows Live" clId="Web-{8846571E-8DFE-4D4E-A3F5-132AFF5D2AA4}" dt="2021-03-24T08:43:51.572" v="479"/>
          <ac:spMkLst>
            <pc:docMk/>
            <pc:sldMk cId="562492338" sldId="322"/>
            <ac:spMk id="14" creationId="{CAA7D57A-79CE-4631-ADFC-7F168ADC31D9}"/>
          </ac:spMkLst>
        </pc:spChg>
        <pc:spChg chg="add del mod">
          <ac:chgData name="ゲスト ユーザー" userId="" providerId="Windows Live" clId="Web-{8846571E-8DFE-4D4E-A3F5-132AFF5D2AA4}" dt="2021-03-24T08:44:04.479" v="482"/>
          <ac:spMkLst>
            <pc:docMk/>
            <pc:sldMk cId="562492338" sldId="322"/>
            <ac:spMk id="15" creationId="{32B08FF1-83D9-4BBD-A52C-73E11DCC1425}"/>
          </ac:spMkLst>
        </pc:spChg>
        <pc:spChg chg="add del">
          <ac:chgData name="ゲスト ユーザー" userId="" providerId="Windows Live" clId="Web-{8846571E-8DFE-4D4E-A3F5-132AFF5D2AA4}" dt="2021-03-24T08:44:20.385" v="484"/>
          <ac:spMkLst>
            <pc:docMk/>
            <pc:sldMk cId="562492338" sldId="322"/>
            <ac:spMk id="16" creationId="{3E339A16-0894-430A-88DC-984D248E412B}"/>
          </ac:spMkLst>
        </pc:spChg>
      </pc:sldChg>
      <pc:sldChg chg="addSp delSp modSp">
        <pc:chgData name="ゲスト ユーザー" userId="" providerId="Windows Live" clId="Web-{8846571E-8DFE-4D4E-A3F5-132AFF5D2AA4}" dt="2021-03-24T08:48:19.485" v="547" actId="1076"/>
        <pc:sldMkLst>
          <pc:docMk/>
          <pc:sldMk cId="2202833139" sldId="323"/>
        </pc:sldMkLst>
        <pc:spChg chg="mod">
          <ac:chgData name="ゲスト ユーザー" userId="" providerId="Windows Live" clId="Web-{8846571E-8DFE-4D4E-A3F5-132AFF5D2AA4}" dt="2021-03-24T08:45:13.215" v="501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8846571E-8DFE-4D4E-A3F5-132AFF5D2AA4}" dt="2021-03-24T08:47:59.781" v="539"/>
          <ac:spMkLst>
            <pc:docMk/>
            <pc:sldMk cId="2202833139" sldId="323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5:04.324" v="495" actId="1076"/>
          <ac:spMkLst>
            <pc:docMk/>
            <pc:sldMk cId="2202833139" sldId="323"/>
            <ac:spMk id="5" creationId="{5CC0E72F-8DC0-446E-BA58-BE445F97D632}"/>
          </ac:spMkLst>
        </pc:spChg>
        <pc:spChg chg="add mod">
          <ac:chgData name="ゲスト ユーザー" userId="" providerId="Windows Live" clId="Web-{8846571E-8DFE-4D4E-A3F5-132AFF5D2AA4}" dt="2021-03-24T08:45:41.637" v="504" actId="14100"/>
          <ac:spMkLst>
            <pc:docMk/>
            <pc:sldMk cId="2202833139" sldId="323"/>
            <ac:spMk id="7" creationId="{276C3C25-3488-49AC-8DC6-20ED88949B81}"/>
          </ac:spMkLst>
        </pc:spChg>
        <pc:spChg chg="add mod">
          <ac:chgData name="ゲスト ユーザー" userId="" providerId="Windows Live" clId="Web-{8846571E-8DFE-4D4E-A3F5-132AFF5D2AA4}" dt="2021-03-24T08:48:19.485" v="547" actId="1076"/>
          <ac:spMkLst>
            <pc:docMk/>
            <pc:sldMk cId="2202833139" sldId="323"/>
            <ac:spMk id="9" creationId="{1FBC46D4-C791-4F81-83AF-70A560CE7649}"/>
          </ac:spMkLst>
        </pc:spChg>
        <pc:spChg chg="add mod">
          <ac:chgData name="ゲスト ユーザー" userId="" providerId="Windows Live" clId="Web-{8846571E-8DFE-4D4E-A3F5-132AFF5D2AA4}" dt="2021-03-24T08:45:47.966" v="507" actId="14100"/>
          <ac:spMkLst>
            <pc:docMk/>
            <pc:sldMk cId="2202833139" sldId="323"/>
            <ac:spMk id="12" creationId="{81FFD6C6-D595-4B68-9FDB-D2A29C04AB00}"/>
          </ac:spMkLst>
        </pc:spChg>
        <pc:picChg chg="ord">
          <ac:chgData name="ゲスト ユーザー" userId="" providerId="Windows Live" clId="Web-{8846571E-8DFE-4D4E-A3F5-132AFF5D2AA4}" dt="2021-03-24T08:45:52.856" v="50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modSp">
        <pc:chgData name="ゲスト ユーザー" userId="" providerId="Windows Live" clId="Web-{8846571E-8DFE-4D4E-A3F5-132AFF5D2AA4}" dt="2021-03-24T08:52:21.413" v="616" actId="20577"/>
        <pc:sldMkLst>
          <pc:docMk/>
          <pc:sldMk cId="2287875244" sldId="326"/>
        </pc:sldMkLst>
        <pc:spChg chg="mod">
          <ac:chgData name="ゲスト ユーザー" userId="" providerId="Windows Live" clId="Web-{8846571E-8DFE-4D4E-A3F5-132AFF5D2AA4}" dt="2021-03-24T08:52:21.413" v="616" actId="20577"/>
          <ac:spMkLst>
            <pc:docMk/>
            <pc:sldMk cId="2287875244" sldId="326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51:24.255" v="604" actId="14100"/>
          <ac:spMkLst>
            <pc:docMk/>
            <pc:sldMk cId="2287875244" sldId="326"/>
            <ac:spMk id="6" creationId="{26D9CFD5-9606-4498-B0C4-186961BD070F}"/>
          </ac:spMkLst>
        </pc:spChg>
        <pc:spChg chg="del mod">
          <ac:chgData name="ゲスト ユーザー" userId="" providerId="Windows Live" clId="Web-{8846571E-8DFE-4D4E-A3F5-132AFF5D2AA4}" dt="2021-03-24T08:50:00.113" v="56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8846571E-8DFE-4D4E-A3F5-132AFF5D2AA4}" dt="2021-03-24T08:49:11.033" v="561" actId="20577"/>
          <ac:spMkLst>
            <pc:docMk/>
            <pc:sldMk cId="2287875244" sldId="326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58:40.860" v="768" actId="1076"/>
        <pc:sldMkLst>
          <pc:docMk/>
          <pc:sldMk cId="438134143" sldId="328"/>
        </pc:sldMkLst>
        <pc:spChg chg="mod">
          <ac:chgData name="ゲスト ユーザー" userId="" providerId="Windows Live" clId="Web-{8846571E-8DFE-4D4E-A3F5-132AFF5D2AA4}" dt="2021-03-24T08:58:40.860" v="768" actId="1076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8:57:44.999" v="764" actId="20577"/>
          <ac:spMkLst>
            <pc:docMk/>
            <pc:sldMk cId="438134143" sldId="328"/>
            <ac:spMk id="4" creationId="{F76CB4E3-2CAA-4681-AF78-9D9173C6BB5A}"/>
          </ac:spMkLst>
        </pc:spChg>
        <pc:spChg chg="del mod">
          <ac:chgData name="ゲスト ユーザー" userId="" providerId="Windows Live" clId="Web-{8846571E-8DFE-4D4E-A3F5-132AFF5D2AA4}" dt="2021-03-24T08:55:24.121" v="727"/>
          <ac:spMkLst>
            <pc:docMk/>
            <pc:sldMk cId="438134143" sldId="328"/>
            <ac:spMk id="6" creationId="{A37D0B3E-E398-46E3-862F-CB12BB9ACA59}"/>
          </ac:spMkLst>
        </pc:spChg>
        <pc:spChg chg="add mod">
          <ac:chgData name="ゲスト ユーザー" userId="" providerId="Windows Live" clId="Web-{8846571E-8DFE-4D4E-A3F5-132AFF5D2AA4}" dt="2021-03-24T08:58:35.110" v="767" actId="1076"/>
          <ac:spMkLst>
            <pc:docMk/>
            <pc:sldMk cId="438134143" sldId="328"/>
            <ac:spMk id="7" creationId="{17EF5583-B9B1-422D-A907-05B207FABADA}"/>
          </ac:spMkLst>
        </pc:spChg>
        <pc:spChg chg="mod">
          <ac:chgData name="ゲスト ユーザー" userId="" providerId="Windows Live" clId="Web-{8846571E-8DFE-4D4E-A3F5-132AFF5D2AA4}" dt="2021-03-24T08:58:21.312" v="765" actId="20577"/>
          <ac:spMkLst>
            <pc:docMk/>
            <pc:sldMk cId="438134143" sldId="328"/>
            <ac:spMk id="350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58:32.031" v="766" actId="1076"/>
          <ac:picMkLst>
            <pc:docMk/>
            <pc:sldMk cId="438134143" sldId="328"/>
            <ac:picMk id="5" creationId="{2123D3A6-0369-433D-BE08-D625094BE9F6}"/>
          </ac:picMkLst>
        </pc:picChg>
      </pc:sldChg>
      <pc:sldChg chg="modSp">
        <pc:chgData name="ゲスト ユーザー" userId="" providerId="Windows Live" clId="Web-{8846571E-8DFE-4D4E-A3F5-132AFF5D2AA4}" dt="2021-03-24T08:59:28.845" v="777" actId="20577"/>
        <pc:sldMkLst>
          <pc:docMk/>
          <pc:sldMk cId="2539985523" sldId="329"/>
        </pc:sldMkLst>
        <pc:spChg chg="mod">
          <ac:chgData name="ゲスト ユーザー" userId="" providerId="Windows Live" clId="Web-{8846571E-8DFE-4D4E-A3F5-132AFF5D2AA4}" dt="2021-03-24T08:59:28.845" v="777" actId="20577"/>
          <ac:spMkLst>
            <pc:docMk/>
            <pc:sldMk cId="2539985523" sldId="329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0:09.690" v="782" actId="20577"/>
        <pc:sldMkLst>
          <pc:docMk/>
          <pc:sldMk cId="2026746202" sldId="330"/>
        </pc:sldMkLst>
        <pc:spChg chg="mod">
          <ac:chgData name="ゲスト ユーザー" userId="" providerId="Windows Live" clId="Web-{8846571E-8DFE-4D4E-A3F5-132AFF5D2AA4}" dt="2021-03-24T08:59:53.002" v="778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0:09.690" v="782" actId="20577"/>
          <ac:spMkLst>
            <pc:docMk/>
            <pc:sldMk cId="2026746202" sldId="330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8846571E-8DFE-4D4E-A3F5-132AFF5D2AA4}" dt="2021-03-24T08:48:43.126" v="556" actId="14100"/>
        <pc:sldMkLst>
          <pc:docMk/>
          <pc:sldMk cId="1515517985" sldId="333"/>
        </pc:sldMkLst>
        <pc:spChg chg="mod">
          <ac:chgData name="ゲスト ユーザー" userId="" providerId="Windows Live" clId="Web-{8846571E-8DFE-4D4E-A3F5-132AFF5D2AA4}" dt="2021-03-24T08:47:34.531" v="538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48:43.126" v="556" actId="14100"/>
          <ac:spMkLst>
            <pc:docMk/>
            <pc:sldMk cId="1515517985" sldId="333"/>
            <ac:spMk id="4" creationId="{9D86D849-8D3F-4DCE-9186-AB7BF72969B7}"/>
          </ac:spMkLst>
        </pc:spChg>
        <pc:spChg chg="del">
          <ac:chgData name="ゲスト ユーザー" userId="" providerId="Windows Live" clId="Web-{8846571E-8DFE-4D4E-A3F5-132AFF5D2AA4}" dt="2021-03-24T08:48:27.126" v="548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8846571E-8DFE-4D4E-A3F5-132AFF5D2AA4}" dt="2021-03-24T08:46:23.529" v="512" actId="20577"/>
          <ac:spMkLst>
            <pc:docMk/>
            <pc:sldMk cId="1515517985" sldId="333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8:59:19.642" v="775" actId="20577"/>
        <pc:sldMkLst>
          <pc:docMk/>
          <pc:sldMk cId="1769068483" sldId="334"/>
        </pc:sldMkLst>
        <pc:spChg chg="mod">
          <ac:chgData name="ゲスト ユーザー" userId="" providerId="Windows Live" clId="Web-{8846571E-8DFE-4D4E-A3F5-132AFF5D2AA4}" dt="2021-03-24T08:59:19.642" v="77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0:39.191" v="784" actId="20577"/>
        <pc:sldMkLst>
          <pc:docMk/>
          <pc:sldMk cId="960304463" sldId="337"/>
        </pc:sldMkLst>
        <pc:spChg chg="mod">
          <ac:chgData name="ゲスト ユーザー" userId="" providerId="Windows Live" clId="Web-{8846571E-8DFE-4D4E-A3F5-132AFF5D2AA4}" dt="2021-03-24T09:00:39.191" v="784" actId="20577"/>
          <ac:spMkLst>
            <pc:docMk/>
            <pc:sldMk cId="960304463" sldId="337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1:08.442" v="785" actId="14100"/>
        <pc:sldMkLst>
          <pc:docMk/>
          <pc:sldMk cId="1695572539" sldId="340"/>
        </pc:sldMkLst>
        <pc:spChg chg="mod">
          <ac:chgData name="ゲスト ユーザー" userId="" providerId="Windows Live" clId="Web-{8846571E-8DFE-4D4E-A3F5-132AFF5D2AA4}" dt="2021-03-24T09:01:08.442" v="785" actId="14100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33.333" v="787" actId="14100"/>
        <pc:sldMkLst>
          <pc:docMk/>
          <pc:sldMk cId="732794299" sldId="343"/>
        </pc:sldMkLst>
        <pc:spChg chg="mod">
          <ac:chgData name="ゲスト ユーザー" userId="" providerId="Windows Live" clId="Web-{8846571E-8DFE-4D4E-A3F5-132AFF5D2AA4}" dt="2021-03-24T09:01:33.333" v="787" actId="14100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1:28.926" v="786" actId="14100"/>
          <ac:spMkLst>
            <pc:docMk/>
            <pc:sldMk cId="732794299" sldId="343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51.255" v="796" actId="20577"/>
        <pc:sldMkLst>
          <pc:docMk/>
          <pc:sldMk cId="3758271538" sldId="344"/>
        </pc:sldMkLst>
        <pc:spChg chg="mod">
          <ac:chgData name="ゲスト ユーザー" userId="" providerId="Windows Live" clId="Web-{8846571E-8DFE-4D4E-A3F5-132AFF5D2AA4}" dt="2021-03-24T09:01:51.255" v="796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2:21.725" v="799" actId="14100"/>
        <pc:sldMkLst>
          <pc:docMk/>
          <pc:sldMk cId="2740459347" sldId="346"/>
        </pc:sldMkLst>
        <pc:spChg chg="mod">
          <ac:chgData name="ゲスト ユーザー" userId="" providerId="Windows Live" clId="Web-{8846571E-8DFE-4D4E-A3F5-132AFF5D2AA4}" dt="2021-03-24T09:02:18.053" v="797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2:21.725" v="799" actId="14100"/>
          <ac:spMkLst>
            <pc:docMk/>
            <pc:sldMk cId="2740459347" sldId="346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2:53.507" v="802" actId="20577"/>
        <pc:sldMkLst>
          <pc:docMk/>
          <pc:sldMk cId="3051177208" sldId="350"/>
        </pc:sldMkLst>
        <pc:spChg chg="mod">
          <ac:chgData name="ゲスト ユーザー" userId="" providerId="Windows Live" clId="Web-{8846571E-8DFE-4D4E-A3F5-132AFF5D2AA4}" dt="2021-03-24T09:02:53.507" v="802" actId="20577"/>
          <ac:spMkLst>
            <pc:docMk/>
            <pc:sldMk cId="3051177208" sldId="350"/>
            <ac:spMk id="352" creationId="{00000000-0000-0000-0000-000000000000}"/>
          </ac:spMkLst>
        </pc:spChg>
      </pc:sldChg>
      <pc:sldChg chg="add del replId">
        <pc:chgData name="ゲスト ユーザー" userId="" providerId="Windows Live" clId="Web-{8846571E-8DFE-4D4E-A3F5-132AFF5D2AA4}" dt="2021-03-24T07:54:45.312" v="114"/>
        <pc:sldMkLst>
          <pc:docMk/>
          <pc:sldMk cId="2818136962" sldId="353"/>
        </pc:sldMkLst>
      </pc:sldChg>
      <pc:sldChg chg="add del replId">
        <pc:chgData name="ゲスト ユーザー" userId="" providerId="Windows Live" clId="Web-{8846571E-8DFE-4D4E-A3F5-132AFF5D2AA4}" dt="2021-03-24T07:52:56.668" v="98"/>
        <pc:sldMkLst>
          <pc:docMk/>
          <pc:sldMk cId="3688423177" sldId="353"/>
        </pc:sldMkLst>
      </pc:sldChg>
      <pc:sldChg chg="add del replId">
        <pc:chgData name="ゲスト ユーザー" userId="" providerId="Windows Live" clId="Web-{8846571E-8DFE-4D4E-A3F5-132AFF5D2AA4}" dt="2021-03-24T07:54:57.734" v="116"/>
        <pc:sldMkLst>
          <pc:docMk/>
          <pc:sldMk cId="3902475140" sldId="353"/>
        </pc:sldMkLst>
      </pc:sldChg>
    </pc:docChg>
  </pc:docChgLst>
  <pc:docChgLst>
    <pc:chgData name="Masaki Suzuki" userId="2c4feb2ed34ad1a7" providerId="Windows Live" clId="Web-{73325D1E-1463-4B5A-BF85-9818828491EE}"/>
    <pc:docChg chg="modSld">
      <pc:chgData name="Masaki Suzuki" userId="2c4feb2ed34ad1a7" providerId="Windows Live" clId="Web-{73325D1E-1463-4B5A-BF85-9818828491EE}" dt="2021-05-27T10:48:48.290" v="123" actId="1076"/>
      <pc:docMkLst>
        <pc:docMk/>
      </pc:docMkLst>
      <pc:sldChg chg="modSp">
        <pc:chgData name="Masaki Suzuki" userId="2c4feb2ed34ad1a7" providerId="Windows Live" clId="Web-{73325D1E-1463-4B5A-BF85-9818828491EE}" dt="2021-05-27T10:41:07.329" v="2" actId="20577"/>
        <pc:sldMkLst>
          <pc:docMk/>
          <pc:sldMk cId="4246320596" sldId="378"/>
        </pc:sldMkLst>
        <pc:spChg chg="mod">
          <ac:chgData name="Masaki Suzuki" userId="2c4feb2ed34ad1a7" providerId="Windows Live" clId="Web-{73325D1E-1463-4B5A-BF85-9818828491EE}" dt="2021-05-27T10:41:07.329" v="2" actId="20577"/>
          <ac:spMkLst>
            <pc:docMk/>
            <pc:sldMk cId="4246320596" sldId="378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73325D1E-1463-4B5A-BF85-9818828491EE}" dt="2021-05-27T10:46:55.663" v="119" actId="20577"/>
        <pc:sldMkLst>
          <pc:docMk/>
          <pc:sldMk cId="1699587024" sldId="385"/>
        </pc:sldMkLst>
        <pc:spChg chg="mod">
          <ac:chgData name="Masaki Suzuki" userId="2c4feb2ed34ad1a7" providerId="Windows Live" clId="Web-{73325D1E-1463-4B5A-BF85-9818828491EE}" dt="2021-05-27T10:46:55.663" v="119" actId="20577"/>
          <ac:spMkLst>
            <pc:docMk/>
            <pc:sldMk cId="1699587024" sldId="385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73325D1E-1463-4B5A-BF85-9818828491EE}" dt="2021-05-27T10:44:30.254" v="78" actId="20577"/>
        <pc:sldMkLst>
          <pc:docMk/>
          <pc:sldMk cId="2925984795" sldId="387"/>
        </pc:sldMkLst>
        <pc:spChg chg="mod">
          <ac:chgData name="Masaki Suzuki" userId="2c4feb2ed34ad1a7" providerId="Windows Live" clId="Web-{73325D1E-1463-4B5A-BF85-9818828491EE}" dt="2021-05-27T10:44:30.254" v="78" actId="20577"/>
          <ac:spMkLst>
            <pc:docMk/>
            <pc:sldMk cId="2925984795" sldId="387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73325D1E-1463-4B5A-BF85-9818828491EE}" dt="2021-05-27T10:44:58.676" v="99" actId="20577"/>
        <pc:sldMkLst>
          <pc:docMk/>
          <pc:sldMk cId="2560444411" sldId="389"/>
        </pc:sldMkLst>
        <pc:spChg chg="mod">
          <ac:chgData name="Masaki Suzuki" userId="2c4feb2ed34ad1a7" providerId="Windows Live" clId="Web-{73325D1E-1463-4B5A-BF85-9818828491EE}" dt="2021-05-27T10:44:58.676" v="99" actId="20577"/>
          <ac:spMkLst>
            <pc:docMk/>
            <pc:sldMk cId="2560444411" sldId="389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73325D1E-1463-4B5A-BF85-9818828491EE}" dt="2021-05-27T10:43:42.925" v="65" actId="20577"/>
        <pc:sldMkLst>
          <pc:docMk/>
          <pc:sldMk cId="1183160586" sldId="390"/>
        </pc:sldMkLst>
        <pc:spChg chg="mod">
          <ac:chgData name="Masaki Suzuki" userId="2c4feb2ed34ad1a7" providerId="Windows Live" clId="Web-{73325D1E-1463-4B5A-BF85-9818828491EE}" dt="2021-05-27T10:43:42.925" v="65" actId="20577"/>
          <ac:spMkLst>
            <pc:docMk/>
            <pc:sldMk cId="1183160586" sldId="390"/>
            <ac:spMk id="2" creationId="{89E8158B-5EEC-45B0-8FEB-AB7342825C24}"/>
          </ac:spMkLst>
        </pc:spChg>
        <pc:spChg chg="mod">
          <ac:chgData name="Masaki Suzuki" userId="2c4feb2ed34ad1a7" providerId="Windows Live" clId="Web-{73325D1E-1463-4B5A-BF85-9818828491EE}" dt="2021-05-27T10:41:27.454" v="5" actId="20577"/>
          <ac:spMkLst>
            <pc:docMk/>
            <pc:sldMk cId="1183160586" sldId="390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73325D1E-1463-4B5A-BF85-9818828491EE}" dt="2021-05-27T10:42:53.596" v="48" actId="20577"/>
        <pc:sldMkLst>
          <pc:docMk/>
          <pc:sldMk cId="2325867353" sldId="391"/>
        </pc:sldMkLst>
        <pc:spChg chg="mod">
          <ac:chgData name="Masaki Suzuki" userId="2c4feb2ed34ad1a7" providerId="Windows Live" clId="Web-{73325D1E-1463-4B5A-BF85-9818828491EE}" dt="2021-05-27T10:42:53.596" v="48" actId="20577"/>
          <ac:spMkLst>
            <pc:docMk/>
            <pc:sldMk cId="2325867353" sldId="391"/>
            <ac:spMk id="2" creationId="{89E8158B-5EEC-45B0-8FEB-AB7342825C24}"/>
          </ac:spMkLst>
        </pc:spChg>
        <pc:picChg chg="mod">
          <ac:chgData name="Masaki Suzuki" userId="2c4feb2ed34ad1a7" providerId="Windows Live" clId="Web-{73325D1E-1463-4B5A-BF85-9818828491EE}" dt="2021-05-27T10:42:29.893" v="37" actId="1076"/>
          <ac:picMkLst>
            <pc:docMk/>
            <pc:sldMk cId="2325867353" sldId="391"/>
            <ac:picMk id="4" creationId="{570667D6-E959-4EC4-BFDC-3284F3372590}"/>
          </ac:picMkLst>
        </pc:picChg>
      </pc:sldChg>
      <pc:sldChg chg="addSp modSp">
        <pc:chgData name="Masaki Suzuki" userId="2c4feb2ed34ad1a7" providerId="Windows Live" clId="Web-{73325D1E-1463-4B5A-BF85-9818828491EE}" dt="2021-05-27T10:48:48.290" v="123" actId="1076"/>
        <pc:sldMkLst>
          <pc:docMk/>
          <pc:sldMk cId="1098776758" sldId="429"/>
        </pc:sldMkLst>
        <pc:spChg chg="add mod">
          <ac:chgData name="Masaki Suzuki" userId="2c4feb2ed34ad1a7" providerId="Windows Live" clId="Web-{73325D1E-1463-4B5A-BF85-9818828491EE}" dt="2021-05-27T10:48:48.290" v="123" actId="1076"/>
          <ac:spMkLst>
            <pc:docMk/>
            <pc:sldMk cId="1098776758" sldId="429"/>
            <ac:spMk id="5" creationId="{89DB3D55-500C-4411-AA65-3F1A3C37F46A}"/>
          </ac:spMkLst>
        </pc:spChg>
      </pc:sldChg>
    </pc:docChg>
  </pc:docChgLst>
  <pc:docChgLst>
    <pc:chgData name="ゲスト ユーザー" providerId="Windows Live" clId="Web-{0626D020-6624-4C5F-A31B-994B9731DF14}"/>
    <pc:docChg chg="modSld sldOrd">
      <pc:chgData name="ゲスト ユーザー" userId="" providerId="Windows Live" clId="Web-{0626D020-6624-4C5F-A31B-994B9731DF14}" dt="2021-03-16T00:10:16.061" v="465" actId="20577"/>
      <pc:docMkLst>
        <pc:docMk/>
      </pc:docMkLst>
      <pc:sldChg chg="modSp">
        <pc:chgData name="ゲスト ユーザー" userId="" providerId="Windows Live" clId="Web-{0626D020-6624-4C5F-A31B-994B9731DF14}" dt="2021-03-15T23:12:59.476" v="21" actId="20577"/>
        <pc:sldMkLst>
          <pc:docMk/>
          <pc:sldMk cId="0" sldId="264"/>
        </pc:sldMkLst>
        <pc:spChg chg="mod">
          <ac:chgData name="ゲスト ユーザー" userId="" providerId="Windows Live" clId="Web-{0626D020-6624-4C5F-A31B-994B9731DF14}" dt="2021-03-15T23:12:59.476" v="21" actId="20577"/>
          <ac:spMkLst>
            <pc:docMk/>
            <pc:sldMk cId="0" sldId="264"/>
            <ac:spMk id="216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2:26.710" v="11" actId="20577"/>
        <pc:sldMkLst>
          <pc:docMk/>
          <pc:sldMk cId="0" sldId="265"/>
        </pc:sldMkLst>
        <pc:spChg chg="mod">
          <ac:chgData name="ゲスト ユーザー" userId="" providerId="Windows Live" clId="Web-{0626D020-6624-4C5F-A31B-994B9731DF14}" dt="2021-03-15T23:12:26.710" v="11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0626D020-6624-4C5F-A31B-994B9731DF14}" dt="2021-03-15T23:12:11.928" v="8" actId="20577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4:23.681" v="87" actId="20577"/>
        <pc:sldMkLst>
          <pc:docMk/>
          <pc:sldMk cId="0" sldId="266"/>
        </pc:sldMkLst>
        <pc:spChg chg="add mod">
          <ac:chgData name="ゲスト ユーザー" userId="" providerId="Windows Live" clId="Web-{0626D020-6624-4C5F-A31B-994B9731DF14}" dt="2021-03-15T23:14:23.681" v="87" actId="20577"/>
          <ac:spMkLst>
            <pc:docMk/>
            <pc:sldMk cId="0" sldId="266"/>
            <ac:spMk id="2" creationId="{B0ED5645-CD98-4538-83F6-DE7E446E73FC}"/>
          </ac:spMkLst>
        </pc:spChg>
        <pc:spChg chg="del mod">
          <ac:chgData name="ゲスト ユーザー" userId="" providerId="Windows Live" clId="Web-{0626D020-6624-4C5F-A31B-994B9731DF14}" dt="2021-03-15T23:11:40.677" v="1"/>
          <ac:spMkLst>
            <pc:docMk/>
            <pc:sldMk cId="0" sldId="266"/>
            <ac:spMk id="252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5:23.792" v="94" actId="20577"/>
        <pc:sldMkLst>
          <pc:docMk/>
          <pc:sldMk cId="0" sldId="268"/>
        </pc:sldMkLst>
        <pc:spChg chg="mod">
          <ac:chgData name="ゲスト ユーザー" userId="" providerId="Windows Live" clId="Web-{0626D020-6624-4C5F-A31B-994B9731DF14}" dt="2021-03-15T23:15:15.401" v="9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5:23.792" v="94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7:09.936" v="141" actId="20577"/>
        <pc:sldMkLst>
          <pc:docMk/>
          <pc:sldMk cId="0" sldId="270"/>
        </pc:sldMkLst>
        <pc:spChg chg="add mod">
          <ac:chgData name="ゲスト ユーザー" userId="" providerId="Windows Live" clId="Web-{0626D020-6624-4C5F-A31B-994B9731DF14}" dt="2021-03-15T23:16:37.935" v="124" actId="20577"/>
          <ac:spMkLst>
            <pc:docMk/>
            <pc:sldMk cId="0" sldId="270"/>
            <ac:spMk id="3" creationId="{6C7613EE-3558-4546-AF60-226B939DEE7F}"/>
          </ac:spMkLst>
        </pc:spChg>
        <pc:spChg chg="del">
          <ac:chgData name="ゲスト ユーザー" userId="" providerId="Windows Live" clId="Web-{0626D020-6624-4C5F-A31B-994B9731DF14}" dt="2021-03-15T23:16:10.888" v="96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7:09.936" v="141" actId="20577"/>
          <ac:spMkLst>
            <pc:docMk/>
            <pc:sldMk cId="0" sldId="270"/>
            <ac:spMk id="311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6T00:10:04.217" v="463" actId="20577"/>
        <pc:sldMkLst>
          <pc:docMk/>
          <pc:sldMk cId="0" sldId="271"/>
        </pc:sldMkLst>
        <pc:spChg chg="mod">
          <ac:chgData name="ゲスト ユーザー" userId="" providerId="Windows Live" clId="Web-{0626D020-6624-4C5F-A31B-994B9731DF14}" dt="2021-03-16T00:10:04.217" v="463" actId="20577"/>
          <ac:spMkLst>
            <pc:docMk/>
            <pc:sldMk cId="0" sldId="271"/>
            <ac:spMk id="32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6T00:09:44.389" v="459" actId="1076"/>
        <pc:sldMkLst>
          <pc:docMk/>
          <pc:sldMk cId="0" sldId="272"/>
        </pc:sldMkLst>
        <pc:spChg chg="mod">
          <ac:chgData name="ゲスト ユーザー" userId="" providerId="Windows Live" clId="Web-{0626D020-6624-4C5F-A31B-994B9731DF14}" dt="2021-03-15T23:22:05.088" v="287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ゲスト ユーザー" userId="" providerId="Windows Live" clId="Web-{0626D020-6624-4C5F-A31B-994B9731DF14}" dt="2021-03-15T23:21:56.650" v="282" actId="20577"/>
          <ac:spMkLst>
            <pc:docMk/>
            <pc:sldMk cId="0" sldId="272"/>
            <ac:spMk id="339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5T23:23:22.090" v="312"/>
          <ac:picMkLst>
            <pc:docMk/>
            <pc:sldMk cId="0" sldId="272"/>
            <ac:picMk id="2" creationId="{349190CC-162F-4C5C-AF22-F0109DE593DC}"/>
          </ac:picMkLst>
        </pc:picChg>
        <pc:picChg chg="add mod">
          <ac:chgData name="ゲスト ユーザー" userId="" providerId="Windows Live" clId="Web-{0626D020-6624-4C5F-A31B-994B9731DF14}" dt="2021-03-16T00:09:44.389" v="459" actId="1076"/>
          <ac:picMkLst>
            <pc:docMk/>
            <pc:sldMk cId="0" sldId="272"/>
            <ac:picMk id="2" creationId="{60D03A8A-77E6-4750-A4BC-D722D86BEFEB}"/>
          </ac:picMkLst>
        </pc:picChg>
      </pc:sldChg>
      <pc:sldChg chg="modSp">
        <pc:chgData name="ゲスト ユーザー" userId="" providerId="Windows Live" clId="Web-{0626D020-6624-4C5F-A31B-994B9731DF14}" dt="2021-03-15T23:26:23.141" v="381" actId="20577"/>
        <pc:sldMkLst>
          <pc:docMk/>
          <pc:sldMk cId="0" sldId="273"/>
        </pc:sldMkLst>
        <pc:spChg chg="mod">
          <ac:chgData name="ゲスト ユーザー" userId="" providerId="Windows Live" clId="Web-{0626D020-6624-4C5F-A31B-994B9731DF14}" dt="2021-03-15T23:26:23.141" v="381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0626D020-6624-4C5F-A31B-994B9731DF14}" dt="2021-03-15T23:25:49.624" v="375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delSp modSp ord">
        <pc:chgData name="ゲスト ユーザー" userId="" providerId="Windows Live" clId="Web-{0626D020-6624-4C5F-A31B-994B9731DF14}" dt="2021-03-16T00:10:16.061" v="465" actId="20577"/>
        <pc:sldMkLst>
          <pc:docMk/>
          <pc:sldMk cId="0" sldId="274"/>
        </pc:sldMkLst>
        <pc:spChg chg="mod">
          <ac:chgData name="ゲスト ユーザー" userId="" providerId="Windows Live" clId="Web-{0626D020-6624-4C5F-A31B-994B9731DF14}" dt="2021-03-16T00:10:16.061" v="465" actId="20577"/>
          <ac:spMkLst>
            <pc:docMk/>
            <pc:sldMk cId="0" sldId="274"/>
            <ac:spMk id="364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6T00:07:48.809" v="446"/>
          <ac:picMkLst>
            <pc:docMk/>
            <pc:sldMk cId="0" sldId="274"/>
            <ac:picMk id="2" creationId="{17244AD9-8E76-457D-BFAA-547A03745132}"/>
          </ac:picMkLst>
        </pc:picChg>
        <pc:picChg chg="add del mod">
          <ac:chgData name="ゲスト ユーザー" userId="" providerId="Windows Live" clId="Web-{0626D020-6624-4C5F-A31B-994B9731DF14}" dt="2021-03-16T00:06:32.401" v="445"/>
          <ac:picMkLst>
            <pc:docMk/>
            <pc:sldMk cId="0" sldId="274"/>
            <ac:picMk id="3" creationId="{4CF560BC-6942-48FE-BB3D-5357E51D8B8E}"/>
          </ac:picMkLst>
        </pc:picChg>
        <pc:picChg chg="add del mod">
          <ac:chgData name="ゲスト ユーザー" userId="" providerId="Windows Live" clId="Web-{0626D020-6624-4C5F-A31B-994B9731DF14}" dt="2021-03-16T00:07:51.762" v="448"/>
          <ac:picMkLst>
            <pc:docMk/>
            <pc:sldMk cId="0" sldId="274"/>
            <ac:picMk id="4" creationId="{9E9B452C-8441-4032-BD2B-163742F5F98F}"/>
          </ac:picMkLst>
        </pc:picChg>
        <pc:picChg chg="add del mod">
          <ac:chgData name="ゲスト ユーザー" userId="" providerId="Windows Live" clId="Web-{0626D020-6624-4C5F-A31B-994B9731DF14}" dt="2021-03-16T00:09:09.966" v="455"/>
          <ac:picMkLst>
            <pc:docMk/>
            <pc:sldMk cId="0" sldId="274"/>
            <ac:picMk id="5" creationId="{34A42C2C-E991-4030-878C-8E9A5468D550}"/>
          </ac:picMkLst>
        </pc:picChg>
        <pc:picChg chg="add mod">
          <ac:chgData name="ゲスト ユーザー" userId="" providerId="Windows Live" clId="Web-{0626D020-6624-4C5F-A31B-994B9731DF14}" dt="2021-03-16T00:08:30.919" v="452" actId="1076"/>
          <ac:picMkLst>
            <pc:docMk/>
            <pc:sldMk cId="0" sldId="274"/>
            <ac:picMk id="6" creationId="{F1358A44-832B-4949-9FC8-C9D933E557F8}"/>
          </ac:picMkLst>
        </pc:picChg>
        <pc:picChg chg="add mod">
          <ac:chgData name="ゲスト ユーザー" userId="" providerId="Windows Live" clId="Web-{0626D020-6624-4C5F-A31B-994B9731DF14}" dt="2021-03-16T00:09:14.279" v="457" actId="1076"/>
          <ac:picMkLst>
            <pc:docMk/>
            <pc:sldMk cId="0" sldId="274"/>
            <ac:picMk id="7" creationId="{DC3402C7-77B9-49F9-85A8-648D210D047C}"/>
          </ac:picMkLst>
        </pc:picChg>
      </pc:sldChg>
      <pc:sldChg chg="modSp">
        <pc:chgData name="ゲスト ユーザー" userId="" providerId="Windows Live" clId="Web-{0626D020-6624-4C5F-A31B-994B9731DF14}" dt="2021-03-15T23:27:26.455" v="392" actId="14100"/>
        <pc:sldMkLst>
          <pc:docMk/>
          <pc:sldMk cId="0" sldId="275"/>
        </pc:sldMkLst>
        <pc:spChg chg="mod">
          <ac:chgData name="ゲスト ユーザー" userId="" providerId="Windows Live" clId="Web-{0626D020-6624-4C5F-A31B-994B9731DF14}" dt="2021-03-15T23:27:26.455" v="392" actId="14100"/>
          <ac:spMkLst>
            <pc:docMk/>
            <pc:sldMk cId="0" sldId="275"/>
            <ac:spMk id="384" creationId="{00000000-0000-0000-0000-000000000000}"/>
          </ac:spMkLst>
        </pc:spChg>
      </pc:sldChg>
      <pc:sldChg chg="delSp">
        <pc:chgData name="ゲスト ユーザー" userId="" providerId="Windows Live" clId="Web-{0626D020-6624-4C5F-A31B-994B9731DF14}" dt="2021-03-15T23:27:41.236" v="393"/>
        <pc:sldMkLst>
          <pc:docMk/>
          <pc:sldMk cId="0" sldId="276"/>
        </pc:sldMkLst>
        <pc:picChg chg="del">
          <ac:chgData name="ゲスト ユーザー" userId="" providerId="Windows Live" clId="Web-{0626D020-6624-4C5F-A31B-994B9731DF14}" dt="2021-03-15T23:27:41.236" v="393"/>
          <ac:picMkLst>
            <pc:docMk/>
            <pc:sldMk cId="0" sldId="276"/>
            <ac:picMk id="400" creationId="{00000000-0000-0000-0000-000000000000}"/>
          </ac:picMkLst>
        </pc:picChg>
      </pc:sldChg>
      <pc:sldChg chg="modSp">
        <pc:chgData name="ゲスト ユーザー" userId="" providerId="Windows Live" clId="Web-{0626D020-6624-4C5F-A31B-994B9731DF14}" dt="2021-03-16T00:02:04.022" v="438" actId="20577"/>
        <pc:sldMkLst>
          <pc:docMk/>
          <pc:sldMk cId="0" sldId="277"/>
        </pc:sldMkLst>
        <pc:spChg chg="mod">
          <ac:chgData name="ゲスト ユーザー" userId="" providerId="Windows Live" clId="Web-{0626D020-6624-4C5F-A31B-994B9731DF14}" dt="2021-03-16T00:02:04.022" v="438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6T00:01:49.162" v="428" actId="20577"/>
          <ac:spMkLst>
            <pc:docMk/>
            <pc:sldMk cId="0" sldId="277"/>
            <ac:spMk id="411" creationId="{00000000-0000-0000-0000-000000000000}"/>
          </ac:spMkLst>
        </pc:spChg>
      </pc:sldChg>
    </pc:docChg>
  </pc:docChgLst>
  <pc:docChgLst>
    <pc:chgData name="Masaki Suzuki" userId="2c4feb2ed34ad1a7" providerId="Windows Live" clId="Web-{67ADF70A-EBC5-41A0-B0C4-0C80B0F68E18}"/>
    <pc:docChg chg="addSld modSld">
      <pc:chgData name="Masaki Suzuki" userId="2c4feb2ed34ad1a7" providerId="Windows Live" clId="Web-{67ADF70A-EBC5-41A0-B0C4-0C80B0F68E18}" dt="2021-05-23T10:40:23.674" v="431" actId="20577"/>
      <pc:docMkLst>
        <pc:docMk/>
      </pc:docMkLst>
      <pc:sldChg chg="addSp delSp modSp">
        <pc:chgData name="Masaki Suzuki" userId="2c4feb2ed34ad1a7" providerId="Windows Live" clId="Web-{67ADF70A-EBC5-41A0-B0C4-0C80B0F68E18}" dt="2021-05-23T10:21:21.369" v="45"/>
        <pc:sldMkLst>
          <pc:docMk/>
          <pc:sldMk cId="417884195" sldId="356"/>
        </pc:sldMkLst>
        <pc:spChg chg="mod">
          <ac:chgData name="Masaki Suzuki" userId="2c4feb2ed34ad1a7" providerId="Windows Live" clId="Web-{67ADF70A-EBC5-41A0-B0C4-0C80B0F68E18}" dt="2021-05-23T10:18:27.444" v="20" actId="1076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67ADF70A-EBC5-41A0-B0C4-0C80B0F68E18}" dt="2021-05-23T10:17:51.865" v="4" actId="1076"/>
          <ac:spMkLst>
            <pc:docMk/>
            <pc:sldMk cId="417884195" sldId="356"/>
            <ac:spMk id="3" creationId="{8CC80356-C1A5-4ED7-A2FC-EABBE4275189}"/>
          </ac:spMkLst>
        </pc:spChg>
        <pc:spChg chg="mod">
          <ac:chgData name="Masaki Suzuki" userId="2c4feb2ed34ad1a7" providerId="Windows Live" clId="Web-{67ADF70A-EBC5-41A0-B0C4-0C80B0F68E18}" dt="2021-05-23T10:18:33.366" v="21" actId="1076"/>
          <ac:spMkLst>
            <pc:docMk/>
            <pc:sldMk cId="417884195" sldId="356"/>
            <ac:spMk id="6" creationId="{9B351373-61F5-4ABD-AACE-C9FB200F3C68}"/>
          </ac:spMkLst>
        </pc:spChg>
        <pc:spChg chg="add mod">
          <ac:chgData name="Masaki Suzuki" userId="2c4feb2ed34ad1a7" providerId="Windows Live" clId="Web-{67ADF70A-EBC5-41A0-B0C4-0C80B0F68E18}" dt="2021-05-23T10:21:21.369" v="45"/>
          <ac:spMkLst>
            <pc:docMk/>
            <pc:sldMk cId="417884195" sldId="356"/>
            <ac:spMk id="8" creationId="{9E073313-222C-4C50-8A37-6E5D0C43C4E7}"/>
          </ac:spMkLst>
        </pc:spChg>
        <pc:spChg chg="mod">
          <ac:chgData name="Masaki Suzuki" userId="2c4feb2ed34ad1a7" providerId="Windows Live" clId="Web-{67ADF70A-EBC5-41A0-B0C4-0C80B0F68E18}" dt="2021-05-23T10:18:24.616" v="19" actId="1076"/>
          <ac:spMkLst>
            <pc:docMk/>
            <pc:sldMk cId="417884195" sldId="356"/>
            <ac:spMk id="16" creationId="{EE46083A-AB63-43FE-A3A7-C078F8E56F72}"/>
          </ac:spMkLst>
        </pc:spChg>
        <pc:spChg chg="mod">
          <ac:chgData name="Masaki Suzuki" userId="2c4feb2ed34ad1a7" providerId="Windows Live" clId="Web-{67ADF70A-EBC5-41A0-B0C4-0C80B0F68E18}" dt="2021-05-23T10:18:16.116" v="18" actId="20577"/>
          <ac:spMkLst>
            <pc:docMk/>
            <pc:sldMk cId="417884195" sldId="356"/>
            <ac:spMk id="193" creationId="{00000000-0000-0000-0000-000000000000}"/>
          </ac:spMkLst>
        </pc:spChg>
        <pc:picChg chg="add del mod">
          <ac:chgData name="Masaki Suzuki" userId="2c4feb2ed34ad1a7" providerId="Windows Live" clId="Web-{67ADF70A-EBC5-41A0-B0C4-0C80B0F68E18}" dt="2021-05-23T10:20:16.227" v="30"/>
          <ac:picMkLst>
            <pc:docMk/>
            <pc:sldMk cId="417884195" sldId="356"/>
            <ac:picMk id="4" creationId="{2CC6082B-AD54-49B3-BBB8-3B6CD88C8277}"/>
          </ac:picMkLst>
        </pc:picChg>
        <pc:picChg chg="add mod">
          <ac:chgData name="Masaki Suzuki" userId="2c4feb2ed34ad1a7" providerId="Windows Live" clId="Web-{67ADF70A-EBC5-41A0-B0C4-0C80B0F68E18}" dt="2021-05-23T10:21:00.446" v="42" actId="1076"/>
          <ac:picMkLst>
            <pc:docMk/>
            <pc:sldMk cId="417884195" sldId="356"/>
            <ac:picMk id="5" creationId="{12524F8E-3A75-49B7-B732-995565B83590}"/>
          </ac:picMkLst>
        </pc:picChg>
        <pc:picChg chg="add mod">
          <ac:chgData name="Masaki Suzuki" userId="2c4feb2ed34ad1a7" providerId="Windows Live" clId="Web-{67ADF70A-EBC5-41A0-B0C4-0C80B0F68E18}" dt="2021-05-23T10:20:59.228" v="41" actId="1076"/>
          <ac:picMkLst>
            <pc:docMk/>
            <pc:sldMk cId="417884195" sldId="356"/>
            <ac:picMk id="7" creationId="{86105871-AC18-40E1-93AD-E156EBADA3D0}"/>
          </ac:picMkLst>
        </pc:picChg>
      </pc:sldChg>
      <pc:sldChg chg="modSp">
        <pc:chgData name="Masaki Suzuki" userId="2c4feb2ed34ad1a7" providerId="Windows Live" clId="Web-{67ADF70A-EBC5-41A0-B0C4-0C80B0F68E18}" dt="2021-05-23T10:25:02.700" v="88" actId="1076"/>
        <pc:sldMkLst>
          <pc:docMk/>
          <pc:sldMk cId="1964687424" sldId="357"/>
        </pc:sldMkLst>
        <pc:spChg chg="mod">
          <ac:chgData name="Masaki Suzuki" userId="2c4feb2ed34ad1a7" providerId="Windows Live" clId="Web-{67ADF70A-EBC5-41A0-B0C4-0C80B0F68E18}" dt="2021-05-23T10:24:35.544" v="84" actId="14100"/>
          <ac:spMkLst>
            <pc:docMk/>
            <pc:sldMk cId="1964687424" sldId="357"/>
            <ac:spMk id="11" creationId="{1E6485E0-4E0A-410D-8447-C900B67005A8}"/>
          </ac:spMkLst>
        </pc:spChg>
        <pc:spChg chg="mod">
          <ac:chgData name="Masaki Suzuki" userId="2c4feb2ed34ad1a7" providerId="Windows Live" clId="Web-{67ADF70A-EBC5-41A0-B0C4-0C80B0F68E18}" dt="2021-05-23T10:24:21.606" v="81" actId="1076"/>
          <ac:spMkLst>
            <pc:docMk/>
            <pc:sldMk cId="1964687424" sldId="357"/>
            <ac:spMk id="12" creationId="{9C54AC2B-4295-4B14-B117-7FBB36A39E75}"/>
          </ac:spMkLst>
        </pc:spChg>
        <pc:spChg chg="mod">
          <ac:chgData name="Masaki Suzuki" userId="2c4feb2ed34ad1a7" providerId="Windows Live" clId="Web-{67ADF70A-EBC5-41A0-B0C4-0C80B0F68E18}" dt="2021-05-23T10:24:17.497" v="80" actId="1076"/>
          <ac:spMkLst>
            <pc:docMk/>
            <pc:sldMk cId="1964687424" sldId="357"/>
            <ac:spMk id="13" creationId="{1EEA8C4F-ABC7-4041-8CF8-2AE50C304F23}"/>
          </ac:spMkLst>
        </pc:spChg>
        <pc:spChg chg="mod">
          <ac:chgData name="Masaki Suzuki" userId="2c4feb2ed34ad1a7" providerId="Windows Live" clId="Web-{67ADF70A-EBC5-41A0-B0C4-0C80B0F68E18}" dt="2021-05-23T10:24:54.997" v="87" actId="20577"/>
          <ac:spMkLst>
            <pc:docMk/>
            <pc:sldMk cId="1964687424" sldId="357"/>
            <ac:spMk id="16" creationId="{4253C35F-3FE7-4551-9C43-A09960FB8AF5}"/>
          </ac:spMkLst>
        </pc:spChg>
        <pc:spChg chg="mod">
          <ac:chgData name="Masaki Suzuki" userId="2c4feb2ed34ad1a7" providerId="Windows Live" clId="Web-{67ADF70A-EBC5-41A0-B0C4-0C80B0F68E18}" dt="2021-05-23T10:24:23.637" v="82" actId="1076"/>
          <ac:spMkLst>
            <pc:docMk/>
            <pc:sldMk cId="1964687424" sldId="357"/>
            <ac:spMk id="24" creationId="{8291DC5E-1BC1-4D9B-A041-846B66E3CD30}"/>
          </ac:spMkLst>
        </pc:spChg>
        <pc:picChg chg="mod">
          <ac:chgData name="Masaki Suzuki" userId="2c4feb2ed34ad1a7" providerId="Windows Live" clId="Web-{67ADF70A-EBC5-41A0-B0C4-0C80B0F68E18}" dt="2021-05-23T10:25:02.700" v="88" actId="1076"/>
          <ac:picMkLst>
            <pc:docMk/>
            <pc:sldMk cId="1964687424" sldId="357"/>
            <ac:picMk id="8" creationId="{84CC0104-4435-4F97-BEFA-03DD76FACEC2}"/>
          </ac:picMkLst>
        </pc:picChg>
      </pc:sldChg>
      <pc:sldChg chg="modSp">
        <pc:chgData name="Masaki Suzuki" userId="2c4feb2ed34ad1a7" providerId="Windows Live" clId="Web-{67ADF70A-EBC5-41A0-B0C4-0C80B0F68E18}" dt="2021-05-23T10:27:56.328" v="160" actId="20577"/>
        <pc:sldMkLst>
          <pc:docMk/>
          <pc:sldMk cId="1559355560" sldId="376"/>
        </pc:sldMkLst>
        <pc:spChg chg="mod">
          <ac:chgData name="Masaki Suzuki" userId="2c4feb2ed34ad1a7" providerId="Windows Live" clId="Web-{67ADF70A-EBC5-41A0-B0C4-0C80B0F68E18}" dt="2021-05-23T10:27:56.328" v="160" actId="20577"/>
          <ac:spMkLst>
            <pc:docMk/>
            <pc:sldMk cId="1559355560" sldId="376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67ADF70A-EBC5-41A0-B0C4-0C80B0F68E18}" dt="2021-05-23T10:28:36.095" v="196" actId="20577"/>
        <pc:sldMkLst>
          <pc:docMk/>
          <pc:sldMk cId="4246320596" sldId="378"/>
        </pc:sldMkLst>
        <pc:spChg chg="mod">
          <ac:chgData name="Masaki Suzuki" userId="2c4feb2ed34ad1a7" providerId="Windows Live" clId="Web-{67ADF70A-EBC5-41A0-B0C4-0C80B0F68E18}" dt="2021-05-23T10:28:36.095" v="196" actId="20577"/>
          <ac:spMkLst>
            <pc:docMk/>
            <pc:sldMk cId="4246320596" sldId="378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67ADF70A-EBC5-41A0-B0C4-0C80B0F68E18}" dt="2021-05-23T10:25:39.404" v="105" actId="20577"/>
        <pc:sldMkLst>
          <pc:docMk/>
          <pc:sldMk cId="927693009" sldId="382"/>
        </pc:sldMkLst>
        <pc:spChg chg="mod">
          <ac:chgData name="Masaki Suzuki" userId="2c4feb2ed34ad1a7" providerId="Windows Live" clId="Web-{67ADF70A-EBC5-41A0-B0C4-0C80B0F68E18}" dt="2021-05-23T10:25:39.404" v="105" actId="20577"/>
          <ac:spMkLst>
            <pc:docMk/>
            <pc:sldMk cId="927693009" sldId="382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67ADF70A-EBC5-41A0-B0C4-0C80B0F68E18}" dt="2021-05-23T10:29:14.048" v="214" actId="20577"/>
        <pc:sldMkLst>
          <pc:docMk/>
          <pc:sldMk cId="2206464848" sldId="384"/>
        </pc:sldMkLst>
        <pc:spChg chg="mod">
          <ac:chgData name="Masaki Suzuki" userId="2c4feb2ed34ad1a7" providerId="Windows Live" clId="Web-{67ADF70A-EBC5-41A0-B0C4-0C80B0F68E18}" dt="2021-05-23T10:29:03.501" v="210" actId="20577"/>
          <ac:spMkLst>
            <pc:docMk/>
            <pc:sldMk cId="2206464848" sldId="384"/>
            <ac:spMk id="2" creationId="{89E8158B-5EEC-45B0-8FEB-AB7342825C24}"/>
          </ac:spMkLst>
        </pc:spChg>
        <pc:spChg chg="mod">
          <ac:chgData name="Masaki Suzuki" userId="2c4feb2ed34ad1a7" providerId="Windows Live" clId="Web-{67ADF70A-EBC5-41A0-B0C4-0C80B0F68E18}" dt="2021-05-23T10:29:14.048" v="214" actId="20577"/>
          <ac:spMkLst>
            <pc:docMk/>
            <pc:sldMk cId="2206464848" sldId="384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67ADF70A-EBC5-41A0-B0C4-0C80B0F68E18}" dt="2021-05-23T10:26:15.858" v="124" actId="20577"/>
        <pc:sldMkLst>
          <pc:docMk/>
          <pc:sldMk cId="900628308" sldId="402"/>
        </pc:sldMkLst>
        <pc:spChg chg="mod">
          <ac:chgData name="Masaki Suzuki" userId="2c4feb2ed34ad1a7" providerId="Windows Live" clId="Web-{67ADF70A-EBC5-41A0-B0C4-0C80B0F68E18}" dt="2021-05-23T10:26:15.858" v="124" actId="20577"/>
          <ac:spMkLst>
            <pc:docMk/>
            <pc:sldMk cId="900628308" sldId="402"/>
            <ac:spMk id="2" creationId="{89E8158B-5EEC-45B0-8FEB-AB7342825C24}"/>
          </ac:spMkLst>
        </pc:spChg>
      </pc:sldChg>
      <pc:sldChg chg="addSp delSp modSp">
        <pc:chgData name="Masaki Suzuki" userId="2c4feb2ed34ad1a7" providerId="Windows Live" clId="Web-{67ADF70A-EBC5-41A0-B0C4-0C80B0F68E18}" dt="2021-05-23T10:23:46.809" v="70" actId="1076"/>
        <pc:sldMkLst>
          <pc:docMk/>
          <pc:sldMk cId="1670774392" sldId="408"/>
        </pc:sldMkLst>
        <pc:picChg chg="add mod">
          <ac:chgData name="Masaki Suzuki" userId="2c4feb2ed34ad1a7" providerId="Windows Live" clId="Web-{67ADF70A-EBC5-41A0-B0C4-0C80B0F68E18}" dt="2021-05-23T10:21:55.557" v="49" actId="14100"/>
          <ac:picMkLst>
            <pc:docMk/>
            <pc:sldMk cId="1670774392" sldId="408"/>
            <ac:picMk id="2" creationId="{CB0C6EBE-2257-48AB-9D34-E8F871CE8360}"/>
          </ac:picMkLst>
        </pc:picChg>
        <pc:picChg chg="del">
          <ac:chgData name="Masaki Suzuki" userId="2c4feb2ed34ad1a7" providerId="Windows Live" clId="Web-{67ADF70A-EBC5-41A0-B0C4-0C80B0F68E18}" dt="2021-05-23T10:22:12.041" v="50"/>
          <ac:picMkLst>
            <pc:docMk/>
            <pc:sldMk cId="1670774392" sldId="408"/>
            <ac:picMk id="4" creationId="{15486FAA-3C60-409D-BAFA-5DFEAA207B06}"/>
          </ac:picMkLst>
        </pc:picChg>
        <pc:picChg chg="add mod">
          <ac:chgData name="Masaki Suzuki" userId="2c4feb2ed34ad1a7" providerId="Windows Live" clId="Web-{67ADF70A-EBC5-41A0-B0C4-0C80B0F68E18}" dt="2021-05-23T10:22:24.073" v="56" actId="14100"/>
          <ac:picMkLst>
            <pc:docMk/>
            <pc:sldMk cId="1670774392" sldId="408"/>
            <ac:picMk id="5" creationId="{8B2BB965-4950-47A8-91F2-B1906EB7FB08}"/>
          </ac:picMkLst>
        </pc:picChg>
        <pc:picChg chg="add mod">
          <ac:chgData name="Masaki Suzuki" userId="2c4feb2ed34ad1a7" providerId="Windows Live" clId="Web-{67ADF70A-EBC5-41A0-B0C4-0C80B0F68E18}" dt="2021-05-23T10:23:46.809" v="70" actId="1076"/>
          <ac:picMkLst>
            <pc:docMk/>
            <pc:sldMk cId="1670774392" sldId="408"/>
            <ac:picMk id="6" creationId="{8FCCB005-3466-41DC-B9A2-D4DDDABDD8FF}"/>
          </ac:picMkLst>
        </pc:picChg>
        <pc:picChg chg="add mod">
          <ac:chgData name="Masaki Suzuki" userId="2c4feb2ed34ad1a7" providerId="Windows Live" clId="Web-{67ADF70A-EBC5-41A0-B0C4-0C80B0F68E18}" dt="2021-05-23T10:23:41.543" v="69" actId="1076"/>
          <ac:picMkLst>
            <pc:docMk/>
            <pc:sldMk cId="1670774392" sldId="408"/>
            <ac:picMk id="7" creationId="{338B6D80-BED9-4F05-A1E2-9DDD7FBF3D7D}"/>
          </ac:picMkLst>
        </pc:picChg>
      </pc:sldChg>
      <pc:sldChg chg="modSp">
        <pc:chgData name="Masaki Suzuki" userId="2c4feb2ed34ad1a7" providerId="Windows Live" clId="Web-{67ADF70A-EBC5-41A0-B0C4-0C80B0F68E18}" dt="2021-05-23T10:26:58.765" v="137" actId="20577"/>
        <pc:sldMkLst>
          <pc:docMk/>
          <pc:sldMk cId="3867814684" sldId="417"/>
        </pc:sldMkLst>
        <pc:spChg chg="mod">
          <ac:chgData name="Masaki Suzuki" userId="2c4feb2ed34ad1a7" providerId="Windows Live" clId="Web-{67ADF70A-EBC5-41A0-B0C4-0C80B0F68E18}" dt="2021-05-23T10:26:58.765" v="137" actId="20577"/>
          <ac:spMkLst>
            <pc:docMk/>
            <pc:sldMk cId="3867814684" sldId="417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67ADF70A-EBC5-41A0-B0C4-0C80B0F68E18}" dt="2021-05-23T10:27:25.343" v="147" actId="20577"/>
        <pc:sldMkLst>
          <pc:docMk/>
          <pc:sldMk cId="870942326" sldId="418"/>
        </pc:sldMkLst>
        <pc:spChg chg="mod">
          <ac:chgData name="Masaki Suzuki" userId="2c4feb2ed34ad1a7" providerId="Windows Live" clId="Web-{67ADF70A-EBC5-41A0-B0C4-0C80B0F68E18}" dt="2021-05-23T10:27:25.343" v="147" actId="20577"/>
          <ac:spMkLst>
            <pc:docMk/>
            <pc:sldMk cId="870942326" sldId="418"/>
            <ac:spMk id="2" creationId="{89E8158B-5EEC-45B0-8FEB-AB7342825C24}"/>
          </ac:spMkLst>
        </pc:spChg>
      </pc:sldChg>
      <pc:sldChg chg="addSp delSp modSp">
        <pc:chgData name="Masaki Suzuki" userId="2c4feb2ed34ad1a7" providerId="Windows Live" clId="Web-{67ADF70A-EBC5-41A0-B0C4-0C80B0F68E18}" dt="2021-05-23T10:34:33.198" v="286"/>
        <pc:sldMkLst>
          <pc:docMk/>
          <pc:sldMk cId="11004748" sldId="426"/>
        </pc:sldMkLst>
        <pc:spChg chg="mod">
          <ac:chgData name="Masaki Suzuki" userId="2c4feb2ed34ad1a7" providerId="Windows Live" clId="Web-{67ADF70A-EBC5-41A0-B0C4-0C80B0F68E18}" dt="2021-05-23T10:33:11.853" v="264" actId="20577"/>
          <ac:spMkLst>
            <pc:docMk/>
            <pc:sldMk cId="11004748" sldId="426"/>
            <ac:spMk id="11" creationId="{6767F72A-B215-4DDD-8F1E-F5C7B53A0E3B}"/>
          </ac:spMkLst>
        </pc:spChg>
        <pc:picChg chg="add del mod">
          <ac:chgData name="Masaki Suzuki" userId="2c4feb2ed34ad1a7" providerId="Windows Live" clId="Web-{67ADF70A-EBC5-41A0-B0C4-0C80B0F68E18}" dt="2021-05-23T10:31:02.444" v="234"/>
          <ac:picMkLst>
            <pc:docMk/>
            <pc:sldMk cId="11004748" sldId="426"/>
            <ac:picMk id="7" creationId="{2AE3146A-F79D-4ECF-B834-4FB45E187DC8}"/>
          </ac:picMkLst>
        </pc:picChg>
        <pc:picChg chg="add mod">
          <ac:chgData name="Masaki Suzuki" userId="2c4feb2ed34ad1a7" providerId="Windows Live" clId="Web-{67ADF70A-EBC5-41A0-B0C4-0C80B0F68E18}" dt="2021-05-23T10:32:17.071" v="250" actId="1076"/>
          <ac:picMkLst>
            <pc:docMk/>
            <pc:sldMk cId="11004748" sldId="426"/>
            <ac:picMk id="8" creationId="{075054CB-4A60-49A3-8CF2-AADD16DC85F5}"/>
          </ac:picMkLst>
        </pc:picChg>
        <pc:inkChg chg="add del">
          <ac:chgData name="Masaki Suzuki" userId="2c4feb2ed34ad1a7" providerId="Windows Live" clId="Web-{67ADF70A-EBC5-41A0-B0C4-0C80B0F68E18}" dt="2021-05-23T10:33:31.556" v="268"/>
          <ac:inkMkLst>
            <pc:docMk/>
            <pc:sldMk cId="11004748" sldId="426"/>
            <ac:inkMk id="10" creationId="{0355713F-C6BC-4564-BA06-507824139478}"/>
          </ac:inkMkLst>
        </pc:inkChg>
        <pc:inkChg chg="add del">
          <ac:chgData name="Masaki Suzuki" userId="2c4feb2ed34ad1a7" providerId="Windows Live" clId="Web-{67ADF70A-EBC5-41A0-B0C4-0C80B0F68E18}" dt="2021-05-23T10:33:29.697" v="267"/>
          <ac:inkMkLst>
            <pc:docMk/>
            <pc:sldMk cId="11004748" sldId="426"/>
            <ac:inkMk id="14" creationId="{AF9D235B-894A-4E8C-A590-F50CFBDBA151}"/>
          </ac:inkMkLst>
        </pc:inkChg>
        <pc:inkChg chg="add del">
          <ac:chgData name="Masaki Suzuki" userId="2c4feb2ed34ad1a7" providerId="Windows Live" clId="Web-{67ADF70A-EBC5-41A0-B0C4-0C80B0F68E18}" dt="2021-05-23T10:34:01.885" v="278"/>
          <ac:inkMkLst>
            <pc:docMk/>
            <pc:sldMk cId="11004748" sldId="426"/>
            <ac:inkMk id="18" creationId="{D993B604-7A42-4FF5-956C-231C5F0AFBAF}"/>
          </ac:inkMkLst>
        </pc:inkChg>
        <pc:inkChg chg="add del">
          <ac:chgData name="Masaki Suzuki" userId="2c4feb2ed34ad1a7" providerId="Windows Live" clId="Web-{67ADF70A-EBC5-41A0-B0C4-0C80B0F68E18}" dt="2021-05-23T10:33:59.119" v="277"/>
          <ac:inkMkLst>
            <pc:docMk/>
            <pc:sldMk cId="11004748" sldId="426"/>
            <ac:inkMk id="19" creationId="{D60BBCE4-DFF5-49E6-BECC-8B946BEB76FC}"/>
          </ac:inkMkLst>
        </pc:inkChg>
        <pc:inkChg chg="add del">
          <ac:chgData name="Masaki Suzuki" userId="2c4feb2ed34ad1a7" providerId="Windows Live" clId="Web-{67ADF70A-EBC5-41A0-B0C4-0C80B0F68E18}" dt="2021-05-23T10:33:56.010" v="276"/>
          <ac:inkMkLst>
            <pc:docMk/>
            <pc:sldMk cId="11004748" sldId="426"/>
            <ac:inkMk id="20" creationId="{A532FAE8-06DC-460C-AF79-BBCC9BBCA2FC}"/>
          </ac:inkMkLst>
        </pc:inkChg>
        <pc:inkChg chg="add del">
          <ac:chgData name="Masaki Suzuki" userId="2c4feb2ed34ad1a7" providerId="Windows Live" clId="Web-{67ADF70A-EBC5-41A0-B0C4-0C80B0F68E18}" dt="2021-05-23T10:33:53.838" v="275"/>
          <ac:inkMkLst>
            <pc:docMk/>
            <pc:sldMk cId="11004748" sldId="426"/>
            <ac:inkMk id="21" creationId="{DB1A6576-7BCA-484C-9DB6-DF50F5D33B2D}"/>
          </ac:inkMkLst>
        </pc:inkChg>
        <pc:inkChg chg="add del">
          <ac:chgData name="Masaki Suzuki" userId="2c4feb2ed34ad1a7" providerId="Windows Live" clId="Web-{67ADF70A-EBC5-41A0-B0C4-0C80B0F68E18}" dt="2021-05-23T10:33:51.041" v="274"/>
          <ac:inkMkLst>
            <pc:docMk/>
            <pc:sldMk cId="11004748" sldId="426"/>
            <ac:inkMk id="22" creationId="{DD846463-2AE3-48A1-85D2-3C63AB96BA5D}"/>
          </ac:inkMkLst>
        </pc:inkChg>
        <pc:inkChg chg="add del">
          <ac:chgData name="Masaki Suzuki" userId="2c4feb2ed34ad1a7" providerId="Windows Live" clId="Web-{67ADF70A-EBC5-41A0-B0C4-0C80B0F68E18}" dt="2021-05-23T10:34:10.073" v="280"/>
          <ac:inkMkLst>
            <pc:docMk/>
            <pc:sldMk cId="11004748" sldId="426"/>
            <ac:inkMk id="23" creationId="{1DAC9F9A-3851-4179-954E-05C877AC6CB6}"/>
          </ac:inkMkLst>
        </pc:inkChg>
        <pc:inkChg chg="add del">
          <ac:chgData name="Masaki Suzuki" userId="2c4feb2ed34ad1a7" providerId="Windows Live" clId="Web-{67ADF70A-EBC5-41A0-B0C4-0C80B0F68E18}" dt="2021-05-23T10:34:17.588" v="282"/>
          <ac:inkMkLst>
            <pc:docMk/>
            <pc:sldMk cId="11004748" sldId="426"/>
            <ac:inkMk id="24" creationId="{8B40FA7E-116C-43C3-9FBA-DA5BDC7E8C22}"/>
          </ac:inkMkLst>
        </pc:inkChg>
        <pc:inkChg chg="add del">
          <ac:chgData name="Masaki Suzuki" userId="2c4feb2ed34ad1a7" providerId="Windows Live" clId="Web-{67ADF70A-EBC5-41A0-B0C4-0C80B0F68E18}" dt="2021-05-23T10:34:24.698" v="284"/>
          <ac:inkMkLst>
            <pc:docMk/>
            <pc:sldMk cId="11004748" sldId="426"/>
            <ac:inkMk id="25" creationId="{359B0249-A53D-460C-9E82-3D92E34D2F03}"/>
          </ac:inkMkLst>
        </pc:inkChg>
        <pc:inkChg chg="add del">
          <ac:chgData name="Masaki Suzuki" userId="2c4feb2ed34ad1a7" providerId="Windows Live" clId="Web-{67ADF70A-EBC5-41A0-B0C4-0C80B0F68E18}" dt="2021-05-23T10:34:33.198" v="286"/>
          <ac:inkMkLst>
            <pc:docMk/>
            <pc:sldMk cId="11004748" sldId="426"/>
            <ac:inkMk id="26" creationId="{BDB40FA2-E4D1-4498-97F0-92A1AFB8DB86}"/>
          </ac:inkMkLst>
        </pc:inkChg>
        <pc:cxnChg chg="add del mod">
          <ac:chgData name="Masaki Suzuki" userId="2c4feb2ed34ad1a7" providerId="Windows Live" clId="Web-{67ADF70A-EBC5-41A0-B0C4-0C80B0F68E18}" dt="2021-05-23T10:32:08.102" v="247"/>
          <ac:cxnSpMkLst>
            <pc:docMk/>
            <pc:sldMk cId="11004748" sldId="426"/>
            <ac:cxnSpMk id="15" creationId="{6709A028-455E-464D-8D31-DFA54E2966E7}"/>
          </ac:cxnSpMkLst>
        </pc:cxnChg>
        <pc:cxnChg chg="add mod">
          <ac:chgData name="Masaki Suzuki" userId="2c4feb2ed34ad1a7" providerId="Windows Live" clId="Web-{67ADF70A-EBC5-41A0-B0C4-0C80B0F68E18}" dt="2021-05-23T10:32:25.883" v="253" actId="1076"/>
          <ac:cxnSpMkLst>
            <pc:docMk/>
            <pc:sldMk cId="11004748" sldId="426"/>
            <ac:cxnSpMk id="16" creationId="{DD329423-B79B-4806-AA16-310A10D19BE1}"/>
          </ac:cxnSpMkLst>
        </pc:cxnChg>
        <pc:cxnChg chg="add mod">
          <ac:chgData name="Masaki Suzuki" userId="2c4feb2ed34ad1a7" providerId="Windows Live" clId="Web-{67ADF70A-EBC5-41A0-B0C4-0C80B0F68E18}" dt="2021-05-23T10:32:48.368" v="258" actId="1076"/>
          <ac:cxnSpMkLst>
            <pc:docMk/>
            <pc:sldMk cId="11004748" sldId="426"/>
            <ac:cxnSpMk id="17" creationId="{51F7E717-0AAA-40F4-BBEC-547D44331E70}"/>
          </ac:cxnSpMkLst>
        </pc:cxnChg>
      </pc:sldChg>
      <pc:sldChg chg="modSp">
        <pc:chgData name="Masaki Suzuki" userId="2c4feb2ed34ad1a7" providerId="Windows Live" clId="Web-{67ADF70A-EBC5-41A0-B0C4-0C80B0F68E18}" dt="2021-05-23T10:29:49.893" v="227" actId="20577"/>
        <pc:sldMkLst>
          <pc:docMk/>
          <pc:sldMk cId="2683761033" sldId="444"/>
        </pc:sldMkLst>
        <pc:spChg chg="mod">
          <ac:chgData name="Masaki Suzuki" userId="2c4feb2ed34ad1a7" providerId="Windows Live" clId="Web-{67ADF70A-EBC5-41A0-B0C4-0C80B0F68E18}" dt="2021-05-23T10:29:49.893" v="227" actId="20577"/>
          <ac:spMkLst>
            <pc:docMk/>
            <pc:sldMk cId="2683761033" sldId="444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67ADF70A-EBC5-41A0-B0C4-0C80B0F68E18}" dt="2021-05-23T10:40:23.674" v="431" actId="20577"/>
        <pc:sldMkLst>
          <pc:docMk/>
          <pc:sldMk cId="2381764726" sldId="446"/>
        </pc:sldMkLst>
        <pc:spChg chg="mod">
          <ac:chgData name="Masaki Suzuki" userId="2c4feb2ed34ad1a7" providerId="Windows Live" clId="Web-{67ADF70A-EBC5-41A0-B0C4-0C80B0F68E18}" dt="2021-05-23T10:40:23.674" v="431" actId="20577"/>
          <ac:spMkLst>
            <pc:docMk/>
            <pc:sldMk cId="2381764726" sldId="446"/>
            <ac:spMk id="5" creationId="{F48F47DB-9D4A-4064-88ED-A829B4973A52}"/>
          </ac:spMkLst>
        </pc:spChg>
      </pc:sldChg>
      <pc:sldChg chg="addSp delSp modSp add replId">
        <pc:chgData name="Masaki Suzuki" userId="2c4feb2ed34ad1a7" providerId="Windows Live" clId="Web-{67ADF70A-EBC5-41A0-B0C4-0C80B0F68E18}" dt="2021-05-23T10:37:39.623" v="374" actId="20577"/>
        <pc:sldMkLst>
          <pc:docMk/>
          <pc:sldMk cId="484141058" sldId="448"/>
        </pc:sldMkLst>
        <pc:spChg chg="mod">
          <ac:chgData name="Masaki Suzuki" userId="2c4feb2ed34ad1a7" providerId="Windows Live" clId="Web-{67ADF70A-EBC5-41A0-B0C4-0C80B0F68E18}" dt="2021-05-23T10:36:15.778" v="304" actId="20577"/>
          <ac:spMkLst>
            <pc:docMk/>
            <pc:sldMk cId="484141058" sldId="448"/>
            <ac:spMk id="2" creationId="{89E8158B-5EEC-45B0-8FEB-AB7342825C24}"/>
          </ac:spMkLst>
        </pc:spChg>
        <pc:spChg chg="mod">
          <ac:chgData name="Masaki Suzuki" userId="2c4feb2ed34ad1a7" providerId="Windows Live" clId="Web-{67ADF70A-EBC5-41A0-B0C4-0C80B0F68E18}" dt="2021-05-23T10:37:10.998" v="357" actId="1076"/>
          <ac:spMkLst>
            <pc:docMk/>
            <pc:sldMk cId="484141058" sldId="448"/>
            <ac:spMk id="5" creationId="{F48F47DB-9D4A-4064-88ED-A829B4973A52}"/>
          </ac:spMkLst>
        </pc:spChg>
        <pc:spChg chg="mod">
          <ac:chgData name="Masaki Suzuki" userId="2c4feb2ed34ad1a7" providerId="Windows Live" clId="Web-{67ADF70A-EBC5-41A0-B0C4-0C80B0F68E18}" dt="2021-05-23T10:37:39.623" v="374" actId="20577"/>
          <ac:spMkLst>
            <pc:docMk/>
            <pc:sldMk cId="484141058" sldId="448"/>
            <ac:spMk id="7" creationId="{FD23F7C4-A5EA-4C76-8442-9728E93380EE}"/>
          </ac:spMkLst>
        </pc:spChg>
        <pc:spChg chg="add del">
          <ac:chgData name="Masaki Suzuki" userId="2c4feb2ed34ad1a7" providerId="Windows Live" clId="Web-{67ADF70A-EBC5-41A0-B0C4-0C80B0F68E18}" dt="2021-05-23T10:35:47.027" v="292"/>
          <ac:spMkLst>
            <pc:docMk/>
            <pc:sldMk cId="484141058" sldId="448"/>
            <ac:spMk id="9" creationId="{6764D1EB-C24A-4D34-B775-DA4A1A1D3122}"/>
          </ac:spMkLst>
        </pc:spChg>
        <pc:spChg chg="add del">
          <ac:chgData name="Masaki Suzuki" userId="2c4feb2ed34ad1a7" providerId="Windows Live" clId="Web-{67ADF70A-EBC5-41A0-B0C4-0C80B0F68E18}" dt="2021-05-23T10:36:09.137" v="297"/>
          <ac:spMkLst>
            <pc:docMk/>
            <pc:sldMk cId="484141058" sldId="448"/>
            <ac:spMk id="10" creationId="{B3024B70-28EC-4A4A-9520-1379A5963E20}"/>
          </ac:spMkLst>
        </pc:spChg>
        <pc:picChg chg="del">
          <ac:chgData name="Masaki Suzuki" userId="2c4feb2ed34ad1a7" providerId="Windows Live" clId="Web-{67ADF70A-EBC5-41A0-B0C4-0C80B0F68E18}" dt="2021-05-23T10:37:14.013" v="358"/>
          <ac:picMkLst>
            <pc:docMk/>
            <pc:sldMk cId="484141058" sldId="448"/>
            <ac:picMk id="13" creationId="{8BF68454-6F10-467F-BB03-78540117C8A9}"/>
          </ac:picMkLst>
        </pc:picChg>
        <pc:inkChg chg="add del">
          <ac:chgData name="Masaki Suzuki" userId="2c4feb2ed34ad1a7" providerId="Windows Live" clId="Web-{67ADF70A-EBC5-41A0-B0C4-0C80B0F68E18}" dt="2021-05-23T10:35:49.590" v="293"/>
          <ac:inkMkLst>
            <pc:docMk/>
            <pc:sldMk cId="484141058" sldId="448"/>
            <ac:inkMk id="4" creationId="{5623DC67-93B4-438D-9E62-241D1FE50AF4}"/>
          </ac:inkMkLst>
        </pc:inkChg>
        <pc:inkChg chg="add del">
          <ac:chgData name="Masaki Suzuki" userId="2c4feb2ed34ad1a7" providerId="Windows Live" clId="Web-{67ADF70A-EBC5-41A0-B0C4-0C80B0F68E18}" dt="2021-05-23T10:35:36.762" v="290"/>
          <ac:inkMkLst>
            <pc:docMk/>
            <pc:sldMk cId="484141058" sldId="448"/>
            <ac:inkMk id="8" creationId="{E24AD764-C1A0-4D18-AAB0-99F284093D7C}"/>
          </ac:inkMkLst>
        </pc:inkChg>
        <pc:inkChg chg="add del">
          <ac:chgData name="Masaki Suzuki" userId="2c4feb2ed34ad1a7" providerId="Windows Live" clId="Web-{67ADF70A-EBC5-41A0-B0C4-0C80B0F68E18}" dt="2021-05-23T10:35:57.653" v="296"/>
          <ac:inkMkLst>
            <pc:docMk/>
            <pc:sldMk cId="484141058" sldId="448"/>
            <ac:inkMk id="11" creationId="{D4F09F31-7596-4226-A105-41CAD7FC23DA}"/>
          </ac:inkMkLst>
        </pc:inkChg>
      </pc:sldChg>
    </pc:docChg>
  </pc:docChgLst>
  <pc:docChgLst>
    <pc:chgData name="Masaki Suzuki" userId="2c4feb2ed34ad1a7" providerId="Windows Live" clId="Web-{464193E5-026D-4322-8956-3C556BE078FC}"/>
    <pc:docChg chg="modSld">
      <pc:chgData name="Masaki Suzuki" userId="2c4feb2ed34ad1a7" providerId="Windows Live" clId="Web-{464193E5-026D-4322-8956-3C556BE078FC}" dt="2021-04-13T23:25:55.604" v="39" actId="1076"/>
      <pc:docMkLst>
        <pc:docMk/>
      </pc:docMkLst>
      <pc:sldChg chg="modSp">
        <pc:chgData name="Masaki Suzuki" userId="2c4feb2ed34ad1a7" providerId="Windows Live" clId="Web-{464193E5-026D-4322-8956-3C556BE078FC}" dt="2021-04-13T23:25:55.604" v="39" actId="1076"/>
        <pc:sldMkLst>
          <pc:docMk/>
          <pc:sldMk cId="0" sldId="256"/>
        </pc:sldMkLst>
        <pc:spChg chg="mod">
          <ac:chgData name="Masaki Suzuki" userId="2c4feb2ed34ad1a7" providerId="Windows Live" clId="Web-{464193E5-026D-4322-8956-3C556BE078FC}" dt="2021-04-13T23:20:23.753" v="4" actId="1076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464193E5-026D-4322-8956-3C556BE078FC}" dt="2021-04-13T23:20:07.753" v="2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464193E5-026D-4322-8956-3C556BE078FC}" dt="2021-04-13T23:25:55.604" v="39" actId="1076"/>
          <ac:spMkLst>
            <pc:docMk/>
            <pc:sldMk cId="0" sldId="256"/>
            <ac:spMk id="110" creationId="{00000000-0000-0000-0000-000000000000}"/>
          </ac:spMkLst>
        </pc:spChg>
      </pc:sldChg>
      <pc:sldChg chg="modSp">
        <pc:chgData name="Masaki Suzuki" userId="2c4feb2ed34ad1a7" providerId="Windows Live" clId="Web-{464193E5-026D-4322-8956-3C556BE078FC}" dt="2021-04-13T23:21:54.505" v="38" actId="1076"/>
        <pc:sldMkLst>
          <pc:docMk/>
          <pc:sldMk cId="0" sldId="261"/>
        </pc:sldMkLst>
        <pc:spChg chg="mod">
          <ac:chgData name="Masaki Suzuki" userId="2c4feb2ed34ad1a7" providerId="Windows Live" clId="Web-{464193E5-026D-4322-8956-3C556BE078FC}" dt="2021-04-13T23:21:49.208" v="37" actId="20577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464193E5-026D-4322-8956-3C556BE078FC}" dt="2021-04-13T23:21:54.505" v="38" actId="1076"/>
          <ac:spMkLst>
            <pc:docMk/>
            <pc:sldMk cId="0" sldId="261"/>
            <ac:spMk id="187" creationId="{00000000-0000-0000-0000-000000000000}"/>
          </ac:spMkLst>
        </pc:spChg>
      </pc:sldChg>
    </pc:docChg>
  </pc:docChgLst>
  <pc:docChgLst>
    <pc:chgData name="ゲスト ユーザー" providerId="Windows Live" clId="Web-{6CB42880-3508-46BC-B940-C69A1C9B2271}"/>
    <pc:docChg chg="addSld delSld modSld sldOrd">
      <pc:chgData name="ゲスト ユーザー" userId="" providerId="Windows Live" clId="Web-{6CB42880-3508-46BC-B940-C69A1C9B2271}" dt="2021-03-17T02:05:39.748" v="2354"/>
      <pc:docMkLst>
        <pc:docMk/>
      </pc:docMkLst>
      <pc:sldChg chg="modSp">
        <pc:chgData name="ゲスト ユーザー" userId="" providerId="Windows Live" clId="Web-{6CB42880-3508-46BC-B940-C69A1C9B2271}" dt="2021-03-17T00:24:19.408" v="812" actId="20577"/>
        <pc:sldMkLst>
          <pc:docMk/>
          <pc:sldMk cId="0" sldId="263"/>
        </pc:sldMkLst>
        <pc:spChg chg="mod">
          <ac:chgData name="ゲスト ユーザー" userId="" providerId="Windows Live" clId="Web-{6CB42880-3508-46BC-B940-C69A1C9B2271}" dt="2021-03-17T00:24:19.408" v="812" actId="20577"/>
          <ac:spMkLst>
            <pc:docMk/>
            <pc:sldMk cId="0" sldId="263"/>
            <ac:spMk id="2" creationId="{DC593FD8-6C71-4B69-A2AA-C8514B2A6CEE}"/>
          </ac:spMkLst>
        </pc:spChg>
      </pc:sldChg>
      <pc:sldChg chg="addSp delSp modSp del ord">
        <pc:chgData name="ゲスト ユーザー" userId="" providerId="Windows Live" clId="Web-{6CB42880-3508-46BC-B940-C69A1C9B2271}" dt="2021-03-16T23:54:12.580" v="183"/>
        <pc:sldMkLst>
          <pc:docMk/>
          <pc:sldMk cId="0" sldId="271"/>
        </pc:sldMkLst>
        <pc:spChg chg="mod">
          <ac:chgData name="ゲスト ユーザー" userId="" providerId="Windows Live" clId="Web-{6CB42880-3508-46BC-B940-C69A1C9B2271}" dt="2021-03-16T23:25:55.888" v="44" actId="20577"/>
          <ac:spMkLst>
            <pc:docMk/>
            <pc:sldMk cId="0" sldId="271"/>
            <ac:spMk id="325" creationId="{00000000-0000-0000-0000-000000000000}"/>
          </ac:spMkLst>
        </pc:spChg>
        <pc:picChg chg="add del mod">
          <ac:chgData name="ゲスト ユーザー" userId="" providerId="Windows Live" clId="Web-{6CB42880-3508-46BC-B940-C69A1C9B2271}" dt="2021-03-16T23:26:14.170" v="45"/>
          <ac:picMkLst>
            <pc:docMk/>
            <pc:sldMk cId="0" sldId="271"/>
            <ac:picMk id="2" creationId="{7EF858D4-340D-4FB1-B028-DA621E1715D5}"/>
          </ac:picMkLst>
        </pc:picChg>
      </pc:sldChg>
      <pc:sldChg chg="addSp delSp modSp">
        <pc:chgData name="ゲスト ユーザー" userId="" providerId="Windows Live" clId="Web-{6CB42880-3508-46BC-B940-C69A1C9B2271}" dt="2021-03-17T00:47:51.854" v="1396" actId="20577"/>
        <pc:sldMkLst>
          <pc:docMk/>
          <pc:sldMk cId="0" sldId="273"/>
        </pc:sldMkLst>
        <pc:spChg chg="mod">
          <ac:chgData name="ゲスト ユーザー" userId="" providerId="Windows Live" clId="Web-{6CB42880-3508-46BC-B940-C69A1C9B2271}" dt="2021-03-17T00:47:51.854" v="1396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7:04.494" v="1369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6:54.884" v="1368" actId="20577"/>
          <ac:spMkLst>
            <pc:docMk/>
            <pc:sldMk cId="0" sldId="273"/>
            <ac:spMk id="352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0:43:43.162" v="1312"/>
          <ac:picMkLst>
            <pc:docMk/>
            <pc:sldMk cId="0" sldId="273"/>
            <ac:picMk id="4" creationId="{3299CA1B-86CF-4C26-8085-5B66127D8E24}"/>
          </ac:picMkLst>
        </pc:picChg>
        <pc:picChg chg="add mod">
          <ac:chgData name="ゲスト ユーザー" userId="" providerId="Windows Live" clId="Web-{6CB42880-3508-46BC-B940-C69A1C9B2271}" dt="2021-03-17T00:45:15.476" v="1315" actId="14100"/>
          <ac:picMkLst>
            <pc:docMk/>
            <pc:sldMk cId="0" sldId="273"/>
            <ac:picMk id="5" creationId="{3428690F-E33B-44A7-ADA0-4EB49CBABFB1}"/>
          </ac:picMkLst>
        </pc:picChg>
      </pc:sldChg>
      <pc:sldChg chg="modSp ord">
        <pc:chgData name="ゲスト ユーザー" userId="" providerId="Windows Live" clId="Web-{6CB42880-3508-46BC-B940-C69A1C9B2271}" dt="2021-03-17T00:25:01.049" v="814" actId="1076"/>
        <pc:sldMkLst>
          <pc:docMk/>
          <pc:sldMk cId="0" sldId="274"/>
        </pc:sldMkLst>
        <pc:spChg chg="mod">
          <ac:chgData name="ゲスト ユーザー" userId="" providerId="Windows Live" clId="Web-{6CB42880-3508-46BC-B940-C69A1C9B2271}" dt="2021-03-16T23:21:12.507" v="22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5:01.049" v="814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2:18.750" v="103" actId="20577"/>
          <ac:spMkLst>
            <pc:docMk/>
            <pc:sldMk cId="0" sldId="274"/>
            <ac:spMk id="364" creationId="{00000000-0000-0000-0000-000000000000}"/>
          </ac:spMkLst>
        </pc:spChg>
      </pc:sldChg>
      <pc:sldChg chg="addSp delSp modSp ord">
        <pc:chgData name="ゲスト ユーザー" userId="" providerId="Windows Live" clId="Web-{6CB42880-3508-46BC-B940-C69A1C9B2271}" dt="2021-03-17T00:34:22.090" v="1021" actId="20577"/>
        <pc:sldMkLst>
          <pc:docMk/>
          <pc:sldMk cId="0" sldId="275"/>
        </pc:sldMkLst>
        <pc:spChg chg="mod">
          <ac:chgData name="ゲスト ユーザー" userId="" providerId="Windows Live" clId="Web-{6CB42880-3508-46BC-B940-C69A1C9B2271}" dt="2021-03-16T23:57:58.037" v="282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34:22.090" v="1021" actId="20577"/>
          <ac:spMkLst>
            <pc:docMk/>
            <pc:sldMk cId="0" sldId="275"/>
            <ac:spMk id="384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6T23:57:13.864" v="254"/>
          <ac:picMkLst>
            <pc:docMk/>
            <pc:sldMk cId="0" sldId="275"/>
            <ac:picMk id="2" creationId="{E3F5AD69-329B-4E25-8932-DD43D96A0D98}"/>
          </ac:picMkLst>
        </pc:picChg>
        <pc:picChg chg="add mod">
          <ac:chgData name="ゲスト ユーザー" userId="" providerId="Windows Live" clId="Web-{6CB42880-3508-46BC-B940-C69A1C9B2271}" dt="2021-03-17T00:04:23.934" v="341" actId="14100"/>
          <ac:picMkLst>
            <pc:docMk/>
            <pc:sldMk cId="0" sldId="275"/>
            <ac:picMk id="3" creationId="{3AEE470D-496D-4EA9-BA64-41CDE8D33614}"/>
          </ac:picMkLst>
        </pc:picChg>
      </pc:sldChg>
      <pc:sldChg chg="addSp delSp modSp ord">
        <pc:chgData name="ゲスト ユーザー" userId="" providerId="Windows Live" clId="Web-{6CB42880-3508-46BC-B940-C69A1C9B2271}" dt="2021-03-17T00:56:50.410" v="1588" actId="14100"/>
        <pc:sldMkLst>
          <pc:docMk/>
          <pc:sldMk cId="0" sldId="276"/>
        </pc:sldMkLst>
        <pc:spChg chg="mod">
          <ac:chgData name="ゲスト ユーザー" userId="" providerId="Windows Live" clId="Web-{6CB42880-3508-46BC-B940-C69A1C9B2271}" dt="2021-03-17T00:56:50.410" v="1588" actId="14100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5:23.909" v="193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01:35.619" v="285"/>
          <ac:spMkLst>
            <pc:docMk/>
            <pc:sldMk cId="0" sldId="276"/>
            <ac:spMk id="401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12:52.146" v="447" actId="1076"/>
          <ac:picMkLst>
            <pc:docMk/>
            <pc:sldMk cId="0" sldId="276"/>
            <ac:picMk id="2" creationId="{E82DA3D3-81BB-4442-AF3A-42C78FBFFC9F}"/>
          </ac:picMkLst>
        </pc:picChg>
      </pc:sldChg>
      <pc:sldChg chg="addSp delSp modSp ord">
        <pc:chgData name="ゲスト ユーザー" userId="" providerId="Windows Live" clId="Web-{6CB42880-3508-46BC-B940-C69A1C9B2271}" dt="2021-03-17T00:11:03.175" v="442" actId="20577"/>
        <pc:sldMkLst>
          <pc:docMk/>
          <pc:sldMk cId="0" sldId="277"/>
        </pc:sldMkLst>
        <pc:spChg chg="add mod">
          <ac:chgData name="ゲスト ユーザー" userId="" providerId="Windows Live" clId="Web-{6CB42880-3508-46BC-B940-C69A1C9B2271}" dt="2021-03-17T00:10:31.597" v="423" actId="20577"/>
          <ac:spMkLst>
            <pc:docMk/>
            <pc:sldMk cId="0" sldId="277"/>
            <ac:spMk id="4" creationId="{65253635-9B94-4514-B42C-0392E0672EB1}"/>
          </ac:spMkLst>
        </pc:spChg>
        <pc:spChg chg="mod">
          <ac:chgData name="ゲスト ユーザー" userId="" providerId="Windows Live" clId="Web-{6CB42880-3508-46BC-B940-C69A1C9B2271}" dt="2021-03-17T00:11:03.175" v="442" actId="20577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06:17.295" v="363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10:40.784" v="424" actId="1076"/>
          <ac:spMkLst>
            <pc:docMk/>
            <pc:sldMk cId="0" sldId="277"/>
            <ac:spMk id="411" creationId="{00000000-0000-0000-0000-000000000000}"/>
          </ac:spMkLst>
        </pc:spChg>
        <pc:picChg chg="add">
          <ac:chgData name="ゲスト ユーザー" userId="" providerId="Windows Live" clId="Web-{6CB42880-3508-46BC-B940-C69A1C9B2271}" dt="2021-03-17T00:04:29.137" v="342"/>
          <ac:picMkLst>
            <pc:docMk/>
            <pc:sldMk cId="0" sldId="277"/>
            <ac:picMk id="2" creationId="{C488577C-E6D5-4FA2-BE52-392E65277732}"/>
          </ac:picMkLst>
        </pc:picChg>
        <pc:picChg chg="add mod">
          <ac:chgData name="ゲスト ユーザー" userId="" providerId="Windows Live" clId="Web-{6CB42880-3508-46BC-B940-C69A1C9B2271}" dt="2021-03-17T00:07:28.156" v="365" actId="1076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6CB42880-3508-46BC-B940-C69A1C9B2271}" dt="2021-03-17T00:07:22.687" v="364" actId="1076"/>
          <ac:picMkLst>
            <pc:docMk/>
            <pc:sldMk cId="0" sldId="277"/>
            <ac:picMk id="408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03:24.870" v="340"/>
          <ac:picMkLst>
            <pc:docMk/>
            <pc:sldMk cId="0" sldId="277"/>
            <ac:picMk id="410" creationId="{00000000-0000-0000-0000-000000000000}"/>
          </ac:picMkLst>
        </pc:picChg>
      </pc:sldChg>
      <pc:sldChg chg="delSp modSp ord">
        <pc:chgData name="ゲスト ユーザー" userId="" providerId="Windows Live" clId="Web-{6CB42880-3508-46BC-B940-C69A1C9B2271}" dt="2021-03-17T00:23:15.672" v="811" actId="20577"/>
        <pc:sldMkLst>
          <pc:docMk/>
          <pc:sldMk cId="0" sldId="278"/>
        </pc:sldMkLst>
        <pc:spChg chg="mod">
          <ac:chgData name="ゲスト ユーザー" userId="" providerId="Windows Live" clId="Web-{6CB42880-3508-46BC-B940-C69A1C9B2271}" dt="2021-03-17T00:23:15.672" v="811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2:22.515" v="781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0:50.482" v="739" actId="20577"/>
          <ac:spMkLst>
            <pc:docMk/>
            <pc:sldMk cId="0" sldId="278"/>
            <ac:spMk id="42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4:02.553" v="488"/>
          <ac:spMkLst>
            <pc:docMk/>
            <pc:sldMk cId="0" sldId="278"/>
            <ac:spMk id="42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3:11.724" v="451"/>
          <ac:spMkLst>
            <pc:docMk/>
            <pc:sldMk cId="0" sldId="278"/>
            <ac:spMk id="423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17:39.463" v="649" actId="1076"/>
          <ac:picMkLst>
            <pc:docMk/>
            <pc:sldMk cId="0" sldId="278"/>
            <ac:picMk id="417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17:41.792" v="650" actId="1076"/>
          <ac:picMkLst>
            <pc:docMk/>
            <pc:sldMk cId="0" sldId="278"/>
            <ac:picMk id="419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2:03.046" v="774"/>
          <ac:picMkLst>
            <pc:docMk/>
            <pc:sldMk cId="0" sldId="278"/>
            <ac:picMk id="421" creationId="{00000000-0000-0000-0000-000000000000}"/>
          </ac:picMkLst>
        </pc:picChg>
      </pc:sldChg>
      <pc:sldChg chg="addSp delSp modSp ord">
        <pc:chgData name="ゲスト ユーザー" userId="" providerId="Windows Live" clId="Web-{6CB42880-3508-46BC-B940-C69A1C9B2271}" dt="2021-03-17T00:56:01.316" v="1587" actId="20577"/>
        <pc:sldMkLst>
          <pc:docMk/>
          <pc:sldMk cId="0" sldId="279"/>
        </pc:sldMkLst>
        <pc:spChg chg="mod">
          <ac:chgData name="ゲスト ユーザー" userId="" providerId="Windows Live" clId="Web-{6CB42880-3508-46BC-B940-C69A1C9B2271}" dt="2021-03-17T00:32:19.244" v="990" actId="20577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5:49.956" v="1584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6:01.316" v="1587" actId="20577"/>
          <ac:spMkLst>
            <pc:docMk/>
            <pc:sldMk cId="0" sldId="279"/>
            <ac:spMk id="43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5.100" v="833"/>
          <ac:spMkLst>
            <pc:docMk/>
            <pc:sldMk cId="0" sldId="279"/>
            <ac:spMk id="434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48.900" v="965"/>
          <ac:spMkLst>
            <pc:docMk/>
            <pc:sldMk cId="0" sldId="279"/>
            <ac:spMk id="435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51.806" v="966"/>
          <ac:spMkLst>
            <pc:docMk/>
            <pc:sldMk cId="0" sldId="279"/>
            <ac:spMk id="436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02.222" v="821"/>
          <ac:spMkLst>
            <pc:docMk/>
            <pc:sldMk cId="0" sldId="279"/>
            <ac:spMk id="437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11.894" v="828"/>
          <ac:spMkLst>
            <pc:docMk/>
            <pc:sldMk cId="0" sldId="279"/>
            <ac:spMk id="438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8.535" v="825"/>
          <ac:spMkLst>
            <pc:docMk/>
            <pc:sldMk cId="0" sldId="279"/>
            <ac:spMk id="43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316" v="822"/>
          <ac:spMkLst>
            <pc:docMk/>
            <pc:sldMk cId="0" sldId="279"/>
            <ac:spMk id="44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644" v="823"/>
          <ac:spMkLst>
            <pc:docMk/>
            <pc:sldMk cId="0" sldId="279"/>
            <ac:spMk id="441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7.022" v="834"/>
          <ac:spMkLst>
            <pc:docMk/>
            <pc:sldMk cId="0" sldId="279"/>
            <ac:spMk id="442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29:23.601" v="840" actId="1076"/>
          <ac:picMkLst>
            <pc:docMk/>
            <pc:sldMk cId="0" sldId="279"/>
            <ac:picMk id="2" creationId="{D64D4C82-ACB6-42F8-83DD-A12E579ADA8C}"/>
          </ac:picMkLst>
        </pc:picChg>
        <pc:picChg chg="mod">
          <ac:chgData name="ゲスト ユーザー" userId="" providerId="Windows Live" clId="Web-{6CB42880-3508-46BC-B940-C69A1C9B2271}" dt="2021-03-17T00:26:20.019" v="831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25:54.691" v="817" actId="1076"/>
          <ac:picMkLst>
            <pc:docMk/>
            <pc:sldMk cId="0" sldId="279"/>
            <ac:picMk id="431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8:32.834" v="832"/>
          <ac:picMkLst>
            <pc:docMk/>
            <pc:sldMk cId="0" sldId="279"/>
            <ac:picMk id="433" creationId="{00000000-0000-0000-0000-000000000000}"/>
          </ac:picMkLst>
        </pc:picChg>
      </pc:sldChg>
      <pc:sldChg chg="delSp modSp add ord replId">
        <pc:chgData name="ゲスト ユーザー" userId="" providerId="Windows Live" clId="Web-{6CB42880-3508-46BC-B940-C69A1C9B2271}" dt="2021-03-17T00:50:10.450" v="1430" actId="14100"/>
        <pc:sldMkLst>
          <pc:docMk/>
          <pc:sldMk cId="156761354" sldId="320"/>
        </pc:sldMkLst>
        <pc:spChg chg="mod">
          <ac:chgData name="ゲスト ユーザー" userId="" providerId="Windows Live" clId="Web-{6CB42880-3508-46BC-B940-C69A1C9B2271}" dt="2021-03-17T00:50:10.450" v="1430" actId="14100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0:30.346" v="1160" actId="20577"/>
          <ac:spMkLst>
            <pc:docMk/>
            <pc:sldMk cId="156761354" sldId="320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0:03.049" v="1153" actId="20577"/>
          <ac:spMkLst>
            <pc:docMk/>
            <pc:sldMk cId="156761354" sldId="320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36:13.530" v="1044" actId="1076"/>
          <ac:picMkLst>
            <pc:docMk/>
            <pc:sldMk cId="156761354" sldId="320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38:37.595" v="1141"/>
          <ac:picMkLst>
            <pc:docMk/>
            <pc:sldMk cId="156761354" sldId="320"/>
            <ac:picMk id="4" creationId="{3299CA1B-86CF-4C26-8085-5B66127D8E24}"/>
          </ac:picMkLst>
        </pc:picChg>
        <pc:picChg chg="mod">
          <ac:chgData name="ゲスト ユーザー" userId="" providerId="Windows Live" clId="Web-{6CB42880-3508-46BC-B940-C69A1C9B2271}" dt="2021-03-17T00:36:15.076" v="1045" actId="1076"/>
          <ac:picMkLst>
            <pc:docMk/>
            <pc:sldMk cId="156761354" sldId="320"/>
            <ac:picMk id="351" creationId="{00000000-0000-0000-0000-000000000000}"/>
          </ac:picMkLst>
        </pc:picChg>
      </pc:sldChg>
      <pc:sldChg chg="add del replId">
        <pc:chgData name="ゲスト ユーザー" userId="" providerId="Windows Live" clId="Web-{6CB42880-3508-46BC-B940-C69A1C9B2271}" dt="2021-03-17T00:28:48.287" v="836"/>
        <pc:sldMkLst>
          <pc:docMk/>
          <pc:sldMk cId="934988700" sldId="320"/>
        </pc:sldMkLst>
      </pc:sldChg>
      <pc:sldChg chg="add replId">
        <pc:chgData name="ゲスト ユーザー" userId="" providerId="Windows Live" clId="Web-{6CB42880-3508-46BC-B940-C69A1C9B2271}" dt="2021-03-17T00:39:23.111" v="1147"/>
        <pc:sldMkLst>
          <pc:docMk/>
          <pc:sldMk cId="3276162484" sldId="321"/>
        </pc:sldMkLst>
      </pc:sldChg>
      <pc:sldChg chg="addSp delSp modSp add replId">
        <pc:chgData name="ゲスト ユーザー" userId="" providerId="Windows Live" clId="Web-{6CB42880-3508-46BC-B940-C69A1C9B2271}" dt="2021-03-17T00:59:49.257" v="1639" actId="1076"/>
        <pc:sldMkLst>
          <pc:docMk/>
          <pc:sldMk cId="562492338" sldId="322"/>
        </pc:sldMkLst>
        <pc:spChg chg="mod">
          <ac:chgData name="ゲスト ユーザー" userId="" providerId="Windows Live" clId="Web-{6CB42880-3508-46BC-B940-C69A1C9B2271}" dt="2021-03-17T00:59:49.257" v="1639" actId="1076"/>
          <ac:spMkLst>
            <pc:docMk/>
            <pc:sldMk cId="562492338" sldId="322"/>
            <ac:spMk id="3" creationId="{41B6E82B-6D9B-4BBB-B277-69B8CA0B91C3}"/>
          </ac:spMkLst>
        </pc:spChg>
        <pc:spChg chg="add mod">
          <ac:chgData name="ゲスト ユーザー" userId="" providerId="Windows Live" clId="Web-{6CB42880-3508-46BC-B940-C69A1C9B2271}" dt="2021-03-17T00:59:34.351" v="1637" actId="1076"/>
          <ac:spMkLst>
            <pc:docMk/>
            <pc:sldMk cId="562492338" sldId="322"/>
            <ac:spMk id="4" creationId="{39AA1153-DD6D-4777-9FC6-FB12BD2D71AC}"/>
          </ac:spMkLst>
        </pc:spChg>
        <pc:spChg chg="mod">
          <ac:chgData name="ゲスト ユーザー" userId="" providerId="Windows Live" clId="Web-{6CB42880-3508-46BC-B940-C69A1C9B2271}" dt="2021-03-17T00:51:28.295" v="1450" actId="20577"/>
          <ac:spMkLst>
            <pc:docMk/>
            <pc:sldMk cId="562492338" sldId="322"/>
            <ac:spMk id="350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53:30.344" v="1556"/>
          <ac:spMkLst>
            <pc:docMk/>
            <pc:sldMk cId="562492338" sldId="322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51:03.311" v="1446" actId="1076"/>
          <ac:picMkLst>
            <pc:docMk/>
            <pc:sldMk cId="562492338" sldId="322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54:50.315" v="1578"/>
          <ac:picMkLst>
            <pc:docMk/>
            <pc:sldMk cId="562492338" sldId="322"/>
            <ac:picMk id="5" creationId="{3428690F-E33B-44A7-ADA0-4EB49CBABFB1}"/>
          </ac:picMkLst>
        </pc:picChg>
        <pc:picChg chg="add mod">
          <ac:chgData name="ゲスト ユーザー" userId="" providerId="Windows Live" clId="Web-{6CB42880-3508-46BC-B940-C69A1C9B2271}" dt="2021-03-17T00:59:09.132" v="1617" actId="14100"/>
          <ac:picMkLst>
            <pc:docMk/>
            <pc:sldMk cId="562492338" sldId="322"/>
            <ac:picMk id="6" creationId="{134A89BE-CB08-4E2E-8DF6-8D75EB2EBD59}"/>
          </ac:picMkLst>
        </pc:picChg>
        <pc:picChg chg="mod">
          <ac:chgData name="ゲスト ユーザー" userId="" providerId="Windows Live" clId="Web-{6CB42880-3508-46BC-B940-C69A1C9B2271}" dt="2021-03-17T00:59:30.679" v="1636" actId="1076"/>
          <ac:picMkLst>
            <pc:docMk/>
            <pc:sldMk cId="562492338" sldId="322"/>
            <ac:picMk id="351" creationId="{00000000-0000-0000-0000-000000000000}"/>
          </ac:picMkLst>
        </pc:picChg>
      </pc:sldChg>
      <pc:sldChg chg="delSp modSp add replId">
        <pc:chgData name="ゲスト ユーザー" userId="" providerId="Windows Live" clId="Web-{6CB42880-3508-46BC-B940-C69A1C9B2271}" dt="2021-03-17T01:03:05.792" v="1706" actId="20577"/>
        <pc:sldMkLst>
          <pc:docMk/>
          <pc:sldMk cId="2202833139" sldId="323"/>
        </pc:sldMkLst>
        <pc:spChg chg="mod">
          <ac:chgData name="ゲスト ユーザー" userId="" providerId="Windows Live" clId="Web-{6CB42880-3508-46BC-B940-C69A1C9B2271}" dt="2021-03-17T01:03:05.792" v="1706" actId="20577"/>
          <ac:spMkLst>
            <pc:docMk/>
            <pc:sldMk cId="2202833139" sldId="32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01:00.399" v="1680" actId="20577"/>
          <ac:spMkLst>
            <pc:docMk/>
            <pc:sldMk cId="2202833139" sldId="323"/>
            <ac:spMk id="4" creationId="{39AA1153-DD6D-4777-9FC6-FB12BD2D71AC}"/>
          </ac:spMkLst>
        </pc:spChg>
        <pc:picChg chg="mod">
          <ac:chgData name="ゲスト ユーザー" userId="" providerId="Windows Live" clId="Web-{6CB42880-3508-46BC-B940-C69A1C9B2271}" dt="2021-03-17T01:02:04.306" v="1701" actId="1076"/>
          <ac:picMkLst>
            <pc:docMk/>
            <pc:sldMk cId="2202833139" sldId="323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1:02:58.011" v="1704"/>
          <ac:picMkLst>
            <pc:docMk/>
            <pc:sldMk cId="2202833139" sldId="323"/>
            <ac:picMk id="6" creationId="{134A89BE-CB08-4E2E-8DF6-8D75EB2EBD59}"/>
          </ac:picMkLst>
        </pc:picChg>
      </pc:sldChg>
      <pc:sldChg chg="addSp delSp modSp add replId">
        <pc:chgData name="ゲスト ユーザー" userId="" providerId="Windows Live" clId="Web-{6CB42880-3508-46BC-B940-C69A1C9B2271}" dt="2021-03-17T01:43:56.804" v="2228" actId="20577"/>
        <pc:sldMkLst>
          <pc:docMk/>
          <pc:sldMk cId="2452160810" sldId="324"/>
        </pc:sldMkLst>
        <pc:spChg chg="mod">
          <ac:chgData name="ゲスト ユーザー" userId="" providerId="Windows Live" clId="Web-{6CB42880-3508-46BC-B940-C69A1C9B2271}" dt="2021-03-17T01:16:39.900" v="1873" actId="20577"/>
          <ac:spMkLst>
            <pc:docMk/>
            <pc:sldMk cId="2452160810" sldId="324"/>
            <ac:spMk id="3" creationId="{41B6E82B-6D9B-4BBB-B277-69B8CA0B91C3}"/>
          </ac:spMkLst>
        </pc:spChg>
        <pc:spChg chg="del mod">
          <ac:chgData name="ゲスト ユーザー" userId="" providerId="Windows Live" clId="Web-{6CB42880-3508-46BC-B940-C69A1C9B2271}" dt="2021-03-17T01:13:11.865" v="1839"/>
          <ac:spMkLst>
            <pc:docMk/>
            <pc:sldMk cId="2452160810" sldId="324"/>
            <ac:spMk id="4" creationId="{39AA1153-DD6D-4777-9FC6-FB12BD2D71AC}"/>
          </ac:spMkLst>
        </pc:spChg>
        <pc:spChg chg="add mod">
          <ac:chgData name="ゲスト ユーザー" userId="" providerId="Windows Live" clId="Web-{6CB42880-3508-46BC-B940-C69A1C9B2271}" dt="2021-03-17T01:43:56.804" v="2228" actId="20577"/>
          <ac:spMkLst>
            <pc:docMk/>
            <pc:sldMk cId="2452160810" sldId="324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14:59.258" v="1865" actId="20577"/>
          <ac:spMkLst>
            <pc:docMk/>
            <pc:sldMk cId="2452160810" sldId="324"/>
            <ac:spMk id="350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1:04:17.184" v="1722" actId="1076"/>
          <ac:picMkLst>
            <pc:docMk/>
            <pc:sldMk cId="2452160810" sldId="324"/>
            <ac:picMk id="2" creationId="{0ABE893C-5261-4583-9731-706F2263B320}"/>
          </ac:picMkLst>
        </pc:picChg>
        <pc:picChg chg="add mod">
          <ac:chgData name="ゲスト ユーザー" userId="" providerId="Windows Live" clId="Web-{6CB42880-3508-46BC-B940-C69A1C9B2271}" dt="2021-03-17T01:27:02.130" v="1974" actId="1076"/>
          <ac:picMkLst>
            <pc:docMk/>
            <pc:sldMk cId="2452160810" sldId="324"/>
            <ac:picMk id="5" creationId="{2123D3A6-0369-433D-BE08-D625094BE9F6}"/>
          </ac:picMkLst>
        </pc:picChg>
        <pc:picChg chg="del mod">
          <ac:chgData name="ゲスト ユーザー" userId="" providerId="Windows Live" clId="Web-{6CB42880-3508-46BC-B940-C69A1C9B2271}" dt="2021-03-17T01:13:13.912" v="1840"/>
          <ac:picMkLst>
            <pc:docMk/>
            <pc:sldMk cId="2452160810" sldId="324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6CB42880-3508-46BC-B940-C69A1C9B2271}" dt="2021-03-17T01:40:50.425" v="2226" actId="20577"/>
        <pc:sldMkLst>
          <pc:docMk/>
          <pc:sldMk cId="3572098385" sldId="325"/>
        </pc:sldMkLst>
        <pc:spChg chg="mod">
          <ac:chgData name="ゲスト ユーザー" userId="" providerId="Windows Live" clId="Web-{6CB42880-3508-46BC-B940-C69A1C9B2271}" dt="2021-03-17T01:29:08.085" v="202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3:51.340" v="2187" actId="20577"/>
          <ac:spMkLst>
            <pc:docMk/>
            <pc:sldMk cId="3572098385" sldId="325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40:50.425" v="2226" actId="20577"/>
          <ac:spMkLst>
            <pc:docMk/>
            <pc:sldMk cId="3572098385" sldId="325"/>
            <ac:spMk id="350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1:30:02.648" v="2057" actId="14100"/>
          <ac:picMkLst>
            <pc:docMk/>
            <pc:sldMk cId="3572098385" sldId="325"/>
            <ac:picMk id="4" creationId="{5B6A8CAA-8AF7-4532-8CED-4E57CB59278F}"/>
          </ac:picMkLst>
        </pc:picChg>
        <pc:picChg chg="add del mod">
          <ac:chgData name="ゲスト ユーザー" userId="" providerId="Windows Live" clId="Web-{6CB42880-3508-46BC-B940-C69A1C9B2271}" dt="2021-03-17T01:30:53.180" v="2075"/>
          <ac:picMkLst>
            <pc:docMk/>
            <pc:sldMk cId="3572098385" sldId="325"/>
            <ac:picMk id="7" creationId="{3A92E016-0171-4804-AFC7-25232244B968}"/>
          </ac:picMkLst>
        </pc:picChg>
      </pc:sldChg>
      <pc:sldChg chg="addSp delSp modSp add replId">
        <pc:chgData name="ゲスト ユーザー" userId="" providerId="Windows Live" clId="Web-{6CB42880-3508-46BC-B940-C69A1C9B2271}" dt="2021-03-17T01:39:14.689" v="2214" actId="20577"/>
        <pc:sldMkLst>
          <pc:docMk/>
          <pc:sldMk cId="2287875244" sldId="326"/>
        </pc:sldMkLst>
        <pc:spChg chg="mod">
          <ac:chgData name="ゲスト ユーザー" userId="" providerId="Windows Live" clId="Web-{6CB42880-3508-46BC-B940-C69A1C9B2271}" dt="2021-03-17T01:38:45.626" v="2205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2:38.479" v="2166" actId="20577"/>
          <ac:spMkLst>
            <pc:docMk/>
            <pc:sldMk cId="2287875244" sldId="326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39:14.689" v="2214" actId="20577"/>
          <ac:spMkLst>
            <pc:docMk/>
            <pc:sldMk cId="2287875244" sldId="326"/>
            <ac:spMk id="350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1:37:49.438" v="2188"/>
          <ac:picMkLst>
            <pc:docMk/>
            <pc:sldMk cId="2287875244" sldId="326"/>
            <ac:picMk id="4" creationId="{5B6A8CAA-8AF7-4532-8CED-4E57CB59278F}"/>
          </ac:picMkLst>
        </pc:picChg>
        <pc:picChg chg="add mod">
          <ac:chgData name="ゲスト ユーザー" userId="" providerId="Windows Live" clId="Web-{6CB42880-3508-46BC-B940-C69A1C9B2271}" dt="2021-03-17T01:38:21.485" v="2190" actId="1076"/>
          <ac:picMkLst>
            <pc:docMk/>
            <pc:sldMk cId="2287875244" sldId="326"/>
            <ac:picMk id="7" creationId="{C904F461-CC25-463F-9D6F-3A782F890B62}"/>
          </ac:picMkLst>
        </pc:picChg>
      </pc:sldChg>
      <pc:sldChg chg="addSp delSp modSp add replId">
        <pc:chgData name="ゲスト ユーザー" userId="" providerId="Windows Live" clId="Web-{6CB42880-3508-46BC-B940-C69A1C9B2271}" dt="2021-03-17T02:05:39.748" v="2354"/>
        <pc:sldMkLst>
          <pc:docMk/>
          <pc:sldMk cId="364781576" sldId="327"/>
        </pc:sldMkLst>
        <pc:spChg chg="mod">
          <ac:chgData name="ゲスト ユーザー" userId="" providerId="Windows Live" clId="Web-{6CB42880-3508-46BC-B940-C69A1C9B2271}" dt="2021-03-17T02:00:59.868" v="2274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2:01:53.479" v="2315" actId="20577"/>
          <ac:spMkLst>
            <pc:docMk/>
            <pc:sldMk cId="364781576" sldId="327"/>
            <ac:spMk id="6" creationId="{A37D0B3E-E398-46E3-862F-CB12BB9ACA59}"/>
          </ac:spMkLst>
        </pc:spChg>
        <pc:spChg chg="add del">
          <ac:chgData name="ゲスト ユーザー" userId="" providerId="Windows Live" clId="Web-{6CB42880-3508-46BC-B940-C69A1C9B2271}" dt="2021-03-17T02:02:10.698" v="2317"/>
          <ac:spMkLst>
            <pc:docMk/>
            <pc:sldMk cId="364781576" sldId="327"/>
            <ac:spMk id="9" creationId="{FF311B28-1B80-45D0-921A-9D02DB0AA3E1}"/>
          </ac:spMkLst>
        </pc:spChg>
        <pc:spChg chg="add mod">
          <ac:chgData name="ゲスト ユーザー" userId="" providerId="Windows Live" clId="Web-{6CB42880-3508-46BC-B940-C69A1C9B2271}" dt="2021-03-17T02:05:26.592" v="2353" actId="14100"/>
          <ac:spMkLst>
            <pc:docMk/>
            <pc:sldMk cId="364781576" sldId="327"/>
            <ac:spMk id="10" creationId="{F23E8DA3-6141-4280-8B6C-BEB0BAD1F5EA}"/>
          </ac:spMkLst>
        </pc:spChg>
        <pc:spChg chg="add mod">
          <ac:chgData name="ゲスト ユーザー" userId="" providerId="Windows Live" clId="Web-{6CB42880-3508-46BC-B940-C69A1C9B2271}" dt="2021-03-17T02:05:03.263" v="2350" actId="14100"/>
          <ac:spMkLst>
            <pc:docMk/>
            <pc:sldMk cId="364781576" sldId="327"/>
            <ac:spMk id="13" creationId="{8CF219A9-F971-4A9A-93AA-E74281D4E453}"/>
          </ac:spMkLst>
        </pc:spChg>
        <pc:spChg chg="mod">
          <ac:chgData name="ゲスト ユーザー" userId="" providerId="Windows Live" clId="Web-{6CB42880-3508-46BC-B940-C69A1C9B2271}" dt="2021-03-17T02:01:21.150" v="2290" actId="20577"/>
          <ac:spMkLst>
            <pc:docMk/>
            <pc:sldMk cId="364781576" sldId="327"/>
            <ac:spMk id="350" creationId="{00000000-0000-0000-0000-000000000000}"/>
          </ac:spMkLst>
        </pc:spChg>
        <pc:grpChg chg="add">
          <ac:chgData name="ゲスト ユーザー" userId="" providerId="Windows Live" clId="Web-{6CB42880-3508-46BC-B940-C69A1C9B2271}" dt="2021-03-17T02:05:39.748" v="2354"/>
          <ac:grpSpMkLst>
            <pc:docMk/>
            <pc:sldMk cId="364781576" sldId="327"/>
            <ac:grpSpMk id="12" creationId="{7F45D348-1EF8-4C80-BDB9-5B82C3918ECA}"/>
          </ac:grpSpMkLst>
        </pc:grpChg>
        <pc:picChg chg="add del mod">
          <ac:chgData name="ゲスト ユーザー" userId="" providerId="Windows Live" clId="Web-{6CB42880-3508-46BC-B940-C69A1C9B2271}" dt="2021-03-17T01:48:23.043" v="2244"/>
          <ac:picMkLst>
            <pc:docMk/>
            <pc:sldMk cId="364781576" sldId="327"/>
            <ac:picMk id="4" creationId="{397A5EBD-1C1D-419F-8A2D-1F46EE9C71C5}"/>
          </ac:picMkLst>
        </pc:picChg>
        <pc:picChg chg="del">
          <ac:chgData name="ゲスト ユーザー" userId="" providerId="Windows Live" clId="Web-{6CB42880-3508-46BC-B940-C69A1C9B2271}" dt="2021-03-17T01:48:12.402" v="2241"/>
          <ac:picMkLst>
            <pc:docMk/>
            <pc:sldMk cId="364781576" sldId="327"/>
            <ac:picMk id="7" creationId="{C904F461-CC25-463F-9D6F-3A782F890B62}"/>
          </ac:picMkLst>
        </pc:picChg>
        <pc:picChg chg="add mod">
          <ac:chgData name="ゲスト ユーザー" userId="" providerId="Windows Live" clId="Web-{6CB42880-3508-46BC-B940-C69A1C9B2271}" dt="2021-03-17T01:51:44.843" v="2247" actId="14100"/>
          <ac:picMkLst>
            <pc:docMk/>
            <pc:sldMk cId="364781576" sldId="327"/>
            <ac:picMk id="8" creationId="{4BD362A7-4A15-47B1-867F-96BE236F9D8E}"/>
          </ac:picMkLst>
        </pc:picChg>
        <pc:picChg chg="add del mod">
          <ac:chgData name="ゲスト ユーザー" userId="" providerId="Windows Live" clId="Web-{6CB42880-3508-46BC-B940-C69A1C9B2271}" dt="2021-03-17T02:03:48.840" v="2335"/>
          <ac:picMkLst>
            <pc:docMk/>
            <pc:sldMk cId="364781576" sldId="327"/>
            <ac:picMk id="11" creationId="{4C978E90-AF44-470D-B0D6-3547CCF09B1D}"/>
          </ac:picMkLst>
        </pc:picChg>
      </pc:sldChg>
    </pc:docChg>
  </pc:docChgLst>
  <pc:docChgLst>
    <pc:chgData name="ゲスト ユーザー" providerId="Windows Live" clId="Web-{EB505E9A-6988-42D5-B658-945B16F4A0C3}"/>
    <pc:docChg chg="addSld delSld modSld">
      <pc:chgData name="ゲスト ユーザー" userId="" providerId="Windows Live" clId="Web-{EB505E9A-6988-42D5-B658-945B16F4A0C3}" dt="2021-03-30T00:14:27.136" v="109"/>
      <pc:docMkLst>
        <pc:docMk/>
      </pc:docMkLst>
      <pc:sldChg chg="modSp">
        <pc:chgData name="ゲスト ユーザー" userId="" providerId="Windows Live" clId="Web-{EB505E9A-6988-42D5-B658-945B16F4A0C3}" dt="2021-03-30T00:05:34.001" v="32" actId="1076"/>
        <pc:sldMkLst>
          <pc:docMk/>
          <pc:sldMk cId="0" sldId="257"/>
        </pc:sldMkLst>
        <pc:spChg chg="mod">
          <ac:chgData name="ゲスト ユーザー" userId="" providerId="Windows Live" clId="Web-{EB505E9A-6988-42D5-B658-945B16F4A0C3}" dt="2021-03-30T00:05:34.001" v="32" actId="1076"/>
          <ac:spMkLst>
            <pc:docMk/>
            <pc:sldMk cId="0" sldId="257"/>
            <ac:spMk id="16" creationId="{88752BEB-DDA7-4B0C-8C57-914981F62A5E}"/>
          </ac:spMkLst>
        </pc:spChg>
      </pc:sldChg>
      <pc:sldChg chg="addSp modSp">
        <pc:chgData name="ゲスト ユーザー" userId="" providerId="Windows Live" clId="Web-{EB505E9A-6988-42D5-B658-945B16F4A0C3}" dt="2021-03-30T00:07:46.316" v="59" actId="1076"/>
        <pc:sldMkLst>
          <pc:docMk/>
          <pc:sldMk cId="0" sldId="262"/>
        </pc:sldMkLst>
        <pc:spChg chg="add mod">
          <ac:chgData name="ゲスト ユーザー" userId="" providerId="Windows Live" clId="Web-{EB505E9A-6988-42D5-B658-945B16F4A0C3}" dt="2021-03-30T00:06:40.580" v="41" actId="1076"/>
          <ac:spMkLst>
            <pc:docMk/>
            <pc:sldMk cId="0" sldId="262"/>
            <ac:spMk id="2" creationId="{8A2E0526-55FE-49DC-A249-8E7930DEA3AF}"/>
          </ac:spMkLst>
        </pc:spChg>
        <pc:spChg chg="add mod">
          <ac:chgData name="ゲスト ユーザー" userId="" providerId="Windows Live" clId="Web-{EB505E9A-6988-42D5-B658-945B16F4A0C3}" dt="2021-03-30T00:06:48.752" v="43" actId="1076"/>
          <ac:spMkLst>
            <pc:docMk/>
            <pc:sldMk cId="0" sldId="262"/>
            <ac:spMk id="7" creationId="{FED5C488-5CBA-4221-B4E4-52EF15F5BC2E}"/>
          </ac:spMkLst>
        </pc:spChg>
        <pc:spChg chg="add mod">
          <ac:chgData name="ゲスト ユーザー" userId="" providerId="Windows Live" clId="Web-{EB505E9A-6988-42D5-B658-945B16F4A0C3}" dt="2021-03-30T00:07:31.550" v="56" actId="1076"/>
          <ac:spMkLst>
            <pc:docMk/>
            <pc:sldMk cId="0" sldId="262"/>
            <ac:spMk id="8" creationId="{C2A79FFB-3BB6-4837-B522-FC987702318E}"/>
          </ac:spMkLst>
        </pc:spChg>
        <pc:spChg chg="add mod">
          <ac:chgData name="ゲスト ユーザー" userId="" providerId="Windows Live" clId="Web-{EB505E9A-6988-42D5-B658-945B16F4A0C3}" dt="2021-03-30T00:07:46.316" v="59" actId="1076"/>
          <ac:spMkLst>
            <pc:docMk/>
            <pc:sldMk cId="0" sldId="262"/>
            <ac:spMk id="9" creationId="{B4CE2FEC-D9CA-4819-B467-F893AE227186}"/>
          </ac:spMkLst>
        </pc:spChg>
        <pc:spChg chg="mod">
          <ac:chgData name="ゲスト ユーザー" userId="" providerId="Windows Live" clId="Web-{EB505E9A-6988-42D5-B658-945B16F4A0C3}" dt="2021-03-30T00:07:41.191" v="58" actId="14100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EB505E9A-6988-42D5-B658-945B16F4A0C3}" dt="2021-03-30T00:10:24.241" v="82" actId="1076"/>
        <pc:sldMkLst>
          <pc:docMk/>
          <pc:sldMk cId="0" sldId="263"/>
        </pc:sldMkLst>
        <pc:spChg chg="add mod">
          <ac:chgData name="ゲスト ユーザー" userId="" providerId="Windows Live" clId="Web-{EB505E9A-6988-42D5-B658-945B16F4A0C3}" dt="2021-03-30T00:08:01.691" v="62" actId="20577"/>
          <ac:spMkLst>
            <pc:docMk/>
            <pc:sldMk cId="0" sldId="263"/>
            <ac:spMk id="3" creationId="{D282922A-40A5-4DAC-B749-D18B83A34DF8}"/>
          </ac:spMkLst>
        </pc:spChg>
        <pc:spChg chg="add mod">
          <ac:chgData name="ゲスト ユーザー" userId="" providerId="Windows Live" clId="Web-{EB505E9A-6988-42D5-B658-945B16F4A0C3}" dt="2021-03-30T00:10:09.881" v="81" actId="1076"/>
          <ac:spMkLst>
            <pc:docMk/>
            <pc:sldMk cId="0" sldId="263"/>
            <ac:spMk id="5" creationId="{FC08B19C-5A51-4768-85E6-ACCA2A4F77A9}"/>
          </ac:spMkLst>
        </pc:spChg>
        <pc:spChg chg="add mod">
          <ac:chgData name="ゲスト ユーザー" userId="" providerId="Windows Live" clId="Web-{EB505E9A-6988-42D5-B658-945B16F4A0C3}" dt="2021-03-30T00:10:07.100" v="80" actId="1076"/>
          <ac:spMkLst>
            <pc:docMk/>
            <pc:sldMk cId="0" sldId="263"/>
            <ac:spMk id="6" creationId="{3BC5E472-835A-4AAE-A69C-8271ADA4DD98}"/>
          </ac:spMkLst>
        </pc:spChg>
        <pc:spChg chg="add mod">
          <ac:chgData name="ゲスト ユーザー" userId="" providerId="Windows Live" clId="Web-{EB505E9A-6988-42D5-B658-945B16F4A0C3}" dt="2021-03-30T00:10:24.241" v="82" actId="1076"/>
          <ac:spMkLst>
            <pc:docMk/>
            <pc:sldMk cId="0" sldId="263"/>
            <ac:spMk id="13" creationId="{F4667226-4F5C-498B-870A-4FD76CF8E504}"/>
          </ac:spMkLst>
        </pc:spChg>
        <pc:spChg chg="mod">
          <ac:chgData name="ゲスト ユーザー" userId="" providerId="Windows Live" clId="Web-{EB505E9A-6988-42D5-B658-945B16F4A0C3}" dt="2021-03-30T00:10:02.272" v="79" actId="20577"/>
          <ac:spMkLst>
            <pc:docMk/>
            <pc:sldMk cId="0" sldId="263"/>
            <ac:spMk id="20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30T00:14:27.136" v="109"/>
        <pc:sldMkLst>
          <pc:docMk/>
          <pc:sldMk cId="0" sldId="264"/>
        </pc:sldMkLst>
        <pc:graphicFrameChg chg="mod modGraphic">
          <ac:chgData name="ゲスト ユーザー" userId="" providerId="Windows Live" clId="Web-{EB505E9A-6988-42D5-B658-945B16F4A0C3}" dt="2021-03-30T00:14:27.136" v="109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delSp modSp">
        <pc:chgData name="ゲスト ユーザー" userId="" providerId="Windows Live" clId="Web-{EB505E9A-6988-42D5-B658-945B16F4A0C3}" dt="2021-03-30T00:04:57.063" v="31" actId="1076"/>
        <pc:sldMkLst>
          <pc:docMk/>
          <pc:sldMk cId="0" sldId="318"/>
        </pc:sldMkLst>
        <pc:spChg chg="mod">
          <ac:chgData name="ゲスト ユーザー" userId="" providerId="Windows Live" clId="Web-{EB505E9A-6988-42D5-B658-945B16F4A0C3}" dt="2021-03-30T00:04:57.063" v="3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EB505E9A-6988-42D5-B658-945B16F4A0C3}" dt="2021-03-30T00:04:46.781" v="29" actId="20577"/>
          <ac:spMkLst>
            <pc:docMk/>
            <pc:sldMk cId="0" sldId="318"/>
            <ac:spMk id="1042" creationId="{00000000-0000-0000-0000-000000000000}"/>
          </ac:spMkLst>
        </pc:spChg>
        <pc:spChg chg="del">
          <ac:chgData name="ゲスト ユーザー" userId="" providerId="Windows Live" clId="Web-{EB505E9A-6988-42D5-B658-945B16F4A0C3}" dt="2021-03-30T00:01:16.902" v="3"/>
          <ac:spMkLst>
            <pc:docMk/>
            <pc:sldMk cId="0" sldId="318"/>
            <ac:spMk id="104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29T23:55:33.802" v="1" actId="1076"/>
        <pc:sldMkLst>
          <pc:docMk/>
          <pc:sldMk cId="3429178118" sldId="352"/>
        </pc:sldMkLst>
        <pc:spChg chg="mod">
          <ac:chgData name="ゲスト ユーザー" userId="" providerId="Windows Live" clId="Web-{EB505E9A-6988-42D5-B658-945B16F4A0C3}" dt="2021-03-29T23:55:30.849" v="0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EB505E9A-6988-42D5-B658-945B16F4A0C3}" dt="2021-03-29T23:55:33.802" v="1" actId="1076"/>
          <ac:spMkLst>
            <pc:docMk/>
            <pc:sldMk cId="3429178118" sldId="352"/>
            <ac:spMk id="6" creationId="{CBA769C3-7D6F-4810-AF74-D484EDBBEBA8}"/>
          </ac:spMkLst>
        </pc:spChg>
      </pc:sldChg>
      <pc:sldChg chg="addSp modSp">
        <pc:chgData name="ゲスト ユーザー" userId="" providerId="Windows Live" clId="Web-{EB505E9A-6988-42D5-B658-945B16F4A0C3}" dt="2021-03-30T00:12:26.040" v="99" actId="14100"/>
        <pc:sldMkLst>
          <pc:docMk/>
          <pc:sldMk cId="137768557" sldId="353"/>
        </pc:sldMkLst>
        <pc:spChg chg="mod">
          <ac:chgData name="ゲスト ユーザー" userId="" providerId="Windows Live" clId="Web-{EB505E9A-6988-42D5-B658-945B16F4A0C3}" dt="2021-03-30T00:12:26.040" v="99" actId="14100"/>
          <ac:spMkLst>
            <pc:docMk/>
            <pc:sldMk cId="137768557" sldId="353"/>
            <ac:spMk id="2" creationId="{DC593FD8-6C71-4B69-A2AA-C8514B2A6CEE}"/>
          </ac:spMkLst>
        </pc:spChg>
        <pc:spChg chg="add mod">
          <ac:chgData name="ゲスト ユーザー" userId="" providerId="Windows Live" clId="Web-{EB505E9A-6988-42D5-B658-945B16F4A0C3}" dt="2021-03-30T00:10:52.882" v="88" actId="1076"/>
          <ac:spMkLst>
            <pc:docMk/>
            <pc:sldMk cId="137768557" sldId="353"/>
            <ac:spMk id="3" creationId="{34F7CB1F-D9F0-44F2-8BFF-0C1679C5A9C7}"/>
          </ac:spMkLst>
        </pc:spChg>
        <pc:spChg chg="add mod">
          <ac:chgData name="ゲスト ユーザー" userId="" providerId="Windows Live" clId="Web-{EB505E9A-6988-42D5-B658-945B16F4A0C3}" dt="2021-03-30T00:11:51.196" v="98" actId="20577"/>
          <ac:spMkLst>
            <pc:docMk/>
            <pc:sldMk cId="137768557" sldId="353"/>
            <ac:spMk id="9" creationId="{ECA35AFF-6630-49B0-BBFD-EE184F5D63ED}"/>
          </ac:spMkLst>
        </pc:spChg>
      </pc:sldChg>
      <pc:sldChg chg="modSp">
        <pc:chgData name="ゲスト ユーザー" userId="" providerId="Windows Live" clId="Web-{EB505E9A-6988-42D5-B658-945B16F4A0C3}" dt="2021-03-30T00:13:38.323" v="105" actId="20577"/>
        <pc:sldMkLst>
          <pc:docMk/>
          <pc:sldMk cId="3675781758" sldId="354"/>
        </pc:sldMkLst>
        <pc:spChg chg="mod">
          <ac:chgData name="ゲスト ユーザー" userId="" providerId="Windows Live" clId="Web-{EB505E9A-6988-42D5-B658-945B16F4A0C3}" dt="2021-03-30T00:13:38.323" v="105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delSp">
        <pc:chgData name="ゲスト ユーザー" userId="" providerId="Windows Live" clId="Web-{EB505E9A-6988-42D5-B658-945B16F4A0C3}" dt="2021-03-30T00:00:54.074" v="2"/>
        <pc:sldMkLst>
          <pc:docMk/>
          <pc:sldMk cId="3036806584" sldId="355"/>
        </pc:sldMkLst>
        <pc:picChg chg="del">
          <ac:chgData name="ゲスト ユーザー" userId="" providerId="Windows Live" clId="Web-{EB505E9A-6988-42D5-B658-945B16F4A0C3}" dt="2021-03-30T00:00:54.074" v="2"/>
          <ac:picMkLst>
            <pc:docMk/>
            <pc:sldMk cId="3036806584" sldId="355"/>
            <ac:picMk id="2" creationId="{FA601C08-CA75-4DBC-B4C9-33AB1838AC73}"/>
          </ac:picMkLst>
        </pc:picChg>
      </pc:sldChg>
      <pc:sldChg chg="add del replId">
        <pc:chgData name="ゲスト ユーザー" userId="" providerId="Windows Live" clId="Web-{EB505E9A-6988-42D5-B658-945B16F4A0C3}" dt="2021-03-30T00:11:39.539" v="95"/>
        <pc:sldMkLst>
          <pc:docMk/>
          <pc:sldMk cId="786321489" sldId="402"/>
        </pc:sldMkLst>
      </pc:sldChg>
      <pc:sldChg chg="add del replId">
        <pc:chgData name="ゲスト ユーザー" userId="" providerId="Windows Live" clId="Web-{EB505E9A-6988-42D5-B658-945B16F4A0C3}" dt="2021-03-30T00:11:29.055" v="93"/>
        <pc:sldMkLst>
          <pc:docMk/>
          <pc:sldMk cId="3383104096" sldId="402"/>
        </pc:sldMkLst>
      </pc:sldChg>
      <pc:sldChg chg="add del replId">
        <pc:chgData name="ゲスト ユーザー" userId="" providerId="Windows Live" clId="Web-{EB505E9A-6988-42D5-B658-945B16F4A0C3}" dt="2021-03-30T00:11:13.523" v="91"/>
        <pc:sldMkLst>
          <pc:docMk/>
          <pc:sldMk cId="4073765784" sldId="402"/>
        </pc:sldMkLst>
      </pc:sldChg>
    </pc:docChg>
  </pc:docChgLst>
  <pc:docChgLst>
    <pc:chgData name="ゲスト ユーザー" providerId="Windows Live" clId="Web-{5EE512EA-5BA5-47EA-9F91-7572ADB74980}"/>
    <pc:docChg chg="modSld">
      <pc:chgData name="ゲスト ユーザー" userId="" providerId="Windows Live" clId="Web-{5EE512EA-5BA5-47EA-9F91-7572ADB74980}" dt="2021-04-01T05:12:12.813" v="611" actId="14100"/>
      <pc:docMkLst>
        <pc:docMk/>
      </pc:docMkLst>
      <pc:sldChg chg="addSp delSp modSp">
        <pc:chgData name="ゲスト ユーザー" userId="" providerId="Windows Live" clId="Web-{5EE512EA-5BA5-47EA-9F91-7572ADB74980}" dt="2021-04-01T05:05:34.210" v="463"/>
        <pc:sldMkLst>
          <pc:docMk/>
          <pc:sldMk cId="933237002" sldId="403"/>
        </pc:sldMkLst>
        <pc:spChg chg="mod">
          <ac:chgData name="ゲスト ユーザー" userId="" providerId="Windows Live" clId="Web-{5EE512EA-5BA5-47EA-9F91-7572ADB74980}" dt="2021-04-01T05:00:13.578" v="367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05:03.787" v="458" actId="20577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5EE512EA-5BA5-47EA-9F91-7572ADB74980}" dt="2021-04-01T05:05:34.210" v="463"/>
          <ac:spMkLst>
            <pc:docMk/>
            <pc:sldMk cId="933237002" sldId="403"/>
            <ac:spMk id="9" creationId="{DA41267F-D42B-45AB-9699-C18AF84D9A9F}"/>
          </ac:spMkLst>
        </pc:spChg>
        <pc:spChg chg="mod">
          <ac:chgData name="ゲスト ユーザー" userId="" providerId="Windows Live" clId="Web-{5EE512EA-5BA5-47EA-9F91-7572ADB74980}" dt="2021-04-01T05:00:04.859" v="365" actId="20577"/>
          <ac:spMkLst>
            <pc:docMk/>
            <pc:sldMk cId="933237002" sldId="403"/>
            <ac:spMk id="233" creationId="{00000000-0000-0000-0000-000000000000}"/>
          </ac:spMkLst>
        </pc:spChg>
        <pc:picChg chg="add mod">
          <ac:chgData name="ゲスト ユーザー" userId="" providerId="Windows Live" clId="Web-{5EE512EA-5BA5-47EA-9F91-7572ADB74980}" dt="2021-04-01T05:05:09.553" v="459" actId="1076"/>
          <ac:picMkLst>
            <pc:docMk/>
            <pc:sldMk cId="933237002" sldId="403"/>
            <ac:picMk id="5" creationId="{B4C7EAA7-A644-4EF2-B783-22DEFA420F0E}"/>
          </ac:picMkLst>
        </pc:picChg>
        <pc:picChg chg="add mod">
          <ac:chgData name="ゲスト ユーザー" userId="" providerId="Windows Live" clId="Web-{5EE512EA-5BA5-47EA-9F91-7572ADB74980}" dt="2021-04-01T05:03:00.363" v="373" actId="1076"/>
          <ac:picMkLst>
            <pc:docMk/>
            <pc:sldMk cId="933237002" sldId="403"/>
            <ac:picMk id="6" creationId="{DAEAC238-FFBA-4DBF-B617-D13E3581F2F8}"/>
          </ac:picMkLst>
        </pc:picChg>
        <pc:picChg chg="del">
          <ac:chgData name="ゲスト ユーザー" userId="" providerId="Windows Live" clId="Web-{5EE512EA-5BA5-47EA-9F91-7572ADB74980}" dt="2021-04-01T04:55:21.290" v="303"/>
          <ac:picMkLst>
            <pc:docMk/>
            <pc:sldMk cId="933237002" sldId="403"/>
            <ac:picMk id="8" creationId="{01D5A234-04A6-4131-A30D-E79263B20512}"/>
          </ac:picMkLst>
        </pc:picChg>
        <pc:cxnChg chg="add mod">
          <ac:chgData name="ゲスト ユーザー" userId="" providerId="Windows Live" clId="Web-{5EE512EA-5BA5-47EA-9F91-7572ADB74980}" dt="2021-04-01T05:04:03.520" v="430" actId="14100"/>
          <ac:cxnSpMkLst>
            <pc:docMk/>
            <pc:sldMk cId="933237002" sldId="403"/>
            <ac:cxnSpMk id="7" creationId="{9960EFDB-1F59-4C06-A99D-B464499A645E}"/>
          </ac:cxnSpMkLst>
        </pc:cxnChg>
        <pc:cxnChg chg="add mod">
          <ac:chgData name="ゲスト ユーザー" userId="" providerId="Windows Live" clId="Web-{5EE512EA-5BA5-47EA-9F91-7572ADB74980}" dt="2021-04-01T05:04:12.833" v="433" actId="14100"/>
          <ac:cxnSpMkLst>
            <pc:docMk/>
            <pc:sldMk cId="933237002" sldId="403"/>
            <ac:cxnSpMk id="11" creationId="{993BC8AA-1970-481C-A6F1-79AD3FA8861E}"/>
          </ac:cxnSpMkLst>
        </pc:cxnChg>
        <pc:cxnChg chg="add mod">
          <ac:chgData name="ゲスト ユーザー" userId="" providerId="Windows Live" clId="Web-{5EE512EA-5BA5-47EA-9F91-7572ADB74980}" dt="2021-04-01T05:04:29.177" v="435" actId="1076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modSp">
        <pc:chgData name="ゲスト ユーザー" userId="" providerId="Windows Live" clId="Web-{5EE512EA-5BA5-47EA-9F91-7572ADB74980}" dt="2021-04-01T05:07:54.557" v="548" actId="20577"/>
        <pc:sldMkLst>
          <pc:docMk/>
          <pc:sldMk cId="3143066674" sldId="404"/>
        </pc:sldMkLst>
        <pc:spChg chg="add mod">
          <ac:chgData name="ゲスト ユーザー" userId="" providerId="Windows Live" clId="Web-{5EE512EA-5BA5-47EA-9F91-7572ADB74980}" dt="2021-04-01T05:07:50.979" v="547" actId="20577"/>
          <ac:spMkLst>
            <pc:docMk/>
            <pc:sldMk cId="3143066674" sldId="404"/>
            <ac:spMk id="5" creationId="{A93BF6CD-FC30-4483-B5F7-49B266647C32}"/>
          </ac:spMkLst>
        </pc:spChg>
        <pc:spChg chg="add mod">
          <ac:chgData name="ゲスト ユーザー" userId="" providerId="Windows Live" clId="Web-{5EE512EA-5BA5-47EA-9F91-7572ADB74980}" dt="2021-04-01T05:07:54.557" v="548" actId="20577"/>
          <ac:spMkLst>
            <pc:docMk/>
            <pc:sldMk cId="3143066674" sldId="404"/>
            <ac:spMk id="9" creationId="{CDD40B6D-FB5A-47C7-A866-351E80918B2F}"/>
          </ac:spMkLst>
        </pc:spChg>
      </pc:sldChg>
      <pc:sldChg chg="addSp delSp modSp">
        <pc:chgData name="ゲスト ユーザー" userId="" providerId="Windows Live" clId="Web-{5EE512EA-5BA5-47EA-9F91-7572ADB74980}" dt="2021-04-01T05:12:12.813" v="611" actId="14100"/>
        <pc:sldMkLst>
          <pc:docMk/>
          <pc:sldMk cId="3561179069" sldId="405"/>
        </pc:sldMkLst>
        <pc:spChg chg="mod">
          <ac:chgData name="ゲスト ユーザー" userId="" providerId="Windows Live" clId="Web-{5EE512EA-5BA5-47EA-9F91-7572ADB74980}" dt="2021-04-01T05:10:40.842" v="600" actId="14100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10:43.342" v="601" actId="14100"/>
          <ac:spMkLst>
            <pc:docMk/>
            <pc:sldMk cId="3561179069" sldId="405"/>
            <ac:spMk id="4" creationId="{83B0A878-393B-46A3-903D-A7B604038F61}"/>
          </ac:spMkLst>
        </pc:spChg>
        <pc:picChg chg="mod">
          <ac:chgData name="ゲスト ユーザー" userId="" providerId="Windows Live" clId="Web-{5EE512EA-5BA5-47EA-9F91-7572ADB74980}" dt="2021-04-01T05:08:35.714" v="559" actId="1076"/>
          <ac:picMkLst>
            <pc:docMk/>
            <pc:sldMk cId="3561179069" sldId="405"/>
            <ac:picMk id="2" creationId="{D1AB2A08-D781-4CAE-98EC-39746D9F1FFA}"/>
          </ac:picMkLst>
        </pc:picChg>
        <pc:picChg chg="add del mod">
          <ac:chgData name="ゲスト ユーザー" userId="" providerId="Windows Live" clId="Web-{5EE512EA-5BA5-47EA-9F91-7572ADB74980}" dt="2021-04-01T05:10:11.638" v="596"/>
          <ac:picMkLst>
            <pc:docMk/>
            <pc:sldMk cId="3561179069" sldId="405"/>
            <ac:picMk id="5" creationId="{27573417-A4A3-4B19-B6D5-55E1003E610D}"/>
          </ac:picMkLst>
        </pc:picChg>
        <pc:picChg chg="del">
          <ac:chgData name="ゲスト ユーザー" userId="" providerId="Windows Live" clId="Web-{5EE512EA-5BA5-47EA-9F91-7572ADB74980}" dt="2021-04-01T05:10:31.139" v="597"/>
          <ac:picMkLst>
            <pc:docMk/>
            <pc:sldMk cId="3561179069" sldId="405"/>
            <ac:picMk id="6" creationId="{08E2FF6F-7EAA-4D4F-93DA-EC0DD711FBBE}"/>
          </ac:picMkLst>
        </pc:picChg>
        <pc:picChg chg="add mod">
          <ac:chgData name="ゲスト ユーザー" userId="" providerId="Windows Live" clId="Web-{5EE512EA-5BA5-47EA-9F91-7572ADB74980}" dt="2021-04-01T05:11:31.015" v="607" actId="1076"/>
          <ac:picMkLst>
            <pc:docMk/>
            <pc:sldMk cId="3561179069" sldId="405"/>
            <ac:picMk id="7" creationId="{08F1A6F3-7C0F-4C97-9E1B-D5F9EC5B546A}"/>
          </ac:picMkLst>
        </pc:picChg>
        <pc:picChg chg="add mod">
          <ac:chgData name="ゲスト ユーザー" userId="" providerId="Windows Live" clId="Web-{5EE512EA-5BA5-47EA-9F91-7572ADB74980}" dt="2021-04-01T05:11:33.421" v="608" actId="1076"/>
          <ac:picMkLst>
            <pc:docMk/>
            <pc:sldMk cId="3561179069" sldId="405"/>
            <ac:picMk id="8" creationId="{C50DC8AF-1324-47EC-97FD-D4FE19B98508}"/>
          </ac:picMkLst>
        </pc:picChg>
        <pc:picChg chg="add mod">
          <ac:chgData name="ゲスト ユーザー" userId="" providerId="Windows Live" clId="Web-{5EE512EA-5BA5-47EA-9F91-7572ADB74980}" dt="2021-04-01T05:12:12.813" v="611" actId="14100"/>
          <ac:picMkLst>
            <pc:docMk/>
            <pc:sldMk cId="3561179069" sldId="405"/>
            <ac:picMk id="9" creationId="{78F96F8F-B892-481A-B62F-821BDC9BB444}"/>
          </ac:picMkLst>
        </pc:picChg>
        <pc:picChg chg="mod">
          <ac:chgData name="ゲスト ユーザー" userId="" providerId="Windows Live" clId="Web-{5EE512EA-5BA5-47EA-9F91-7572ADB74980}" dt="2021-04-01T05:08:37.183" v="560" actId="1076"/>
          <ac:picMkLst>
            <pc:docMk/>
            <pc:sldMk cId="3561179069" sldId="405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034AF7D0-997D-40A5-BA0A-0895B91A5E9F}"/>
    <pc:docChg chg="modSld">
      <pc:chgData name="Masaki Suzuki" userId="2c4feb2ed34ad1a7" providerId="Windows Live" clId="Web-{034AF7D0-997D-40A5-BA0A-0895B91A5E9F}" dt="2021-06-14T02:48:13.118" v="1557"/>
      <pc:docMkLst>
        <pc:docMk/>
      </pc:docMkLst>
      <pc:sldChg chg="addSp modSp">
        <pc:chgData name="Masaki Suzuki" userId="2c4feb2ed34ad1a7" providerId="Windows Live" clId="Web-{034AF7D0-997D-40A5-BA0A-0895B91A5E9F}" dt="2021-06-14T01:55:37.951" v="920" actId="14100"/>
        <pc:sldMkLst>
          <pc:docMk/>
          <pc:sldMk cId="3196136318" sldId="380"/>
        </pc:sldMkLst>
        <pc:spChg chg="add mod">
          <ac:chgData name="Masaki Suzuki" userId="2c4feb2ed34ad1a7" providerId="Windows Live" clId="Web-{034AF7D0-997D-40A5-BA0A-0895B91A5E9F}" dt="2021-06-14T01:55:37.951" v="920" actId="14100"/>
          <ac:spMkLst>
            <pc:docMk/>
            <pc:sldMk cId="3196136318" sldId="380"/>
            <ac:spMk id="3" creationId="{B1B84C1F-D19F-4534-B695-36172E37BC33}"/>
          </ac:spMkLst>
        </pc:spChg>
        <pc:picChg chg="mod">
          <ac:chgData name="Masaki Suzuki" userId="2c4feb2ed34ad1a7" providerId="Windows Live" clId="Web-{034AF7D0-997D-40A5-BA0A-0895B91A5E9F}" dt="2021-06-14T01:55:14.029" v="916" actId="1076"/>
          <ac:picMkLst>
            <pc:docMk/>
            <pc:sldMk cId="3196136318" sldId="380"/>
            <ac:picMk id="9" creationId="{286D1800-7862-4530-990A-A7BBFE8750ED}"/>
          </ac:picMkLst>
        </pc:picChg>
      </pc:sldChg>
      <pc:sldChg chg="addSp modSp">
        <pc:chgData name="Masaki Suzuki" userId="2c4feb2ed34ad1a7" providerId="Windows Live" clId="Web-{034AF7D0-997D-40A5-BA0A-0895B91A5E9F}" dt="2021-06-14T00:11:23.995" v="42" actId="1076"/>
        <pc:sldMkLst>
          <pc:docMk/>
          <pc:sldMk cId="1277930480" sldId="404"/>
        </pc:sldMkLst>
        <pc:spChg chg="add mod">
          <ac:chgData name="Masaki Suzuki" userId="2c4feb2ed34ad1a7" providerId="Windows Live" clId="Web-{034AF7D0-997D-40A5-BA0A-0895B91A5E9F}" dt="2021-06-14T00:09:48.040" v="9" actId="1076"/>
          <ac:spMkLst>
            <pc:docMk/>
            <pc:sldMk cId="1277930480" sldId="404"/>
            <ac:spMk id="7" creationId="{83CF3037-F1B9-4CA3-930B-7E759D13FCF2}"/>
          </ac:spMkLst>
        </pc:spChg>
        <pc:spChg chg="add mod">
          <ac:chgData name="Masaki Suzuki" userId="2c4feb2ed34ad1a7" providerId="Windows Live" clId="Web-{034AF7D0-997D-40A5-BA0A-0895B91A5E9F}" dt="2021-06-14T00:10:12.540" v="16" actId="1076"/>
          <ac:spMkLst>
            <pc:docMk/>
            <pc:sldMk cId="1277930480" sldId="404"/>
            <ac:spMk id="13" creationId="{D1A0526E-9AE5-40CD-9394-6E1225A954D0}"/>
          </ac:spMkLst>
        </pc:spChg>
        <pc:spChg chg="add mod">
          <ac:chgData name="Masaki Suzuki" userId="2c4feb2ed34ad1a7" providerId="Windows Live" clId="Web-{034AF7D0-997D-40A5-BA0A-0895B91A5E9F}" dt="2021-06-14T00:10:29.634" v="21" actId="1076"/>
          <ac:spMkLst>
            <pc:docMk/>
            <pc:sldMk cId="1277930480" sldId="404"/>
            <ac:spMk id="14" creationId="{D8D1FDC4-8C11-4465-8E00-23F6898D027A}"/>
          </ac:spMkLst>
        </pc:spChg>
        <pc:spChg chg="add mod">
          <ac:chgData name="Masaki Suzuki" userId="2c4feb2ed34ad1a7" providerId="Windows Live" clId="Web-{034AF7D0-997D-40A5-BA0A-0895B91A5E9F}" dt="2021-06-14T00:10:43.728" v="29" actId="1076"/>
          <ac:spMkLst>
            <pc:docMk/>
            <pc:sldMk cId="1277930480" sldId="404"/>
            <ac:spMk id="18" creationId="{AA3016A8-16D2-4061-94DC-85D562B24D5C}"/>
          </ac:spMkLst>
        </pc:spChg>
        <pc:spChg chg="add mod">
          <ac:chgData name="Masaki Suzuki" userId="2c4feb2ed34ad1a7" providerId="Windows Live" clId="Web-{034AF7D0-997D-40A5-BA0A-0895B91A5E9F}" dt="2021-06-14T00:11:02.229" v="35" actId="1076"/>
          <ac:spMkLst>
            <pc:docMk/>
            <pc:sldMk cId="1277930480" sldId="404"/>
            <ac:spMk id="19" creationId="{B92A300E-0EB6-4952-B118-6B84AABC83D2}"/>
          </ac:spMkLst>
        </pc:spChg>
        <pc:spChg chg="add mod">
          <ac:chgData name="Masaki Suzuki" userId="2c4feb2ed34ad1a7" providerId="Windows Live" clId="Web-{034AF7D0-997D-40A5-BA0A-0895B91A5E9F}" dt="2021-06-14T00:11:23.995" v="42" actId="1076"/>
          <ac:spMkLst>
            <pc:docMk/>
            <pc:sldMk cId="1277930480" sldId="404"/>
            <ac:spMk id="20" creationId="{EEFDCB6A-F826-4707-9E23-977E33D28F44}"/>
          </ac:spMkLst>
        </pc:spChg>
      </pc:sldChg>
      <pc:sldChg chg="addSp modSp">
        <pc:chgData name="Masaki Suzuki" userId="2c4feb2ed34ad1a7" providerId="Windows Live" clId="Web-{034AF7D0-997D-40A5-BA0A-0895B91A5E9F}" dt="2021-06-14T00:14:17.170" v="82" actId="1076"/>
        <pc:sldMkLst>
          <pc:docMk/>
          <pc:sldMk cId="3927025072" sldId="407"/>
        </pc:sldMkLst>
        <pc:spChg chg="add mod">
          <ac:chgData name="Masaki Suzuki" userId="2c4feb2ed34ad1a7" providerId="Windows Live" clId="Web-{034AF7D0-997D-40A5-BA0A-0895B91A5E9F}" dt="2021-06-14T00:11:56.839" v="50" actId="1076"/>
          <ac:spMkLst>
            <pc:docMk/>
            <pc:sldMk cId="3927025072" sldId="407"/>
            <ac:spMk id="3" creationId="{B168A7D5-5421-4CCA-9933-585DFA850100}"/>
          </ac:spMkLst>
        </pc:spChg>
        <pc:spChg chg="add mod">
          <ac:chgData name="Masaki Suzuki" userId="2c4feb2ed34ad1a7" providerId="Windows Live" clId="Web-{034AF7D0-997D-40A5-BA0A-0895B91A5E9F}" dt="2021-06-14T00:12:13.558" v="57" actId="1076"/>
          <ac:spMkLst>
            <pc:docMk/>
            <pc:sldMk cId="3927025072" sldId="407"/>
            <ac:spMk id="5" creationId="{6F52C47A-D3E6-41DC-A0FC-89F6D081AEB9}"/>
          </ac:spMkLst>
        </pc:spChg>
        <pc:spChg chg="add mod">
          <ac:chgData name="Masaki Suzuki" userId="2c4feb2ed34ad1a7" providerId="Windows Live" clId="Web-{034AF7D0-997D-40A5-BA0A-0895B91A5E9F}" dt="2021-06-14T00:12:31.902" v="64" actId="1076"/>
          <ac:spMkLst>
            <pc:docMk/>
            <pc:sldMk cId="3927025072" sldId="407"/>
            <ac:spMk id="17" creationId="{FDB35213-9ED1-4D64-B25E-D9F26B1466C7}"/>
          </ac:spMkLst>
        </pc:spChg>
        <pc:spChg chg="add mod">
          <ac:chgData name="Masaki Suzuki" userId="2c4feb2ed34ad1a7" providerId="Windows Live" clId="Web-{034AF7D0-997D-40A5-BA0A-0895B91A5E9F}" dt="2021-06-14T00:12:52.824" v="72" actId="1076"/>
          <ac:spMkLst>
            <pc:docMk/>
            <pc:sldMk cId="3927025072" sldId="407"/>
            <ac:spMk id="18" creationId="{57C758F9-CD73-4F20-89AC-F727598DEC26}"/>
          </ac:spMkLst>
        </pc:spChg>
        <pc:spChg chg="add mod">
          <ac:chgData name="Masaki Suzuki" userId="2c4feb2ed34ad1a7" providerId="Windows Live" clId="Web-{034AF7D0-997D-40A5-BA0A-0895B91A5E9F}" dt="2021-06-14T00:13:56.372" v="77" actId="14100"/>
          <ac:spMkLst>
            <pc:docMk/>
            <pc:sldMk cId="3927025072" sldId="407"/>
            <ac:spMk id="19" creationId="{003771BD-D30F-4F3E-8AE3-C8EFE4B75C33}"/>
          </ac:spMkLst>
        </pc:spChg>
        <pc:spChg chg="add mod">
          <ac:chgData name="Masaki Suzuki" userId="2c4feb2ed34ad1a7" providerId="Windows Live" clId="Web-{034AF7D0-997D-40A5-BA0A-0895B91A5E9F}" dt="2021-06-14T00:14:17.170" v="82" actId="1076"/>
          <ac:spMkLst>
            <pc:docMk/>
            <pc:sldMk cId="3927025072" sldId="407"/>
            <ac:spMk id="20" creationId="{724D66A5-6C05-4706-BA7D-93A54C1EE638}"/>
          </ac:spMkLst>
        </pc:spChg>
      </pc:sldChg>
      <pc:sldChg chg="addSp modSp">
        <pc:chgData name="Masaki Suzuki" userId="2c4feb2ed34ad1a7" providerId="Windows Live" clId="Web-{034AF7D0-997D-40A5-BA0A-0895B91A5E9F}" dt="2021-06-14T00:20:09.567" v="171" actId="20577"/>
        <pc:sldMkLst>
          <pc:docMk/>
          <pc:sldMk cId="527678250" sldId="409"/>
        </pc:sldMkLst>
        <pc:spChg chg="add mod">
          <ac:chgData name="Masaki Suzuki" userId="2c4feb2ed34ad1a7" providerId="Windows Live" clId="Web-{034AF7D0-997D-40A5-BA0A-0895B91A5E9F}" dt="2021-06-14T00:14:50.764" v="94" actId="1076"/>
          <ac:spMkLst>
            <pc:docMk/>
            <pc:sldMk cId="527678250" sldId="409"/>
            <ac:spMk id="3" creationId="{B98D8BC8-6E8E-451B-AD3B-2690A4758F81}"/>
          </ac:spMkLst>
        </pc:spChg>
        <pc:spChg chg="mod">
          <ac:chgData name="Masaki Suzuki" userId="2c4feb2ed34ad1a7" providerId="Windows Live" clId="Web-{034AF7D0-997D-40A5-BA0A-0895B91A5E9F}" dt="2021-06-14T00:17:48.580" v="147" actId="20577"/>
          <ac:spMkLst>
            <pc:docMk/>
            <pc:sldMk cId="527678250" sldId="409"/>
            <ac:spMk id="6" creationId="{59DF8B85-DCF6-4C32-8C38-264C1E3FAD11}"/>
          </ac:spMkLst>
        </pc:spChg>
        <pc:spChg chg="add mod">
          <ac:chgData name="Masaki Suzuki" userId="2c4feb2ed34ad1a7" providerId="Windows Live" clId="Web-{034AF7D0-997D-40A5-BA0A-0895B91A5E9F}" dt="2021-06-14T00:18:08.861" v="153" actId="20577"/>
          <ac:spMkLst>
            <pc:docMk/>
            <pc:sldMk cId="527678250" sldId="409"/>
            <ac:spMk id="7" creationId="{7DFD8388-BDA0-4F5D-AA1D-22F3EFDCC8BB}"/>
          </ac:spMkLst>
        </pc:spChg>
        <pc:spChg chg="mod">
          <ac:chgData name="Masaki Suzuki" userId="2c4feb2ed34ad1a7" providerId="Windows Live" clId="Web-{034AF7D0-997D-40A5-BA0A-0895B91A5E9F}" dt="2021-06-14T00:20:09.567" v="171" actId="20577"/>
          <ac:spMkLst>
            <pc:docMk/>
            <pc:sldMk cId="527678250" sldId="409"/>
            <ac:spMk id="11" creationId="{6767F72A-B215-4DDD-8F1E-F5C7B53A0E3B}"/>
          </ac:spMkLst>
        </pc:spChg>
        <pc:spChg chg="add mod">
          <ac:chgData name="Masaki Suzuki" userId="2c4feb2ed34ad1a7" providerId="Windows Live" clId="Web-{034AF7D0-997D-40A5-BA0A-0895B91A5E9F}" dt="2021-06-14T00:15:09.733" v="101" actId="1076"/>
          <ac:spMkLst>
            <pc:docMk/>
            <pc:sldMk cId="527678250" sldId="409"/>
            <ac:spMk id="23" creationId="{845ECC6B-ACE1-4880-A06C-74170455D9DC}"/>
          </ac:spMkLst>
        </pc:spChg>
        <pc:spChg chg="add mod">
          <ac:chgData name="Masaki Suzuki" userId="2c4feb2ed34ad1a7" providerId="Windows Live" clId="Web-{034AF7D0-997D-40A5-BA0A-0895B91A5E9F}" dt="2021-06-14T00:15:23.702" v="106" actId="20577"/>
          <ac:spMkLst>
            <pc:docMk/>
            <pc:sldMk cId="527678250" sldId="409"/>
            <ac:spMk id="24" creationId="{C0B8774F-16E3-4DEC-A502-7131E8671DDD}"/>
          </ac:spMkLst>
        </pc:spChg>
        <pc:spChg chg="add mod">
          <ac:chgData name="Masaki Suzuki" userId="2c4feb2ed34ad1a7" providerId="Windows Live" clId="Web-{034AF7D0-997D-40A5-BA0A-0895B91A5E9F}" dt="2021-06-14T00:15:49.874" v="111" actId="1076"/>
          <ac:spMkLst>
            <pc:docMk/>
            <pc:sldMk cId="527678250" sldId="409"/>
            <ac:spMk id="25" creationId="{08011136-D440-4336-93CE-4B0415A44FB8}"/>
          </ac:spMkLst>
        </pc:spChg>
        <pc:spChg chg="add mod">
          <ac:chgData name="Masaki Suzuki" userId="2c4feb2ed34ad1a7" providerId="Windows Live" clId="Web-{034AF7D0-997D-40A5-BA0A-0895B91A5E9F}" dt="2021-06-14T00:17:42.970" v="145" actId="1076"/>
          <ac:spMkLst>
            <pc:docMk/>
            <pc:sldMk cId="527678250" sldId="409"/>
            <ac:spMk id="26" creationId="{87523D1C-91E0-4512-A75D-507CC571362E}"/>
          </ac:spMkLst>
        </pc:spChg>
        <pc:spChg chg="add mod">
          <ac:chgData name="Masaki Suzuki" userId="2c4feb2ed34ad1a7" providerId="Windows Live" clId="Web-{034AF7D0-997D-40A5-BA0A-0895B91A5E9F}" dt="2021-06-14T00:16:36.422" v="126" actId="1076"/>
          <ac:spMkLst>
            <pc:docMk/>
            <pc:sldMk cId="527678250" sldId="409"/>
            <ac:spMk id="27" creationId="{190D0D0A-A459-4ACC-B1C4-F98A8081A2E6}"/>
          </ac:spMkLst>
        </pc:spChg>
        <pc:spChg chg="add mod">
          <ac:chgData name="Masaki Suzuki" userId="2c4feb2ed34ad1a7" providerId="Windows Live" clId="Web-{034AF7D0-997D-40A5-BA0A-0895B91A5E9F}" dt="2021-06-14T00:16:51.844" v="131" actId="14100"/>
          <ac:spMkLst>
            <pc:docMk/>
            <pc:sldMk cId="527678250" sldId="409"/>
            <ac:spMk id="28" creationId="{7F99A7F3-FC81-4B90-8B82-BC176AC66904}"/>
          </ac:spMkLst>
        </pc:spChg>
        <pc:spChg chg="add mod">
          <ac:chgData name="Masaki Suzuki" userId="2c4feb2ed34ad1a7" providerId="Windows Live" clId="Web-{034AF7D0-997D-40A5-BA0A-0895B91A5E9F}" dt="2021-06-14T00:17:04.329" v="137" actId="14100"/>
          <ac:spMkLst>
            <pc:docMk/>
            <pc:sldMk cId="527678250" sldId="409"/>
            <ac:spMk id="29" creationId="{4997D11B-D6EE-493D-94E5-5D234FE63D3F}"/>
          </ac:spMkLst>
        </pc:spChg>
        <pc:spChg chg="add mod">
          <ac:chgData name="Masaki Suzuki" userId="2c4feb2ed34ad1a7" providerId="Windows Live" clId="Web-{034AF7D0-997D-40A5-BA0A-0895B91A5E9F}" dt="2021-06-14T00:17:13.423" v="139" actId="1076"/>
          <ac:spMkLst>
            <pc:docMk/>
            <pc:sldMk cId="527678250" sldId="409"/>
            <ac:spMk id="30" creationId="{1629A235-1A7D-4B21-97B9-DE9E499EF376}"/>
          </ac:spMkLst>
        </pc:spChg>
        <pc:spChg chg="add mod">
          <ac:chgData name="Masaki Suzuki" userId="2c4feb2ed34ad1a7" providerId="Windows Live" clId="Web-{034AF7D0-997D-40A5-BA0A-0895B91A5E9F}" dt="2021-06-14T00:17:23.235" v="142" actId="20577"/>
          <ac:spMkLst>
            <pc:docMk/>
            <pc:sldMk cId="527678250" sldId="409"/>
            <ac:spMk id="31" creationId="{7B4BE373-B2B8-47B2-A323-8839DE5F5E59}"/>
          </ac:spMkLst>
        </pc:spChg>
        <pc:spChg chg="add mod">
          <ac:chgData name="Masaki Suzuki" userId="2c4feb2ed34ad1a7" providerId="Windows Live" clId="Web-{034AF7D0-997D-40A5-BA0A-0895B91A5E9F}" dt="2021-06-14T00:18:52.143" v="161" actId="14100"/>
          <ac:spMkLst>
            <pc:docMk/>
            <pc:sldMk cId="527678250" sldId="409"/>
            <ac:spMk id="33" creationId="{FAEF91C5-FEF5-48C3-969E-F9D8489E1D74}"/>
          </ac:spMkLst>
        </pc:spChg>
        <pc:spChg chg="add mod">
          <ac:chgData name="Masaki Suzuki" userId="2c4feb2ed34ad1a7" providerId="Windows Live" clId="Web-{034AF7D0-997D-40A5-BA0A-0895B91A5E9F}" dt="2021-06-14T00:19:37.613" v="170" actId="1076"/>
          <ac:spMkLst>
            <pc:docMk/>
            <pc:sldMk cId="527678250" sldId="409"/>
            <ac:spMk id="34" creationId="{5DE4F11D-9561-483D-8472-5A8B88C71874}"/>
          </ac:spMkLst>
        </pc:spChg>
      </pc:sldChg>
      <pc:sldChg chg="addSp modSp">
        <pc:chgData name="Masaki Suzuki" userId="2c4feb2ed34ad1a7" providerId="Windows Live" clId="Web-{034AF7D0-997D-40A5-BA0A-0895B91A5E9F}" dt="2021-06-14T01:33:50.131" v="707" actId="20577"/>
        <pc:sldMkLst>
          <pc:docMk/>
          <pc:sldMk cId="462141805" sldId="412"/>
        </pc:sldMkLst>
        <pc:spChg chg="mod">
          <ac:chgData name="Masaki Suzuki" userId="2c4feb2ed34ad1a7" providerId="Windows Live" clId="Web-{034AF7D0-997D-40A5-BA0A-0895B91A5E9F}" dt="2021-06-14T01:33:50.131" v="707" actId="20577"/>
          <ac:spMkLst>
            <pc:docMk/>
            <pc:sldMk cId="462141805" sldId="412"/>
            <ac:spMk id="5" creationId="{2F7EA75B-2D3F-42DD-B0E0-EC60BBFF24DA}"/>
          </ac:spMkLst>
        </pc:spChg>
        <pc:spChg chg="mod">
          <ac:chgData name="Masaki Suzuki" userId="2c4feb2ed34ad1a7" providerId="Windows Live" clId="Web-{034AF7D0-997D-40A5-BA0A-0895B91A5E9F}" dt="2021-06-14T01:28:52.250" v="647" actId="20577"/>
          <ac:spMkLst>
            <pc:docMk/>
            <pc:sldMk cId="462141805" sldId="412"/>
            <ac:spMk id="6" creationId="{5FD2ECB2-1C1A-40DA-AEDF-CF340048781A}"/>
          </ac:spMkLst>
        </pc:spChg>
        <pc:spChg chg="add mod">
          <ac:chgData name="Masaki Suzuki" userId="2c4feb2ed34ad1a7" providerId="Windows Live" clId="Web-{034AF7D0-997D-40A5-BA0A-0895B91A5E9F}" dt="2021-06-14T01:33:01.536" v="694" actId="20577"/>
          <ac:spMkLst>
            <pc:docMk/>
            <pc:sldMk cId="462141805" sldId="412"/>
            <ac:spMk id="13" creationId="{F49B9096-F26D-46C5-A1B5-70DBC24781AB}"/>
          </ac:spMkLst>
        </pc:spChg>
        <pc:spChg chg="mod">
          <ac:chgData name="Masaki Suzuki" userId="2c4feb2ed34ad1a7" providerId="Windows Live" clId="Web-{034AF7D0-997D-40A5-BA0A-0895B91A5E9F}" dt="2021-06-14T01:28:57.282" v="648" actId="1076"/>
          <ac:spMkLst>
            <pc:docMk/>
            <pc:sldMk cId="462141805" sldId="412"/>
            <ac:spMk id="21" creationId="{0F152B17-8232-443C-8444-C8540906BFCD}"/>
          </ac:spMkLst>
        </pc:spChg>
        <pc:spChg chg="add mod">
          <ac:chgData name="Masaki Suzuki" userId="2c4feb2ed34ad1a7" providerId="Windows Live" clId="Web-{034AF7D0-997D-40A5-BA0A-0895B91A5E9F}" dt="2021-06-14T01:33:11.521" v="699" actId="20577"/>
          <ac:spMkLst>
            <pc:docMk/>
            <pc:sldMk cId="462141805" sldId="412"/>
            <ac:spMk id="24" creationId="{F22D256E-DFFE-4B1F-9399-E5A4710FF2DC}"/>
          </ac:spMkLst>
        </pc:spChg>
        <pc:spChg chg="add mod">
          <ac:chgData name="Masaki Suzuki" userId="2c4feb2ed34ad1a7" providerId="Windows Live" clId="Web-{034AF7D0-997D-40A5-BA0A-0895B91A5E9F}" dt="2021-06-14T01:28:29.594" v="642" actId="14100"/>
          <ac:spMkLst>
            <pc:docMk/>
            <pc:sldMk cId="462141805" sldId="412"/>
            <ac:spMk id="25" creationId="{EC4329B0-A539-4F97-A670-2E285372CAC5}"/>
          </ac:spMkLst>
        </pc:spChg>
        <pc:spChg chg="add mod">
          <ac:chgData name="Masaki Suzuki" userId="2c4feb2ed34ad1a7" providerId="Windows Live" clId="Web-{034AF7D0-997D-40A5-BA0A-0895B91A5E9F}" dt="2021-06-14T01:32:26.973" v="690" actId="1076"/>
          <ac:spMkLst>
            <pc:docMk/>
            <pc:sldMk cId="462141805" sldId="412"/>
            <ac:spMk id="27" creationId="{F99B6BCC-5D1A-4C3B-8A4C-6522FB11FB80}"/>
          </ac:spMkLst>
        </pc:spChg>
        <pc:spChg chg="add mod">
          <ac:chgData name="Masaki Suzuki" userId="2c4feb2ed34ad1a7" providerId="Windows Live" clId="Web-{034AF7D0-997D-40A5-BA0A-0895B91A5E9F}" dt="2021-06-14T01:29:21.532" v="658" actId="20577"/>
          <ac:spMkLst>
            <pc:docMk/>
            <pc:sldMk cId="462141805" sldId="412"/>
            <ac:spMk id="29" creationId="{30EA103C-1FBF-41BF-BBD3-31EF79CB9F3E}"/>
          </ac:spMkLst>
        </pc:spChg>
        <pc:spChg chg="add mod">
          <ac:chgData name="Masaki Suzuki" userId="2c4feb2ed34ad1a7" providerId="Windows Live" clId="Web-{034AF7D0-997D-40A5-BA0A-0895B91A5E9F}" dt="2021-06-14T01:30:02.267" v="671" actId="1076"/>
          <ac:spMkLst>
            <pc:docMk/>
            <pc:sldMk cId="462141805" sldId="412"/>
            <ac:spMk id="30" creationId="{E26E58B1-5694-40F4-948B-175C9A579590}"/>
          </ac:spMkLst>
        </pc:spChg>
        <pc:spChg chg="add mod">
          <ac:chgData name="Masaki Suzuki" userId="2c4feb2ed34ad1a7" providerId="Windows Live" clId="Web-{034AF7D0-997D-40A5-BA0A-0895B91A5E9F}" dt="2021-06-14T01:33:43.552" v="705"/>
          <ac:spMkLst>
            <pc:docMk/>
            <pc:sldMk cId="462141805" sldId="412"/>
            <ac:spMk id="31" creationId="{E147235B-433F-4BF4-85F4-C2FD6C3A5609}"/>
          </ac:spMkLst>
        </pc:spChg>
        <pc:spChg chg="add mod">
          <ac:chgData name="Masaki Suzuki" userId="2c4feb2ed34ad1a7" providerId="Windows Live" clId="Web-{034AF7D0-997D-40A5-BA0A-0895B91A5E9F}" dt="2021-06-14T01:30:24.893" v="680" actId="20577"/>
          <ac:spMkLst>
            <pc:docMk/>
            <pc:sldMk cId="462141805" sldId="412"/>
            <ac:spMk id="32" creationId="{4E856353-831D-45CE-9784-A319847BB295}"/>
          </ac:spMkLst>
        </pc:spChg>
        <pc:spChg chg="add mod">
          <ac:chgData name="Masaki Suzuki" userId="2c4feb2ed34ad1a7" providerId="Windows Live" clId="Web-{034AF7D0-997D-40A5-BA0A-0895B91A5E9F}" dt="2021-06-14T01:33:29.162" v="702"/>
          <ac:spMkLst>
            <pc:docMk/>
            <pc:sldMk cId="462141805" sldId="412"/>
            <ac:spMk id="33" creationId="{F8C5565A-5AB6-4D98-B1CC-BE39C7D96338}"/>
          </ac:spMkLst>
        </pc:spChg>
      </pc:sldChg>
      <pc:sldChg chg="addSp delSp modSp">
        <pc:chgData name="Masaki Suzuki" userId="2c4feb2ed34ad1a7" providerId="Windows Live" clId="Web-{034AF7D0-997D-40A5-BA0A-0895B91A5E9F}" dt="2021-06-14T01:48:54.631" v="854" actId="1076"/>
        <pc:sldMkLst>
          <pc:docMk/>
          <pc:sldMk cId="457245884" sldId="413"/>
        </pc:sldMkLst>
        <pc:spChg chg="mod">
          <ac:chgData name="Masaki Suzuki" userId="2c4feb2ed34ad1a7" providerId="Windows Live" clId="Web-{034AF7D0-997D-40A5-BA0A-0895B91A5E9F}" dt="2021-06-14T01:41:51.030" v="816" actId="14100"/>
          <ac:spMkLst>
            <pc:docMk/>
            <pc:sldMk cId="457245884" sldId="413"/>
            <ac:spMk id="6" creationId="{5FD2ECB2-1C1A-40DA-AEDF-CF340048781A}"/>
          </ac:spMkLst>
        </pc:spChg>
        <pc:spChg chg="mod">
          <ac:chgData name="Masaki Suzuki" userId="2c4feb2ed34ad1a7" providerId="Windows Live" clId="Web-{034AF7D0-997D-40A5-BA0A-0895B91A5E9F}" dt="2021-06-14T01:42:37.547" v="829" actId="1076"/>
          <ac:spMkLst>
            <pc:docMk/>
            <pc:sldMk cId="457245884" sldId="413"/>
            <ac:spMk id="7" creationId="{A3734591-2043-4753-84CA-0FCFE08A4AB7}"/>
          </ac:spMkLst>
        </pc:spChg>
        <pc:spChg chg="add mod">
          <ac:chgData name="Masaki Suzuki" userId="2c4feb2ed34ad1a7" providerId="Windows Live" clId="Web-{034AF7D0-997D-40A5-BA0A-0895B91A5E9F}" dt="2021-06-14T01:40:54.560" v="799" actId="1076"/>
          <ac:spMkLst>
            <pc:docMk/>
            <pc:sldMk cId="457245884" sldId="413"/>
            <ac:spMk id="8" creationId="{5E34E8D1-51D5-441D-B17F-95E7A8F36E6F}"/>
          </ac:spMkLst>
        </pc:spChg>
        <pc:spChg chg="add mod">
          <ac:chgData name="Masaki Suzuki" userId="2c4feb2ed34ad1a7" providerId="Windows Live" clId="Web-{034AF7D0-997D-40A5-BA0A-0895B91A5E9F}" dt="2021-06-14T01:48:47.428" v="852" actId="1076"/>
          <ac:spMkLst>
            <pc:docMk/>
            <pc:sldMk cId="457245884" sldId="413"/>
            <ac:spMk id="9" creationId="{58D6A309-3163-4A54-B23C-5BBA45D68248}"/>
          </ac:spMkLst>
        </pc:spChg>
        <pc:spChg chg="mod">
          <ac:chgData name="Masaki Suzuki" userId="2c4feb2ed34ad1a7" providerId="Windows Live" clId="Web-{034AF7D0-997D-40A5-BA0A-0895B91A5E9F}" dt="2021-06-14T01:41:47.639" v="815" actId="14100"/>
          <ac:spMkLst>
            <pc:docMk/>
            <pc:sldMk cId="457245884" sldId="413"/>
            <ac:spMk id="11" creationId="{6767F72A-B215-4DDD-8F1E-F5C7B53A0E3B}"/>
          </ac:spMkLst>
        </pc:spChg>
        <pc:spChg chg="mod">
          <ac:chgData name="Masaki Suzuki" userId="2c4feb2ed34ad1a7" providerId="Windows Live" clId="Web-{034AF7D0-997D-40A5-BA0A-0895B91A5E9F}" dt="2021-06-14T01:43:19.110" v="841" actId="20577"/>
          <ac:spMkLst>
            <pc:docMk/>
            <pc:sldMk cId="457245884" sldId="413"/>
            <ac:spMk id="22" creationId="{FA24BE46-C6B2-4F58-B2CA-C84206F1F9C1}"/>
          </ac:spMkLst>
        </pc:spChg>
        <pc:spChg chg="mod">
          <ac:chgData name="Masaki Suzuki" userId="2c4feb2ed34ad1a7" providerId="Windows Live" clId="Web-{034AF7D0-997D-40A5-BA0A-0895B91A5E9F}" dt="2021-06-14T01:43:09.016" v="838" actId="20577"/>
          <ac:spMkLst>
            <pc:docMk/>
            <pc:sldMk cId="457245884" sldId="413"/>
            <ac:spMk id="31" creationId="{D018AE7D-17EE-4D69-B38C-1EC3B7FAF191}"/>
          </ac:spMkLst>
        </pc:spChg>
        <pc:spChg chg="mod">
          <ac:chgData name="Masaki Suzuki" userId="2c4feb2ed34ad1a7" providerId="Windows Live" clId="Web-{034AF7D0-997D-40A5-BA0A-0895B91A5E9F}" dt="2021-06-14T01:43:26.438" v="843" actId="20577"/>
          <ac:spMkLst>
            <pc:docMk/>
            <pc:sldMk cId="457245884" sldId="413"/>
            <ac:spMk id="32" creationId="{7DD9921F-E139-4EBD-8061-3B15D9DBCAC0}"/>
          </ac:spMkLst>
        </pc:spChg>
        <pc:spChg chg="mod">
          <ac:chgData name="Masaki Suzuki" userId="2c4feb2ed34ad1a7" providerId="Windows Live" clId="Web-{034AF7D0-997D-40A5-BA0A-0895B91A5E9F}" dt="2021-06-14T01:42:56.969" v="834" actId="1076"/>
          <ac:spMkLst>
            <pc:docMk/>
            <pc:sldMk cId="457245884" sldId="413"/>
            <ac:spMk id="35" creationId="{A0E93258-C593-49EC-9590-C36DEA1D9580}"/>
          </ac:spMkLst>
        </pc:spChg>
        <pc:spChg chg="mod">
          <ac:chgData name="Masaki Suzuki" userId="2c4feb2ed34ad1a7" providerId="Windows Live" clId="Web-{034AF7D0-997D-40A5-BA0A-0895B91A5E9F}" dt="2021-06-14T01:42:15.155" v="823" actId="1076"/>
          <ac:spMkLst>
            <pc:docMk/>
            <pc:sldMk cId="457245884" sldId="413"/>
            <ac:spMk id="38" creationId="{B3BEF764-1642-449F-9863-314F300A7352}"/>
          </ac:spMkLst>
        </pc:spChg>
        <pc:spChg chg="del">
          <ac:chgData name="Masaki Suzuki" userId="2c4feb2ed34ad1a7" providerId="Windows Live" clId="Web-{034AF7D0-997D-40A5-BA0A-0895B91A5E9F}" dt="2021-06-14T01:42:20.374" v="824"/>
          <ac:spMkLst>
            <pc:docMk/>
            <pc:sldMk cId="457245884" sldId="413"/>
            <ac:spMk id="39" creationId="{CAEF3B18-065A-458F-BEE8-FB8C88F82D0C}"/>
          </ac:spMkLst>
        </pc:spChg>
        <pc:spChg chg="add mod">
          <ac:chgData name="Masaki Suzuki" userId="2c4feb2ed34ad1a7" providerId="Windows Live" clId="Web-{034AF7D0-997D-40A5-BA0A-0895B91A5E9F}" dt="2021-06-14T01:41:06.279" v="804" actId="20577"/>
          <ac:spMkLst>
            <pc:docMk/>
            <pc:sldMk cId="457245884" sldId="413"/>
            <ac:spMk id="41" creationId="{43DC1A8C-EB4B-4730-9C13-9ABD6CA98D4E}"/>
          </ac:spMkLst>
        </pc:spChg>
        <pc:spChg chg="add mod">
          <ac:chgData name="Masaki Suzuki" userId="2c4feb2ed34ad1a7" providerId="Windows Live" clId="Web-{034AF7D0-997D-40A5-BA0A-0895B91A5E9F}" dt="2021-06-14T01:41:19.483" v="808" actId="20577"/>
          <ac:spMkLst>
            <pc:docMk/>
            <pc:sldMk cId="457245884" sldId="413"/>
            <ac:spMk id="42" creationId="{B2E11136-D9C5-493E-8986-8F1FF67231AC}"/>
          </ac:spMkLst>
        </pc:spChg>
        <pc:spChg chg="add mod">
          <ac:chgData name="Masaki Suzuki" userId="2c4feb2ed34ad1a7" providerId="Windows Live" clId="Web-{034AF7D0-997D-40A5-BA0A-0895B91A5E9F}" dt="2021-06-14T01:41:54.780" v="817" actId="1076"/>
          <ac:spMkLst>
            <pc:docMk/>
            <pc:sldMk cId="457245884" sldId="413"/>
            <ac:spMk id="43" creationId="{FF40EFD4-6B2E-49CA-9598-797F338D0605}"/>
          </ac:spMkLst>
        </pc:spChg>
        <pc:spChg chg="add mod">
          <ac:chgData name="Masaki Suzuki" userId="2c4feb2ed34ad1a7" providerId="Windows Live" clId="Web-{034AF7D0-997D-40A5-BA0A-0895B91A5E9F}" dt="2021-06-14T01:43:36.891" v="845" actId="1076"/>
          <ac:spMkLst>
            <pc:docMk/>
            <pc:sldMk cId="457245884" sldId="413"/>
            <ac:spMk id="44" creationId="{E5D95600-06B4-453F-BBE5-3A499DE3DDF5}"/>
          </ac:spMkLst>
        </pc:spChg>
        <pc:spChg chg="mod">
          <ac:chgData name="Masaki Suzuki" userId="2c4feb2ed34ad1a7" providerId="Windows Live" clId="Web-{034AF7D0-997D-40A5-BA0A-0895B91A5E9F}" dt="2021-06-14T01:43:03.234" v="836" actId="20577"/>
          <ac:spMkLst>
            <pc:docMk/>
            <pc:sldMk cId="457245884" sldId="413"/>
            <ac:spMk id="49" creationId="{FFFB6EA6-E736-45FB-BB04-9585521C73F3}"/>
          </ac:spMkLst>
        </pc:spChg>
        <pc:spChg chg="add mod">
          <ac:chgData name="Masaki Suzuki" userId="2c4feb2ed34ad1a7" providerId="Windows Live" clId="Web-{034AF7D0-997D-40A5-BA0A-0895B91A5E9F}" dt="2021-06-14T01:43:46.313" v="848" actId="20577"/>
          <ac:spMkLst>
            <pc:docMk/>
            <pc:sldMk cId="457245884" sldId="413"/>
            <ac:spMk id="55" creationId="{C4D22287-3866-4265-AEFA-1A812625CDC0}"/>
          </ac:spMkLst>
        </pc:spChg>
        <pc:spChg chg="add mod">
          <ac:chgData name="Masaki Suzuki" userId="2c4feb2ed34ad1a7" providerId="Windows Live" clId="Web-{034AF7D0-997D-40A5-BA0A-0895B91A5E9F}" dt="2021-06-14T01:48:54.631" v="854" actId="1076"/>
          <ac:spMkLst>
            <pc:docMk/>
            <pc:sldMk cId="457245884" sldId="413"/>
            <ac:spMk id="57" creationId="{E2AD6E34-204F-4B93-90BD-8A683CE293EB}"/>
          </ac:spMkLst>
        </pc:spChg>
      </pc:sldChg>
      <pc:sldChg chg="addSp modSp">
        <pc:chgData name="Masaki Suzuki" userId="2c4feb2ed34ad1a7" providerId="Windows Live" clId="Web-{034AF7D0-997D-40A5-BA0A-0895B91A5E9F}" dt="2021-06-14T01:40:16.372" v="789" actId="1076"/>
        <pc:sldMkLst>
          <pc:docMk/>
          <pc:sldMk cId="2642435103" sldId="414"/>
        </pc:sldMkLst>
        <pc:spChg chg="mod">
          <ac:chgData name="Masaki Suzuki" userId="2c4feb2ed34ad1a7" providerId="Windows Live" clId="Web-{034AF7D0-997D-40A5-BA0A-0895B91A5E9F}" dt="2021-06-14T01:35:54.992" v="737" actId="1076"/>
          <ac:spMkLst>
            <pc:docMk/>
            <pc:sldMk cId="2642435103" sldId="414"/>
            <ac:spMk id="5" creationId="{83CFE51C-0818-46A1-A71A-700B874759F6}"/>
          </ac:spMkLst>
        </pc:spChg>
        <pc:spChg chg="mod">
          <ac:chgData name="Masaki Suzuki" userId="2c4feb2ed34ad1a7" providerId="Windows Live" clId="Web-{034AF7D0-997D-40A5-BA0A-0895B91A5E9F}" dt="2021-06-14T01:35:09.117" v="727" actId="20577"/>
          <ac:spMkLst>
            <pc:docMk/>
            <pc:sldMk cId="2642435103" sldId="414"/>
            <ac:spMk id="7" creationId="{9820F43F-A630-4E09-BF21-7F27D21BA845}"/>
          </ac:spMkLst>
        </pc:spChg>
        <pc:spChg chg="mod">
          <ac:chgData name="Masaki Suzuki" userId="2c4feb2ed34ad1a7" providerId="Windows Live" clId="Web-{034AF7D0-997D-40A5-BA0A-0895B91A5E9F}" dt="2021-06-14T01:35:17.773" v="730" actId="20577"/>
          <ac:spMkLst>
            <pc:docMk/>
            <pc:sldMk cId="2642435103" sldId="414"/>
            <ac:spMk id="8" creationId="{9966B473-CB76-4D6B-80DE-78AE94CD8107}"/>
          </ac:spMkLst>
        </pc:spChg>
        <pc:spChg chg="mod">
          <ac:chgData name="Masaki Suzuki" userId="2c4feb2ed34ad1a7" providerId="Windows Live" clId="Web-{034AF7D0-997D-40A5-BA0A-0895B91A5E9F}" dt="2021-06-14T01:37:15.634" v="746" actId="20577"/>
          <ac:spMkLst>
            <pc:docMk/>
            <pc:sldMk cId="2642435103" sldId="414"/>
            <ac:spMk id="11" creationId="{6767F72A-B215-4DDD-8F1E-F5C7B53A0E3B}"/>
          </ac:spMkLst>
        </pc:spChg>
        <pc:spChg chg="mod">
          <ac:chgData name="Masaki Suzuki" userId="2c4feb2ed34ad1a7" providerId="Windows Live" clId="Web-{034AF7D0-997D-40A5-BA0A-0895B91A5E9F}" dt="2021-06-14T01:35:50.899" v="736" actId="1076"/>
          <ac:spMkLst>
            <pc:docMk/>
            <pc:sldMk cId="2642435103" sldId="414"/>
            <ac:spMk id="12" creationId="{8FC4EB9B-D921-4A58-AB1A-0CE6F553724A}"/>
          </ac:spMkLst>
        </pc:spChg>
        <pc:spChg chg="mod">
          <ac:chgData name="Masaki Suzuki" userId="2c4feb2ed34ad1a7" providerId="Windows Live" clId="Web-{034AF7D0-997D-40A5-BA0A-0895B91A5E9F}" dt="2021-06-14T01:37:52.401" v="757" actId="1076"/>
          <ac:spMkLst>
            <pc:docMk/>
            <pc:sldMk cId="2642435103" sldId="414"/>
            <ac:spMk id="13" creationId="{516D5849-FBEF-431E-94A2-F6CD702AAE00}"/>
          </ac:spMkLst>
        </pc:spChg>
        <pc:spChg chg="mod">
          <ac:chgData name="Masaki Suzuki" userId="2c4feb2ed34ad1a7" providerId="Windows Live" clId="Web-{034AF7D0-997D-40A5-BA0A-0895B91A5E9F}" dt="2021-06-14T01:37:42.760" v="753" actId="1076"/>
          <ac:spMkLst>
            <pc:docMk/>
            <pc:sldMk cId="2642435103" sldId="414"/>
            <ac:spMk id="15" creationId="{3B372FBD-7B1B-4DC1-8CE1-9A6422F88049}"/>
          </ac:spMkLst>
        </pc:spChg>
        <pc:spChg chg="mod">
          <ac:chgData name="Masaki Suzuki" userId="2c4feb2ed34ad1a7" providerId="Windows Live" clId="Web-{034AF7D0-997D-40A5-BA0A-0895B91A5E9F}" dt="2021-06-14T01:37:38.760" v="752" actId="1076"/>
          <ac:spMkLst>
            <pc:docMk/>
            <pc:sldMk cId="2642435103" sldId="414"/>
            <ac:spMk id="16" creationId="{8E4310EA-FF1B-41A2-ADF5-4AF3FBB4ED1F}"/>
          </ac:spMkLst>
        </pc:spChg>
        <pc:spChg chg="mod">
          <ac:chgData name="Masaki Suzuki" userId="2c4feb2ed34ad1a7" providerId="Windows Live" clId="Web-{034AF7D0-997D-40A5-BA0A-0895B91A5E9F}" dt="2021-06-14T01:38:13.651" v="764" actId="1076"/>
          <ac:spMkLst>
            <pc:docMk/>
            <pc:sldMk cId="2642435103" sldId="414"/>
            <ac:spMk id="17" creationId="{80B58D5A-0000-464E-BB23-97BFD8361D4C}"/>
          </ac:spMkLst>
        </pc:spChg>
        <pc:spChg chg="mod">
          <ac:chgData name="Masaki Suzuki" userId="2c4feb2ed34ad1a7" providerId="Windows Live" clId="Web-{034AF7D0-997D-40A5-BA0A-0895B91A5E9F}" dt="2021-06-14T01:38:32.370" v="769" actId="1076"/>
          <ac:spMkLst>
            <pc:docMk/>
            <pc:sldMk cId="2642435103" sldId="414"/>
            <ac:spMk id="21" creationId="{D3E8EFA9-CFFD-46EE-B9CE-EEC2103B79FE}"/>
          </ac:spMkLst>
        </pc:spChg>
        <pc:spChg chg="mod">
          <ac:chgData name="Masaki Suzuki" userId="2c4feb2ed34ad1a7" providerId="Windows Live" clId="Web-{034AF7D0-997D-40A5-BA0A-0895B91A5E9F}" dt="2021-06-14T01:38:36.558" v="770" actId="1076"/>
          <ac:spMkLst>
            <pc:docMk/>
            <pc:sldMk cId="2642435103" sldId="414"/>
            <ac:spMk id="29" creationId="{95A174DE-6370-48BE-BC1F-726038784CA6}"/>
          </ac:spMkLst>
        </pc:spChg>
        <pc:spChg chg="mod">
          <ac:chgData name="Masaki Suzuki" userId="2c4feb2ed34ad1a7" providerId="Windows Live" clId="Web-{034AF7D0-997D-40A5-BA0A-0895B91A5E9F}" dt="2021-06-14T01:40:05.106" v="786" actId="20577"/>
          <ac:spMkLst>
            <pc:docMk/>
            <pc:sldMk cId="2642435103" sldId="414"/>
            <ac:spMk id="33" creationId="{F5F580CE-C964-48FB-A9F7-04EDDCEB2073}"/>
          </ac:spMkLst>
        </pc:spChg>
        <pc:spChg chg="mod">
          <ac:chgData name="Masaki Suzuki" userId="2c4feb2ed34ad1a7" providerId="Windows Live" clId="Web-{034AF7D0-997D-40A5-BA0A-0895B91A5E9F}" dt="2021-06-14T01:34:01.272" v="709" actId="20577"/>
          <ac:spMkLst>
            <pc:docMk/>
            <pc:sldMk cId="2642435103" sldId="414"/>
            <ac:spMk id="34" creationId="{5D3EDC37-3DC8-467A-A009-29991D38AF65}"/>
          </ac:spMkLst>
        </pc:spChg>
        <pc:spChg chg="add mod">
          <ac:chgData name="Masaki Suzuki" userId="2c4feb2ed34ad1a7" providerId="Windows Live" clId="Web-{034AF7D0-997D-40A5-BA0A-0895B91A5E9F}" dt="2021-06-14T01:38:47.417" v="772" actId="1076"/>
          <ac:spMkLst>
            <pc:docMk/>
            <pc:sldMk cId="2642435103" sldId="414"/>
            <ac:spMk id="35" creationId="{628E20B5-E235-47D8-A981-0BA131FD2FF4}"/>
          </ac:spMkLst>
        </pc:spChg>
        <pc:spChg chg="add mod">
          <ac:chgData name="Masaki Suzuki" userId="2c4feb2ed34ad1a7" providerId="Windows Live" clId="Web-{034AF7D0-997D-40A5-BA0A-0895B91A5E9F}" dt="2021-06-14T01:39:01.043" v="775" actId="1076"/>
          <ac:spMkLst>
            <pc:docMk/>
            <pc:sldMk cId="2642435103" sldId="414"/>
            <ac:spMk id="36" creationId="{3834BD73-C1FF-4F36-B302-342E1E1071F3}"/>
          </ac:spMkLst>
        </pc:spChg>
        <pc:spChg chg="add mod">
          <ac:chgData name="Masaki Suzuki" userId="2c4feb2ed34ad1a7" providerId="Windows Live" clId="Web-{034AF7D0-997D-40A5-BA0A-0895B91A5E9F}" dt="2021-06-14T01:39:23.934" v="779" actId="1076"/>
          <ac:spMkLst>
            <pc:docMk/>
            <pc:sldMk cId="2642435103" sldId="414"/>
            <ac:spMk id="37" creationId="{67D26586-AA81-497D-A513-BFBD9D51AD7F}"/>
          </ac:spMkLst>
        </pc:spChg>
        <pc:spChg chg="add mod">
          <ac:chgData name="Masaki Suzuki" userId="2c4feb2ed34ad1a7" providerId="Windows Live" clId="Web-{034AF7D0-997D-40A5-BA0A-0895B91A5E9F}" dt="2021-06-14T01:39:45.450" v="784" actId="1076"/>
          <ac:spMkLst>
            <pc:docMk/>
            <pc:sldMk cId="2642435103" sldId="414"/>
            <ac:spMk id="38" creationId="{703EC5F5-3B63-4EE6-9339-ACD223D2A306}"/>
          </ac:spMkLst>
        </pc:spChg>
        <pc:spChg chg="add mod">
          <ac:chgData name="Masaki Suzuki" userId="2c4feb2ed34ad1a7" providerId="Windows Live" clId="Web-{034AF7D0-997D-40A5-BA0A-0895B91A5E9F}" dt="2021-06-14T01:40:16.372" v="789" actId="1076"/>
          <ac:spMkLst>
            <pc:docMk/>
            <pc:sldMk cId="2642435103" sldId="414"/>
            <ac:spMk id="39" creationId="{3F2AF696-5CA3-41D0-AF9F-63E61FCD83CD}"/>
          </ac:spMkLst>
        </pc:spChg>
        <pc:spChg chg="mod">
          <ac:chgData name="Masaki Suzuki" userId="2c4feb2ed34ad1a7" providerId="Windows Live" clId="Web-{034AF7D0-997D-40A5-BA0A-0895B91A5E9F}" dt="2021-06-14T01:36:06.164" v="740" actId="1076"/>
          <ac:spMkLst>
            <pc:docMk/>
            <pc:sldMk cId="2642435103" sldId="414"/>
            <ac:spMk id="41" creationId="{9BE0E79F-5168-4990-8AE9-CFF4B6BE92AA}"/>
          </ac:spMkLst>
        </pc:spChg>
        <pc:spChg chg="mod">
          <ac:chgData name="Masaki Suzuki" userId="2c4feb2ed34ad1a7" providerId="Windows Live" clId="Web-{034AF7D0-997D-40A5-BA0A-0895B91A5E9F}" dt="2021-06-14T01:34:36.303" v="716" actId="20577"/>
          <ac:spMkLst>
            <pc:docMk/>
            <pc:sldMk cId="2642435103" sldId="414"/>
            <ac:spMk id="43" creationId="{05B03CB3-AFF9-4715-B675-05C3CE71AF52}"/>
          </ac:spMkLst>
        </pc:spChg>
        <pc:spChg chg="mod">
          <ac:chgData name="Masaki Suzuki" userId="2c4feb2ed34ad1a7" providerId="Windows Live" clId="Web-{034AF7D0-997D-40A5-BA0A-0895B91A5E9F}" dt="2021-06-14T01:36:02.680" v="739" actId="1076"/>
          <ac:spMkLst>
            <pc:docMk/>
            <pc:sldMk cId="2642435103" sldId="414"/>
            <ac:spMk id="45" creationId="{06F04FE2-AE7B-4913-ABE9-1E08038F33DD}"/>
          </ac:spMkLst>
        </pc:spChg>
        <pc:spChg chg="mod">
          <ac:chgData name="Masaki Suzuki" userId="2c4feb2ed34ad1a7" providerId="Windows Live" clId="Web-{034AF7D0-997D-40A5-BA0A-0895B91A5E9F}" dt="2021-06-14T01:35:59.727" v="738" actId="1076"/>
          <ac:spMkLst>
            <pc:docMk/>
            <pc:sldMk cId="2642435103" sldId="414"/>
            <ac:spMk id="49" creationId="{80F4BB15-C8D9-4BEB-968C-351BAF6C58CA}"/>
          </ac:spMkLst>
        </pc:spChg>
        <pc:spChg chg="mod">
          <ac:chgData name="Masaki Suzuki" userId="2c4feb2ed34ad1a7" providerId="Windows Live" clId="Web-{034AF7D0-997D-40A5-BA0A-0895B91A5E9F}" dt="2021-06-14T01:35:48.195" v="735" actId="1076"/>
          <ac:spMkLst>
            <pc:docMk/>
            <pc:sldMk cId="2642435103" sldId="414"/>
            <ac:spMk id="51" creationId="{1CAF7CDA-C615-43B9-9DE7-4E4BBE11D315}"/>
          </ac:spMkLst>
        </pc:spChg>
      </pc:sldChg>
      <pc:sldChg chg="addSp modSp">
        <pc:chgData name="Masaki Suzuki" userId="2c4feb2ed34ad1a7" providerId="Windows Live" clId="Web-{034AF7D0-997D-40A5-BA0A-0895B91A5E9F}" dt="2021-06-14T01:55:00.169" v="914" actId="14100"/>
        <pc:sldMkLst>
          <pc:docMk/>
          <pc:sldMk cId="564077160" sldId="415"/>
        </pc:sldMkLst>
        <pc:spChg chg="mod">
          <ac:chgData name="Masaki Suzuki" userId="2c4feb2ed34ad1a7" providerId="Windows Live" clId="Web-{034AF7D0-997D-40A5-BA0A-0895B91A5E9F}" dt="2021-06-14T01:50:21.899" v="872" actId="1076"/>
          <ac:spMkLst>
            <pc:docMk/>
            <pc:sldMk cId="564077160" sldId="415"/>
            <ac:spMk id="5" creationId="{34F80885-D7B3-4510-B1B1-658B3EC01E1B}"/>
          </ac:spMkLst>
        </pc:spChg>
        <pc:spChg chg="mod">
          <ac:chgData name="Masaki Suzuki" userId="2c4feb2ed34ad1a7" providerId="Windows Live" clId="Web-{034AF7D0-997D-40A5-BA0A-0895B91A5E9F}" dt="2021-06-14T01:50:04.914" v="869" actId="14100"/>
          <ac:spMkLst>
            <pc:docMk/>
            <pc:sldMk cId="564077160" sldId="415"/>
            <ac:spMk id="6" creationId="{5FD2ECB2-1C1A-40DA-AEDF-CF340048781A}"/>
          </ac:spMkLst>
        </pc:spChg>
        <pc:spChg chg="add mod">
          <ac:chgData name="Masaki Suzuki" userId="2c4feb2ed34ad1a7" providerId="Windows Live" clId="Web-{034AF7D0-997D-40A5-BA0A-0895B91A5E9F}" dt="2021-06-14T01:52:02.197" v="895" actId="1076"/>
          <ac:spMkLst>
            <pc:docMk/>
            <pc:sldMk cId="564077160" sldId="415"/>
            <ac:spMk id="10" creationId="{FE3E49D8-88D3-4C2A-BC2B-2421D9875636}"/>
          </ac:spMkLst>
        </pc:spChg>
        <pc:spChg chg="mod">
          <ac:chgData name="Masaki Suzuki" userId="2c4feb2ed34ad1a7" providerId="Windows Live" clId="Web-{034AF7D0-997D-40A5-BA0A-0895B91A5E9F}" dt="2021-06-14T01:55:00.169" v="914" actId="14100"/>
          <ac:spMkLst>
            <pc:docMk/>
            <pc:sldMk cId="564077160" sldId="415"/>
            <ac:spMk id="11" creationId="{6767F72A-B215-4DDD-8F1E-F5C7B53A0E3B}"/>
          </ac:spMkLst>
        </pc:spChg>
        <pc:spChg chg="mod">
          <ac:chgData name="Masaki Suzuki" userId="2c4feb2ed34ad1a7" providerId="Windows Live" clId="Web-{034AF7D0-997D-40A5-BA0A-0895B91A5E9F}" dt="2021-06-14T01:52:58.417" v="908" actId="1076"/>
          <ac:spMkLst>
            <pc:docMk/>
            <pc:sldMk cId="564077160" sldId="415"/>
            <ac:spMk id="12" creationId="{0ED8A7CB-F691-4AF1-BE9E-2926FD2E526D}"/>
          </ac:spMkLst>
        </pc:spChg>
        <pc:spChg chg="mod">
          <ac:chgData name="Masaki Suzuki" userId="2c4feb2ed34ad1a7" providerId="Windows Live" clId="Web-{034AF7D0-997D-40A5-BA0A-0895B91A5E9F}" dt="2021-06-14T01:51:56.572" v="893" actId="1076"/>
          <ac:spMkLst>
            <pc:docMk/>
            <pc:sldMk cId="564077160" sldId="415"/>
            <ac:spMk id="13" creationId="{87B1345B-9868-45B7-8607-BBB324602FF3}"/>
          </ac:spMkLst>
        </pc:spChg>
        <pc:spChg chg="mod">
          <ac:chgData name="Masaki Suzuki" userId="2c4feb2ed34ad1a7" providerId="Windows Live" clId="Web-{034AF7D0-997D-40A5-BA0A-0895B91A5E9F}" dt="2021-06-14T01:51:59.463" v="894" actId="1076"/>
          <ac:spMkLst>
            <pc:docMk/>
            <pc:sldMk cId="564077160" sldId="415"/>
            <ac:spMk id="14" creationId="{72618CC0-B2E6-4656-A50E-9DC9EBB6194C}"/>
          </ac:spMkLst>
        </pc:spChg>
        <pc:spChg chg="mod">
          <ac:chgData name="Masaki Suzuki" userId="2c4feb2ed34ad1a7" providerId="Windows Live" clId="Web-{034AF7D0-997D-40A5-BA0A-0895B91A5E9F}" dt="2021-06-14T01:52:54.839" v="907" actId="1076"/>
          <ac:spMkLst>
            <pc:docMk/>
            <pc:sldMk cId="564077160" sldId="415"/>
            <ac:spMk id="15" creationId="{901F6A70-6960-4B4A-8F46-77DEC481D64B}"/>
          </ac:spMkLst>
        </pc:spChg>
        <pc:spChg chg="add mod">
          <ac:chgData name="Masaki Suzuki" userId="2c4feb2ed34ad1a7" providerId="Windows Live" clId="Web-{034AF7D0-997D-40A5-BA0A-0895B91A5E9F}" dt="2021-06-14T01:52:38.198" v="904" actId="14100"/>
          <ac:spMkLst>
            <pc:docMk/>
            <pc:sldMk cId="564077160" sldId="415"/>
            <ac:spMk id="16" creationId="{40F69552-8F4E-464C-83CA-9C3D0870C4DE}"/>
          </ac:spMkLst>
        </pc:spChg>
        <pc:spChg chg="mod">
          <ac:chgData name="Masaki Suzuki" userId="2c4feb2ed34ad1a7" providerId="Windows Live" clId="Web-{034AF7D0-997D-40A5-BA0A-0895B91A5E9F}" dt="2021-06-14T01:51:14.806" v="883" actId="1076"/>
          <ac:spMkLst>
            <pc:docMk/>
            <pc:sldMk cId="564077160" sldId="415"/>
            <ac:spMk id="24" creationId="{0AA5DD9E-DD9C-426F-B072-5F2342CB483B}"/>
          </ac:spMkLst>
        </pc:spChg>
        <pc:spChg chg="add mod">
          <ac:chgData name="Masaki Suzuki" userId="2c4feb2ed34ad1a7" providerId="Windows Live" clId="Web-{034AF7D0-997D-40A5-BA0A-0895B91A5E9F}" dt="2021-06-14T01:51:16.837" v="884" actId="1076"/>
          <ac:spMkLst>
            <pc:docMk/>
            <pc:sldMk cId="564077160" sldId="415"/>
            <ac:spMk id="27" creationId="{884FCA8A-79C2-44D5-94FC-1E0B51FB9A60}"/>
          </ac:spMkLst>
        </pc:spChg>
        <pc:spChg chg="add mod">
          <ac:chgData name="Masaki Suzuki" userId="2c4feb2ed34ad1a7" providerId="Windows Live" clId="Web-{034AF7D0-997D-40A5-BA0A-0895B91A5E9F}" dt="2021-06-14T01:53:03.136" v="909" actId="1076"/>
          <ac:spMkLst>
            <pc:docMk/>
            <pc:sldMk cId="564077160" sldId="415"/>
            <ac:spMk id="32" creationId="{23A2CA80-7E4C-4559-9F74-087A9CDB8BA9}"/>
          </ac:spMkLst>
        </pc:spChg>
        <pc:spChg chg="add mod">
          <ac:chgData name="Masaki Suzuki" userId="2c4feb2ed34ad1a7" providerId="Windows Live" clId="Web-{034AF7D0-997D-40A5-BA0A-0895B91A5E9F}" dt="2021-06-14T01:53:25.808" v="913" actId="1076"/>
          <ac:spMkLst>
            <pc:docMk/>
            <pc:sldMk cId="564077160" sldId="415"/>
            <ac:spMk id="33" creationId="{A2A4C4A6-2AE6-42EB-BB95-D844793E4742}"/>
          </ac:spMkLst>
        </pc:spChg>
        <pc:picChg chg="add mod">
          <ac:chgData name="Masaki Suzuki" userId="2c4feb2ed34ad1a7" providerId="Windows Live" clId="Web-{034AF7D0-997D-40A5-BA0A-0895B91A5E9F}" dt="2021-06-14T01:50:35.227" v="875" actId="1076"/>
          <ac:picMkLst>
            <pc:docMk/>
            <pc:sldMk cId="564077160" sldId="415"/>
            <ac:picMk id="8" creationId="{B6AAE232-40FD-429C-8BD5-401E991ADA55}"/>
          </ac:picMkLst>
        </pc:picChg>
      </pc:sldChg>
      <pc:sldChg chg="addSp delSp modSp">
        <pc:chgData name="Masaki Suzuki" userId="2c4feb2ed34ad1a7" providerId="Windows Live" clId="Web-{034AF7D0-997D-40A5-BA0A-0895B91A5E9F}" dt="2021-06-14T01:57:54.969" v="962" actId="1076"/>
        <pc:sldMkLst>
          <pc:docMk/>
          <pc:sldMk cId="3526939710" sldId="420"/>
        </pc:sldMkLst>
        <pc:spChg chg="mod">
          <ac:chgData name="Masaki Suzuki" userId="2c4feb2ed34ad1a7" providerId="Windows Live" clId="Web-{034AF7D0-997D-40A5-BA0A-0895B91A5E9F}" dt="2021-06-14T01:56:35.984" v="934" actId="14100"/>
          <ac:spMkLst>
            <pc:docMk/>
            <pc:sldMk cId="3526939710" sldId="420"/>
            <ac:spMk id="6" creationId="{5FD2ECB2-1C1A-40DA-AEDF-CF340048781A}"/>
          </ac:spMkLst>
        </pc:spChg>
        <pc:spChg chg="mod">
          <ac:chgData name="Masaki Suzuki" userId="2c4feb2ed34ad1a7" providerId="Windows Live" clId="Web-{034AF7D0-997D-40A5-BA0A-0895B91A5E9F}" dt="2021-06-14T01:56:40.781" v="935" actId="1076"/>
          <ac:spMkLst>
            <pc:docMk/>
            <pc:sldMk cId="3526939710" sldId="420"/>
            <ac:spMk id="7" creationId="{8E302064-2DD2-4497-8865-9D60D4E53F70}"/>
          </ac:spMkLst>
        </pc:spChg>
        <pc:spChg chg="del mod">
          <ac:chgData name="Masaki Suzuki" userId="2c4feb2ed34ad1a7" providerId="Windows Live" clId="Web-{034AF7D0-997D-40A5-BA0A-0895B91A5E9F}" dt="2021-06-14T01:56:15.483" v="930"/>
          <ac:spMkLst>
            <pc:docMk/>
            <pc:sldMk cId="3526939710" sldId="420"/>
            <ac:spMk id="9" creationId="{57FF5533-2C2B-46F7-8ADC-3A4F6DF7CE6D}"/>
          </ac:spMkLst>
        </pc:spChg>
        <pc:spChg chg="mod">
          <ac:chgData name="Masaki Suzuki" userId="2c4feb2ed34ad1a7" providerId="Windows Live" clId="Web-{034AF7D0-997D-40A5-BA0A-0895B91A5E9F}" dt="2021-06-14T01:56:31.249" v="933" actId="14100"/>
          <ac:spMkLst>
            <pc:docMk/>
            <pc:sldMk cId="3526939710" sldId="420"/>
            <ac:spMk id="11" creationId="{6767F72A-B215-4DDD-8F1E-F5C7B53A0E3B}"/>
          </ac:spMkLst>
        </pc:spChg>
        <pc:spChg chg="mod">
          <ac:chgData name="Masaki Suzuki" userId="2c4feb2ed34ad1a7" providerId="Windows Live" clId="Web-{034AF7D0-997D-40A5-BA0A-0895B91A5E9F}" dt="2021-06-14T01:57:19.734" v="948" actId="1076"/>
          <ac:spMkLst>
            <pc:docMk/>
            <pc:sldMk cId="3526939710" sldId="420"/>
            <ac:spMk id="13" creationId="{ADE66001-E7DB-4BEE-A5E0-12DD80478E43}"/>
          </ac:spMkLst>
        </pc:spChg>
        <pc:spChg chg="mod">
          <ac:chgData name="Masaki Suzuki" userId="2c4feb2ed34ad1a7" providerId="Windows Live" clId="Web-{034AF7D0-997D-40A5-BA0A-0895B91A5E9F}" dt="2021-06-14T01:57:36.047" v="954" actId="1076"/>
          <ac:spMkLst>
            <pc:docMk/>
            <pc:sldMk cId="3526939710" sldId="420"/>
            <ac:spMk id="15" creationId="{F1A1CEFA-027B-4C99-BA42-83728440DE39}"/>
          </ac:spMkLst>
        </pc:spChg>
        <pc:spChg chg="mod">
          <ac:chgData name="Masaki Suzuki" userId="2c4feb2ed34ad1a7" providerId="Windows Live" clId="Web-{034AF7D0-997D-40A5-BA0A-0895B91A5E9F}" dt="2021-06-14T01:57:07.172" v="943" actId="1076"/>
          <ac:spMkLst>
            <pc:docMk/>
            <pc:sldMk cId="3526939710" sldId="420"/>
            <ac:spMk id="17" creationId="{B4977364-5A14-4BE9-9035-B49107C925EB}"/>
          </ac:spMkLst>
        </pc:spChg>
        <pc:spChg chg="mod">
          <ac:chgData name="Masaki Suzuki" userId="2c4feb2ed34ad1a7" providerId="Windows Live" clId="Web-{034AF7D0-997D-40A5-BA0A-0895B91A5E9F}" dt="2021-06-14T01:57:54.969" v="962" actId="1076"/>
          <ac:spMkLst>
            <pc:docMk/>
            <pc:sldMk cId="3526939710" sldId="420"/>
            <ac:spMk id="19" creationId="{8822BCF0-DECC-4294-8349-8726D5799E7B}"/>
          </ac:spMkLst>
        </pc:spChg>
        <pc:spChg chg="del">
          <ac:chgData name="Masaki Suzuki" userId="2c4feb2ed34ad1a7" providerId="Windows Live" clId="Web-{034AF7D0-997D-40A5-BA0A-0895B91A5E9F}" dt="2021-06-14T01:57:50.266" v="961"/>
          <ac:spMkLst>
            <pc:docMk/>
            <pc:sldMk cId="3526939710" sldId="420"/>
            <ac:spMk id="21" creationId="{4098F4A7-DFD8-414B-AD67-937559319792}"/>
          </ac:spMkLst>
        </pc:spChg>
        <pc:picChg chg="mod">
          <ac:chgData name="Masaki Suzuki" userId="2c4feb2ed34ad1a7" providerId="Windows Live" clId="Web-{034AF7D0-997D-40A5-BA0A-0895B91A5E9F}" dt="2021-06-14T01:56:42.937" v="936" actId="1076"/>
          <ac:picMkLst>
            <pc:docMk/>
            <pc:sldMk cId="3526939710" sldId="420"/>
            <ac:picMk id="3" creationId="{387F9BA8-E02F-4797-AE4E-52F0A786CA49}"/>
          </ac:picMkLst>
        </pc:picChg>
        <pc:picChg chg="add mod">
          <ac:chgData name="Masaki Suzuki" userId="2c4feb2ed34ad1a7" providerId="Windows Live" clId="Web-{034AF7D0-997D-40A5-BA0A-0895B91A5E9F}" dt="2021-06-14T01:56:05.405" v="928" actId="1076"/>
          <ac:picMkLst>
            <pc:docMk/>
            <pc:sldMk cId="3526939710" sldId="420"/>
            <ac:picMk id="8" creationId="{1935681B-A811-44E2-86E5-F2783984D8E2}"/>
          </ac:picMkLst>
        </pc:picChg>
      </pc:sldChg>
      <pc:sldChg chg="addSp delSp modSp">
        <pc:chgData name="Masaki Suzuki" userId="2c4feb2ed34ad1a7" providerId="Windows Live" clId="Web-{034AF7D0-997D-40A5-BA0A-0895B91A5E9F}" dt="2021-06-14T02:25:52.203" v="1386" actId="1076"/>
        <pc:sldMkLst>
          <pc:docMk/>
          <pc:sldMk cId="583989210" sldId="421"/>
        </pc:sldMkLst>
        <pc:spChg chg="mod">
          <ac:chgData name="Masaki Suzuki" userId="2c4feb2ed34ad1a7" providerId="Windows Live" clId="Web-{034AF7D0-997D-40A5-BA0A-0895B91A5E9F}" dt="2021-06-14T02:01:14.551" v="987" actId="1076"/>
          <ac:spMkLst>
            <pc:docMk/>
            <pc:sldMk cId="583989210" sldId="421"/>
            <ac:spMk id="5" creationId="{387155EB-F793-43A2-8FE2-18270E9D1C64}"/>
          </ac:spMkLst>
        </pc:spChg>
        <pc:spChg chg="mod">
          <ac:chgData name="Masaki Suzuki" userId="2c4feb2ed34ad1a7" providerId="Windows Live" clId="Web-{034AF7D0-997D-40A5-BA0A-0895B91A5E9F}" dt="2021-06-14T02:01:48.645" v="998" actId="14100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034AF7D0-997D-40A5-BA0A-0895B91A5E9F}" dt="2021-06-14T02:01:10.223" v="986" actId="1076"/>
          <ac:spMkLst>
            <pc:docMk/>
            <pc:sldMk cId="583989210" sldId="421"/>
            <ac:spMk id="7" creationId="{5847A68D-9BAE-4BD3-A9C3-BA3367BAE6A5}"/>
          </ac:spMkLst>
        </pc:spChg>
        <pc:spChg chg="mod">
          <ac:chgData name="Masaki Suzuki" userId="2c4feb2ed34ad1a7" providerId="Windows Live" clId="Web-{034AF7D0-997D-40A5-BA0A-0895B91A5E9F}" dt="2021-06-14T02:24:53.186" v="1371" actId="14100"/>
          <ac:spMkLst>
            <pc:docMk/>
            <pc:sldMk cId="583989210" sldId="421"/>
            <ac:spMk id="11" creationId="{6767F72A-B215-4DDD-8F1E-F5C7B53A0E3B}"/>
          </ac:spMkLst>
        </pc:spChg>
        <pc:spChg chg="mod">
          <ac:chgData name="Masaki Suzuki" userId="2c4feb2ed34ad1a7" providerId="Windows Live" clId="Web-{034AF7D0-997D-40A5-BA0A-0895B91A5E9F}" dt="2021-06-14T02:25:39.734" v="1383" actId="1076"/>
          <ac:spMkLst>
            <pc:docMk/>
            <pc:sldMk cId="583989210" sldId="421"/>
            <ac:spMk id="13" creationId="{0477D6E6-208A-4476-A00C-A7AD0E418C9F}"/>
          </ac:spMkLst>
        </pc:spChg>
        <pc:spChg chg="mod">
          <ac:chgData name="Masaki Suzuki" userId="2c4feb2ed34ad1a7" providerId="Windows Live" clId="Web-{034AF7D0-997D-40A5-BA0A-0895B91A5E9F}" dt="2021-06-14T02:25:52.203" v="1386" actId="1076"/>
          <ac:spMkLst>
            <pc:docMk/>
            <pc:sldMk cId="583989210" sldId="421"/>
            <ac:spMk id="15" creationId="{393DCC92-1F34-44E9-8E66-2EDC522DA92E}"/>
          </ac:spMkLst>
        </pc:spChg>
        <pc:spChg chg="mod">
          <ac:chgData name="Masaki Suzuki" userId="2c4feb2ed34ad1a7" providerId="Windows Live" clId="Web-{034AF7D0-997D-40A5-BA0A-0895B91A5E9F}" dt="2021-06-14T02:01:44.505" v="997" actId="20577"/>
          <ac:spMkLst>
            <pc:docMk/>
            <pc:sldMk cId="583989210" sldId="421"/>
            <ac:spMk id="17" creationId="{F5A8826A-326A-4188-AC17-5221D2AB7988}"/>
          </ac:spMkLst>
        </pc:spChg>
        <pc:spChg chg="mod">
          <ac:chgData name="Masaki Suzuki" userId="2c4feb2ed34ad1a7" providerId="Windows Live" clId="Web-{034AF7D0-997D-40A5-BA0A-0895B91A5E9F}" dt="2021-06-14T02:06:55.714" v="1101" actId="1076"/>
          <ac:spMkLst>
            <pc:docMk/>
            <pc:sldMk cId="583989210" sldId="421"/>
            <ac:spMk id="19" creationId="{0BAA1D42-EAAB-41F3-BD75-1709666879BC}"/>
          </ac:spMkLst>
        </pc:spChg>
        <pc:spChg chg="mod">
          <ac:chgData name="Masaki Suzuki" userId="2c4feb2ed34ad1a7" providerId="Windows Live" clId="Web-{034AF7D0-997D-40A5-BA0A-0895B91A5E9F}" dt="2021-06-14T02:02:10.224" v="1011" actId="1076"/>
          <ac:spMkLst>
            <pc:docMk/>
            <pc:sldMk cId="583989210" sldId="421"/>
            <ac:spMk id="21" creationId="{D550F591-A396-4BAD-A2E0-BA04591F5645}"/>
          </ac:spMkLst>
        </pc:spChg>
        <pc:spChg chg="add mod">
          <ac:chgData name="Masaki Suzuki" userId="2c4feb2ed34ad1a7" providerId="Windows Live" clId="Web-{034AF7D0-997D-40A5-BA0A-0895B91A5E9F}" dt="2021-06-14T02:14:39.425" v="1227" actId="1076"/>
          <ac:spMkLst>
            <pc:docMk/>
            <pc:sldMk cId="583989210" sldId="421"/>
            <ac:spMk id="22" creationId="{631984B7-9933-4381-B900-D5A4A5A7C8EB}"/>
          </ac:spMkLst>
        </pc:spChg>
        <pc:spChg chg="del">
          <ac:chgData name="Masaki Suzuki" userId="2c4feb2ed34ad1a7" providerId="Windows Live" clId="Web-{034AF7D0-997D-40A5-BA0A-0895B91A5E9F}" dt="2021-06-14T02:02:07.286" v="1010"/>
          <ac:spMkLst>
            <pc:docMk/>
            <pc:sldMk cId="583989210" sldId="421"/>
            <ac:spMk id="23" creationId="{5571937E-5915-4BD9-82C5-111AAEEAF940}"/>
          </ac:spMkLst>
        </pc:spChg>
        <pc:spChg chg="add mod">
          <ac:chgData name="Masaki Suzuki" userId="2c4feb2ed34ad1a7" providerId="Windows Live" clId="Web-{034AF7D0-997D-40A5-BA0A-0895B91A5E9F}" dt="2021-06-14T02:14:41.863" v="1228" actId="1076"/>
          <ac:spMkLst>
            <pc:docMk/>
            <pc:sldMk cId="583989210" sldId="421"/>
            <ac:spMk id="24" creationId="{9B5EBF20-4D85-4AFE-BC7C-61EB5232159D}"/>
          </ac:spMkLst>
        </pc:spChg>
        <pc:spChg chg="mod">
          <ac:chgData name="Masaki Suzuki" userId="2c4feb2ed34ad1a7" providerId="Windows Live" clId="Web-{034AF7D0-997D-40A5-BA0A-0895B91A5E9F}" dt="2021-06-14T02:02:32.349" v="1017" actId="1076"/>
          <ac:spMkLst>
            <pc:docMk/>
            <pc:sldMk cId="583989210" sldId="421"/>
            <ac:spMk id="25" creationId="{87F86975-CD54-4063-B6E6-0FC9A66F2A49}"/>
          </ac:spMkLst>
        </pc:spChg>
        <pc:spChg chg="add mod">
          <ac:chgData name="Masaki Suzuki" userId="2c4feb2ed34ad1a7" providerId="Windows Live" clId="Web-{034AF7D0-997D-40A5-BA0A-0895B91A5E9F}" dt="2021-06-14T02:14:35.519" v="1226" actId="1076"/>
          <ac:spMkLst>
            <pc:docMk/>
            <pc:sldMk cId="583989210" sldId="421"/>
            <ac:spMk id="26" creationId="{A85249C1-F16A-421B-80BC-BA1F748FD638}"/>
          </ac:spMkLst>
        </pc:spChg>
        <pc:spChg chg="mod">
          <ac:chgData name="Masaki Suzuki" userId="2c4feb2ed34ad1a7" providerId="Windows Live" clId="Web-{034AF7D0-997D-40A5-BA0A-0895B91A5E9F}" dt="2021-06-14T02:02:48.615" v="1023" actId="1076"/>
          <ac:spMkLst>
            <pc:docMk/>
            <pc:sldMk cId="583989210" sldId="421"/>
            <ac:spMk id="27" creationId="{C5C6592F-46EC-4A5B-BC25-25CA10FAF77A}"/>
          </ac:spMkLst>
        </pc:spChg>
        <pc:spChg chg="add mod">
          <ac:chgData name="Masaki Suzuki" userId="2c4feb2ed34ad1a7" providerId="Windows Live" clId="Web-{034AF7D0-997D-40A5-BA0A-0895B91A5E9F}" dt="2021-06-14T02:14:44.175" v="1229" actId="1076"/>
          <ac:spMkLst>
            <pc:docMk/>
            <pc:sldMk cId="583989210" sldId="421"/>
            <ac:spMk id="28" creationId="{6BDAB116-7B09-4E56-9D15-BF589EE08202}"/>
          </ac:spMkLst>
        </pc:spChg>
        <pc:spChg chg="mod">
          <ac:chgData name="Masaki Suzuki" userId="2c4feb2ed34ad1a7" providerId="Windows Live" clId="Web-{034AF7D0-997D-40A5-BA0A-0895B91A5E9F}" dt="2021-06-14T02:25:12.749" v="1379" actId="1076"/>
          <ac:spMkLst>
            <pc:docMk/>
            <pc:sldMk cId="583989210" sldId="421"/>
            <ac:spMk id="29" creationId="{2D43FD21-BC1D-41EE-99E1-10C06D33F471}"/>
          </ac:spMkLst>
        </pc:spChg>
        <pc:spChg chg="add mod">
          <ac:chgData name="Masaki Suzuki" userId="2c4feb2ed34ad1a7" providerId="Windows Live" clId="Web-{034AF7D0-997D-40A5-BA0A-0895B91A5E9F}" dt="2021-06-14T02:11:04.124" v="1155" actId="1076"/>
          <ac:spMkLst>
            <pc:docMk/>
            <pc:sldMk cId="583989210" sldId="421"/>
            <ac:spMk id="30" creationId="{B2ECA153-AF10-4044-BDD6-7C3493D3643F}"/>
          </ac:spMkLst>
        </pc:spChg>
        <pc:spChg chg="mod">
          <ac:chgData name="Masaki Suzuki" userId="2c4feb2ed34ad1a7" providerId="Windows Live" clId="Web-{034AF7D0-997D-40A5-BA0A-0895B91A5E9F}" dt="2021-06-14T02:24:59.343" v="1374" actId="1076"/>
          <ac:spMkLst>
            <pc:docMk/>
            <pc:sldMk cId="583989210" sldId="421"/>
            <ac:spMk id="31" creationId="{45284596-C174-440F-85FA-70A0026C576D}"/>
          </ac:spMkLst>
        </pc:spChg>
        <pc:spChg chg="add mod">
          <ac:chgData name="Masaki Suzuki" userId="2c4feb2ed34ad1a7" providerId="Windows Live" clId="Web-{034AF7D0-997D-40A5-BA0A-0895B91A5E9F}" dt="2021-06-14T02:11:21.859" v="1160" actId="1076"/>
          <ac:spMkLst>
            <pc:docMk/>
            <pc:sldMk cId="583989210" sldId="421"/>
            <ac:spMk id="32" creationId="{FDCAF7F8-D3E9-4FF4-9EE8-23AD5C74375B}"/>
          </ac:spMkLst>
        </pc:spChg>
        <pc:spChg chg="mod">
          <ac:chgData name="Masaki Suzuki" userId="2c4feb2ed34ad1a7" providerId="Windows Live" clId="Web-{034AF7D0-997D-40A5-BA0A-0895B91A5E9F}" dt="2021-06-14T02:24:56.436" v="1373" actId="1076"/>
          <ac:spMkLst>
            <pc:docMk/>
            <pc:sldMk cId="583989210" sldId="421"/>
            <ac:spMk id="33" creationId="{32C2EBD7-711C-4BBB-A9BD-3D6B42F622DD}"/>
          </ac:spMkLst>
        </pc:spChg>
        <pc:spChg chg="add mod">
          <ac:chgData name="Masaki Suzuki" userId="2c4feb2ed34ad1a7" providerId="Windows Live" clId="Web-{034AF7D0-997D-40A5-BA0A-0895B91A5E9F}" dt="2021-06-14T02:16:12.317" v="1248" actId="1076"/>
          <ac:spMkLst>
            <pc:docMk/>
            <pc:sldMk cId="583989210" sldId="421"/>
            <ac:spMk id="34" creationId="{56541E1E-F9AA-4F44-A4B7-D91C3FEF3EC5}"/>
          </ac:spMkLst>
        </pc:spChg>
        <pc:spChg chg="mod">
          <ac:chgData name="Masaki Suzuki" userId="2c4feb2ed34ad1a7" providerId="Windows Live" clId="Web-{034AF7D0-997D-40A5-BA0A-0895B91A5E9F}" dt="2021-06-14T02:25:25.437" v="1382" actId="1076"/>
          <ac:spMkLst>
            <pc:docMk/>
            <pc:sldMk cId="583989210" sldId="421"/>
            <ac:spMk id="35" creationId="{621ECD8F-8A7F-4AFA-85E6-DF33765C517E}"/>
          </ac:spMkLst>
        </pc:spChg>
        <pc:spChg chg="add mod">
          <ac:chgData name="Masaki Suzuki" userId="2c4feb2ed34ad1a7" providerId="Windows Live" clId="Web-{034AF7D0-997D-40A5-BA0A-0895B91A5E9F}" dt="2021-06-14T02:25:15.608" v="1380" actId="1076"/>
          <ac:spMkLst>
            <pc:docMk/>
            <pc:sldMk cId="583989210" sldId="421"/>
            <ac:spMk id="36" creationId="{4EFF6A5E-3D0A-4449-B9B4-D1B8E7EC25A8}"/>
          </ac:spMkLst>
        </pc:spChg>
        <pc:graphicFrameChg chg="mod modGraphic">
          <ac:chgData name="Masaki Suzuki" userId="2c4feb2ed34ad1a7" providerId="Windows Live" clId="Web-{034AF7D0-997D-40A5-BA0A-0895B91A5E9F}" dt="2021-06-14T02:18:08.898" v="1303"/>
          <ac:graphicFrameMkLst>
            <pc:docMk/>
            <pc:sldMk cId="583989210" sldId="421"/>
            <ac:graphicFrameMk id="8" creationId="{367B2EA7-DCB1-4A4A-AE02-C809FC1C434E}"/>
          </ac:graphicFrameMkLst>
        </pc:graphicFrameChg>
      </pc:sldChg>
      <pc:sldChg chg="addSp delSp modSp">
        <pc:chgData name="Masaki Suzuki" userId="2c4feb2ed34ad1a7" providerId="Windows Live" clId="Web-{034AF7D0-997D-40A5-BA0A-0895B91A5E9F}" dt="2021-06-14T02:21:50.839" v="1370" actId="1076"/>
        <pc:sldMkLst>
          <pc:docMk/>
          <pc:sldMk cId="2453741763" sldId="424"/>
        </pc:sldMkLst>
        <pc:spChg chg="mod">
          <ac:chgData name="Masaki Suzuki" userId="2c4feb2ed34ad1a7" providerId="Windows Live" clId="Web-{034AF7D0-997D-40A5-BA0A-0895B91A5E9F}" dt="2021-06-14T02:05:00.977" v="1083" actId="1076"/>
          <ac:spMkLst>
            <pc:docMk/>
            <pc:sldMk cId="2453741763" sldId="424"/>
            <ac:spMk id="6" creationId="{5FD2ECB2-1C1A-40DA-AEDF-CF340048781A}"/>
          </ac:spMkLst>
        </pc:spChg>
        <pc:spChg chg="mod">
          <ac:chgData name="Masaki Suzuki" userId="2c4feb2ed34ad1a7" providerId="Windows Live" clId="Web-{034AF7D0-997D-40A5-BA0A-0895B91A5E9F}" dt="2021-06-14T02:04:56.415" v="1082" actId="1076"/>
          <ac:spMkLst>
            <pc:docMk/>
            <pc:sldMk cId="2453741763" sldId="424"/>
            <ac:spMk id="11" creationId="{6767F72A-B215-4DDD-8F1E-F5C7B53A0E3B}"/>
          </ac:spMkLst>
        </pc:spChg>
        <pc:spChg chg="add">
          <ac:chgData name="Masaki Suzuki" userId="2c4feb2ed34ad1a7" providerId="Windows Live" clId="Web-{034AF7D0-997D-40A5-BA0A-0895B91A5E9F}" dt="2021-06-14T02:13:46.815" v="1210"/>
          <ac:spMkLst>
            <pc:docMk/>
            <pc:sldMk cId="2453741763" sldId="424"/>
            <ac:spMk id="13" creationId="{506A4280-2633-4C00-BFF5-001546FCC427}"/>
          </ac:spMkLst>
        </pc:spChg>
        <pc:spChg chg="add">
          <ac:chgData name="Masaki Suzuki" userId="2c4feb2ed34ad1a7" providerId="Windows Live" clId="Web-{034AF7D0-997D-40A5-BA0A-0895B91A5E9F}" dt="2021-06-14T02:13:54.502" v="1211"/>
          <ac:spMkLst>
            <pc:docMk/>
            <pc:sldMk cId="2453741763" sldId="424"/>
            <ac:spMk id="15" creationId="{AFB687D6-E473-49AB-8EFC-154097EA9825}"/>
          </ac:spMkLst>
        </pc:spChg>
        <pc:spChg chg="add mod">
          <ac:chgData name="Masaki Suzuki" userId="2c4feb2ed34ad1a7" providerId="Windows Live" clId="Web-{034AF7D0-997D-40A5-BA0A-0895B91A5E9F}" dt="2021-06-14T02:14:09.831" v="1213" actId="1076"/>
          <ac:spMkLst>
            <pc:docMk/>
            <pc:sldMk cId="2453741763" sldId="424"/>
            <ac:spMk id="17" creationId="{65BDF073-2C3B-495D-BFED-0550B05D466D}"/>
          </ac:spMkLst>
        </pc:spChg>
        <pc:spChg chg="add mod">
          <ac:chgData name="Masaki Suzuki" userId="2c4feb2ed34ad1a7" providerId="Windows Live" clId="Web-{034AF7D0-997D-40A5-BA0A-0895B91A5E9F}" dt="2021-06-14T02:18:55.023" v="1327" actId="1076"/>
          <ac:spMkLst>
            <pc:docMk/>
            <pc:sldMk cId="2453741763" sldId="424"/>
            <ac:spMk id="18" creationId="{161036EB-9C51-4DEF-B364-79905C4A0AFB}"/>
          </ac:spMkLst>
        </pc:spChg>
        <pc:spChg chg="add">
          <ac:chgData name="Masaki Suzuki" userId="2c4feb2ed34ad1a7" providerId="Windows Live" clId="Web-{034AF7D0-997D-40A5-BA0A-0895B91A5E9F}" dt="2021-06-14T02:14:49.425" v="1230"/>
          <ac:spMkLst>
            <pc:docMk/>
            <pc:sldMk cId="2453741763" sldId="424"/>
            <ac:spMk id="20" creationId="{AFC6A7E0-97FC-4520-B510-091E5BC29AB9}"/>
          </ac:spMkLst>
        </pc:spChg>
        <pc:spChg chg="add">
          <ac:chgData name="Masaki Suzuki" userId="2c4feb2ed34ad1a7" providerId="Windows Live" clId="Web-{034AF7D0-997D-40A5-BA0A-0895B91A5E9F}" dt="2021-06-14T02:14:58.582" v="1231"/>
          <ac:spMkLst>
            <pc:docMk/>
            <pc:sldMk cId="2453741763" sldId="424"/>
            <ac:spMk id="22" creationId="{EC255759-0525-4235-83E2-3928918FD4D3}"/>
          </ac:spMkLst>
        </pc:spChg>
        <pc:spChg chg="add del mod">
          <ac:chgData name="Masaki Suzuki" userId="2c4feb2ed34ad1a7" providerId="Windows Live" clId="Web-{034AF7D0-997D-40A5-BA0A-0895B91A5E9F}" dt="2021-06-14T02:15:13.098" v="1234"/>
          <ac:spMkLst>
            <pc:docMk/>
            <pc:sldMk cId="2453741763" sldId="424"/>
            <ac:spMk id="24" creationId="{66EBBF33-7777-4CF0-84CA-FB36440FC159}"/>
          </ac:spMkLst>
        </pc:spChg>
        <pc:spChg chg="add">
          <ac:chgData name="Masaki Suzuki" userId="2c4feb2ed34ad1a7" providerId="Windows Live" clId="Web-{034AF7D0-997D-40A5-BA0A-0895B91A5E9F}" dt="2021-06-14T02:15:20.176" v="1235"/>
          <ac:spMkLst>
            <pc:docMk/>
            <pc:sldMk cId="2453741763" sldId="424"/>
            <ac:spMk id="26" creationId="{98EB3DDC-F539-48C0-91DB-F0560AA8A814}"/>
          </ac:spMkLst>
        </pc:spChg>
        <pc:spChg chg="add">
          <ac:chgData name="Masaki Suzuki" userId="2c4feb2ed34ad1a7" providerId="Windows Live" clId="Web-{034AF7D0-997D-40A5-BA0A-0895B91A5E9F}" dt="2021-06-14T02:15:27.348" v="1236"/>
          <ac:spMkLst>
            <pc:docMk/>
            <pc:sldMk cId="2453741763" sldId="424"/>
            <ac:spMk id="28" creationId="{EF40E3D3-68C2-4623-891B-B263B7FD3793}"/>
          </ac:spMkLst>
        </pc:spChg>
        <pc:spChg chg="add mod">
          <ac:chgData name="Masaki Suzuki" userId="2c4feb2ed34ad1a7" providerId="Windows Live" clId="Web-{034AF7D0-997D-40A5-BA0A-0895B91A5E9F}" dt="2021-06-14T02:15:34.379" v="1238" actId="1076"/>
          <ac:spMkLst>
            <pc:docMk/>
            <pc:sldMk cId="2453741763" sldId="424"/>
            <ac:spMk id="29" creationId="{264FD1C2-734D-4217-861E-4B96EB7B6CDA}"/>
          </ac:spMkLst>
        </pc:spChg>
        <pc:spChg chg="add mod">
          <ac:chgData name="Masaki Suzuki" userId="2c4feb2ed34ad1a7" providerId="Windows Live" clId="Web-{034AF7D0-997D-40A5-BA0A-0895B91A5E9F}" dt="2021-06-14T02:15:42.254" v="1240" actId="1076"/>
          <ac:spMkLst>
            <pc:docMk/>
            <pc:sldMk cId="2453741763" sldId="424"/>
            <ac:spMk id="30" creationId="{F2548A10-D48B-454F-9893-A6E7EDAFD215}"/>
          </ac:spMkLst>
        </pc:spChg>
        <pc:spChg chg="add mod">
          <ac:chgData name="Masaki Suzuki" userId="2c4feb2ed34ad1a7" providerId="Windows Live" clId="Web-{034AF7D0-997D-40A5-BA0A-0895B91A5E9F}" dt="2021-06-14T02:15:48.770" v="1242" actId="1076"/>
          <ac:spMkLst>
            <pc:docMk/>
            <pc:sldMk cId="2453741763" sldId="424"/>
            <ac:spMk id="31" creationId="{CFD9BA0F-9D9F-4092-B68D-B1114E182DEB}"/>
          </ac:spMkLst>
        </pc:spChg>
        <pc:spChg chg="add mod">
          <ac:chgData name="Masaki Suzuki" userId="2c4feb2ed34ad1a7" providerId="Windows Live" clId="Web-{034AF7D0-997D-40A5-BA0A-0895B91A5E9F}" dt="2021-06-14T02:19:05.930" v="1331" actId="20577"/>
          <ac:spMkLst>
            <pc:docMk/>
            <pc:sldMk cId="2453741763" sldId="424"/>
            <ac:spMk id="32" creationId="{C8C921D3-5A6E-4AAE-AB6B-577A04E4AB0F}"/>
          </ac:spMkLst>
        </pc:spChg>
        <pc:spChg chg="add mod">
          <ac:chgData name="Masaki Suzuki" userId="2c4feb2ed34ad1a7" providerId="Windows Live" clId="Web-{034AF7D0-997D-40A5-BA0A-0895B91A5E9F}" dt="2021-06-14T02:19:31.149" v="1336" actId="1076"/>
          <ac:spMkLst>
            <pc:docMk/>
            <pc:sldMk cId="2453741763" sldId="424"/>
            <ac:spMk id="34" creationId="{0083C32E-57A4-40A8-BA7C-C160029D1787}"/>
          </ac:spMkLst>
        </pc:spChg>
        <pc:spChg chg="add mod">
          <ac:chgData name="Masaki Suzuki" userId="2c4feb2ed34ad1a7" providerId="Windows Live" clId="Web-{034AF7D0-997D-40A5-BA0A-0895B91A5E9F}" dt="2021-06-14T02:20:16.462" v="1345" actId="20577"/>
          <ac:spMkLst>
            <pc:docMk/>
            <pc:sldMk cId="2453741763" sldId="424"/>
            <ac:spMk id="35" creationId="{A53762F8-FE9D-4FE3-911F-0BDAA18F4BB5}"/>
          </ac:spMkLst>
        </pc:spChg>
        <pc:spChg chg="add mod">
          <ac:chgData name="Masaki Suzuki" userId="2c4feb2ed34ad1a7" providerId="Windows Live" clId="Web-{034AF7D0-997D-40A5-BA0A-0895B91A5E9F}" dt="2021-06-14T02:20:06.275" v="1344" actId="20577"/>
          <ac:spMkLst>
            <pc:docMk/>
            <pc:sldMk cId="2453741763" sldId="424"/>
            <ac:spMk id="36" creationId="{C926F87F-978B-4F77-9BF2-605041C0D4AD}"/>
          </ac:spMkLst>
        </pc:spChg>
        <pc:spChg chg="add mod">
          <ac:chgData name="Masaki Suzuki" userId="2c4feb2ed34ad1a7" providerId="Windows Live" clId="Web-{034AF7D0-997D-40A5-BA0A-0895B91A5E9F}" dt="2021-06-14T02:20:27.728" v="1347" actId="1076"/>
          <ac:spMkLst>
            <pc:docMk/>
            <pc:sldMk cId="2453741763" sldId="424"/>
            <ac:spMk id="37" creationId="{EFFADD6A-77F0-4D4C-B5E4-71C3340021B9}"/>
          </ac:spMkLst>
        </pc:spChg>
        <pc:spChg chg="add mod">
          <ac:chgData name="Masaki Suzuki" userId="2c4feb2ed34ad1a7" providerId="Windows Live" clId="Web-{034AF7D0-997D-40A5-BA0A-0895B91A5E9F}" dt="2021-06-14T02:21:11.323" v="1358" actId="20577"/>
          <ac:spMkLst>
            <pc:docMk/>
            <pc:sldMk cId="2453741763" sldId="424"/>
            <ac:spMk id="38" creationId="{6F9EA652-5372-4715-B92D-491577197691}"/>
          </ac:spMkLst>
        </pc:spChg>
        <pc:spChg chg="add mod">
          <ac:chgData name="Masaki Suzuki" userId="2c4feb2ed34ad1a7" providerId="Windows Live" clId="Web-{034AF7D0-997D-40A5-BA0A-0895B91A5E9F}" dt="2021-06-14T02:21:17.182" v="1360" actId="20577"/>
          <ac:spMkLst>
            <pc:docMk/>
            <pc:sldMk cId="2453741763" sldId="424"/>
            <ac:spMk id="39" creationId="{E12FAE65-4919-4485-A995-8FE1CFD7537A}"/>
          </ac:spMkLst>
        </pc:spChg>
        <pc:spChg chg="add mod">
          <ac:chgData name="Masaki Suzuki" userId="2c4feb2ed34ad1a7" providerId="Windows Live" clId="Web-{034AF7D0-997D-40A5-BA0A-0895B91A5E9F}" dt="2021-06-14T02:21:44.120" v="1368" actId="1076"/>
          <ac:spMkLst>
            <pc:docMk/>
            <pc:sldMk cId="2453741763" sldId="424"/>
            <ac:spMk id="40" creationId="{B3C340E8-6192-48A9-98F7-752CFBFD1A3F}"/>
          </ac:spMkLst>
        </pc:spChg>
        <pc:spChg chg="add mod">
          <ac:chgData name="Masaki Suzuki" userId="2c4feb2ed34ad1a7" providerId="Windows Live" clId="Web-{034AF7D0-997D-40A5-BA0A-0895B91A5E9F}" dt="2021-06-14T02:21:50.839" v="1370" actId="1076"/>
          <ac:spMkLst>
            <pc:docMk/>
            <pc:sldMk cId="2453741763" sldId="424"/>
            <ac:spMk id="41" creationId="{B6FEC626-9451-4A64-A744-92BD60E7D4E9}"/>
          </ac:spMkLst>
        </pc:spChg>
        <pc:graphicFrameChg chg="del mod modGraphic">
          <ac:chgData name="Masaki Suzuki" userId="2c4feb2ed34ad1a7" providerId="Windows Live" clId="Web-{034AF7D0-997D-40A5-BA0A-0895B91A5E9F}" dt="2021-06-14T02:12:23.735" v="1177"/>
          <ac:graphicFrameMkLst>
            <pc:docMk/>
            <pc:sldMk cId="2453741763" sldId="424"/>
            <ac:graphicFrameMk id="5" creationId="{A5ABE9CA-7B5C-41E7-A339-6D928C905EC1}"/>
          </ac:graphicFrameMkLst>
        </pc:graphicFrameChg>
        <pc:graphicFrameChg chg="add del mod modGraphic">
          <ac:chgData name="Masaki Suzuki" userId="2c4feb2ed34ad1a7" providerId="Windows Live" clId="Web-{034AF7D0-997D-40A5-BA0A-0895B91A5E9F}" dt="2021-06-14T02:13:10.580" v="1199"/>
          <ac:graphicFrameMkLst>
            <pc:docMk/>
            <pc:sldMk cId="2453741763" sldId="424"/>
            <ac:graphicFrameMk id="7" creationId="{BB1A4D43-2BB3-4728-9B5C-D6CB18860654}"/>
          </ac:graphicFrameMkLst>
        </pc:graphicFrameChg>
        <pc:graphicFrameChg chg="add mod modGraphic">
          <ac:chgData name="Masaki Suzuki" userId="2c4feb2ed34ad1a7" providerId="Windows Live" clId="Web-{034AF7D0-997D-40A5-BA0A-0895B91A5E9F}" dt="2021-06-14T02:18:49.336" v="1326" actId="1076"/>
          <ac:graphicFrameMkLst>
            <pc:docMk/>
            <pc:sldMk cId="2453741763" sldId="424"/>
            <ac:graphicFrameMk id="9" creationId="{3A9196BE-8F4E-4DA4-ADF7-01B71DA25261}"/>
          </ac:graphicFrameMkLst>
        </pc:graphicFrameChg>
      </pc:sldChg>
      <pc:sldChg chg="addSp delSp modSp">
        <pc:chgData name="Masaki Suzuki" userId="2c4feb2ed34ad1a7" providerId="Windows Live" clId="Web-{034AF7D0-997D-40A5-BA0A-0895B91A5E9F}" dt="2021-06-14T02:48:06.602" v="1556" actId="1076"/>
        <pc:sldMkLst>
          <pc:docMk/>
          <pc:sldMk cId="3612339903" sldId="425"/>
        </pc:sldMkLst>
        <pc:spChg chg="add mod">
          <ac:chgData name="Masaki Suzuki" userId="2c4feb2ed34ad1a7" providerId="Windows Live" clId="Web-{034AF7D0-997D-40A5-BA0A-0895B91A5E9F}" dt="2021-06-14T02:48:06.602" v="1556" actId="1076"/>
          <ac:spMkLst>
            <pc:docMk/>
            <pc:sldMk cId="3612339903" sldId="425"/>
            <ac:spMk id="5" creationId="{29C19F21-B16C-45E4-875C-5926448AC22D}"/>
          </ac:spMkLst>
        </pc:spChg>
        <pc:spChg chg="add mod">
          <ac:chgData name="Masaki Suzuki" userId="2c4feb2ed34ad1a7" providerId="Windows Live" clId="Web-{034AF7D0-997D-40A5-BA0A-0895B91A5E9F}" dt="2021-06-14T02:26:06.922" v="1390" actId="1076"/>
          <ac:spMkLst>
            <pc:docMk/>
            <pc:sldMk cId="3612339903" sldId="425"/>
            <ac:spMk id="7" creationId="{4DB1A8FA-6A43-4DB4-8515-EB43A1C0B583}"/>
          </ac:spMkLst>
        </pc:spChg>
        <pc:spChg chg="add mod">
          <ac:chgData name="Masaki Suzuki" userId="2c4feb2ed34ad1a7" providerId="Windows Live" clId="Web-{034AF7D0-997D-40A5-BA0A-0895B91A5E9F}" dt="2021-06-14T02:26:20.735" v="1393" actId="1076"/>
          <ac:spMkLst>
            <pc:docMk/>
            <pc:sldMk cId="3612339903" sldId="425"/>
            <ac:spMk id="8" creationId="{38B7B7E6-03B9-4D92-B99E-05E447C4AC49}"/>
          </ac:spMkLst>
        </pc:spChg>
        <pc:spChg chg="add mod">
          <ac:chgData name="Masaki Suzuki" userId="2c4feb2ed34ad1a7" providerId="Windows Live" clId="Web-{034AF7D0-997D-40A5-BA0A-0895B91A5E9F}" dt="2021-06-14T02:26:49.876" v="1398" actId="1076"/>
          <ac:spMkLst>
            <pc:docMk/>
            <pc:sldMk cId="3612339903" sldId="425"/>
            <ac:spMk id="9" creationId="{E3619259-5A24-4073-91D8-33FA53CD3A0C}"/>
          </ac:spMkLst>
        </pc:spChg>
        <pc:spChg chg="add mod">
          <ac:chgData name="Masaki Suzuki" userId="2c4feb2ed34ad1a7" providerId="Windows Live" clId="Web-{034AF7D0-997D-40A5-BA0A-0895B91A5E9F}" dt="2021-06-14T02:27:20.798" v="1404" actId="1076"/>
          <ac:spMkLst>
            <pc:docMk/>
            <pc:sldMk cId="3612339903" sldId="425"/>
            <ac:spMk id="10" creationId="{077A451F-EF62-4850-8D6D-71B012A55A2C}"/>
          </ac:spMkLst>
        </pc:spChg>
        <pc:spChg chg="add mod">
          <ac:chgData name="Masaki Suzuki" userId="2c4feb2ed34ad1a7" providerId="Windows Live" clId="Web-{034AF7D0-997D-40A5-BA0A-0895B91A5E9F}" dt="2021-06-14T02:27:47.861" v="1410" actId="1076"/>
          <ac:spMkLst>
            <pc:docMk/>
            <pc:sldMk cId="3612339903" sldId="425"/>
            <ac:spMk id="12" creationId="{33712B96-72DD-4E3F-BAFE-0468A6E20C68}"/>
          </ac:spMkLst>
        </pc:spChg>
        <pc:spChg chg="add mod">
          <ac:chgData name="Masaki Suzuki" userId="2c4feb2ed34ad1a7" providerId="Windows Live" clId="Web-{034AF7D0-997D-40A5-BA0A-0895B91A5E9F}" dt="2021-06-14T02:27:33.955" v="1407" actId="1076"/>
          <ac:spMkLst>
            <pc:docMk/>
            <pc:sldMk cId="3612339903" sldId="425"/>
            <ac:spMk id="29" creationId="{282560DA-C8A0-44E4-9223-ECEC4960EF58}"/>
          </ac:spMkLst>
        </pc:spChg>
        <pc:spChg chg="add mod">
          <ac:chgData name="Masaki Suzuki" userId="2c4feb2ed34ad1a7" providerId="Windows Live" clId="Web-{034AF7D0-997D-40A5-BA0A-0895B91A5E9F}" dt="2021-06-14T02:28:06.174" v="1417" actId="1076"/>
          <ac:spMkLst>
            <pc:docMk/>
            <pc:sldMk cId="3612339903" sldId="425"/>
            <ac:spMk id="32" creationId="{EB233ADF-B238-4687-BB1B-C950B12A9C47}"/>
          </ac:spMkLst>
        </pc:spChg>
        <pc:spChg chg="add mod">
          <ac:chgData name="Masaki Suzuki" userId="2c4feb2ed34ad1a7" providerId="Windows Live" clId="Web-{034AF7D0-997D-40A5-BA0A-0895B91A5E9F}" dt="2021-06-14T02:28:19.612" v="1422" actId="20577"/>
          <ac:spMkLst>
            <pc:docMk/>
            <pc:sldMk cId="3612339903" sldId="425"/>
            <ac:spMk id="33" creationId="{E1BBD28D-CB23-4316-A5BF-570540E189E5}"/>
          </ac:spMkLst>
        </pc:spChg>
        <pc:spChg chg="add mod">
          <ac:chgData name="Masaki Suzuki" userId="2c4feb2ed34ad1a7" providerId="Windows Live" clId="Web-{034AF7D0-997D-40A5-BA0A-0895B91A5E9F}" dt="2021-06-14T02:28:42.722" v="1428" actId="1076"/>
          <ac:spMkLst>
            <pc:docMk/>
            <pc:sldMk cId="3612339903" sldId="425"/>
            <ac:spMk id="34" creationId="{0EE4F417-17A2-4ABE-8CFF-E8F57E252A7D}"/>
          </ac:spMkLst>
        </pc:spChg>
        <pc:spChg chg="add mod">
          <ac:chgData name="Masaki Suzuki" userId="2c4feb2ed34ad1a7" providerId="Windows Live" clId="Web-{034AF7D0-997D-40A5-BA0A-0895B91A5E9F}" dt="2021-06-14T02:28:56.081" v="1434" actId="14100"/>
          <ac:spMkLst>
            <pc:docMk/>
            <pc:sldMk cId="3612339903" sldId="425"/>
            <ac:spMk id="35" creationId="{32E0CC7C-3047-4191-94D3-A84508371F2C}"/>
          </ac:spMkLst>
        </pc:spChg>
        <pc:spChg chg="add mod">
          <ac:chgData name="Masaki Suzuki" userId="2c4feb2ed34ad1a7" providerId="Windows Live" clId="Web-{034AF7D0-997D-40A5-BA0A-0895B91A5E9F}" dt="2021-06-14T02:29:12.800" v="1440" actId="1076"/>
          <ac:spMkLst>
            <pc:docMk/>
            <pc:sldMk cId="3612339903" sldId="425"/>
            <ac:spMk id="36" creationId="{91B8DF7C-FBDC-4091-8CE9-3F539AB8F9E4}"/>
          </ac:spMkLst>
        </pc:spChg>
        <pc:spChg chg="add mod">
          <ac:chgData name="Masaki Suzuki" userId="2c4feb2ed34ad1a7" providerId="Windows Live" clId="Web-{034AF7D0-997D-40A5-BA0A-0895B91A5E9F}" dt="2021-06-14T02:30:15.645" v="1448" actId="20577"/>
          <ac:spMkLst>
            <pc:docMk/>
            <pc:sldMk cId="3612339903" sldId="425"/>
            <ac:spMk id="37" creationId="{4ED05E1C-6E82-41FD-8A3C-5D7D408E35BC}"/>
          </ac:spMkLst>
        </pc:spChg>
        <pc:spChg chg="add mod">
          <ac:chgData name="Masaki Suzuki" userId="2c4feb2ed34ad1a7" providerId="Windows Live" clId="Web-{034AF7D0-997D-40A5-BA0A-0895B91A5E9F}" dt="2021-06-14T02:30:26.130" v="1453" actId="20577"/>
          <ac:spMkLst>
            <pc:docMk/>
            <pc:sldMk cId="3612339903" sldId="425"/>
            <ac:spMk id="38" creationId="{42A6A3A2-9E71-4DC2-BCC4-CA1D3210ECBE}"/>
          </ac:spMkLst>
        </pc:spChg>
        <pc:spChg chg="add mod">
          <ac:chgData name="Masaki Suzuki" userId="2c4feb2ed34ad1a7" providerId="Windows Live" clId="Web-{034AF7D0-997D-40A5-BA0A-0895B91A5E9F}" dt="2021-06-14T02:30:45.833" v="1459" actId="1076"/>
          <ac:spMkLst>
            <pc:docMk/>
            <pc:sldMk cId="3612339903" sldId="425"/>
            <ac:spMk id="39" creationId="{6C10A0A9-0094-4182-B4CD-520DA3006D74}"/>
          </ac:spMkLst>
        </pc:spChg>
        <pc:spChg chg="add mod">
          <ac:chgData name="Masaki Suzuki" userId="2c4feb2ed34ad1a7" providerId="Windows Live" clId="Web-{034AF7D0-997D-40A5-BA0A-0895B91A5E9F}" dt="2021-06-14T02:31:19.068" v="1469" actId="1076"/>
          <ac:spMkLst>
            <pc:docMk/>
            <pc:sldMk cId="3612339903" sldId="425"/>
            <ac:spMk id="40" creationId="{6A35E4A8-4E1C-4062-822D-292FFE3511FF}"/>
          </ac:spMkLst>
        </pc:spChg>
        <pc:spChg chg="add mod">
          <ac:chgData name="Masaki Suzuki" userId="2c4feb2ed34ad1a7" providerId="Windows Live" clId="Web-{034AF7D0-997D-40A5-BA0A-0895B91A5E9F}" dt="2021-06-14T02:31:26.631" v="1472" actId="1076"/>
          <ac:spMkLst>
            <pc:docMk/>
            <pc:sldMk cId="3612339903" sldId="425"/>
            <ac:spMk id="41" creationId="{11442D3E-A876-49FC-A7AC-EF1F6D3EF147}"/>
          </ac:spMkLst>
        </pc:spChg>
        <pc:spChg chg="add mod">
          <ac:chgData name="Masaki Suzuki" userId="2c4feb2ed34ad1a7" providerId="Windows Live" clId="Web-{034AF7D0-997D-40A5-BA0A-0895B91A5E9F}" dt="2021-06-14T02:31:29.803" v="1473" actId="1076"/>
          <ac:spMkLst>
            <pc:docMk/>
            <pc:sldMk cId="3612339903" sldId="425"/>
            <ac:spMk id="42" creationId="{07A29537-1717-47EE-9320-E4EA3FB72FF8}"/>
          </ac:spMkLst>
        </pc:spChg>
        <pc:spChg chg="add del">
          <ac:chgData name="Masaki Suzuki" userId="2c4feb2ed34ad1a7" providerId="Windows Live" clId="Web-{034AF7D0-997D-40A5-BA0A-0895B91A5E9F}" dt="2021-06-14T02:31:41.209" v="1475"/>
          <ac:spMkLst>
            <pc:docMk/>
            <pc:sldMk cId="3612339903" sldId="425"/>
            <ac:spMk id="43" creationId="{98899EC6-EB4E-45F3-BF8E-56E84991C9EB}"/>
          </ac:spMkLst>
        </pc:spChg>
        <pc:spChg chg="add mod">
          <ac:chgData name="Masaki Suzuki" userId="2c4feb2ed34ad1a7" providerId="Windows Live" clId="Web-{034AF7D0-997D-40A5-BA0A-0895B91A5E9F}" dt="2021-06-14T02:31:52.897" v="1480" actId="20577"/>
          <ac:spMkLst>
            <pc:docMk/>
            <pc:sldMk cId="3612339903" sldId="425"/>
            <ac:spMk id="44" creationId="{C35F5116-A995-420E-A229-44EE28E08685}"/>
          </ac:spMkLst>
        </pc:spChg>
        <pc:spChg chg="mod">
          <ac:chgData name="Masaki Suzuki" userId="2c4feb2ed34ad1a7" providerId="Windows Live" clId="Web-{034AF7D0-997D-40A5-BA0A-0895B91A5E9F}" dt="2021-06-14T02:29:57.051" v="1445" actId="20577"/>
          <ac:spMkLst>
            <pc:docMk/>
            <pc:sldMk cId="3612339903" sldId="425"/>
            <ac:spMk id="63" creationId="{2B1D6F13-4A7B-4925-A6A5-F71E5B2E13E9}"/>
          </ac:spMkLst>
        </pc:spChg>
      </pc:sldChg>
      <pc:sldChg chg="addSp delSp modSp">
        <pc:chgData name="Masaki Suzuki" userId="2c4feb2ed34ad1a7" providerId="Windows Live" clId="Web-{034AF7D0-997D-40A5-BA0A-0895B91A5E9F}" dt="2021-06-14T01:21:01.914" v="626" actId="20577"/>
        <pc:sldMkLst>
          <pc:docMk/>
          <pc:sldMk cId="11004748" sldId="426"/>
        </pc:sldMkLst>
        <pc:spChg chg="add mod">
          <ac:chgData name="Masaki Suzuki" userId="2c4feb2ed34ad1a7" providerId="Windows Live" clId="Web-{034AF7D0-997D-40A5-BA0A-0895B91A5E9F}" dt="2021-06-14T00:30:52.672" v="234" actId="1076"/>
          <ac:spMkLst>
            <pc:docMk/>
            <pc:sldMk cId="11004748" sldId="426"/>
            <ac:spMk id="2" creationId="{7DABD897-36FB-42F9-987C-8FDFD51E8D89}"/>
          </ac:spMkLst>
        </pc:spChg>
        <pc:spChg chg="mod">
          <ac:chgData name="Masaki Suzuki" userId="2c4feb2ed34ad1a7" providerId="Windows Live" clId="Web-{034AF7D0-997D-40A5-BA0A-0895B91A5E9F}" dt="2021-06-14T01:18:44.271" v="612" actId="14100"/>
          <ac:spMkLst>
            <pc:docMk/>
            <pc:sldMk cId="11004748" sldId="426"/>
            <ac:spMk id="6" creationId="{59DF8B85-DCF6-4C32-8C38-264C1E3FAD11}"/>
          </ac:spMkLst>
        </pc:spChg>
        <pc:spChg chg="add del mod">
          <ac:chgData name="Masaki Suzuki" userId="2c4feb2ed34ad1a7" providerId="Windows Live" clId="Web-{034AF7D0-997D-40A5-BA0A-0895B91A5E9F}" dt="2021-06-14T01:11:24.434" v="538"/>
          <ac:spMkLst>
            <pc:docMk/>
            <pc:sldMk cId="11004748" sldId="426"/>
            <ac:spMk id="7" creationId="{16CDD322-9FFC-4F88-BF4C-8DAB9BA98E10}"/>
          </ac:spMkLst>
        </pc:spChg>
        <pc:spChg chg="add mod">
          <ac:chgData name="Masaki Suzuki" userId="2c4feb2ed34ad1a7" providerId="Windows Live" clId="Web-{034AF7D0-997D-40A5-BA0A-0895B91A5E9F}" dt="2021-06-14T01:16:40.456" v="597" actId="1076"/>
          <ac:spMkLst>
            <pc:docMk/>
            <pc:sldMk cId="11004748" sldId="426"/>
            <ac:spMk id="8" creationId="{52C31FC7-C0BF-4F98-B158-C96E49627047}"/>
          </ac:spMkLst>
        </pc:spChg>
        <pc:spChg chg="mod">
          <ac:chgData name="Masaki Suzuki" userId="2c4feb2ed34ad1a7" providerId="Windows Live" clId="Web-{034AF7D0-997D-40A5-BA0A-0895B91A5E9F}" dt="2021-06-14T01:21:01.914" v="626" actId="20577"/>
          <ac:spMkLst>
            <pc:docMk/>
            <pc:sldMk cId="11004748" sldId="426"/>
            <ac:spMk id="11" creationId="{6767F72A-B215-4DDD-8F1E-F5C7B53A0E3B}"/>
          </ac:spMkLst>
        </pc:spChg>
        <pc:spChg chg="add mod">
          <ac:chgData name="Masaki Suzuki" userId="2c4feb2ed34ad1a7" providerId="Windows Live" clId="Web-{034AF7D0-997D-40A5-BA0A-0895B91A5E9F}" dt="2021-06-14T00:33:20.003" v="268"/>
          <ac:spMkLst>
            <pc:docMk/>
            <pc:sldMk cId="11004748" sldId="426"/>
            <ac:spMk id="18" creationId="{E0A6E287-16D1-494E-B4B9-12FD4113461D}"/>
          </ac:spMkLst>
        </pc:spChg>
        <pc:spChg chg="add mod">
          <ac:chgData name="Masaki Suzuki" userId="2c4feb2ed34ad1a7" providerId="Windows Live" clId="Web-{034AF7D0-997D-40A5-BA0A-0895B91A5E9F}" dt="2021-06-14T00:33:04.674" v="266" actId="1076"/>
          <ac:spMkLst>
            <pc:docMk/>
            <pc:sldMk cId="11004748" sldId="426"/>
            <ac:spMk id="19" creationId="{1954A069-0E6F-40E3-AAA5-14CCC5C679A8}"/>
          </ac:spMkLst>
        </pc:spChg>
        <pc:spChg chg="add mod">
          <ac:chgData name="Masaki Suzuki" userId="2c4feb2ed34ad1a7" providerId="Windows Live" clId="Web-{034AF7D0-997D-40A5-BA0A-0895B91A5E9F}" dt="2021-06-14T00:42:37.388" v="304" actId="1076"/>
          <ac:spMkLst>
            <pc:docMk/>
            <pc:sldMk cId="11004748" sldId="426"/>
            <ac:spMk id="21" creationId="{373A60CD-C13E-4E94-B39B-3D11D0803D2C}"/>
          </ac:spMkLst>
        </pc:spChg>
        <pc:spChg chg="add del mod">
          <ac:chgData name="Masaki Suzuki" userId="2c4feb2ed34ad1a7" providerId="Windows Live" clId="Web-{034AF7D0-997D-40A5-BA0A-0895B91A5E9F}" dt="2021-06-14T00:42:05.700" v="296"/>
          <ac:spMkLst>
            <pc:docMk/>
            <pc:sldMk cId="11004748" sldId="426"/>
            <ac:spMk id="23" creationId="{15D8EA25-74D3-4BFF-BE8F-32244A4595B9}"/>
          </ac:spMkLst>
        </pc:spChg>
        <pc:spChg chg="add mod">
          <ac:chgData name="Masaki Suzuki" userId="2c4feb2ed34ad1a7" providerId="Windows Live" clId="Web-{034AF7D0-997D-40A5-BA0A-0895B91A5E9F}" dt="2021-06-14T00:43:15.498" v="313" actId="1076"/>
          <ac:spMkLst>
            <pc:docMk/>
            <pc:sldMk cId="11004748" sldId="426"/>
            <ac:spMk id="25" creationId="{2B09AF4F-EEA8-4EE0-826B-87F62F2B8DCD}"/>
          </ac:spMkLst>
        </pc:spChg>
        <pc:spChg chg="add mod">
          <ac:chgData name="Masaki Suzuki" userId="2c4feb2ed34ad1a7" providerId="Windows Live" clId="Web-{034AF7D0-997D-40A5-BA0A-0895B91A5E9F}" dt="2021-06-14T00:43:53.092" v="320" actId="1076"/>
          <ac:spMkLst>
            <pc:docMk/>
            <pc:sldMk cId="11004748" sldId="426"/>
            <ac:spMk id="29" creationId="{1F8D40DD-C305-4DA9-A0BC-E7D8B0E22815}"/>
          </ac:spMkLst>
        </pc:spChg>
        <pc:spChg chg="add del mod">
          <ac:chgData name="Masaki Suzuki" userId="2c4feb2ed34ad1a7" providerId="Windows Live" clId="Web-{034AF7D0-997D-40A5-BA0A-0895B91A5E9F}" dt="2021-06-14T00:50:00.427" v="325"/>
          <ac:spMkLst>
            <pc:docMk/>
            <pc:sldMk cId="11004748" sldId="426"/>
            <ac:spMk id="30" creationId="{BC11447D-EE43-4A24-A61F-B030FE7E89E5}"/>
          </ac:spMkLst>
        </pc:spChg>
        <pc:spChg chg="add mod">
          <ac:chgData name="Masaki Suzuki" userId="2c4feb2ed34ad1a7" providerId="Windows Live" clId="Web-{034AF7D0-997D-40A5-BA0A-0895B91A5E9F}" dt="2021-06-14T00:50:19.396" v="330" actId="1076"/>
          <ac:spMkLst>
            <pc:docMk/>
            <pc:sldMk cId="11004748" sldId="426"/>
            <ac:spMk id="31" creationId="{CA978858-C0D8-4EC8-969C-8B5B8D4D5A32}"/>
          </ac:spMkLst>
        </pc:spChg>
        <pc:spChg chg="add mod">
          <ac:chgData name="Masaki Suzuki" userId="2c4feb2ed34ad1a7" providerId="Windows Live" clId="Web-{034AF7D0-997D-40A5-BA0A-0895B91A5E9F}" dt="2021-06-14T00:50:35.678" v="335" actId="1076"/>
          <ac:spMkLst>
            <pc:docMk/>
            <pc:sldMk cId="11004748" sldId="426"/>
            <ac:spMk id="32" creationId="{A2BB87BF-4B0E-4FB8-9B81-7DAB66586A69}"/>
          </ac:spMkLst>
        </pc:spChg>
        <pc:spChg chg="add mod">
          <ac:chgData name="Masaki Suzuki" userId="2c4feb2ed34ad1a7" providerId="Windows Live" clId="Web-{034AF7D0-997D-40A5-BA0A-0895B91A5E9F}" dt="2021-06-14T00:50:54.131" v="340" actId="1076"/>
          <ac:spMkLst>
            <pc:docMk/>
            <pc:sldMk cId="11004748" sldId="426"/>
            <ac:spMk id="33" creationId="{820FF5E5-5841-4DC2-A1C0-181DF4CD617A}"/>
          </ac:spMkLst>
        </pc:spChg>
        <pc:spChg chg="add mod">
          <ac:chgData name="Masaki Suzuki" userId="2c4feb2ed34ad1a7" providerId="Windows Live" clId="Web-{034AF7D0-997D-40A5-BA0A-0895B91A5E9F}" dt="2021-06-14T00:51:58.601" v="355" actId="688"/>
          <ac:spMkLst>
            <pc:docMk/>
            <pc:sldMk cId="11004748" sldId="426"/>
            <ac:spMk id="34" creationId="{2FFF5F9E-A134-4423-A729-7AAAEC5D7AEF}"/>
          </ac:spMkLst>
        </pc:spChg>
        <pc:spChg chg="add del">
          <ac:chgData name="Masaki Suzuki" userId="2c4feb2ed34ad1a7" providerId="Windows Live" clId="Web-{034AF7D0-997D-40A5-BA0A-0895B91A5E9F}" dt="2021-06-14T00:51:45.741" v="352"/>
          <ac:spMkLst>
            <pc:docMk/>
            <pc:sldMk cId="11004748" sldId="426"/>
            <ac:spMk id="35" creationId="{CB26D335-91EB-4927-AF15-0E5E53033614}"/>
          </ac:spMkLst>
        </pc:spChg>
        <pc:spChg chg="add mod">
          <ac:chgData name="Masaki Suzuki" userId="2c4feb2ed34ad1a7" providerId="Windows Live" clId="Web-{034AF7D0-997D-40A5-BA0A-0895B91A5E9F}" dt="2021-06-14T00:52:18.445" v="361" actId="1076"/>
          <ac:spMkLst>
            <pc:docMk/>
            <pc:sldMk cId="11004748" sldId="426"/>
            <ac:spMk id="36" creationId="{68CBE0A3-B4B9-4B21-84AB-0B2D03574A92}"/>
          </ac:spMkLst>
        </pc:spChg>
        <pc:spChg chg="add mod">
          <ac:chgData name="Masaki Suzuki" userId="2c4feb2ed34ad1a7" providerId="Windows Live" clId="Web-{034AF7D0-997D-40A5-BA0A-0895B91A5E9F}" dt="2021-06-14T01:04:23.364" v="457" actId="1076"/>
          <ac:spMkLst>
            <pc:docMk/>
            <pc:sldMk cId="11004748" sldId="426"/>
            <ac:spMk id="37" creationId="{E5AAFD48-73B5-4B15-A6C8-B7B02150CE05}"/>
          </ac:spMkLst>
        </pc:spChg>
        <pc:spChg chg="add mod">
          <ac:chgData name="Masaki Suzuki" userId="2c4feb2ed34ad1a7" providerId="Windows Live" clId="Web-{034AF7D0-997D-40A5-BA0A-0895B91A5E9F}" dt="2021-06-14T01:04:50.052" v="464" actId="1076"/>
          <ac:spMkLst>
            <pc:docMk/>
            <pc:sldMk cId="11004748" sldId="426"/>
            <ac:spMk id="38" creationId="{92EFCED2-24CD-4F36-B5CC-ED90920B1F22}"/>
          </ac:spMkLst>
        </pc:spChg>
        <pc:spChg chg="add mod">
          <ac:chgData name="Masaki Suzuki" userId="2c4feb2ed34ad1a7" providerId="Windows Live" clId="Web-{034AF7D0-997D-40A5-BA0A-0895B91A5E9F}" dt="2021-06-14T01:05:44.725" v="475" actId="1076"/>
          <ac:spMkLst>
            <pc:docMk/>
            <pc:sldMk cId="11004748" sldId="426"/>
            <ac:spMk id="39" creationId="{E58CB90E-1251-4F7E-A584-B8558A22C1EA}"/>
          </ac:spMkLst>
        </pc:spChg>
        <pc:spChg chg="add del mod">
          <ac:chgData name="Masaki Suzuki" userId="2c4feb2ed34ad1a7" providerId="Windows Live" clId="Web-{034AF7D0-997D-40A5-BA0A-0895B91A5E9F}" dt="2021-06-14T01:11:24.403" v="537"/>
          <ac:spMkLst>
            <pc:docMk/>
            <pc:sldMk cId="11004748" sldId="426"/>
            <ac:spMk id="40" creationId="{333556C5-0677-4D59-9B99-208B94239637}"/>
          </ac:spMkLst>
        </pc:spChg>
        <pc:spChg chg="add del">
          <ac:chgData name="Masaki Suzuki" userId="2c4feb2ed34ad1a7" providerId="Windows Live" clId="Web-{034AF7D0-997D-40A5-BA0A-0895B91A5E9F}" dt="2021-06-14T01:11:21.575" v="536"/>
          <ac:spMkLst>
            <pc:docMk/>
            <pc:sldMk cId="11004748" sldId="426"/>
            <ac:spMk id="41" creationId="{C2520DD3-7944-4ACC-9C97-BA5307B856C4}"/>
          </ac:spMkLst>
        </pc:spChg>
        <pc:spChg chg="add mod">
          <ac:chgData name="Masaki Suzuki" userId="2c4feb2ed34ad1a7" providerId="Windows Live" clId="Web-{034AF7D0-997D-40A5-BA0A-0895B91A5E9F}" dt="2021-06-14T01:13:54.343" v="566" actId="1076"/>
          <ac:spMkLst>
            <pc:docMk/>
            <pc:sldMk cId="11004748" sldId="426"/>
            <ac:spMk id="42" creationId="{54FB40EB-9DC0-45FA-9F03-0FFD6439AA30}"/>
          </ac:spMkLst>
        </pc:spChg>
        <pc:spChg chg="add del">
          <ac:chgData name="Masaki Suzuki" userId="2c4feb2ed34ad1a7" providerId="Windows Live" clId="Web-{034AF7D0-997D-40A5-BA0A-0895B91A5E9F}" dt="2021-06-14T01:12:20.170" v="550"/>
          <ac:spMkLst>
            <pc:docMk/>
            <pc:sldMk cId="11004748" sldId="426"/>
            <ac:spMk id="43" creationId="{B77914B7-920D-4A4E-84D7-C46A7C61053B}"/>
          </ac:spMkLst>
        </pc:spChg>
        <pc:spChg chg="add mod">
          <ac:chgData name="Masaki Suzuki" userId="2c4feb2ed34ad1a7" providerId="Windows Live" clId="Web-{034AF7D0-997D-40A5-BA0A-0895B91A5E9F}" dt="2021-06-14T01:12:59.452" v="557" actId="1076"/>
          <ac:spMkLst>
            <pc:docMk/>
            <pc:sldMk cId="11004748" sldId="426"/>
            <ac:spMk id="44" creationId="{C550C395-E7D7-4842-8A61-E5F0567C8BDB}"/>
          </ac:spMkLst>
        </pc:spChg>
        <pc:spChg chg="add mod">
          <ac:chgData name="Masaki Suzuki" userId="2c4feb2ed34ad1a7" providerId="Windows Live" clId="Web-{034AF7D0-997D-40A5-BA0A-0895B91A5E9F}" dt="2021-06-14T01:13:41.187" v="565" actId="1076"/>
          <ac:spMkLst>
            <pc:docMk/>
            <pc:sldMk cId="11004748" sldId="426"/>
            <ac:spMk id="45" creationId="{847CC29B-EF8D-4686-B733-7317F1BEB207}"/>
          </ac:spMkLst>
        </pc:spChg>
        <pc:spChg chg="add mod">
          <ac:chgData name="Masaki Suzuki" userId="2c4feb2ed34ad1a7" providerId="Windows Live" clId="Web-{034AF7D0-997D-40A5-BA0A-0895B91A5E9F}" dt="2021-06-14T01:15:05.063" v="581" actId="1076"/>
          <ac:spMkLst>
            <pc:docMk/>
            <pc:sldMk cId="11004748" sldId="426"/>
            <ac:spMk id="46" creationId="{C2240F46-7CDD-455E-BB33-FAB8ACA8541A}"/>
          </ac:spMkLst>
        </pc:spChg>
        <pc:spChg chg="add mod">
          <ac:chgData name="Masaki Suzuki" userId="2c4feb2ed34ad1a7" providerId="Windows Live" clId="Web-{034AF7D0-997D-40A5-BA0A-0895B91A5E9F}" dt="2021-06-14T01:16:47.940" v="599" actId="1076"/>
          <ac:spMkLst>
            <pc:docMk/>
            <pc:sldMk cId="11004748" sldId="426"/>
            <ac:spMk id="47" creationId="{D61AB62A-B505-4D2E-886E-064A0399EC91}"/>
          </ac:spMkLst>
        </pc:spChg>
        <pc:picChg chg="mod">
          <ac:chgData name="Masaki Suzuki" userId="2c4feb2ed34ad1a7" providerId="Windows Live" clId="Web-{034AF7D0-997D-40A5-BA0A-0895B91A5E9F}" dt="2021-06-14T00:31:53.595" v="249" actId="1076"/>
          <ac:picMkLst>
            <pc:docMk/>
            <pc:sldMk cId="11004748" sldId="426"/>
            <ac:picMk id="22" creationId="{93305334-79DE-4CE1-9777-E8DF08E3A287}"/>
          </ac:picMkLst>
        </pc:picChg>
        <pc:cxnChg chg="add del mod">
          <ac:chgData name="Masaki Suzuki" userId="2c4feb2ed34ad1a7" providerId="Windows Live" clId="Web-{034AF7D0-997D-40A5-BA0A-0895B91A5E9F}" dt="2021-06-14T01:06:47.883" v="483"/>
          <ac:cxnSpMkLst>
            <pc:docMk/>
            <pc:sldMk cId="11004748" sldId="426"/>
            <ac:cxnSpMk id="3" creationId="{3D5C7D8A-7185-43CE-A7BB-27CCD0518260}"/>
          </ac:cxnSpMkLst>
        </pc:cxnChg>
        <pc:cxnChg chg="mod">
          <ac:chgData name="Masaki Suzuki" userId="2c4feb2ed34ad1a7" providerId="Windows Live" clId="Web-{034AF7D0-997D-40A5-BA0A-0895B91A5E9F}" dt="2021-06-14T01:13:08.780" v="558" actId="1076"/>
          <ac:cxnSpMkLst>
            <pc:docMk/>
            <pc:sldMk cId="11004748" sldId="426"/>
            <ac:cxnSpMk id="13" creationId="{1F05AB39-67C9-4E34-92D5-025767EA3A8F}"/>
          </ac:cxnSpMkLst>
        </pc:cxnChg>
        <pc:cxnChg chg="mod">
          <ac:chgData name="Masaki Suzuki" userId="2c4feb2ed34ad1a7" providerId="Windows Live" clId="Web-{034AF7D0-997D-40A5-BA0A-0895B91A5E9F}" dt="2021-06-14T00:43:25.529" v="315" actId="1076"/>
          <ac:cxnSpMkLst>
            <pc:docMk/>
            <pc:sldMk cId="11004748" sldId="426"/>
            <ac:cxnSpMk id="28" creationId="{252107C7-F7C5-4434-83BE-15E1C8A42566}"/>
          </ac:cxnSpMkLst>
        </pc:cxnChg>
      </pc:sldChg>
      <pc:sldChg chg="modSp">
        <pc:chgData name="Masaki Suzuki" userId="2c4feb2ed34ad1a7" providerId="Windows Live" clId="Web-{034AF7D0-997D-40A5-BA0A-0895B91A5E9F}" dt="2021-06-14T00:54:30.885" v="392" actId="20577"/>
        <pc:sldMkLst>
          <pc:docMk/>
          <pc:sldMk cId="3719566036" sldId="427"/>
        </pc:sldMkLst>
        <pc:spChg chg="mod">
          <ac:chgData name="Masaki Suzuki" userId="2c4feb2ed34ad1a7" providerId="Windows Live" clId="Web-{034AF7D0-997D-40A5-BA0A-0895B91A5E9F}" dt="2021-06-14T00:54:30.885" v="392" actId="20577"/>
          <ac:spMkLst>
            <pc:docMk/>
            <pc:sldMk cId="3719566036" sldId="427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034AF7D0-997D-40A5-BA0A-0895B91A5E9F}" dt="2021-06-14T00:57:38.232" v="418" actId="20577"/>
        <pc:sldMkLst>
          <pc:docMk/>
          <pc:sldMk cId="1098776758" sldId="429"/>
        </pc:sldMkLst>
        <pc:spChg chg="mod">
          <ac:chgData name="Masaki Suzuki" userId="2c4feb2ed34ad1a7" providerId="Windows Live" clId="Web-{034AF7D0-997D-40A5-BA0A-0895B91A5E9F}" dt="2021-06-14T00:55:35.605" v="403" actId="20577"/>
          <ac:spMkLst>
            <pc:docMk/>
            <pc:sldMk cId="1098776758" sldId="429"/>
            <ac:spMk id="6" creationId="{5FD2ECB2-1C1A-40DA-AEDF-CF340048781A}"/>
          </ac:spMkLst>
        </pc:spChg>
        <pc:spChg chg="mod">
          <ac:chgData name="Masaki Suzuki" userId="2c4feb2ed34ad1a7" providerId="Windows Live" clId="Web-{034AF7D0-997D-40A5-BA0A-0895B91A5E9F}" dt="2021-06-14T00:57:38.232" v="418" actId="20577"/>
          <ac:spMkLst>
            <pc:docMk/>
            <pc:sldMk cId="1098776758" sldId="429"/>
            <ac:spMk id="25" creationId="{6AF79B8A-6F92-45F2-B460-7C599B2BD2AF}"/>
          </ac:spMkLst>
        </pc:spChg>
        <pc:spChg chg="mod">
          <ac:chgData name="Masaki Suzuki" userId="2c4feb2ed34ad1a7" providerId="Windows Live" clId="Web-{034AF7D0-997D-40A5-BA0A-0895B91A5E9F}" dt="2021-06-14T00:57:09.841" v="414" actId="20577"/>
          <ac:spMkLst>
            <pc:docMk/>
            <pc:sldMk cId="1098776758" sldId="429"/>
            <ac:spMk id="30" creationId="{97A2C95D-0388-4E34-BA55-0A3F8D43810D}"/>
          </ac:spMkLst>
        </pc:spChg>
      </pc:sldChg>
      <pc:sldChg chg="addSp modSp">
        <pc:chgData name="Masaki Suzuki" userId="2c4feb2ed34ad1a7" providerId="Windows Live" clId="Web-{034AF7D0-997D-40A5-BA0A-0895B91A5E9F}" dt="2021-06-14T02:48:13.118" v="1557"/>
        <pc:sldMkLst>
          <pc:docMk/>
          <pc:sldMk cId="1388704942" sldId="440"/>
        </pc:sldMkLst>
        <pc:spChg chg="mod">
          <ac:chgData name="Masaki Suzuki" userId="2c4feb2ed34ad1a7" providerId="Windows Live" clId="Web-{034AF7D0-997D-40A5-BA0A-0895B91A5E9F}" dt="2021-06-14T02:45:25.334" v="1536" actId="20577"/>
          <ac:spMkLst>
            <pc:docMk/>
            <pc:sldMk cId="1388704942" sldId="440"/>
            <ac:spMk id="5" creationId="{9CD6A609-F691-4279-A024-E8BB639B14C7}"/>
          </ac:spMkLst>
        </pc:spChg>
        <pc:spChg chg="add mod">
          <ac:chgData name="Masaki Suzuki" userId="2c4feb2ed34ad1a7" providerId="Windows Live" clId="Web-{034AF7D0-997D-40A5-BA0A-0895B91A5E9F}" dt="2021-06-14T02:45:08.302" v="1534" actId="1076"/>
          <ac:spMkLst>
            <pc:docMk/>
            <pc:sldMk cId="1388704942" sldId="440"/>
            <ac:spMk id="7" creationId="{A4548A23-3934-4F5C-848F-A6BF201768EB}"/>
          </ac:spMkLst>
        </pc:spChg>
        <pc:spChg chg="add mod">
          <ac:chgData name="Masaki Suzuki" userId="2c4feb2ed34ad1a7" providerId="Windows Live" clId="Web-{034AF7D0-997D-40A5-BA0A-0895B91A5E9F}" dt="2021-06-14T02:42:15.502" v="1503" actId="1076"/>
          <ac:spMkLst>
            <pc:docMk/>
            <pc:sldMk cId="1388704942" sldId="440"/>
            <ac:spMk id="9" creationId="{D8FB0080-7696-42B2-A346-531AC08254B6}"/>
          </ac:spMkLst>
        </pc:spChg>
        <pc:spChg chg="add mod">
          <ac:chgData name="Masaki Suzuki" userId="2c4feb2ed34ad1a7" providerId="Windows Live" clId="Web-{034AF7D0-997D-40A5-BA0A-0895B91A5E9F}" dt="2021-06-14T02:46:32.522" v="1541" actId="1076"/>
          <ac:spMkLst>
            <pc:docMk/>
            <pc:sldMk cId="1388704942" sldId="440"/>
            <ac:spMk id="12" creationId="{B5373784-3A71-4186-956E-DD85CFB5764F}"/>
          </ac:spMkLst>
        </pc:spChg>
        <pc:spChg chg="add">
          <ac:chgData name="Masaki Suzuki" userId="2c4feb2ed34ad1a7" providerId="Windows Live" clId="Web-{034AF7D0-997D-40A5-BA0A-0895B91A5E9F}" dt="2021-06-14T02:48:13.118" v="1557"/>
          <ac:spMkLst>
            <pc:docMk/>
            <pc:sldMk cId="1388704942" sldId="440"/>
            <ac:spMk id="13" creationId="{F1CA6041-BF22-4D1C-A4E7-960D9D71B338}"/>
          </ac:spMkLst>
        </pc:spChg>
        <pc:spChg chg="add mod">
          <ac:chgData name="Masaki Suzuki" userId="2c4feb2ed34ad1a7" providerId="Windows Live" clId="Web-{034AF7D0-997D-40A5-BA0A-0895B91A5E9F}" dt="2021-06-14T02:40:36.860" v="1499" actId="1076"/>
          <ac:spMkLst>
            <pc:docMk/>
            <pc:sldMk cId="1388704942" sldId="440"/>
            <ac:spMk id="19" creationId="{BC15CF9E-18F0-4EB5-BAA1-64FFDB7BB078}"/>
          </ac:spMkLst>
        </pc:spChg>
        <pc:spChg chg="add mod">
          <ac:chgData name="Masaki Suzuki" userId="2c4feb2ed34ad1a7" providerId="Windows Live" clId="Web-{034AF7D0-997D-40A5-BA0A-0895B91A5E9F}" dt="2021-06-14T02:42:24.018" v="1506" actId="20577"/>
          <ac:spMkLst>
            <pc:docMk/>
            <pc:sldMk cId="1388704942" sldId="440"/>
            <ac:spMk id="21" creationId="{C713CD54-29AE-485E-B27B-0DF34866BE3A}"/>
          </ac:spMkLst>
        </pc:spChg>
        <pc:spChg chg="mod">
          <ac:chgData name="Masaki Suzuki" userId="2c4feb2ed34ad1a7" providerId="Windows Live" clId="Web-{034AF7D0-997D-40A5-BA0A-0895B91A5E9F}" dt="2021-06-14T02:39:18.467" v="1482" actId="20577"/>
          <ac:spMkLst>
            <pc:docMk/>
            <pc:sldMk cId="1388704942" sldId="440"/>
            <ac:spMk id="23" creationId="{BB215CF3-0928-46EE-98F7-D2DE96ABAD02}"/>
          </ac:spMkLst>
        </pc:spChg>
        <pc:spChg chg="mod">
          <ac:chgData name="Masaki Suzuki" userId="2c4feb2ed34ad1a7" providerId="Windows Live" clId="Web-{034AF7D0-997D-40A5-BA0A-0895B91A5E9F}" dt="2021-06-14T02:39:23.874" v="1484" actId="20577"/>
          <ac:spMkLst>
            <pc:docMk/>
            <pc:sldMk cId="1388704942" sldId="440"/>
            <ac:spMk id="24" creationId="{070F13D7-8951-4914-B4E5-AFAEFC8D0139}"/>
          </ac:spMkLst>
        </pc:spChg>
        <pc:spChg chg="add mod">
          <ac:chgData name="Masaki Suzuki" userId="2c4feb2ed34ad1a7" providerId="Windows Live" clId="Web-{034AF7D0-997D-40A5-BA0A-0895B91A5E9F}" dt="2021-06-14T02:43:11.253" v="1511" actId="1076"/>
          <ac:spMkLst>
            <pc:docMk/>
            <pc:sldMk cId="1388704942" sldId="440"/>
            <ac:spMk id="25" creationId="{6AA231DF-9E13-4742-9D20-63461BAE31F1}"/>
          </ac:spMkLst>
        </pc:spChg>
        <pc:spChg chg="add mod">
          <ac:chgData name="Masaki Suzuki" userId="2c4feb2ed34ad1a7" providerId="Windows Live" clId="Web-{034AF7D0-997D-40A5-BA0A-0895B91A5E9F}" dt="2021-06-14T02:43:28.035" v="1515" actId="20577"/>
          <ac:spMkLst>
            <pc:docMk/>
            <pc:sldMk cId="1388704942" sldId="440"/>
            <ac:spMk id="26" creationId="{D6061E29-EC87-4CB4-98E5-2974C0B90DD2}"/>
          </ac:spMkLst>
        </pc:spChg>
        <pc:spChg chg="add mod">
          <ac:chgData name="Masaki Suzuki" userId="2c4feb2ed34ad1a7" providerId="Windows Live" clId="Web-{034AF7D0-997D-40A5-BA0A-0895B91A5E9F}" dt="2021-06-14T02:43:54.129" v="1520" actId="14100"/>
          <ac:spMkLst>
            <pc:docMk/>
            <pc:sldMk cId="1388704942" sldId="440"/>
            <ac:spMk id="27" creationId="{BC13135C-F5FD-4CD1-A6B8-A16C4115E3AC}"/>
          </ac:spMkLst>
        </pc:spChg>
        <pc:spChg chg="add mod">
          <ac:chgData name="Masaki Suzuki" userId="2c4feb2ed34ad1a7" providerId="Windows Live" clId="Web-{034AF7D0-997D-40A5-BA0A-0895B91A5E9F}" dt="2021-06-14T02:44:12.942" v="1524" actId="1076"/>
          <ac:spMkLst>
            <pc:docMk/>
            <pc:sldMk cId="1388704942" sldId="440"/>
            <ac:spMk id="28" creationId="{94AC3B56-8D17-407E-AB35-273393BBD60B}"/>
          </ac:spMkLst>
        </pc:spChg>
        <pc:spChg chg="add mod">
          <ac:chgData name="Masaki Suzuki" userId="2c4feb2ed34ad1a7" providerId="Windows Live" clId="Web-{034AF7D0-997D-40A5-BA0A-0895B91A5E9F}" dt="2021-06-14T02:45:36.724" v="1537" actId="20577"/>
          <ac:spMkLst>
            <pc:docMk/>
            <pc:sldMk cId="1388704942" sldId="440"/>
            <ac:spMk id="29" creationId="{89152EDA-4C1F-4151-8E6E-22966BBE0A96}"/>
          </ac:spMkLst>
        </pc:spChg>
        <pc:spChg chg="add mod">
          <ac:chgData name="Masaki Suzuki" userId="2c4feb2ed34ad1a7" providerId="Windows Live" clId="Web-{034AF7D0-997D-40A5-BA0A-0895B91A5E9F}" dt="2021-06-14T02:45:44.349" v="1538" actId="20577"/>
          <ac:spMkLst>
            <pc:docMk/>
            <pc:sldMk cId="1388704942" sldId="440"/>
            <ac:spMk id="30" creationId="{958E05BC-FB0B-44D6-849C-D1D43F241879}"/>
          </ac:spMkLst>
        </pc:spChg>
        <pc:cxnChg chg="mod">
          <ac:chgData name="Masaki Suzuki" userId="2c4feb2ed34ad1a7" providerId="Windows Live" clId="Web-{034AF7D0-997D-40A5-BA0A-0895B91A5E9F}" dt="2021-06-14T02:47:06.070" v="1550" actId="14100"/>
          <ac:cxnSpMkLst>
            <pc:docMk/>
            <pc:sldMk cId="1388704942" sldId="440"/>
            <ac:cxnSpMk id="8" creationId="{B6A460A7-FA90-46F0-AAC8-670A653742F4}"/>
          </ac:cxnSpMkLst>
        </pc:cxnChg>
        <pc:cxnChg chg="mod">
          <ac:chgData name="Masaki Suzuki" userId="2c4feb2ed34ad1a7" providerId="Windows Live" clId="Web-{034AF7D0-997D-40A5-BA0A-0895B91A5E9F}" dt="2021-06-14T02:47:32.258" v="1555" actId="1076"/>
          <ac:cxnSpMkLst>
            <pc:docMk/>
            <pc:sldMk cId="1388704942" sldId="440"/>
            <ac:cxnSpMk id="10" creationId="{39E5ADF0-452E-45E0-BB5A-19700CBFCDD6}"/>
          </ac:cxnSpMkLst>
        </pc:cxnChg>
        <pc:cxnChg chg="mod">
          <ac:chgData name="Masaki Suzuki" userId="2c4feb2ed34ad1a7" providerId="Windows Live" clId="Web-{034AF7D0-997D-40A5-BA0A-0895B91A5E9F}" dt="2021-06-14T02:46:43.382" v="1544" actId="1076"/>
          <ac:cxnSpMkLst>
            <pc:docMk/>
            <pc:sldMk cId="1388704942" sldId="440"/>
            <ac:cxnSpMk id="16" creationId="{DE6B0917-9D3D-47CF-B842-86C015C940E7}"/>
          </ac:cxnSpMkLst>
        </pc:cxnChg>
        <pc:cxnChg chg="mod">
          <ac:chgData name="Masaki Suzuki" userId="2c4feb2ed34ad1a7" providerId="Windows Live" clId="Web-{034AF7D0-997D-40A5-BA0A-0895B91A5E9F}" dt="2021-06-14T02:47:11.460" v="1551" actId="14100"/>
          <ac:cxnSpMkLst>
            <pc:docMk/>
            <pc:sldMk cId="1388704942" sldId="440"/>
            <ac:cxnSpMk id="18" creationId="{0C4BBFB0-F081-4F92-AEDE-D50AA2C864C4}"/>
          </ac:cxnSpMkLst>
        </pc:cxnChg>
      </pc:sldChg>
      <pc:sldChg chg="modSp">
        <pc:chgData name="Masaki Suzuki" userId="2c4feb2ed34ad1a7" providerId="Windows Live" clId="Web-{034AF7D0-997D-40A5-BA0A-0895B91A5E9F}" dt="2021-06-14T01:09:27.510" v="518" actId="20577"/>
        <pc:sldMkLst>
          <pc:docMk/>
          <pc:sldMk cId="2429493534" sldId="441"/>
        </pc:sldMkLst>
        <pc:spChg chg="mod">
          <ac:chgData name="Masaki Suzuki" userId="2c4feb2ed34ad1a7" providerId="Windows Live" clId="Web-{034AF7D0-997D-40A5-BA0A-0895B91A5E9F}" dt="2021-06-14T01:09:27.510" v="518" actId="20577"/>
          <ac:spMkLst>
            <pc:docMk/>
            <pc:sldMk cId="2429493534" sldId="441"/>
            <ac:spMk id="6" creationId="{5FD2ECB2-1C1A-40DA-AEDF-CF340048781A}"/>
          </ac:spMkLst>
        </pc:spChg>
        <pc:spChg chg="mod">
          <ac:chgData name="Masaki Suzuki" userId="2c4feb2ed34ad1a7" providerId="Windows Live" clId="Web-{034AF7D0-997D-40A5-BA0A-0895B91A5E9F}" dt="2021-06-14T00:25:01.025" v="223" actId="20577"/>
          <ac:spMkLst>
            <pc:docMk/>
            <pc:sldMk cId="2429493534" sldId="441"/>
            <ac:spMk id="11" creationId="{6767F72A-B215-4DDD-8F1E-F5C7B53A0E3B}"/>
          </ac:spMkLst>
        </pc:spChg>
        <pc:picChg chg="mod">
          <ac:chgData name="Masaki Suzuki" userId="2c4feb2ed34ad1a7" providerId="Windows Live" clId="Web-{034AF7D0-997D-40A5-BA0A-0895B91A5E9F}" dt="2021-06-14T00:24:05.680" v="217" actId="1076"/>
          <ac:picMkLst>
            <pc:docMk/>
            <pc:sldMk cId="2429493534" sldId="441"/>
            <ac:picMk id="3" creationId="{387F9BA8-E02F-4797-AE4E-52F0A786CA49}"/>
          </ac:picMkLst>
        </pc:picChg>
        <pc:picChg chg="mod">
          <ac:chgData name="Masaki Suzuki" userId="2c4feb2ed34ad1a7" providerId="Windows Live" clId="Web-{034AF7D0-997D-40A5-BA0A-0895B91A5E9F}" dt="2021-06-14T00:24:09.430" v="219" actId="1076"/>
          <ac:picMkLst>
            <pc:docMk/>
            <pc:sldMk cId="2429493534" sldId="441"/>
            <ac:picMk id="4" creationId="{570667D6-E959-4EC4-BFDC-3284F3372590}"/>
          </ac:picMkLst>
        </pc:picChg>
      </pc:sldChg>
      <pc:sldChg chg="modSp">
        <pc:chgData name="Masaki Suzuki" userId="2c4feb2ed34ad1a7" providerId="Windows Live" clId="Web-{034AF7D0-997D-40A5-BA0A-0895B91A5E9F}" dt="2021-06-14T00:24:28.009" v="221" actId="20577"/>
        <pc:sldMkLst>
          <pc:docMk/>
          <pc:sldMk cId="3685078141" sldId="442"/>
        </pc:sldMkLst>
        <pc:spChg chg="mod">
          <ac:chgData name="Masaki Suzuki" userId="2c4feb2ed34ad1a7" providerId="Windows Live" clId="Web-{034AF7D0-997D-40A5-BA0A-0895B91A5E9F}" dt="2021-06-14T00:24:28.009" v="221" actId="20577"/>
          <ac:spMkLst>
            <pc:docMk/>
            <pc:sldMk cId="3685078141" sldId="442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034AF7D0-997D-40A5-BA0A-0895B91A5E9F}" dt="2021-06-14T00:59:42.719" v="435"/>
        <pc:sldMkLst>
          <pc:docMk/>
          <pc:sldMk cId="2683761033" sldId="444"/>
        </pc:sldMkLst>
        <pc:spChg chg="mod">
          <ac:chgData name="Masaki Suzuki" userId="2c4feb2ed34ad1a7" providerId="Windows Live" clId="Web-{034AF7D0-997D-40A5-BA0A-0895B91A5E9F}" dt="2021-06-14T00:59:02.421" v="431" actId="20577"/>
          <ac:spMkLst>
            <pc:docMk/>
            <pc:sldMk cId="2683761033" sldId="444"/>
            <ac:spMk id="8" creationId="{E970455E-1C84-43BA-834B-E2DC69E2B230}"/>
          </ac:spMkLst>
        </pc:spChg>
        <pc:spChg chg="mod">
          <ac:chgData name="Masaki Suzuki" userId="2c4feb2ed34ad1a7" providerId="Windows Live" clId="Web-{034AF7D0-997D-40A5-BA0A-0895B91A5E9F}" dt="2021-06-14T00:59:17.218" v="433" actId="20577"/>
          <ac:spMkLst>
            <pc:docMk/>
            <pc:sldMk cId="2683761033" sldId="444"/>
            <ac:spMk id="10" creationId="{0931EF08-B969-4C0E-8EDC-021BD019B1E7}"/>
          </ac:spMkLst>
        </pc:spChg>
        <pc:graphicFrameChg chg="mod modGraphic">
          <ac:chgData name="Masaki Suzuki" userId="2c4feb2ed34ad1a7" providerId="Windows Live" clId="Web-{034AF7D0-997D-40A5-BA0A-0895B91A5E9F}" dt="2021-06-14T00:59:42.719" v="435"/>
          <ac:graphicFrameMkLst>
            <pc:docMk/>
            <pc:sldMk cId="2683761033" sldId="444"/>
            <ac:graphicFrameMk id="5" creationId="{651E18DA-ADF4-4001-B6B6-ABA3A66A6417}"/>
          </ac:graphicFrameMkLst>
        </pc:graphicFrameChg>
      </pc:sldChg>
      <pc:sldChg chg="addSp modSp">
        <pc:chgData name="Masaki Suzuki" userId="2c4feb2ed34ad1a7" providerId="Windows Live" clId="Web-{034AF7D0-997D-40A5-BA0A-0895B91A5E9F}" dt="2021-06-14T01:03:20.551" v="451" actId="20577"/>
        <pc:sldMkLst>
          <pc:docMk/>
          <pc:sldMk cId="2695505981" sldId="445"/>
        </pc:sldMkLst>
        <pc:spChg chg="mod">
          <ac:chgData name="Masaki Suzuki" userId="2c4feb2ed34ad1a7" providerId="Windows Live" clId="Web-{034AF7D0-997D-40A5-BA0A-0895B91A5E9F}" dt="2021-06-14T01:03:20.551" v="451" actId="20577"/>
          <ac:spMkLst>
            <pc:docMk/>
            <pc:sldMk cId="2695505981" sldId="445"/>
            <ac:spMk id="5" creationId="{F48F47DB-9D4A-4064-88ED-A829B4973A52}"/>
          </ac:spMkLst>
        </pc:spChg>
        <pc:spChg chg="add mod">
          <ac:chgData name="Masaki Suzuki" userId="2c4feb2ed34ad1a7" providerId="Windows Live" clId="Web-{034AF7D0-997D-40A5-BA0A-0895B91A5E9F}" dt="2021-06-14T01:02:17.596" v="441" actId="14100"/>
          <ac:spMkLst>
            <pc:docMk/>
            <pc:sldMk cId="2695505981" sldId="445"/>
            <ac:spMk id="6" creationId="{6CCD4BE2-83F7-4E21-92D4-F6C19F4EA918}"/>
          </ac:spMkLst>
        </pc:spChg>
        <pc:spChg chg="add mod">
          <ac:chgData name="Masaki Suzuki" userId="2c4feb2ed34ad1a7" providerId="Windows Live" clId="Web-{034AF7D0-997D-40A5-BA0A-0895B91A5E9F}" dt="2021-06-14T01:02:31.972" v="445" actId="14100"/>
          <ac:spMkLst>
            <pc:docMk/>
            <pc:sldMk cId="2695505981" sldId="445"/>
            <ac:spMk id="10" creationId="{4EAF9948-E770-478B-9A2B-77DC65092057}"/>
          </ac:spMkLst>
        </pc:spChg>
        <pc:spChg chg="add mod">
          <ac:chgData name="Masaki Suzuki" userId="2c4feb2ed34ad1a7" providerId="Windows Live" clId="Web-{034AF7D0-997D-40A5-BA0A-0895B91A5E9F}" dt="2021-06-14T01:03:02.722" v="450" actId="14100"/>
          <ac:spMkLst>
            <pc:docMk/>
            <pc:sldMk cId="2695505981" sldId="445"/>
            <ac:spMk id="12" creationId="{734C1787-70A8-4FF3-829A-B9FEA9116BD3}"/>
          </ac:spMkLst>
        </pc:spChg>
      </pc:sldChg>
      <pc:sldChg chg="modSp">
        <pc:chgData name="Masaki Suzuki" userId="2c4feb2ed34ad1a7" providerId="Windows Live" clId="Web-{034AF7D0-997D-40A5-BA0A-0895B91A5E9F}" dt="2021-06-14T01:08:41.822" v="509" actId="1076"/>
        <pc:sldMkLst>
          <pc:docMk/>
          <pc:sldMk cId="2381764726" sldId="446"/>
        </pc:sldMkLst>
        <pc:spChg chg="mod">
          <ac:chgData name="Masaki Suzuki" userId="2c4feb2ed34ad1a7" providerId="Windows Live" clId="Web-{034AF7D0-997D-40A5-BA0A-0895B91A5E9F}" dt="2021-06-14T01:08:41.822" v="509" actId="1076"/>
          <ac:spMkLst>
            <pc:docMk/>
            <pc:sldMk cId="2381764726" sldId="446"/>
            <ac:spMk id="5" creationId="{F48F47DB-9D4A-4064-88ED-A829B4973A52}"/>
          </ac:spMkLst>
        </pc:spChg>
        <pc:spChg chg="mod">
          <ac:chgData name="Masaki Suzuki" userId="2c4feb2ed34ad1a7" providerId="Windows Live" clId="Web-{034AF7D0-997D-40A5-BA0A-0895B91A5E9F}" dt="2021-06-14T01:08:38.244" v="508" actId="14100"/>
          <ac:spMkLst>
            <pc:docMk/>
            <pc:sldMk cId="2381764726" sldId="446"/>
            <ac:spMk id="11" creationId="{6767F72A-B215-4DDD-8F1E-F5C7B53A0E3B}"/>
          </ac:spMkLst>
        </pc:spChg>
        <pc:picChg chg="mod">
          <ac:chgData name="Masaki Suzuki" userId="2c4feb2ed34ad1a7" providerId="Windows Live" clId="Web-{034AF7D0-997D-40A5-BA0A-0895B91A5E9F}" dt="2021-06-14T01:08:27.634" v="505" actId="1076"/>
          <ac:picMkLst>
            <pc:docMk/>
            <pc:sldMk cId="2381764726" sldId="446"/>
            <ac:picMk id="3" creationId="{387F9BA8-E02F-4797-AE4E-52F0A786CA49}"/>
          </ac:picMkLst>
        </pc:picChg>
      </pc:sldChg>
      <pc:sldChg chg="modSp">
        <pc:chgData name="Masaki Suzuki" userId="2c4feb2ed34ad1a7" providerId="Windows Live" clId="Web-{034AF7D0-997D-40A5-BA0A-0895B91A5E9F}" dt="2021-06-14T01:07:48.134" v="493" actId="20577"/>
        <pc:sldMkLst>
          <pc:docMk/>
          <pc:sldMk cId="106666160" sldId="447"/>
        </pc:sldMkLst>
        <pc:spChg chg="mod">
          <ac:chgData name="Masaki Suzuki" userId="2c4feb2ed34ad1a7" providerId="Windows Live" clId="Web-{034AF7D0-997D-40A5-BA0A-0895B91A5E9F}" dt="2021-06-14T01:07:48.134" v="493" actId="20577"/>
          <ac:spMkLst>
            <pc:docMk/>
            <pc:sldMk cId="106666160" sldId="447"/>
            <ac:spMk id="5" creationId="{F48F47DB-9D4A-4064-88ED-A829B4973A52}"/>
          </ac:spMkLst>
        </pc:spChg>
      </pc:sldChg>
    </pc:docChg>
  </pc:docChgLst>
  <pc:docChgLst>
    <pc:chgData name="Masaki Suzuki" userId="2c4feb2ed34ad1a7" providerId="Windows Live" clId="Web-{234675A6-6A0C-4471-9EF9-ECC4A6973C74}"/>
    <pc:docChg chg="addSld delSld modSld sldOrd">
      <pc:chgData name="Masaki Suzuki" userId="2c4feb2ed34ad1a7" providerId="Windows Live" clId="Web-{234675A6-6A0C-4471-9EF9-ECC4A6973C74}" dt="2021-05-16T06:18:55.643" v="131"/>
      <pc:docMkLst>
        <pc:docMk/>
      </pc:docMkLst>
      <pc:sldChg chg="addSp delSp modSp ord">
        <pc:chgData name="Masaki Suzuki" userId="2c4feb2ed34ad1a7" providerId="Windows Live" clId="Web-{234675A6-6A0C-4471-9EF9-ECC4A6973C74}" dt="2021-05-16T05:52:39.180" v="85" actId="1076"/>
        <pc:sldMkLst>
          <pc:docMk/>
          <pc:sldMk cId="1559355560" sldId="376"/>
        </pc:sldMkLst>
        <pc:spChg chg="mod">
          <ac:chgData name="Masaki Suzuki" userId="2c4feb2ed34ad1a7" providerId="Windows Live" clId="Web-{234675A6-6A0C-4471-9EF9-ECC4A6973C74}" dt="2021-05-16T05:52:37.164" v="84" actId="1076"/>
          <ac:spMkLst>
            <pc:docMk/>
            <pc:sldMk cId="1559355560" sldId="376"/>
            <ac:spMk id="4" creationId="{4230D2A5-B08E-4B43-AF69-1E31A9F43264}"/>
          </ac:spMkLst>
        </pc:spChg>
        <pc:spChg chg="del">
          <ac:chgData name="Masaki Suzuki" userId="2c4feb2ed34ad1a7" providerId="Windows Live" clId="Web-{234675A6-6A0C-4471-9EF9-ECC4A6973C74}" dt="2021-05-16T05:44:16.975" v="45"/>
          <ac:spMkLst>
            <pc:docMk/>
            <pc:sldMk cId="1559355560" sldId="376"/>
            <ac:spMk id="6" creationId="{5FD2ECB2-1C1A-40DA-AEDF-CF340048781A}"/>
          </ac:spMkLst>
        </pc:spChg>
        <pc:spChg chg="mod">
          <ac:chgData name="Masaki Suzuki" userId="2c4feb2ed34ad1a7" providerId="Windows Live" clId="Web-{234675A6-6A0C-4471-9EF9-ECC4A6973C74}" dt="2021-05-16T05:44:58.601" v="58" actId="20577"/>
          <ac:spMkLst>
            <pc:docMk/>
            <pc:sldMk cId="1559355560" sldId="376"/>
            <ac:spMk id="7" creationId="{59823A91-67DA-4DA1-AFD3-629BADB5BE14}"/>
          </ac:spMkLst>
        </pc:spChg>
        <pc:picChg chg="del">
          <ac:chgData name="Masaki Suzuki" userId="2c4feb2ed34ad1a7" providerId="Windows Live" clId="Web-{234675A6-6A0C-4471-9EF9-ECC4A6973C74}" dt="2021-05-16T05:44:18.022" v="46"/>
          <ac:picMkLst>
            <pc:docMk/>
            <pc:sldMk cId="1559355560" sldId="376"/>
            <ac:picMk id="3" creationId="{387F9BA8-E02F-4797-AE4E-52F0A786CA49}"/>
          </ac:picMkLst>
        </pc:picChg>
        <pc:picChg chg="mod">
          <ac:chgData name="Masaki Suzuki" userId="2c4feb2ed34ad1a7" providerId="Windows Live" clId="Web-{234675A6-6A0C-4471-9EF9-ECC4A6973C74}" dt="2021-05-16T05:44:19.881" v="47" actId="1076"/>
          <ac:picMkLst>
            <pc:docMk/>
            <pc:sldMk cId="1559355560" sldId="376"/>
            <ac:picMk id="5" creationId="{4C2B375E-93AB-427D-AE42-5015E01ECDF9}"/>
          </ac:picMkLst>
        </pc:picChg>
        <pc:picChg chg="add del ord">
          <ac:chgData name="Masaki Suzuki" userId="2c4feb2ed34ad1a7" providerId="Windows Live" clId="Web-{234675A6-6A0C-4471-9EF9-ECC4A6973C74}" dt="2021-05-16T05:51:23.834" v="73"/>
          <ac:picMkLst>
            <pc:docMk/>
            <pc:sldMk cId="1559355560" sldId="376"/>
            <ac:picMk id="8" creationId="{28C68263-83C9-4FA3-A8AD-45288AB424BB}"/>
          </ac:picMkLst>
        </pc:picChg>
        <pc:picChg chg="mod">
          <ac:chgData name="Masaki Suzuki" userId="2c4feb2ed34ad1a7" providerId="Windows Live" clId="Web-{234675A6-6A0C-4471-9EF9-ECC4A6973C74}" dt="2021-05-16T05:52:39.180" v="85" actId="1076"/>
          <ac:picMkLst>
            <pc:docMk/>
            <pc:sldMk cId="1559355560" sldId="376"/>
            <ac:picMk id="9" creationId="{3C8B5A4D-4AF0-44B1-B49B-E35B1BA65233}"/>
          </ac:picMkLst>
        </pc:picChg>
        <pc:picChg chg="del">
          <ac:chgData name="Masaki Suzuki" userId="2c4feb2ed34ad1a7" providerId="Windows Live" clId="Web-{234675A6-6A0C-4471-9EF9-ECC4A6973C74}" dt="2021-05-16T05:44:24.866" v="49"/>
          <ac:picMkLst>
            <pc:docMk/>
            <pc:sldMk cId="1559355560" sldId="376"/>
            <ac:picMk id="10" creationId="{6D1DA3DE-50D1-4596-A6A5-983ECCEEC457}"/>
          </ac:picMkLst>
        </pc:picChg>
        <pc:picChg chg="add mod ord">
          <ac:chgData name="Masaki Suzuki" userId="2c4feb2ed34ad1a7" providerId="Windows Live" clId="Web-{234675A6-6A0C-4471-9EF9-ECC4A6973C74}" dt="2021-05-16T05:52:29.179" v="81"/>
          <ac:picMkLst>
            <pc:docMk/>
            <pc:sldMk cId="1559355560" sldId="376"/>
            <ac:picMk id="12" creationId="{57C240F1-57C9-4068-BD2F-04A29AEF1DA9}"/>
          </ac:picMkLst>
        </pc:picChg>
      </pc:sldChg>
      <pc:sldChg chg="addSp delSp modSp">
        <pc:chgData name="Masaki Suzuki" userId="2c4feb2ed34ad1a7" providerId="Windows Live" clId="Web-{234675A6-6A0C-4471-9EF9-ECC4A6973C74}" dt="2021-05-16T05:47:12.699" v="71" actId="1076"/>
        <pc:sldMkLst>
          <pc:docMk/>
          <pc:sldMk cId="4246320596" sldId="378"/>
        </pc:sldMkLst>
        <pc:spChg chg="mod">
          <ac:chgData name="Masaki Suzuki" userId="2c4feb2ed34ad1a7" providerId="Windows Live" clId="Web-{234675A6-6A0C-4471-9EF9-ECC4A6973C74}" dt="2021-05-16T05:47:12.699" v="71" actId="1076"/>
          <ac:spMkLst>
            <pc:docMk/>
            <pc:sldMk cId="4246320596" sldId="378"/>
            <ac:spMk id="4" creationId="{709C0DBC-E439-4BE1-AEDB-E8FEC54CD4F3}"/>
          </ac:spMkLst>
        </pc:spChg>
        <pc:picChg chg="add mod ord">
          <ac:chgData name="Masaki Suzuki" userId="2c4feb2ed34ad1a7" providerId="Windows Live" clId="Web-{234675A6-6A0C-4471-9EF9-ECC4A6973C74}" dt="2021-05-16T05:46:59.886" v="67" actId="1076"/>
          <ac:picMkLst>
            <pc:docMk/>
            <pc:sldMk cId="4246320596" sldId="378"/>
            <ac:picMk id="8" creationId="{C50EE1FF-1489-4E69-9EF6-70CF80B6A517}"/>
          </ac:picMkLst>
        </pc:picChg>
        <pc:picChg chg="del">
          <ac:chgData name="Masaki Suzuki" userId="2c4feb2ed34ad1a7" providerId="Windows Live" clId="Web-{234675A6-6A0C-4471-9EF9-ECC4A6973C74}" dt="2021-05-16T05:45:16.288" v="59"/>
          <ac:picMkLst>
            <pc:docMk/>
            <pc:sldMk cId="4246320596" sldId="378"/>
            <ac:picMk id="9" creationId="{42D84995-4414-4A71-96B3-BDB6F857EE52}"/>
          </ac:picMkLst>
        </pc:picChg>
        <pc:picChg chg="mod">
          <ac:chgData name="Masaki Suzuki" userId="2c4feb2ed34ad1a7" providerId="Windows Live" clId="Web-{234675A6-6A0C-4471-9EF9-ECC4A6973C74}" dt="2021-05-16T05:47:08.402" v="70" actId="1076"/>
          <ac:picMkLst>
            <pc:docMk/>
            <pc:sldMk cId="4246320596" sldId="378"/>
            <ac:picMk id="11" creationId="{B4B5E1B4-D14C-4875-A99B-4EAAEAFA4AB8}"/>
          </ac:picMkLst>
        </pc:picChg>
      </pc:sldChg>
      <pc:sldChg chg="ord">
        <pc:chgData name="Masaki Suzuki" userId="2c4feb2ed34ad1a7" providerId="Windows Live" clId="Web-{234675A6-6A0C-4471-9EF9-ECC4A6973C74}" dt="2021-05-16T05:55:47.043" v="96"/>
        <pc:sldMkLst>
          <pc:docMk/>
          <pc:sldMk cId="3351413083" sldId="379"/>
        </pc:sldMkLst>
      </pc:sldChg>
      <pc:sldChg chg="del">
        <pc:chgData name="Masaki Suzuki" userId="2c4feb2ed34ad1a7" providerId="Windows Live" clId="Web-{234675A6-6A0C-4471-9EF9-ECC4A6973C74}" dt="2021-05-16T05:54:43.542" v="94"/>
        <pc:sldMkLst>
          <pc:docMk/>
          <pc:sldMk cId="574631416" sldId="381"/>
        </pc:sldMkLst>
      </pc:sldChg>
      <pc:sldChg chg="delSp">
        <pc:chgData name="Masaki Suzuki" userId="2c4feb2ed34ad1a7" providerId="Windows Live" clId="Web-{234675A6-6A0C-4471-9EF9-ECC4A6973C74}" dt="2021-05-16T06:18:51.080" v="130"/>
        <pc:sldMkLst>
          <pc:docMk/>
          <pc:sldMk cId="1593182105" sldId="388"/>
        </pc:sldMkLst>
        <pc:picChg chg="del">
          <ac:chgData name="Masaki Suzuki" userId="2c4feb2ed34ad1a7" providerId="Windows Live" clId="Web-{234675A6-6A0C-4471-9EF9-ECC4A6973C74}" dt="2021-05-16T06:18:51.080" v="130"/>
          <ac:picMkLst>
            <pc:docMk/>
            <pc:sldMk cId="1593182105" sldId="388"/>
            <ac:picMk id="9" creationId="{EF395591-D314-43E3-A463-DBAF1950A6D4}"/>
          </ac:picMkLst>
        </pc:picChg>
      </pc:sldChg>
      <pc:sldChg chg="addSp delSp modSp">
        <pc:chgData name="Masaki Suzuki" userId="2c4feb2ed34ad1a7" providerId="Windows Live" clId="Web-{234675A6-6A0C-4471-9EF9-ECC4A6973C74}" dt="2021-05-16T05:58:40.922" v="111" actId="14100"/>
        <pc:sldMkLst>
          <pc:docMk/>
          <pc:sldMk cId="1183160586" sldId="390"/>
        </pc:sldMkLst>
        <pc:spChg chg="mod">
          <ac:chgData name="Masaki Suzuki" userId="2c4feb2ed34ad1a7" providerId="Windows Live" clId="Web-{234675A6-6A0C-4471-9EF9-ECC4A6973C74}" dt="2021-05-16T05:56:36.591" v="103" actId="1076"/>
          <ac:spMkLst>
            <pc:docMk/>
            <pc:sldMk cId="1183160586" sldId="390"/>
            <ac:spMk id="6" creationId="{3D5AF3EC-3873-4AB6-B7D8-5E6CBCFF9F81}"/>
          </ac:spMkLst>
        </pc:spChg>
        <pc:spChg chg="mod">
          <ac:chgData name="Masaki Suzuki" userId="2c4feb2ed34ad1a7" providerId="Windows Live" clId="Web-{234675A6-6A0C-4471-9EF9-ECC4A6973C74}" dt="2021-05-16T05:56:47.669" v="107" actId="20577"/>
          <ac:spMkLst>
            <pc:docMk/>
            <pc:sldMk cId="1183160586" sldId="390"/>
            <ac:spMk id="11" creationId="{6767F72A-B215-4DDD-8F1E-F5C7B53A0E3B}"/>
          </ac:spMkLst>
        </pc:spChg>
        <pc:picChg chg="mod">
          <ac:chgData name="Masaki Suzuki" userId="2c4feb2ed34ad1a7" providerId="Windows Live" clId="Web-{234675A6-6A0C-4471-9EF9-ECC4A6973C74}" dt="2021-05-16T05:56:32.231" v="101" actId="1076"/>
          <ac:picMkLst>
            <pc:docMk/>
            <pc:sldMk cId="1183160586" sldId="390"/>
            <ac:picMk id="3" creationId="{387F9BA8-E02F-4797-AE4E-52F0A786CA49}"/>
          </ac:picMkLst>
        </pc:picChg>
        <pc:picChg chg="mod">
          <ac:chgData name="Masaki Suzuki" userId="2c4feb2ed34ad1a7" providerId="Windows Live" clId="Web-{234675A6-6A0C-4471-9EF9-ECC4A6973C74}" dt="2021-05-16T05:56:26.888" v="98" actId="1076"/>
          <ac:picMkLst>
            <pc:docMk/>
            <pc:sldMk cId="1183160586" sldId="390"/>
            <ac:picMk id="4" creationId="{570667D6-E959-4EC4-BFDC-3284F3372590}"/>
          </ac:picMkLst>
        </pc:picChg>
        <pc:picChg chg="del mod">
          <ac:chgData name="Masaki Suzuki" userId="2c4feb2ed34ad1a7" providerId="Windows Live" clId="Web-{234675A6-6A0C-4471-9EF9-ECC4A6973C74}" dt="2021-05-16T05:58:31.718" v="108"/>
          <ac:picMkLst>
            <pc:docMk/>
            <pc:sldMk cId="1183160586" sldId="390"/>
            <ac:picMk id="5" creationId="{2B27573E-9C5B-4DFB-8B09-DDDE7DD49E66}"/>
          </ac:picMkLst>
        </pc:picChg>
        <pc:picChg chg="add mod">
          <ac:chgData name="Masaki Suzuki" userId="2c4feb2ed34ad1a7" providerId="Windows Live" clId="Web-{234675A6-6A0C-4471-9EF9-ECC4A6973C74}" dt="2021-05-16T05:58:40.922" v="111" actId="14100"/>
          <ac:picMkLst>
            <pc:docMk/>
            <pc:sldMk cId="1183160586" sldId="390"/>
            <ac:picMk id="7" creationId="{057B87E0-25DC-4129-B1B2-2217559EE0CB}"/>
          </ac:picMkLst>
        </pc:picChg>
      </pc:sldChg>
      <pc:sldChg chg="addSp delSp modSp">
        <pc:chgData name="Masaki Suzuki" userId="2c4feb2ed34ad1a7" providerId="Windows Live" clId="Web-{234675A6-6A0C-4471-9EF9-ECC4A6973C74}" dt="2021-05-16T06:03:51.928" v="127" actId="14100"/>
        <pc:sldMkLst>
          <pc:docMk/>
          <pc:sldMk cId="2325867353" sldId="391"/>
        </pc:sldMkLst>
        <pc:picChg chg="add del mod">
          <ac:chgData name="Masaki Suzuki" userId="2c4feb2ed34ad1a7" providerId="Windows Live" clId="Web-{234675A6-6A0C-4471-9EF9-ECC4A6973C74}" dt="2021-05-16T06:03:06.349" v="117"/>
          <ac:picMkLst>
            <pc:docMk/>
            <pc:sldMk cId="2325867353" sldId="391"/>
            <ac:picMk id="5" creationId="{6D47E3CC-93AE-4E4B-92EE-49E798200F75}"/>
          </ac:picMkLst>
        </pc:picChg>
        <pc:picChg chg="add del mod">
          <ac:chgData name="Masaki Suzuki" userId="2c4feb2ed34ad1a7" providerId="Windows Live" clId="Web-{234675A6-6A0C-4471-9EF9-ECC4A6973C74}" dt="2021-05-16T06:03:46.616" v="124"/>
          <ac:picMkLst>
            <pc:docMk/>
            <pc:sldMk cId="2325867353" sldId="391"/>
            <ac:picMk id="7" creationId="{A8CCD4D0-D0D7-48F2-B3E1-7633677576D7}"/>
          </ac:picMkLst>
        </pc:picChg>
        <pc:picChg chg="add mod">
          <ac:chgData name="Masaki Suzuki" userId="2c4feb2ed34ad1a7" providerId="Windows Live" clId="Web-{234675A6-6A0C-4471-9EF9-ECC4A6973C74}" dt="2021-05-16T06:03:51.928" v="127" actId="14100"/>
          <ac:picMkLst>
            <pc:docMk/>
            <pc:sldMk cId="2325867353" sldId="391"/>
            <ac:picMk id="8" creationId="{5BB0048E-5691-4584-A585-40FCE10049EB}"/>
          </ac:picMkLst>
        </pc:picChg>
        <pc:picChg chg="del">
          <ac:chgData name="Masaki Suzuki" userId="2c4feb2ed34ad1a7" providerId="Windows Live" clId="Web-{234675A6-6A0C-4471-9EF9-ECC4A6973C74}" dt="2021-05-16T05:58:54.609" v="112"/>
          <ac:picMkLst>
            <pc:docMk/>
            <pc:sldMk cId="2325867353" sldId="391"/>
            <ac:picMk id="9" creationId="{90445DFF-3708-46F2-A017-1C970E2EAFF6}"/>
          </ac:picMkLst>
        </pc:picChg>
      </pc:sldChg>
      <pc:sldChg chg="delSp">
        <pc:chgData name="Masaki Suzuki" userId="2c4feb2ed34ad1a7" providerId="Windows Live" clId="Web-{234675A6-6A0C-4471-9EF9-ECC4A6973C74}" dt="2021-05-16T06:18:44.189" v="128"/>
        <pc:sldMkLst>
          <pc:docMk/>
          <pc:sldMk cId="3947848655" sldId="392"/>
        </pc:sldMkLst>
        <pc:picChg chg="del">
          <ac:chgData name="Masaki Suzuki" userId="2c4feb2ed34ad1a7" providerId="Windows Live" clId="Web-{234675A6-6A0C-4471-9EF9-ECC4A6973C74}" dt="2021-05-16T06:18:44.189" v="128"/>
          <ac:picMkLst>
            <pc:docMk/>
            <pc:sldMk cId="3947848655" sldId="392"/>
            <ac:picMk id="9" creationId="{7B325EBA-4FC7-47B7-A07E-9EDB041DF4A3}"/>
          </ac:picMkLst>
        </pc:picChg>
      </pc:sldChg>
      <pc:sldChg chg="delSp">
        <pc:chgData name="Masaki Suzuki" userId="2c4feb2ed34ad1a7" providerId="Windows Live" clId="Web-{234675A6-6A0C-4471-9EF9-ECC4A6973C74}" dt="2021-05-16T06:18:46.830" v="129"/>
        <pc:sldMkLst>
          <pc:docMk/>
          <pc:sldMk cId="1014582624" sldId="393"/>
        </pc:sldMkLst>
        <pc:picChg chg="del">
          <ac:chgData name="Masaki Suzuki" userId="2c4feb2ed34ad1a7" providerId="Windows Live" clId="Web-{234675A6-6A0C-4471-9EF9-ECC4A6973C74}" dt="2021-05-16T06:18:46.830" v="129"/>
          <ac:picMkLst>
            <pc:docMk/>
            <pc:sldMk cId="1014582624" sldId="393"/>
            <ac:picMk id="5" creationId="{38864571-531E-48DA-9F73-A7F5265B9EAF}"/>
          </ac:picMkLst>
        </pc:picChg>
      </pc:sldChg>
      <pc:sldChg chg="delSp">
        <pc:chgData name="Masaki Suzuki" userId="2c4feb2ed34ad1a7" providerId="Windows Live" clId="Web-{234675A6-6A0C-4471-9EF9-ECC4A6973C74}" dt="2021-05-16T06:18:55.643" v="131"/>
        <pc:sldMkLst>
          <pc:docMk/>
          <pc:sldMk cId="1390421664" sldId="394"/>
        </pc:sldMkLst>
        <pc:picChg chg="del">
          <ac:chgData name="Masaki Suzuki" userId="2c4feb2ed34ad1a7" providerId="Windows Live" clId="Web-{234675A6-6A0C-4471-9EF9-ECC4A6973C74}" dt="2021-05-16T06:18:55.643" v="131"/>
          <ac:picMkLst>
            <pc:docMk/>
            <pc:sldMk cId="1390421664" sldId="394"/>
            <ac:picMk id="5" creationId="{FC0100DA-DD69-4F30-A172-E996A44BD0ED}"/>
          </ac:picMkLst>
        </pc:picChg>
      </pc:sldChg>
      <pc:sldChg chg="modSp add ord replId">
        <pc:chgData name="Masaki Suzuki" userId="2c4feb2ed34ad1a7" providerId="Windows Live" clId="Web-{234675A6-6A0C-4471-9EF9-ECC4A6973C74}" dt="2021-05-16T05:54:11.057" v="93" actId="20577"/>
        <pc:sldMkLst>
          <pc:docMk/>
          <pc:sldMk cId="976950136" sldId="400"/>
        </pc:sldMkLst>
        <pc:spChg chg="mod">
          <ac:chgData name="Masaki Suzuki" userId="2c4feb2ed34ad1a7" providerId="Windows Live" clId="Web-{234675A6-6A0C-4471-9EF9-ECC4A6973C74}" dt="2021-05-16T05:54:11.057" v="93" actId="20577"/>
          <ac:spMkLst>
            <pc:docMk/>
            <pc:sldMk cId="976950136" sldId="400"/>
            <ac:spMk id="6" creationId="{5FD2ECB2-1C1A-40DA-AEDF-CF340048781A}"/>
          </ac:spMkLst>
        </pc:spChg>
      </pc:sldChg>
      <pc:sldChg chg="add replId">
        <pc:chgData name="Masaki Suzuki" userId="2c4feb2ed34ad1a7" providerId="Windows Live" clId="Web-{234675A6-6A0C-4471-9EF9-ECC4A6973C74}" dt="2021-05-16T05:33:12.678" v="2"/>
        <pc:sldMkLst>
          <pc:docMk/>
          <pc:sldMk cId="974158430" sldId="401"/>
        </pc:sldMkLst>
      </pc:sldChg>
      <pc:sldChg chg="addSp delSp modSp add replId">
        <pc:chgData name="Masaki Suzuki" userId="2c4feb2ed34ad1a7" providerId="Windows Live" clId="Web-{234675A6-6A0C-4471-9EF9-ECC4A6973C74}" dt="2021-05-16T05:51:56.116" v="76" actId="14100"/>
        <pc:sldMkLst>
          <pc:docMk/>
          <pc:sldMk cId="900628308" sldId="402"/>
        </pc:sldMkLst>
        <pc:spChg chg="del mod">
          <ac:chgData name="Masaki Suzuki" userId="2c4feb2ed34ad1a7" providerId="Windows Live" clId="Web-{234675A6-6A0C-4471-9EF9-ECC4A6973C74}" dt="2021-05-16T05:43:48.959" v="39"/>
          <ac:spMkLst>
            <pc:docMk/>
            <pc:sldMk cId="900628308" sldId="402"/>
            <ac:spMk id="4" creationId="{4230D2A5-B08E-4B43-AF69-1E31A9F43264}"/>
          </ac:spMkLst>
        </pc:spChg>
        <pc:spChg chg="mod">
          <ac:chgData name="Masaki Suzuki" userId="2c4feb2ed34ad1a7" providerId="Windows Live" clId="Web-{234675A6-6A0C-4471-9EF9-ECC4A6973C74}" dt="2021-05-16T05:38:47.326" v="32" actId="20577"/>
          <ac:spMkLst>
            <pc:docMk/>
            <pc:sldMk cId="900628308" sldId="402"/>
            <ac:spMk id="6" creationId="{5FD2ECB2-1C1A-40DA-AEDF-CF340048781A}"/>
          </ac:spMkLst>
        </pc:spChg>
        <pc:spChg chg="del">
          <ac:chgData name="Masaki Suzuki" userId="2c4feb2ed34ad1a7" providerId="Windows Live" clId="Web-{234675A6-6A0C-4471-9EF9-ECC4A6973C74}" dt="2021-05-16T05:34:35.430" v="5"/>
          <ac:spMkLst>
            <pc:docMk/>
            <pc:sldMk cId="900628308" sldId="402"/>
            <ac:spMk id="7" creationId="{59823A91-67DA-4DA1-AFD3-629BADB5BE14}"/>
          </ac:spMkLst>
        </pc:spChg>
        <pc:picChg chg="mod">
          <ac:chgData name="Masaki Suzuki" userId="2c4feb2ed34ad1a7" providerId="Windows Live" clId="Web-{234675A6-6A0C-4471-9EF9-ECC4A6973C74}" dt="2021-05-16T05:34:41.414" v="7" actId="1076"/>
          <ac:picMkLst>
            <pc:docMk/>
            <pc:sldMk cId="900628308" sldId="402"/>
            <ac:picMk id="3" creationId="{387F9BA8-E02F-4797-AE4E-52F0A786CA49}"/>
          </ac:picMkLst>
        </pc:picChg>
        <pc:picChg chg="del">
          <ac:chgData name="Masaki Suzuki" userId="2c4feb2ed34ad1a7" providerId="Windows Live" clId="Web-{234675A6-6A0C-4471-9EF9-ECC4A6973C74}" dt="2021-05-16T05:34:33.273" v="4"/>
          <ac:picMkLst>
            <pc:docMk/>
            <pc:sldMk cId="900628308" sldId="402"/>
            <ac:picMk id="5" creationId="{4C2B375E-93AB-427D-AE42-5015E01ECDF9}"/>
          </ac:picMkLst>
        </pc:picChg>
        <pc:picChg chg="add del mod ord">
          <ac:chgData name="Masaki Suzuki" userId="2c4feb2ed34ad1a7" providerId="Windows Live" clId="Web-{234675A6-6A0C-4471-9EF9-ECC4A6973C74}" dt="2021-05-16T05:47:49.606" v="72"/>
          <ac:picMkLst>
            <pc:docMk/>
            <pc:sldMk cId="900628308" sldId="402"/>
            <ac:picMk id="8" creationId="{0A811D29-E4F0-4D9B-8762-DAC4D7D435E6}"/>
          </ac:picMkLst>
        </pc:picChg>
        <pc:picChg chg="del">
          <ac:chgData name="Masaki Suzuki" userId="2c4feb2ed34ad1a7" providerId="Windows Live" clId="Web-{234675A6-6A0C-4471-9EF9-ECC4A6973C74}" dt="2021-05-16T05:43:50.318" v="40"/>
          <ac:picMkLst>
            <pc:docMk/>
            <pc:sldMk cId="900628308" sldId="402"/>
            <ac:picMk id="9" creationId="{3C8B5A4D-4AF0-44B1-B49B-E35B1BA65233}"/>
          </ac:picMkLst>
        </pc:picChg>
        <pc:picChg chg="del">
          <ac:chgData name="Masaki Suzuki" userId="2c4feb2ed34ad1a7" providerId="Windows Live" clId="Web-{234675A6-6A0C-4471-9EF9-ECC4A6973C74}" dt="2021-05-16T05:43:26.489" v="33"/>
          <ac:picMkLst>
            <pc:docMk/>
            <pc:sldMk cId="900628308" sldId="402"/>
            <ac:picMk id="10" creationId="{6D1DA3DE-50D1-4596-A6A5-983ECCEEC457}"/>
          </ac:picMkLst>
        </pc:picChg>
        <pc:picChg chg="add mod">
          <ac:chgData name="Masaki Suzuki" userId="2c4feb2ed34ad1a7" providerId="Windows Live" clId="Web-{234675A6-6A0C-4471-9EF9-ECC4A6973C74}" dt="2021-05-16T05:51:56.116" v="76" actId="14100"/>
          <ac:picMkLst>
            <pc:docMk/>
            <pc:sldMk cId="900628308" sldId="402"/>
            <ac:picMk id="11" creationId="{60154EA4-1028-4D6C-9990-527228F747F9}"/>
          </ac:picMkLst>
        </pc:picChg>
      </pc:sldChg>
    </pc:docChg>
  </pc:docChgLst>
  <pc:docChgLst>
    <pc:chgData name="ゲスト ユーザー" providerId="Windows Live" clId="Web-{8964B387-4223-49D4-9993-944CB104E998}"/>
    <pc:docChg chg="addSld delSld modSld">
      <pc:chgData name="ゲスト ユーザー" userId="" providerId="Windows Live" clId="Web-{8964B387-4223-49D4-9993-944CB104E998}" dt="2021-04-02T00:15:15.154" v="103" actId="1076"/>
      <pc:docMkLst>
        <pc:docMk/>
      </pc:docMkLst>
      <pc:sldChg chg="modSp">
        <pc:chgData name="ゲスト ユーザー" userId="" providerId="Windows Live" clId="Web-{8964B387-4223-49D4-9993-944CB104E998}" dt="2021-04-01T23:44:14.163" v="0" actId="20577"/>
        <pc:sldMkLst>
          <pc:docMk/>
          <pc:sldMk cId="1763923060" sldId="386"/>
        </pc:sldMkLst>
        <pc:spChg chg="mod">
          <ac:chgData name="ゲスト ユーザー" userId="" providerId="Windows Live" clId="Web-{8964B387-4223-49D4-9993-944CB104E998}" dt="2021-04-01T23:44:14.163" v="0" actId="20577"/>
          <ac:spMkLst>
            <pc:docMk/>
            <pc:sldMk cId="1763923060" sldId="386"/>
            <ac:spMk id="3" creationId="{3CB21E07-D58C-456C-86C7-C3C437854117}"/>
          </ac:spMkLst>
        </pc:spChg>
      </pc:sldChg>
      <pc:sldChg chg="modSp">
        <pc:chgData name="ゲスト ユーザー" userId="" providerId="Windows Live" clId="Web-{8964B387-4223-49D4-9993-944CB104E998}" dt="2021-04-02T00:09:16.494" v="14" actId="14100"/>
        <pc:sldMkLst>
          <pc:docMk/>
          <pc:sldMk cId="933237002" sldId="403"/>
        </pc:sldMkLst>
        <pc:spChg chg="mod">
          <ac:chgData name="ゲスト ユーザー" userId="" providerId="Windows Live" clId="Web-{8964B387-4223-49D4-9993-944CB104E998}" dt="2021-04-02T00:09:04.603" v="13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8964B387-4223-49D4-9993-944CB104E998}" dt="2021-04-02T00:09:16.494" v="14" actId="14100"/>
          <ac:spMkLst>
            <pc:docMk/>
            <pc:sldMk cId="933237002" sldId="403"/>
            <ac:spMk id="23" creationId="{5B2CB727-2F67-4EA6-AAFA-92B87D73F134}"/>
          </ac:spMkLst>
        </pc:spChg>
      </pc:sldChg>
      <pc:sldChg chg="addSp modSp">
        <pc:chgData name="ゲスト ユーザー" userId="" providerId="Windows Live" clId="Web-{8964B387-4223-49D4-9993-944CB104E998}" dt="2021-04-02T00:10:30.369" v="21"/>
        <pc:sldMkLst>
          <pc:docMk/>
          <pc:sldMk cId="3143066674" sldId="404"/>
        </pc:sldMkLst>
        <pc:spChg chg="add mod">
          <ac:chgData name="ゲスト ユーザー" userId="" providerId="Windows Live" clId="Web-{8964B387-4223-49D4-9993-944CB104E998}" dt="2021-04-02T00:10:30.369" v="21"/>
          <ac:spMkLst>
            <pc:docMk/>
            <pc:sldMk cId="3143066674" sldId="404"/>
            <ac:spMk id="8" creationId="{F332983D-A89F-4FA9-9B33-9511573CE410}"/>
          </ac:spMkLst>
        </pc:spChg>
      </pc:sldChg>
      <pc:sldChg chg="del">
        <pc:chgData name="ゲスト ユーザー" userId="" providerId="Windows Live" clId="Web-{8964B387-4223-49D4-9993-944CB104E998}" dt="2021-04-02T00:10:51.354" v="23"/>
        <pc:sldMkLst>
          <pc:docMk/>
          <pc:sldMk cId="3561179069" sldId="405"/>
        </pc:sldMkLst>
      </pc:sldChg>
      <pc:sldChg chg="delSp modSp add replId">
        <pc:chgData name="ゲスト ユーザー" userId="" providerId="Windows Live" clId="Web-{8964B387-4223-49D4-9993-944CB104E998}" dt="2021-04-02T00:15:15.154" v="103" actId="1076"/>
        <pc:sldMkLst>
          <pc:docMk/>
          <pc:sldMk cId="3908516725" sldId="407"/>
        </pc:sldMkLst>
        <pc:spChg chg="mod">
          <ac:chgData name="ゲスト ユーザー" userId="" providerId="Windows Live" clId="Web-{8964B387-4223-49D4-9993-944CB104E998}" dt="2021-04-02T00:15:08.435" v="100" actId="1076"/>
          <ac:spMkLst>
            <pc:docMk/>
            <pc:sldMk cId="3908516725" sldId="407"/>
            <ac:spMk id="3" creationId="{3CB21E07-D58C-456C-86C7-C3C437854117}"/>
          </ac:spMkLst>
        </pc:spChg>
        <pc:spChg chg="mod">
          <ac:chgData name="ゲスト ユーザー" userId="" providerId="Windows Live" clId="Web-{8964B387-4223-49D4-9993-944CB104E998}" dt="2021-04-02T00:13:37.294" v="48" actId="20577"/>
          <ac:spMkLst>
            <pc:docMk/>
            <pc:sldMk cId="3908516725" sldId="407"/>
            <ac:spMk id="4" creationId="{83B0A878-393B-46A3-903D-A7B604038F61}"/>
          </ac:spMkLst>
        </pc:spChg>
        <pc:spChg chg="del">
          <ac:chgData name="ゲスト ユーザー" userId="" providerId="Windows Live" clId="Web-{8964B387-4223-49D4-9993-944CB104E998}" dt="2021-04-02T00:13:37.372" v="50"/>
          <ac:spMkLst>
            <pc:docMk/>
            <pc:sldMk cId="3908516725" sldId="407"/>
            <ac:spMk id="8" creationId="{F332983D-A89F-4FA9-9B33-9511573CE410}"/>
          </ac:spMkLst>
        </pc:spChg>
        <pc:spChg chg="mod">
          <ac:chgData name="ゲスト ユーザー" userId="" providerId="Windows Live" clId="Web-{8964B387-4223-49D4-9993-944CB104E998}" dt="2021-04-02T00:14:26.607" v="99" actId="20577"/>
          <ac:spMkLst>
            <pc:docMk/>
            <pc:sldMk cId="3908516725" sldId="407"/>
            <ac:spMk id="233" creationId="{00000000-0000-0000-0000-000000000000}"/>
          </ac:spMkLst>
        </pc:spChg>
        <pc:picChg chg="del">
          <ac:chgData name="ゲスト ユーザー" userId="" providerId="Windows Live" clId="Web-{8964B387-4223-49D4-9993-944CB104E998}" dt="2021-04-02T00:13:37.341" v="49"/>
          <ac:picMkLst>
            <pc:docMk/>
            <pc:sldMk cId="3908516725" sldId="407"/>
            <ac:picMk id="5" creationId="{081BAE20-E9DD-4CC3-B9F5-C4F12F21BCB6}"/>
          </ac:picMkLst>
        </pc:picChg>
        <pc:picChg chg="del">
          <ac:chgData name="ゲスト ユーザー" userId="" providerId="Windows Live" clId="Web-{8964B387-4223-49D4-9993-944CB104E998}" dt="2021-04-02T00:13:37.403" v="51"/>
          <ac:picMkLst>
            <pc:docMk/>
            <pc:sldMk cId="3908516725" sldId="407"/>
            <ac:picMk id="6" creationId="{92A190F3-4AE1-4859-9B0A-E9E01D5C5EF1}"/>
          </ac:picMkLst>
        </pc:picChg>
        <pc:picChg chg="mod">
          <ac:chgData name="ゲスト ユーザー" userId="" providerId="Windows Live" clId="Web-{8964B387-4223-49D4-9993-944CB104E998}" dt="2021-04-02T00:15:15.154" v="103" actId="1076"/>
          <ac:picMkLst>
            <pc:docMk/>
            <pc:sldMk cId="3908516725" sldId="407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243EE00F-D0E7-4D5B-98AD-1975EFF93084}"/>
    <pc:docChg chg="addSld modSld">
      <pc:chgData name="Masaki Suzuki" userId="2c4feb2ed34ad1a7" providerId="Windows Live" clId="Web-{243EE00F-D0E7-4D5B-98AD-1975EFF93084}" dt="2021-05-12T00:09:22.501" v="111" actId="1076"/>
      <pc:docMkLst>
        <pc:docMk/>
      </pc:docMkLst>
      <pc:sldChg chg="delSp modSp">
        <pc:chgData name="Masaki Suzuki" userId="2c4feb2ed34ad1a7" providerId="Windows Live" clId="Web-{243EE00F-D0E7-4D5B-98AD-1975EFF93084}" dt="2021-05-11T23:43:48.940" v="62" actId="20577"/>
        <pc:sldMkLst>
          <pc:docMk/>
          <pc:sldMk cId="0" sldId="257"/>
        </pc:sldMkLst>
        <pc:spChg chg="mod">
          <ac:chgData name="Masaki Suzuki" userId="2c4feb2ed34ad1a7" providerId="Windows Live" clId="Web-{243EE00F-D0E7-4D5B-98AD-1975EFF93084}" dt="2021-05-11T23:42:16.223" v="20" actId="20577"/>
          <ac:spMkLst>
            <pc:docMk/>
            <pc:sldMk cId="0" sldId="257"/>
            <ac:spMk id="13" creationId="{3BA4F00B-9E4C-4D6E-8B46-A4511B8B0C0B}"/>
          </ac:spMkLst>
        </pc:spChg>
        <pc:spChg chg="del">
          <ac:chgData name="Masaki Suzuki" userId="2c4feb2ed34ad1a7" providerId="Windows Live" clId="Web-{243EE00F-D0E7-4D5B-98AD-1975EFF93084}" dt="2021-05-11T23:42:24.080" v="23"/>
          <ac:spMkLst>
            <pc:docMk/>
            <pc:sldMk cId="0" sldId="257"/>
            <ac:spMk id="15" creationId="{6B354390-5202-4E26-968F-5E024C31442E}"/>
          </ac:spMkLst>
        </pc:spChg>
        <pc:spChg chg="del">
          <ac:chgData name="Masaki Suzuki" userId="2c4feb2ed34ad1a7" providerId="Windows Live" clId="Web-{243EE00F-D0E7-4D5B-98AD-1975EFF93084}" dt="2021-05-11T23:42:22.548" v="22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243EE00F-D0E7-4D5B-98AD-1975EFF93084}" dt="2021-05-11T23:43:48.940" v="62" actId="20577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243EE00F-D0E7-4D5B-98AD-1975EFF93084}" dt="2021-05-11T23:43:18.846" v="37" actId="20577"/>
          <ac:spMkLst>
            <pc:docMk/>
            <pc:sldMk cId="0" sldId="257"/>
            <ac:spMk id="123" creationId="{00000000-0000-0000-0000-000000000000}"/>
          </ac:spMkLst>
        </pc:spChg>
        <pc:spChg chg="del">
          <ac:chgData name="Masaki Suzuki" userId="2c4feb2ed34ad1a7" providerId="Windows Live" clId="Web-{243EE00F-D0E7-4D5B-98AD-1975EFF93084}" dt="2021-05-11T23:42:19.939" v="21"/>
          <ac:spMkLst>
            <pc:docMk/>
            <pc:sldMk cId="0" sldId="257"/>
            <ac:spMk id="124" creationId="{00000000-0000-0000-0000-000000000000}"/>
          </ac:spMkLst>
        </pc:spChg>
      </pc:sldChg>
      <pc:sldChg chg="delSp modSp">
        <pc:chgData name="Masaki Suzuki" userId="2c4feb2ed34ad1a7" providerId="Windows Live" clId="Web-{243EE00F-D0E7-4D5B-98AD-1975EFF93084}" dt="2021-05-11T23:44:28.191" v="69"/>
        <pc:sldMkLst>
          <pc:docMk/>
          <pc:sldMk cId="0" sldId="258"/>
        </pc:sldMkLst>
        <pc:spChg chg="mod">
          <ac:chgData name="Masaki Suzuki" userId="2c4feb2ed34ad1a7" providerId="Windows Live" clId="Web-{243EE00F-D0E7-4D5B-98AD-1975EFF93084}" dt="2021-05-11T23:44:03.191" v="63" actId="1076"/>
          <ac:spMkLst>
            <pc:docMk/>
            <pc:sldMk cId="0" sldId="258"/>
            <ac:spMk id="135" creationId="{00000000-0000-0000-0000-000000000000}"/>
          </ac:spMkLst>
        </pc:spChg>
        <pc:spChg chg="mod">
          <ac:chgData name="Masaki Suzuki" userId="2c4feb2ed34ad1a7" providerId="Windows Live" clId="Web-{243EE00F-D0E7-4D5B-98AD-1975EFF93084}" dt="2021-05-11T23:44:25.644" v="67" actId="20577"/>
          <ac:spMkLst>
            <pc:docMk/>
            <pc:sldMk cId="0" sldId="258"/>
            <ac:spMk id="136" creationId="{00000000-0000-0000-0000-000000000000}"/>
          </ac:spMkLst>
        </pc:spChg>
        <pc:spChg chg="del">
          <ac:chgData name="Masaki Suzuki" userId="2c4feb2ed34ad1a7" providerId="Windows Live" clId="Web-{243EE00F-D0E7-4D5B-98AD-1975EFF93084}" dt="2021-05-11T23:44:17.207" v="66"/>
          <ac:spMkLst>
            <pc:docMk/>
            <pc:sldMk cId="0" sldId="258"/>
            <ac:spMk id="137" creationId="{00000000-0000-0000-0000-000000000000}"/>
          </ac:spMkLst>
        </pc:spChg>
        <pc:spChg chg="del">
          <ac:chgData name="Masaki Suzuki" userId="2c4feb2ed34ad1a7" providerId="Windows Live" clId="Web-{243EE00F-D0E7-4D5B-98AD-1975EFF93084}" dt="2021-05-11T23:44:28.191" v="69"/>
          <ac:spMkLst>
            <pc:docMk/>
            <pc:sldMk cId="0" sldId="258"/>
            <ac:spMk id="139" creationId="{00000000-0000-0000-0000-000000000000}"/>
          </ac:spMkLst>
        </pc:spChg>
        <pc:spChg chg="del">
          <ac:chgData name="Masaki Suzuki" userId="2c4feb2ed34ad1a7" providerId="Windows Live" clId="Web-{243EE00F-D0E7-4D5B-98AD-1975EFF93084}" dt="2021-05-11T23:44:27.535" v="68"/>
          <ac:spMkLst>
            <pc:docMk/>
            <pc:sldMk cId="0" sldId="258"/>
            <ac:spMk id="140" creationId="{00000000-0000-0000-0000-000000000000}"/>
          </ac:spMkLst>
        </pc:spChg>
        <pc:picChg chg="del">
          <ac:chgData name="Masaki Suzuki" userId="2c4feb2ed34ad1a7" providerId="Windows Live" clId="Web-{243EE00F-D0E7-4D5B-98AD-1975EFF93084}" dt="2021-05-11T23:44:14.003" v="64"/>
          <ac:picMkLst>
            <pc:docMk/>
            <pc:sldMk cId="0" sldId="258"/>
            <ac:picMk id="132" creationId="{00000000-0000-0000-0000-000000000000}"/>
          </ac:picMkLst>
        </pc:picChg>
        <pc:picChg chg="del">
          <ac:chgData name="Masaki Suzuki" userId="2c4feb2ed34ad1a7" providerId="Windows Live" clId="Web-{243EE00F-D0E7-4D5B-98AD-1975EFF93084}" dt="2021-05-11T23:44:16.550" v="65"/>
          <ac:picMkLst>
            <pc:docMk/>
            <pc:sldMk cId="0" sldId="258"/>
            <ac:picMk id="138" creationId="{00000000-0000-0000-0000-000000000000}"/>
          </ac:picMkLst>
        </pc:picChg>
      </pc:sldChg>
      <pc:sldChg chg="addSp modSp">
        <pc:chgData name="Masaki Suzuki" userId="2c4feb2ed34ad1a7" providerId="Windows Live" clId="Web-{243EE00F-D0E7-4D5B-98AD-1975EFF93084}" dt="2021-05-11T23:41:33.844" v="16" actId="1076"/>
        <pc:sldMkLst>
          <pc:docMk/>
          <pc:sldMk cId="0" sldId="318"/>
        </pc:sldMkLst>
        <pc:spChg chg="add mod">
          <ac:chgData name="Masaki Suzuki" userId="2c4feb2ed34ad1a7" providerId="Windows Live" clId="Web-{243EE00F-D0E7-4D5B-98AD-1975EFF93084}" dt="2021-05-11T23:41:33.844" v="16" actId="1076"/>
          <ac:spMkLst>
            <pc:docMk/>
            <pc:sldMk cId="0" sldId="318"/>
            <ac:spMk id="9" creationId="{25ED29A2-249D-44A2-8E44-98C69F7583FA}"/>
          </ac:spMkLst>
        </pc:spChg>
      </pc:sldChg>
      <pc:sldChg chg="modSp">
        <pc:chgData name="Masaki Suzuki" userId="2c4feb2ed34ad1a7" providerId="Windows Live" clId="Web-{243EE00F-D0E7-4D5B-98AD-1975EFF93084}" dt="2021-05-11T23:40:05.874" v="12" actId="20577"/>
        <pc:sldMkLst>
          <pc:docMk/>
          <pc:sldMk cId="417884195" sldId="356"/>
        </pc:sldMkLst>
        <pc:spChg chg="mod">
          <ac:chgData name="Masaki Suzuki" userId="2c4feb2ed34ad1a7" providerId="Windows Live" clId="Web-{243EE00F-D0E7-4D5B-98AD-1975EFF93084}" dt="2021-05-11T23:40:05.874" v="12" actId="20577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243EE00F-D0E7-4D5B-98AD-1975EFF93084}" dt="2021-05-11T23:40:00.577" v="8" actId="20577"/>
          <ac:spMkLst>
            <pc:docMk/>
            <pc:sldMk cId="417884195" sldId="356"/>
            <ac:spMk id="3" creationId="{8CC80356-C1A5-4ED7-A2FC-EABBE4275189}"/>
          </ac:spMkLst>
        </pc:spChg>
      </pc:sldChg>
      <pc:sldChg chg="modSp">
        <pc:chgData name="Masaki Suzuki" userId="2c4feb2ed34ad1a7" providerId="Windows Live" clId="Web-{243EE00F-D0E7-4D5B-98AD-1975EFF93084}" dt="2021-05-11T23:45:26.833" v="73" actId="1076"/>
        <pc:sldMkLst>
          <pc:docMk/>
          <pc:sldMk cId="2582790357" sldId="358"/>
        </pc:sldMkLst>
        <pc:spChg chg="mod">
          <ac:chgData name="Masaki Suzuki" userId="2c4feb2ed34ad1a7" providerId="Windows Live" clId="Web-{243EE00F-D0E7-4D5B-98AD-1975EFF93084}" dt="2021-05-11T23:45:13.067" v="71" actId="20577"/>
          <ac:spMkLst>
            <pc:docMk/>
            <pc:sldMk cId="2582790357" sldId="358"/>
            <ac:spMk id="2" creationId="{2927E92E-2C72-4201-A763-D8A2E8655576}"/>
          </ac:spMkLst>
        </pc:spChg>
        <pc:spChg chg="mod">
          <ac:chgData name="Masaki Suzuki" userId="2c4feb2ed34ad1a7" providerId="Windows Live" clId="Web-{243EE00F-D0E7-4D5B-98AD-1975EFF93084}" dt="2021-05-11T23:45:19.973" v="72" actId="1076"/>
          <ac:spMkLst>
            <pc:docMk/>
            <pc:sldMk cId="2582790357" sldId="358"/>
            <ac:spMk id="25" creationId="{4399C757-E465-4A62-AEB2-A7C54E1F7B22}"/>
          </ac:spMkLst>
        </pc:spChg>
        <pc:spChg chg="mod">
          <ac:chgData name="Masaki Suzuki" userId="2c4feb2ed34ad1a7" providerId="Windows Live" clId="Web-{243EE00F-D0E7-4D5B-98AD-1975EFF93084}" dt="2021-05-11T23:45:26.833" v="73" actId="1076"/>
          <ac:spMkLst>
            <pc:docMk/>
            <pc:sldMk cId="2582790357" sldId="358"/>
            <ac:spMk id="27" creationId="{3DEAA446-0A6E-4E74-BEC1-4DA15817D23F}"/>
          </ac:spMkLst>
        </pc:spChg>
      </pc:sldChg>
      <pc:sldChg chg="delSp">
        <pc:chgData name="Masaki Suzuki" userId="2c4feb2ed34ad1a7" providerId="Windows Live" clId="Web-{243EE00F-D0E7-4D5B-98AD-1975EFF93084}" dt="2021-05-11T23:40:47.937" v="13"/>
        <pc:sldMkLst>
          <pc:docMk/>
          <pc:sldMk cId="3382863116" sldId="360"/>
        </pc:sldMkLst>
        <pc:spChg chg="del">
          <ac:chgData name="Masaki Suzuki" userId="2c4feb2ed34ad1a7" providerId="Windows Live" clId="Web-{243EE00F-D0E7-4D5B-98AD-1975EFF93084}" dt="2021-05-11T23:40:47.937" v="13"/>
          <ac:spMkLst>
            <pc:docMk/>
            <pc:sldMk cId="3382863116" sldId="360"/>
            <ac:spMk id="3" creationId="{EACE60B3-74D7-47CE-9926-25C7DA846074}"/>
          </ac:spMkLst>
        </pc:spChg>
      </pc:sldChg>
      <pc:sldChg chg="modSp">
        <pc:chgData name="Masaki Suzuki" userId="2c4feb2ed34ad1a7" providerId="Windows Live" clId="Web-{243EE00F-D0E7-4D5B-98AD-1975EFF93084}" dt="2021-05-11T23:46:28.349" v="82"/>
        <pc:sldMkLst>
          <pc:docMk/>
          <pc:sldMk cId="3187508178" sldId="363"/>
        </pc:sldMkLst>
        <pc:spChg chg="mod">
          <ac:chgData name="Masaki Suzuki" userId="2c4feb2ed34ad1a7" providerId="Windows Live" clId="Web-{243EE00F-D0E7-4D5B-98AD-1975EFF93084}" dt="2021-05-11T23:46:18.990" v="80" actId="20577"/>
          <ac:spMkLst>
            <pc:docMk/>
            <pc:sldMk cId="3187508178" sldId="363"/>
            <ac:spMk id="4" creationId="{F4C0ED73-D6D8-4667-ABE7-130BE9F77846}"/>
          </ac:spMkLst>
        </pc:spChg>
        <pc:spChg chg="mod">
          <ac:chgData name="Masaki Suzuki" userId="2c4feb2ed34ad1a7" providerId="Windows Live" clId="Web-{243EE00F-D0E7-4D5B-98AD-1975EFF93084}" dt="2021-05-11T23:46:28.349" v="82"/>
          <ac:spMkLst>
            <pc:docMk/>
            <pc:sldMk cId="3187508178" sldId="363"/>
            <ac:spMk id="19" creationId="{D99CA8A1-E0E1-4DB9-9546-CA335DE63CAB}"/>
          </ac:spMkLst>
        </pc:spChg>
        <pc:spChg chg="mod">
          <ac:chgData name="Masaki Suzuki" userId="2c4feb2ed34ad1a7" providerId="Windows Live" clId="Web-{243EE00F-D0E7-4D5B-98AD-1975EFF93084}" dt="2021-05-11T23:46:09.177" v="74" actId="1076"/>
          <ac:spMkLst>
            <pc:docMk/>
            <pc:sldMk cId="3187508178" sldId="363"/>
            <ac:spMk id="39" creationId="{F1B819DD-5F01-40C9-90C5-9A4687F1BB46}"/>
          </ac:spMkLst>
        </pc:spChg>
      </pc:sldChg>
      <pc:sldChg chg="addSp delSp modSp">
        <pc:chgData name="Masaki Suzuki" userId="2c4feb2ed34ad1a7" providerId="Windows Live" clId="Web-{243EE00F-D0E7-4D5B-98AD-1975EFF93084}" dt="2021-05-11T23:50:14.400" v="86"/>
        <pc:sldMkLst>
          <pc:docMk/>
          <pc:sldMk cId="1726714614" sldId="365"/>
        </pc:sldMkLst>
        <pc:spChg chg="topLvl">
          <ac:chgData name="Masaki Suzuki" userId="2c4feb2ed34ad1a7" providerId="Windows Live" clId="Web-{243EE00F-D0E7-4D5B-98AD-1975EFF93084}" dt="2021-05-11T23:50:14.400" v="86"/>
          <ac:spMkLst>
            <pc:docMk/>
            <pc:sldMk cId="1726714614" sldId="365"/>
            <ac:spMk id="6" creationId="{89F47B21-6F06-4DB6-B09D-FBDAD7CF1597}"/>
          </ac:spMkLst>
        </pc:spChg>
        <pc:spChg chg="topLvl">
          <ac:chgData name="Masaki Suzuki" userId="2c4feb2ed34ad1a7" providerId="Windows Live" clId="Web-{243EE00F-D0E7-4D5B-98AD-1975EFF93084}" dt="2021-05-11T23:49:55.775" v="85"/>
          <ac:spMkLst>
            <pc:docMk/>
            <pc:sldMk cId="1726714614" sldId="365"/>
            <ac:spMk id="10" creationId="{61369F3A-7651-444E-8757-3DDD2AB3E3B6}"/>
          </ac:spMkLst>
        </pc:spChg>
        <pc:spChg chg="mod">
          <ac:chgData name="Masaki Suzuki" userId="2c4feb2ed34ad1a7" providerId="Windows Live" clId="Web-{243EE00F-D0E7-4D5B-98AD-1975EFF93084}" dt="2021-05-11T23:41:04.516" v="14" actId="1076"/>
          <ac:spMkLst>
            <pc:docMk/>
            <pc:sldMk cId="1726714614" sldId="365"/>
            <ac:spMk id="20" creationId="{22307B50-F6BA-4B04-9858-AD8F499BB987}"/>
          </ac:spMkLst>
        </pc:spChg>
        <pc:grpChg chg="del">
          <ac:chgData name="Masaki Suzuki" userId="2c4feb2ed34ad1a7" providerId="Windows Live" clId="Web-{243EE00F-D0E7-4D5B-98AD-1975EFF93084}" dt="2021-05-11T23:50:14.400" v="86"/>
          <ac:grpSpMkLst>
            <pc:docMk/>
            <pc:sldMk cId="1726714614" sldId="365"/>
            <ac:grpSpMk id="7" creationId="{E05A7744-1C3D-4C10-905B-412A873C1E51}"/>
          </ac:grpSpMkLst>
        </pc:grpChg>
        <pc:grpChg chg="add del">
          <ac:chgData name="Masaki Suzuki" userId="2c4feb2ed34ad1a7" providerId="Windows Live" clId="Web-{243EE00F-D0E7-4D5B-98AD-1975EFF93084}" dt="2021-05-11T23:49:55.775" v="85"/>
          <ac:grpSpMkLst>
            <pc:docMk/>
            <pc:sldMk cId="1726714614" sldId="365"/>
            <ac:grpSpMk id="11" creationId="{9BAA1F65-E635-4577-A721-54D36B48C357}"/>
          </ac:grpSpMkLst>
        </pc:grpChg>
        <pc:picChg chg="topLvl">
          <ac:chgData name="Masaki Suzuki" userId="2c4feb2ed34ad1a7" providerId="Windows Live" clId="Web-{243EE00F-D0E7-4D5B-98AD-1975EFF93084}" dt="2021-05-11T23:50:14.400" v="86"/>
          <ac:picMkLst>
            <pc:docMk/>
            <pc:sldMk cId="1726714614" sldId="365"/>
            <ac:picMk id="5" creationId="{D3768A51-F6AE-4B9E-A16B-13BF6E4AA4EF}"/>
          </ac:picMkLst>
        </pc:picChg>
        <pc:picChg chg="topLvl">
          <ac:chgData name="Masaki Suzuki" userId="2c4feb2ed34ad1a7" providerId="Windows Live" clId="Web-{243EE00F-D0E7-4D5B-98AD-1975EFF93084}" dt="2021-05-11T23:49:55.775" v="85"/>
          <ac:picMkLst>
            <pc:docMk/>
            <pc:sldMk cId="1726714614" sldId="365"/>
            <ac:picMk id="9" creationId="{6F0D0AA9-B04F-4BE2-85AD-FDFC8CE87FB6}"/>
          </ac:picMkLst>
        </pc:picChg>
      </pc:sldChg>
      <pc:sldChg chg="addSp delSp modSp add replId">
        <pc:chgData name="Masaki Suzuki" userId="2c4feb2ed34ad1a7" providerId="Windows Live" clId="Web-{243EE00F-D0E7-4D5B-98AD-1975EFF93084}" dt="2021-05-12T00:09:22.501" v="111" actId="1076"/>
        <pc:sldMkLst>
          <pc:docMk/>
          <pc:sldMk cId="1075103814" sldId="373"/>
        </pc:sldMkLst>
        <pc:spChg chg="mod">
          <ac:chgData name="Masaki Suzuki" userId="2c4feb2ed34ad1a7" providerId="Windows Live" clId="Web-{243EE00F-D0E7-4D5B-98AD-1975EFF93084}" dt="2021-05-12T00:09:18.095" v="109" actId="1076"/>
          <ac:spMkLst>
            <pc:docMk/>
            <pc:sldMk cId="1075103814" sldId="373"/>
            <ac:spMk id="7" creationId="{59823A91-67DA-4DA1-AFD3-629BADB5BE14}"/>
          </ac:spMkLst>
        </pc:spChg>
        <pc:spChg chg="mod">
          <ac:chgData name="Masaki Suzuki" userId="2c4feb2ed34ad1a7" providerId="Windows Live" clId="Web-{243EE00F-D0E7-4D5B-98AD-1975EFF93084}" dt="2021-05-12T00:09:22.501" v="111" actId="1076"/>
          <ac:spMkLst>
            <pc:docMk/>
            <pc:sldMk cId="1075103814" sldId="373"/>
            <ac:spMk id="11" creationId="{1E6485E0-4E0A-410D-8447-C900B67005A8}"/>
          </ac:spMkLst>
        </pc:spChg>
        <pc:picChg chg="add del mod">
          <ac:chgData name="Masaki Suzuki" userId="2c4feb2ed34ad1a7" providerId="Windows Live" clId="Web-{243EE00F-D0E7-4D5B-98AD-1975EFF93084}" dt="2021-05-12T00:07:59.719" v="101"/>
          <ac:picMkLst>
            <pc:docMk/>
            <pc:sldMk cId="1075103814" sldId="373"/>
            <ac:picMk id="3" creationId="{1048618E-C537-4A5F-B0FD-5337BB001B3D}"/>
          </ac:picMkLst>
        </pc:picChg>
        <pc:picChg chg="add mod">
          <ac:chgData name="Masaki Suzuki" userId="2c4feb2ed34ad1a7" providerId="Windows Live" clId="Web-{243EE00F-D0E7-4D5B-98AD-1975EFF93084}" dt="2021-05-12T00:09:11.579" v="105" actId="14100"/>
          <ac:picMkLst>
            <pc:docMk/>
            <pc:sldMk cId="1075103814" sldId="373"/>
            <ac:picMk id="4" creationId="{04AFB3C2-AE39-4B29-AD38-A06208858D20}"/>
          </ac:picMkLst>
        </pc:picChg>
        <pc:picChg chg="mod">
          <ac:chgData name="Masaki Suzuki" userId="2c4feb2ed34ad1a7" providerId="Windows Live" clId="Web-{243EE00F-D0E7-4D5B-98AD-1975EFF93084}" dt="2021-05-12T00:09:14.939" v="107" actId="1076"/>
          <ac:picMkLst>
            <pc:docMk/>
            <pc:sldMk cId="1075103814" sldId="373"/>
            <ac:picMk id="5" creationId="{4C2B375E-93AB-427D-AE42-5015E01ECDF9}"/>
          </ac:picMkLst>
        </pc:picChg>
        <pc:picChg chg="del">
          <ac:chgData name="Masaki Suzuki" userId="2c4feb2ed34ad1a7" providerId="Windows Live" clId="Web-{243EE00F-D0E7-4D5B-98AD-1975EFF93084}" dt="2021-05-12T00:03:07.542" v="92"/>
          <ac:picMkLst>
            <pc:docMk/>
            <pc:sldMk cId="1075103814" sldId="373"/>
            <ac:picMk id="6" creationId="{BC3E2C45-07DE-476B-989B-8C33DC03F991}"/>
          </ac:picMkLst>
        </pc:picChg>
        <pc:picChg chg="mod">
          <ac:chgData name="Masaki Suzuki" userId="2c4feb2ed34ad1a7" providerId="Windows Live" clId="Web-{243EE00F-D0E7-4D5B-98AD-1975EFF93084}" dt="2021-05-12T00:09:20.392" v="110" actId="1076"/>
          <ac:picMkLst>
            <pc:docMk/>
            <pc:sldMk cId="1075103814" sldId="373"/>
            <ac:picMk id="9" creationId="{7E780605-A0A8-49DA-A5A9-0FA709FBA490}"/>
          </ac:picMkLst>
        </pc:picChg>
      </pc:sldChg>
    </pc:docChg>
  </pc:docChgLst>
  <pc:docChgLst>
    <pc:chgData name="Masaki Suzuki" userId="2c4feb2ed34ad1a7" providerId="Windows Live" clId="Web-{88892A39-87BF-4DDE-A32E-E922096D6846}"/>
    <pc:docChg chg="addSld delSld modSld sldOrd">
      <pc:chgData name="Masaki Suzuki" userId="2c4feb2ed34ad1a7" providerId="Windows Live" clId="Web-{88892A39-87BF-4DDE-A32E-E922096D6846}" dt="2021-05-17T05:12:34.337" v="2267" actId="1076"/>
      <pc:docMkLst>
        <pc:docMk/>
      </pc:docMkLst>
      <pc:sldChg chg="addSp delSp modSp">
        <pc:chgData name="Masaki Suzuki" userId="2c4feb2ed34ad1a7" providerId="Windows Live" clId="Web-{88892A39-87BF-4DDE-A32E-E922096D6846}" dt="2021-05-17T05:12:34.337" v="2267" actId="1076"/>
        <pc:sldMkLst>
          <pc:docMk/>
          <pc:sldMk cId="3196136318" sldId="380"/>
        </pc:sldMkLst>
        <pc:spChg chg="del">
          <ac:chgData name="Masaki Suzuki" userId="2c4feb2ed34ad1a7" providerId="Windows Live" clId="Web-{88892A39-87BF-4DDE-A32E-E922096D6846}" dt="2021-05-17T05:04:30.467" v="2170"/>
          <ac:spMkLst>
            <pc:docMk/>
            <pc:sldMk cId="3196136318" sldId="380"/>
            <ac:spMk id="6" creationId="{5FD2ECB2-1C1A-40DA-AEDF-CF340048781A}"/>
          </ac:spMkLst>
        </pc:spChg>
        <pc:spChg chg="add mod">
          <ac:chgData name="Masaki Suzuki" userId="2c4feb2ed34ad1a7" providerId="Windows Live" clId="Web-{88892A39-87BF-4DDE-A32E-E922096D6846}" dt="2021-05-17T05:12:34.337" v="2267" actId="1076"/>
          <ac:spMkLst>
            <pc:docMk/>
            <pc:sldMk cId="3196136318" sldId="380"/>
            <ac:spMk id="8" creationId="{A9AC88FD-3B2C-47D2-994E-E6F8E0A73381}"/>
          </ac:spMkLst>
        </pc:spChg>
        <pc:picChg chg="del">
          <ac:chgData name="Masaki Suzuki" userId="2c4feb2ed34ad1a7" providerId="Windows Live" clId="Web-{88892A39-87BF-4DDE-A32E-E922096D6846}" dt="2021-05-17T05:04:17.233" v="2168"/>
          <ac:picMkLst>
            <pc:docMk/>
            <pc:sldMk cId="3196136318" sldId="380"/>
            <ac:picMk id="3" creationId="{387F9BA8-E02F-4797-AE4E-52F0A786CA49}"/>
          </ac:picMkLst>
        </pc:picChg>
        <pc:picChg chg="add mod">
          <ac:chgData name="Masaki Suzuki" userId="2c4feb2ed34ad1a7" providerId="Windows Live" clId="Web-{88892A39-87BF-4DDE-A32E-E922096D6846}" dt="2021-05-17T05:12:32.290" v="2266" actId="1076"/>
          <ac:picMkLst>
            <pc:docMk/>
            <pc:sldMk cId="3196136318" sldId="380"/>
            <ac:picMk id="4" creationId="{BEA98786-9A9F-49E3-9A7B-CA6469F47D6A}"/>
          </ac:picMkLst>
        </pc:picChg>
        <pc:picChg chg="add mod">
          <ac:chgData name="Masaki Suzuki" userId="2c4feb2ed34ad1a7" providerId="Windows Live" clId="Web-{88892A39-87BF-4DDE-A32E-E922096D6846}" dt="2021-05-17T05:12:24.868" v="2264" actId="14100"/>
          <ac:picMkLst>
            <pc:docMk/>
            <pc:sldMk cId="3196136318" sldId="380"/>
            <ac:picMk id="9" creationId="{286D1800-7862-4530-990A-A7BBFE8750ED}"/>
          </ac:picMkLst>
        </pc:picChg>
      </pc:sldChg>
      <pc:sldChg chg="addSp delSp modSp">
        <pc:chgData name="Masaki Suzuki" userId="2c4feb2ed34ad1a7" providerId="Windows Live" clId="Web-{88892A39-87BF-4DDE-A32E-E922096D6846}" dt="2021-05-17T00:52:10.548" v="25"/>
        <pc:sldMkLst>
          <pc:docMk/>
          <pc:sldMk cId="1593182105" sldId="388"/>
        </pc:sldMkLst>
        <pc:spChg chg="del mod">
          <ac:chgData name="Masaki Suzuki" userId="2c4feb2ed34ad1a7" providerId="Windows Live" clId="Web-{88892A39-87BF-4DDE-A32E-E922096D6846}" dt="2021-05-17T00:52:08.392" v="23"/>
          <ac:spMkLst>
            <pc:docMk/>
            <pc:sldMk cId="1593182105" sldId="388"/>
            <ac:spMk id="8" creationId="{489B8C89-D3E3-4D0D-BA91-F105A5FB1A38}"/>
          </ac:spMkLst>
        </pc:spChg>
        <pc:spChg chg="del mod">
          <ac:chgData name="Masaki Suzuki" userId="2c4feb2ed34ad1a7" providerId="Windows Live" clId="Web-{88892A39-87BF-4DDE-A32E-E922096D6846}" dt="2021-05-17T00:52:09.939" v="24"/>
          <ac:spMkLst>
            <pc:docMk/>
            <pc:sldMk cId="1593182105" sldId="388"/>
            <ac:spMk id="10" creationId="{28875E6B-EE27-4C11-A3FC-E53E595D8994}"/>
          </ac:spMkLst>
        </pc:spChg>
        <pc:spChg chg="del mod">
          <ac:chgData name="Masaki Suzuki" userId="2c4feb2ed34ad1a7" providerId="Windows Live" clId="Web-{88892A39-87BF-4DDE-A32E-E922096D6846}" dt="2021-05-17T00:52:10.548" v="25"/>
          <ac:spMkLst>
            <pc:docMk/>
            <pc:sldMk cId="1593182105" sldId="388"/>
            <ac:spMk id="12" creationId="{962E2C93-6645-411B-9C30-9EE2BB5BED38}"/>
          </ac:spMkLst>
        </pc:spChg>
        <pc:spChg chg="mod">
          <ac:chgData name="Masaki Suzuki" userId="2c4feb2ed34ad1a7" providerId="Windows Live" clId="Web-{88892A39-87BF-4DDE-A32E-E922096D6846}" dt="2021-05-17T00:52:05.220" v="22" actId="14100"/>
          <ac:spMkLst>
            <pc:docMk/>
            <pc:sldMk cId="1593182105" sldId="388"/>
            <ac:spMk id="14" creationId="{69C57023-3981-4D43-99B1-D7C32E618770}"/>
          </ac:spMkLst>
        </pc:spChg>
        <pc:picChg chg="add ord">
          <ac:chgData name="Masaki Suzuki" userId="2c4feb2ed34ad1a7" providerId="Windows Live" clId="Web-{88892A39-87BF-4DDE-A32E-E922096D6846}" dt="2021-05-17T00:51:46.423" v="17"/>
          <ac:picMkLst>
            <pc:docMk/>
            <pc:sldMk cId="1593182105" sldId="388"/>
            <ac:picMk id="5" creationId="{AB0ECB44-34DC-4F9B-90AB-8F707D35749A}"/>
          </ac:picMkLst>
        </pc:picChg>
      </pc:sldChg>
      <pc:sldChg chg="modSp">
        <pc:chgData name="Masaki Suzuki" userId="2c4feb2ed34ad1a7" providerId="Windows Live" clId="Web-{88892A39-87BF-4DDE-A32E-E922096D6846}" dt="2021-05-17T02:38:37.152" v="143" actId="1076"/>
        <pc:sldMkLst>
          <pc:docMk/>
          <pc:sldMk cId="1183160586" sldId="390"/>
        </pc:sldMkLst>
        <pc:spChg chg="mod">
          <ac:chgData name="Masaki Suzuki" userId="2c4feb2ed34ad1a7" providerId="Windows Live" clId="Web-{88892A39-87BF-4DDE-A32E-E922096D6846}" dt="2021-05-17T02:38:37.152" v="143" actId="1076"/>
          <ac:spMkLst>
            <pc:docMk/>
            <pc:sldMk cId="1183160586" sldId="390"/>
            <ac:spMk id="6" creationId="{3D5AF3EC-3873-4AB6-B7D8-5E6CBCFF9F81}"/>
          </ac:spMkLst>
        </pc:spChg>
        <pc:spChg chg="mod">
          <ac:chgData name="Masaki Suzuki" userId="2c4feb2ed34ad1a7" providerId="Windows Live" clId="Web-{88892A39-87BF-4DDE-A32E-E922096D6846}" dt="2021-05-17T02:38:19.386" v="137" actId="20577"/>
          <ac:spMkLst>
            <pc:docMk/>
            <pc:sldMk cId="1183160586" sldId="390"/>
            <ac:spMk id="11" creationId="{6767F72A-B215-4DDD-8F1E-F5C7B53A0E3B}"/>
          </ac:spMkLst>
        </pc:spChg>
        <pc:picChg chg="mod">
          <ac:chgData name="Masaki Suzuki" userId="2c4feb2ed34ad1a7" providerId="Windows Live" clId="Web-{88892A39-87BF-4DDE-A32E-E922096D6846}" dt="2021-05-17T02:38:28.340" v="139" actId="14100"/>
          <ac:picMkLst>
            <pc:docMk/>
            <pc:sldMk cId="1183160586" sldId="390"/>
            <ac:picMk id="3" creationId="{387F9BA8-E02F-4797-AE4E-52F0A786CA49}"/>
          </ac:picMkLst>
        </pc:picChg>
      </pc:sldChg>
      <pc:sldChg chg="addSp delSp modSp">
        <pc:chgData name="Masaki Suzuki" userId="2c4feb2ed34ad1a7" providerId="Windows Live" clId="Web-{88892A39-87BF-4DDE-A32E-E922096D6846}" dt="2021-05-17T00:50:44.968" v="11" actId="1076"/>
        <pc:sldMkLst>
          <pc:docMk/>
          <pc:sldMk cId="3947848655" sldId="392"/>
        </pc:sldMkLst>
        <pc:picChg chg="add del mod">
          <ac:chgData name="Masaki Suzuki" userId="2c4feb2ed34ad1a7" providerId="Windows Live" clId="Web-{88892A39-87BF-4DDE-A32E-E922096D6846}" dt="2021-05-17T00:49:57.061" v="5"/>
          <ac:picMkLst>
            <pc:docMk/>
            <pc:sldMk cId="3947848655" sldId="392"/>
            <ac:picMk id="5" creationId="{9775918A-9368-4AEA-8D85-807AA4587E74}"/>
          </ac:picMkLst>
        </pc:picChg>
        <pc:picChg chg="add mod">
          <ac:chgData name="Masaki Suzuki" userId="2c4feb2ed34ad1a7" providerId="Windows Live" clId="Web-{88892A39-87BF-4DDE-A32E-E922096D6846}" dt="2021-05-17T00:50:44.968" v="11" actId="1076"/>
          <ac:picMkLst>
            <pc:docMk/>
            <pc:sldMk cId="3947848655" sldId="392"/>
            <ac:picMk id="7" creationId="{67F4B108-F204-4908-8A64-A667B0F3C067}"/>
          </ac:picMkLst>
        </pc:picChg>
      </pc:sldChg>
      <pc:sldChg chg="addSp modSp">
        <pc:chgData name="Masaki Suzuki" userId="2c4feb2ed34ad1a7" providerId="Windows Live" clId="Web-{88892A39-87BF-4DDE-A32E-E922096D6846}" dt="2021-05-17T00:51:28.907" v="15" actId="1076"/>
        <pc:sldMkLst>
          <pc:docMk/>
          <pc:sldMk cId="1014582624" sldId="393"/>
        </pc:sldMkLst>
        <pc:picChg chg="add mod">
          <ac:chgData name="Masaki Suzuki" userId="2c4feb2ed34ad1a7" providerId="Windows Live" clId="Web-{88892A39-87BF-4DDE-A32E-E922096D6846}" dt="2021-05-17T00:51:28.907" v="15" actId="1076"/>
          <ac:picMkLst>
            <pc:docMk/>
            <pc:sldMk cId="1014582624" sldId="393"/>
            <ac:picMk id="5" creationId="{EEEA2487-8649-4C17-B468-83E3EC7EE49F}"/>
          </ac:picMkLst>
        </pc:picChg>
      </pc:sldChg>
      <pc:sldChg chg="addSp modSp">
        <pc:chgData name="Masaki Suzuki" userId="2c4feb2ed34ad1a7" providerId="Windows Live" clId="Web-{88892A39-87BF-4DDE-A32E-E922096D6846}" dt="2021-05-17T02:34:23.647" v="63" actId="1076"/>
        <pc:sldMkLst>
          <pc:docMk/>
          <pc:sldMk cId="1390421664" sldId="394"/>
        </pc:sldMkLst>
        <pc:spChg chg="mod">
          <ac:chgData name="Masaki Suzuki" userId="2c4feb2ed34ad1a7" providerId="Windows Live" clId="Web-{88892A39-87BF-4DDE-A32E-E922096D6846}" dt="2021-05-17T01:15:20.628" v="43" actId="1076"/>
          <ac:spMkLst>
            <pc:docMk/>
            <pc:sldMk cId="1390421664" sldId="394"/>
            <ac:spMk id="8" creationId="{489B8C89-D3E3-4D0D-BA91-F105A5FB1A38}"/>
          </ac:spMkLst>
        </pc:spChg>
        <pc:spChg chg="add mod">
          <ac:chgData name="Masaki Suzuki" userId="2c4feb2ed34ad1a7" providerId="Windows Live" clId="Web-{88892A39-87BF-4DDE-A32E-E922096D6846}" dt="2021-05-17T02:34:14.694" v="59" actId="1076"/>
          <ac:spMkLst>
            <pc:docMk/>
            <pc:sldMk cId="1390421664" sldId="394"/>
            <ac:spMk id="9" creationId="{0EEC27F1-701D-47C6-AB3A-926F33899CF9}"/>
          </ac:spMkLst>
        </pc:spChg>
        <pc:spChg chg="add mod">
          <ac:chgData name="Masaki Suzuki" userId="2c4feb2ed34ad1a7" providerId="Windows Live" clId="Web-{88892A39-87BF-4DDE-A32E-E922096D6846}" dt="2021-05-17T02:34:20.053" v="61" actId="1076"/>
          <ac:spMkLst>
            <pc:docMk/>
            <pc:sldMk cId="1390421664" sldId="394"/>
            <ac:spMk id="10" creationId="{C43AE364-8178-4B72-973B-7F654B93B3FE}"/>
          </ac:spMkLst>
        </pc:spChg>
        <pc:spChg chg="add mod">
          <ac:chgData name="Masaki Suzuki" userId="2c4feb2ed34ad1a7" providerId="Windows Live" clId="Web-{88892A39-87BF-4DDE-A32E-E922096D6846}" dt="2021-05-17T02:34:23.647" v="63" actId="1076"/>
          <ac:spMkLst>
            <pc:docMk/>
            <pc:sldMk cId="1390421664" sldId="394"/>
            <ac:spMk id="12" creationId="{81B65C96-9A3C-4897-91FE-A1F80A940DDF}"/>
          </ac:spMkLst>
        </pc:spChg>
        <pc:picChg chg="add mod ord">
          <ac:chgData name="Masaki Suzuki" userId="2c4feb2ed34ad1a7" providerId="Windows Live" clId="Web-{88892A39-87BF-4DDE-A32E-E922096D6846}" dt="2021-05-17T01:15:15.831" v="42"/>
          <ac:picMkLst>
            <pc:docMk/>
            <pc:sldMk cId="1390421664" sldId="394"/>
            <ac:picMk id="5" creationId="{631AC2AF-7180-4C07-9E91-D537FB2FA9D7}"/>
          </ac:picMkLst>
        </pc:picChg>
      </pc:sldChg>
      <pc:sldChg chg="modSp">
        <pc:chgData name="Masaki Suzuki" userId="2c4feb2ed34ad1a7" providerId="Windows Live" clId="Web-{88892A39-87BF-4DDE-A32E-E922096D6846}" dt="2021-05-17T02:34:39.475" v="64" actId="20577"/>
        <pc:sldMkLst>
          <pc:docMk/>
          <pc:sldMk cId="1275981446" sldId="397"/>
        </pc:sldMkLst>
        <pc:spChg chg="mod">
          <ac:chgData name="Masaki Suzuki" userId="2c4feb2ed34ad1a7" providerId="Windows Live" clId="Web-{88892A39-87BF-4DDE-A32E-E922096D6846}" dt="2021-05-17T02:34:39.475" v="64" actId="20577"/>
          <ac:spMkLst>
            <pc:docMk/>
            <pc:sldMk cId="1275981446" sldId="397"/>
            <ac:spMk id="11" creationId="{6767F72A-B215-4DDD-8F1E-F5C7B53A0E3B}"/>
          </ac:spMkLst>
        </pc:spChg>
      </pc:sldChg>
      <pc:sldChg chg="addSp delSp modSp ord">
        <pc:chgData name="Masaki Suzuki" userId="2c4feb2ed34ad1a7" providerId="Windows Live" clId="Web-{88892A39-87BF-4DDE-A32E-E922096D6846}" dt="2021-05-17T05:07:24.471" v="2212" actId="20577"/>
        <pc:sldMkLst>
          <pc:docMk/>
          <pc:sldMk cId="2961450010" sldId="399"/>
        </pc:sldMkLst>
        <pc:spChg chg="mod">
          <ac:chgData name="Masaki Suzuki" userId="2c4feb2ed34ad1a7" providerId="Windows Live" clId="Web-{88892A39-87BF-4DDE-A32E-E922096D6846}" dt="2021-05-17T05:07:24.471" v="2212" actId="20577"/>
          <ac:spMkLst>
            <pc:docMk/>
            <pc:sldMk cId="2961450010" sldId="399"/>
            <ac:spMk id="6" creationId="{5FD2ECB2-1C1A-40DA-AEDF-CF340048781A}"/>
          </ac:spMkLst>
        </pc:spChg>
        <pc:spChg chg="mod">
          <ac:chgData name="Masaki Suzuki" userId="2c4feb2ed34ad1a7" providerId="Windows Live" clId="Web-{88892A39-87BF-4DDE-A32E-E922096D6846}" dt="2021-05-17T05:07:08.283" v="2203" actId="14100"/>
          <ac:spMkLst>
            <pc:docMk/>
            <pc:sldMk cId="2961450010" sldId="399"/>
            <ac:spMk id="8" creationId="{489B8C89-D3E3-4D0D-BA91-F105A5FB1A38}"/>
          </ac:spMkLst>
        </pc:spChg>
        <pc:spChg chg="add del mod">
          <ac:chgData name="Masaki Suzuki" userId="2c4feb2ed34ad1a7" providerId="Windows Live" clId="Web-{88892A39-87BF-4DDE-A32E-E922096D6846}" dt="2021-05-17T02:40:27.374" v="172"/>
          <ac:spMkLst>
            <pc:docMk/>
            <pc:sldMk cId="2961450010" sldId="399"/>
            <ac:spMk id="10" creationId="{F42E9156-787B-4668-8E65-F8151A97C46C}"/>
          </ac:spMkLst>
        </pc:spChg>
        <pc:spChg chg="del mod">
          <ac:chgData name="Masaki Suzuki" userId="2c4feb2ed34ad1a7" providerId="Windows Live" clId="Web-{88892A39-87BF-4DDE-A32E-E922096D6846}" dt="2021-05-17T02:46:18.459" v="229"/>
          <ac:spMkLst>
            <pc:docMk/>
            <pc:sldMk cId="2961450010" sldId="399"/>
            <ac:spMk id="11" creationId="{6767F72A-B215-4DDD-8F1E-F5C7B53A0E3B}"/>
          </ac:spMkLst>
        </pc:spChg>
        <pc:spChg chg="add del mod">
          <ac:chgData name="Masaki Suzuki" userId="2c4feb2ed34ad1a7" providerId="Windows Live" clId="Web-{88892A39-87BF-4DDE-A32E-E922096D6846}" dt="2021-05-17T02:46:01.006" v="222"/>
          <ac:spMkLst>
            <pc:docMk/>
            <pc:sldMk cId="2961450010" sldId="399"/>
            <ac:spMk id="13" creationId="{A9738163-80EA-444E-A0C6-6B0CB2268C85}"/>
          </ac:spMkLst>
        </pc:spChg>
        <pc:picChg chg="mod">
          <ac:chgData name="Masaki Suzuki" userId="2c4feb2ed34ad1a7" providerId="Windows Live" clId="Web-{88892A39-87BF-4DDE-A32E-E922096D6846}" dt="2021-05-17T02:47:10.695" v="286" actId="1076"/>
          <ac:picMkLst>
            <pc:docMk/>
            <pc:sldMk cId="2961450010" sldId="399"/>
            <ac:picMk id="3" creationId="{387F9BA8-E02F-4797-AE4E-52F0A786CA49}"/>
          </ac:picMkLst>
        </pc:picChg>
        <pc:picChg chg="del mod">
          <ac:chgData name="Masaki Suzuki" userId="2c4feb2ed34ad1a7" providerId="Windows Live" clId="Web-{88892A39-87BF-4DDE-A32E-E922096D6846}" dt="2021-05-17T02:46:17.209" v="228"/>
          <ac:picMkLst>
            <pc:docMk/>
            <pc:sldMk cId="2961450010" sldId="399"/>
            <ac:picMk id="4" creationId="{570667D6-E959-4EC4-BFDC-3284F3372590}"/>
          </ac:picMkLst>
        </pc:picChg>
        <pc:picChg chg="add del mod ord">
          <ac:chgData name="Masaki Suzuki" userId="2c4feb2ed34ad1a7" providerId="Windows Live" clId="Web-{88892A39-87BF-4DDE-A32E-E922096D6846}" dt="2021-05-17T02:42:10.610" v="190"/>
          <ac:picMkLst>
            <pc:docMk/>
            <pc:sldMk cId="2961450010" sldId="399"/>
            <ac:picMk id="5" creationId="{2226C82D-756F-49D4-A97F-B7640FAD8DAF}"/>
          </ac:picMkLst>
        </pc:picChg>
        <pc:picChg chg="add del mod ord">
          <ac:chgData name="Masaki Suzuki" userId="2c4feb2ed34ad1a7" providerId="Windows Live" clId="Web-{88892A39-87BF-4DDE-A32E-E922096D6846}" dt="2021-05-17T02:44:05.988" v="206"/>
          <ac:picMkLst>
            <pc:docMk/>
            <pc:sldMk cId="2961450010" sldId="399"/>
            <ac:picMk id="7" creationId="{09BF6D8D-38CA-45FD-B1A4-149B80689BFF}"/>
          </ac:picMkLst>
        </pc:picChg>
        <pc:picChg chg="del">
          <ac:chgData name="Masaki Suzuki" userId="2c4feb2ed34ad1a7" providerId="Windows Live" clId="Web-{88892A39-87BF-4DDE-A32E-E922096D6846}" dt="2021-05-17T02:41:20.828" v="184"/>
          <ac:picMkLst>
            <pc:docMk/>
            <pc:sldMk cId="2961450010" sldId="399"/>
            <ac:picMk id="9" creationId="{C5BC1232-FEC1-468C-B34F-CA12D79E61BD}"/>
          </ac:picMkLst>
        </pc:picChg>
        <pc:picChg chg="add del mod">
          <ac:chgData name="Masaki Suzuki" userId="2c4feb2ed34ad1a7" providerId="Windows Live" clId="Web-{88892A39-87BF-4DDE-A32E-E922096D6846}" dt="2021-05-17T02:46:01.709" v="223"/>
          <ac:picMkLst>
            <pc:docMk/>
            <pc:sldMk cId="2961450010" sldId="399"/>
            <ac:picMk id="14" creationId="{CF770723-B83A-47E0-AECD-CC6122BB3BD9}"/>
          </ac:picMkLst>
        </pc:picChg>
        <pc:picChg chg="add del mod ord">
          <ac:chgData name="Masaki Suzuki" userId="2c4feb2ed34ad1a7" providerId="Windows Live" clId="Web-{88892A39-87BF-4DDE-A32E-E922096D6846}" dt="2021-05-17T02:44:53.754" v="217"/>
          <ac:picMkLst>
            <pc:docMk/>
            <pc:sldMk cId="2961450010" sldId="399"/>
            <ac:picMk id="15" creationId="{EB6ABAC5-8F78-486D-B865-7F50272286B4}"/>
          </ac:picMkLst>
        </pc:picChg>
        <pc:picChg chg="add del mod ord">
          <ac:chgData name="Masaki Suzuki" userId="2c4feb2ed34ad1a7" providerId="Windows Live" clId="Web-{88892A39-87BF-4DDE-A32E-E922096D6846}" dt="2021-05-17T05:06:14.845" v="2189"/>
          <ac:picMkLst>
            <pc:docMk/>
            <pc:sldMk cId="2961450010" sldId="399"/>
            <ac:picMk id="16" creationId="{CE48BF1D-85A0-4D64-8746-DA31B1EAFBE4}"/>
          </ac:picMkLst>
        </pc:picChg>
        <pc:picChg chg="add del mod ord">
          <ac:chgData name="Masaki Suzuki" userId="2c4feb2ed34ad1a7" providerId="Windows Live" clId="Web-{88892A39-87BF-4DDE-A32E-E922096D6846}" dt="2021-05-17T05:06:40.767" v="2197"/>
          <ac:picMkLst>
            <pc:docMk/>
            <pc:sldMk cId="2961450010" sldId="399"/>
            <ac:picMk id="17" creationId="{29B1E279-DF9D-49A2-A192-B248E9C40FBB}"/>
          </ac:picMkLst>
        </pc:picChg>
        <pc:picChg chg="add mod ord">
          <ac:chgData name="Masaki Suzuki" userId="2c4feb2ed34ad1a7" providerId="Windows Live" clId="Web-{88892A39-87BF-4DDE-A32E-E922096D6846}" dt="2021-05-17T05:07:02.564" v="2201"/>
          <ac:picMkLst>
            <pc:docMk/>
            <pc:sldMk cId="2961450010" sldId="399"/>
            <ac:picMk id="18" creationId="{92FCC0A8-185B-4A21-BD84-32FC0710A26B}"/>
          </ac:picMkLst>
        </pc:picChg>
      </pc:sldChg>
      <pc:sldChg chg="addSp modSp add replId">
        <pc:chgData name="Masaki Suzuki" userId="2c4feb2ed34ad1a7" providerId="Windows Live" clId="Web-{88892A39-87BF-4DDE-A32E-E922096D6846}" dt="2021-05-17T02:34:04.381" v="57" actId="20577"/>
        <pc:sldMkLst>
          <pc:docMk/>
          <pc:sldMk cId="673375447" sldId="403"/>
        </pc:sldMkLst>
        <pc:spChg chg="mod">
          <ac:chgData name="Masaki Suzuki" userId="2c4feb2ed34ad1a7" providerId="Windows Live" clId="Web-{88892A39-87BF-4DDE-A32E-E922096D6846}" dt="2021-05-17T02:34:04.381" v="57" actId="20577"/>
          <ac:spMkLst>
            <pc:docMk/>
            <pc:sldMk cId="673375447" sldId="403"/>
            <ac:spMk id="6" creationId="{5FD2ECB2-1C1A-40DA-AEDF-CF340048781A}"/>
          </ac:spMkLst>
        </pc:spChg>
        <pc:spChg chg="add mod">
          <ac:chgData name="Masaki Suzuki" userId="2c4feb2ed34ad1a7" providerId="Windows Live" clId="Web-{88892A39-87BF-4DDE-A32E-E922096D6846}" dt="2021-05-17T01:13:46.079" v="34" actId="1076"/>
          <ac:spMkLst>
            <pc:docMk/>
            <pc:sldMk cId="673375447" sldId="403"/>
            <ac:spMk id="9" creationId="{35883AFB-5968-4D19-A4DC-9362D904FBA3}"/>
          </ac:spMkLst>
        </pc:spChg>
        <pc:spChg chg="add mod">
          <ac:chgData name="Masaki Suzuki" userId="2c4feb2ed34ad1a7" providerId="Windows Live" clId="Web-{88892A39-87BF-4DDE-A32E-E922096D6846}" dt="2021-05-17T01:13:55.048" v="36" actId="1076"/>
          <ac:spMkLst>
            <pc:docMk/>
            <pc:sldMk cId="673375447" sldId="403"/>
            <ac:spMk id="10" creationId="{C5238B3F-8C32-490B-9BCC-26BB3D8E7C22}"/>
          </ac:spMkLst>
        </pc:spChg>
        <pc:spChg chg="add mod">
          <ac:chgData name="Masaki Suzuki" userId="2c4feb2ed34ad1a7" providerId="Windows Live" clId="Web-{88892A39-87BF-4DDE-A32E-E922096D6846}" dt="2021-05-17T01:14:00.173" v="38" actId="1076"/>
          <ac:spMkLst>
            <pc:docMk/>
            <pc:sldMk cId="673375447" sldId="403"/>
            <ac:spMk id="12" creationId="{EF7C5D37-C708-415C-841A-D7FBE3F2CB2A}"/>
          </ac:spMkLst>
        </pc:spChg>
        <pc:spChg chg="mod">
          <ac:chgData name="Masaki Suzuki" userId="2c4feb2ed34ad1a7" providerId="Windows Live" clId="Web-{88892A39-87BF-4DDE-A32E-E922096D6846}" dt="2021-05-17T01:13:27.266" v="30" actId="1076"/>
          <ac:spMkLst>
            <pc:docMk/>
            <pc:sldMk cId="673375447" sldId="403"/>
            <ac:spMk id="14" creationId="{69C57023-3981-4D43-99B1-D7C32E618770}"/>
          </ac:spMkLst>
        </pc:spChg>
      </pc:sldChg>
      <pc:sldChg chg="add del replId">
        <pc:chgData name="Masaki Suzuki" userId="2c4feb2ed34ad1a7" providerId="Windows Live" clId="Web-{88892A39-87BF-4DDE-A32E-E922096D6846}" dt="2021-05-17T01:13:09.969" v="27"/>
        <pc:sldMkLst>
          <pc:docMk/>
          <pc:sldMk cId="2344173192" sldId="403"/>
        </pc:sldMkLst>
      </pc:sldChg>
      <pc:sldChg chg="addSp delSp modSp add replId">
        <pc:chgData name="Masaki Suzuki" userId="2c4feb2ed34ad1a7" providerId="Windows Live" clId="Web-{88892A39-87BF-4DDE-A32E-E922096D6846}" dt="2021-05-17T05:08:16.582" v="2220" actId="20577"/>
        <pc:sldMkLst>
          <pc:docMk/>
          <pc:sldMk cId="1277930480" sldId="404"/>
        </pc:sldMkLst>
        <pc:spChg chg="mod">
          <ac:chgData name="Masaki Suzuki" userId="2c4feb2ed34ad1a7" providerId="Windows Live" clId="Web-{88892A39-87BF-4DDE-A32E-E922096D6846}" dt="2021-05-17T04:51:53.295" v="1983" actId="20577"/>
          <ac:spMkLst>
            <pc:docMk/>
            <pc:sldMk cId="1277930480" sldId="404"/>
            <ac:spMk id="6" creationId="{5FD2ECB2-1C1A-40DA-AEDF-CF340048781A}"/>
          </ac:spMkLst>
        </pc:spChg>
        <pc:spChg chg="del">
          <ac:chgData name="Masaki Suzuki" userId="2c4feb2ed34ad1a7" providerId="Windows Live" clId="Web-{88892A39-87BF-4DDE-A32E-E922096D6846}" dt="2021-05-17T02:51:43.357" v="354"/>
          <ac:spMkLst>
            <pc:docMk/>
            <pc:sldMk cId="1277930480" sldId="404"/>
            <ac:spMk id="8" creationId="{489B8C89-D3E3-4D0D-BA91-F105A5FB1A38}"/>
          </ac:spMkLst>
        </pc:spChg>
        <pc:spChg chg="add del mod">
          <ac:chgData name="Masaki Suzuki" userId="2c4feb2ed34ad1a7" providerId="Windows Live" clId="Web-{88892A39-87BF-4DDE-A32E-E922096D6846}" dt="2021-05-17T02:53:00.124" v="370"/>
          <ac:spMkLst>
            <pc:docMk/>
            <pc:sldMk cId="1277930480" sldId="404"/>
            <ac:spMk id="10" creationId="{5364B51E-CCFA-4810-B98B-137A1316A73A}"/>
          </ac:spMkLst>
        </pc:spChg>
        <pc:spChg chg="mod">
          <ac:chgData name="Masaki Suzuki" userId="2c4feb2ed34ad1a7" providerId="Windows Live" clId="Web-{88892A39-87BF-4DDE-A32E-E922096D6846}" dt="2021-05-17T05:08:16.582" v="2220" actId="20577"/>
          <ac:spMkLst>
            <pc:docMk/>
            <pc:sldMk cId="1277930480" sldId="404"/>
            <ac:spMk id="11" creationId="{6767F72A-B215-4DDD-8F1E-F5C7B53A0E3B}"/>
          </ac:spMkLst>
        </pc:spChg>
        <pc:spChg chg="add mod">
          <ac:chgData name="Masaki Suzuki" userId="2c4feb2ed34ad1a7" providerId="Windows Live" clId="Web-{88892A39-87BF-4DDE-A32E-E922096D6846}" dt="2021-05-17T05:08:09.160" v="2219" actId="1076"/>
          <ac:spMkLst>
            <pc:docMk/>
            <pc:sldMk cId="1277930480" sldId="404"/>
            <ac:spMk id="15" creationId="{6CB14702-E18C-43F2-BB2B-E36143E1C938}"/>
          </ac:spMkLst>
        </pc:spChg>
        <pc:spChg chg="add mod">
          <ac:chgData name="Masaki Suzuki" userId="2c4feb2ed34ad1a7" providerId="Windows Live" clId="Web-{88892A39-87BF-4DDE-A32E-E922096D6846}" dt="2021-05-17T05:08:05.456" v="2218" actId="1076"/>
          <ac:spMkLst>
            <pc:docMk/>
            <pc:sldMk cId="1277930480" sldId="404"/>
            <ac:spMk id="16" creationId="{38FABF01-DCE5-4953-ABAE-E23987BD5238}"/>
          </ac:spMkLst>
        </pc:spChg>
        <pc:picChg chg="mod">
          <ac:chgData name="Masaki Suzuki" userId="2c4feb2ed34ad1a7" providerId="Windows Live" clId="Web-{88892A39-87BF-4DDE-A32E-E922096D6846}" dt="2021-05-17T02:35:59.024" v="97" actId="1076"/>
          <ac:picMkLst>
            <pc:docMk/>
            <pc:sldMk cId="1277930480" sldId="404"/>
            <ac:picMk id="3" creationId="{387F9BA8-E02F-4797-AE4E-52F0A786CA49}"/>
          </ac:picMkLst>
        </pc:picChg>
        <pc:picChg chg="mod">
          <ac:chgData name="Masaki Suzuki" userId="2c4feb2ed34ad1a7" providerId="Windows Live" clId="Web-{88892A39-87BF-4DDE-A32E-E922096D6846}" dt="2021-05-17T02:35:57.696" v="96" actId="1076"/>
          <ac:picMkLst>
            <pc:docMk/>
            <pc:sldMk cId="1277930480" sldId="404"/>
            <ac:picMk id="4" creationId="{570667D6-E959-4EC4-BFDC-3284F3372590}"/>
          </ac:picMkLst>
        </pc:picChg>
        <pc:picChg chg="add mod">
          <ac:chgData name="Masaki Suzuki" userId="2c4feb2ed34ad1a7" providerId="Windows Live" clId="Web-{88892A39-87BF-4DDE-A32E-E922096D6846}" dt="2021-05-17T02:53:31.484" v="372" actId="1076"/>
          <ac:picMkLst>
            <pc:docMk/>
            <pc:sldMk cId="1277930480" sldId="404"/>
            <ac:picMk id="5" creationId="{EF920FE1-3465-4825-AAAB-40913AD310B3}"/>
          </ac:picMkLst>
        </pc:picChg>
        <pc:picChg chg="add del mod">
          <ac:chgData name="Masaki Suzuki" userId="2c4feb2ed34ad1a7" providerId="Windows Live" clId="Web-{88892A39-87BF-4DDE-A32E-E922096D6846}" dt="2021-05-17T02:52:58.124" v="369"/>
          <ac:picMkLst>
            <pc:docMk/>
            <pc:sldMk cId="1277930480" sldId="404"/>
            <ac:picMk id="7" creationId="{85B98E1C-E46A-48D4-93FA-CE91C8E21CA2}"/>
          </ac:picMkLst>
        </pc:picChg>
        <pc:picChg chg="del">
          <ac:chgData name="Masaki Suzuki" userId="2c4feb2ed34ad1a7" providerId="Windows Live" clId="Web-{88892A39-87BF-4DDE-A32E-E922096D6846}" dt="2021-05-17T02:36:43.181" v="131"/>
          <ac:picMkLst>
            <pc:docMk/>
            <pc:sldMk cId="1277930480" sldId="404"/>
            <ac:picMk id="9" creationId="{C5BC1232-FEC1-468C-B34F-CA12D79E61BD}"/>
          </ac:picMkLst>
        </pc:picChg>
        <pc:picChg chg="add del mod">
          <ac:chgData name="Masaki Suzuki" userId="2c4feb2ed34ad1a7" providerId="Windows Live" clId="Web-{88892A39-87BF-4DDE-A32E-E922096D6846}" dt="2021-05-17T05:07:30.706" v="2213"/>
          <ac:picMkLst>
            <pc:docMk/>
            <pc:sldMk cId="1277930480" sldId="404"/>
            <ac:picMk id="13" creationId="{23FAD491-701D-4995-A808-E9E3FAAC5558}"/>
          </ac:picMkLst>
        </pc:picChg>
        <pc:picChg chg="add mod ord">
          <ac:chgData name="Masaki Suzuki" userId="2c4feb2ed34ad1a7" providerId="Windows Live" clId="Web-{88892A39-87BF-4DDE-A32E-E922096D6846}" dt="2021-05-17T05:07:56.269" v="2216"/>
          <ac:picMkLst>
            <pc:docMk/>
            <pc:sldMk cId="1277930480" sldId="404"/>
            <ac:picMk id="17" creationId="{5BCEE403-A1C2-496E-BCE5-EA9DE16DD8DF}"/>
          </ac:picMkLst>
        </pc:picChg>
      </pc:sldChg>
      <pc:sldChg chg="addSp delSp modSp add replId">
        <pc:chgData name="Masaki Suzuki" userId="2c4feb2ed34ad1a7" providerId="Windows Live" clId="Web-{88892A39-87BF-4DDE-A32E-E922096D6846}" dt="2021-05-17T04:51:34.607" v="1980" actId="20577"/>
        <pc:sldMkLst>
          <pc:docMk/>
          <pc:sldMk cId="2805759793" sldId="405"/>
        </pc:sldMkLst>
        <pc:spChg chg="mod">
          <ac:chgData name="Masaki Suzuki" userId="2c4feb2ed34ad1a7" providerId="Windows Live" clId="Web-{88892A39-87BF-4DDE-A32E-E922096D6846}" dt="2021-05-17T04:51:34.607" v="1980" actId="20577"/>
          <ac:spMkLst>
            <pc:docMk/>
            <pc:sldMk cId="2805759793" sldId="405"/>
            <ac:spMk id="6" creationId="{5FD2ECB2-1C1A-40DA-AEDF-CF340048781A}"/>
          </ac:spMkLst>
        </pc:spChg>
        <pc:spChg chg="add mod">
          <ac:chgData name="Masaki Suzuki" userId="2c4feb2ed34ad1a7" providerId="Windows Live" clId="Web-{88892A39-87BF-4DDE-A32E-E922096D6846}" dt="2021-05-17T02:49:07.947" v="301" actId="1076"/>
          <ac:spMkLst>
            <pc:docMk/>
            <pc:sldMk cId="2805759793" sldId="405"/>
            <ac:spMk id="7" creationId="{B54B1752-4EA1-4E63-AE0C-4A6BE8C07E77}"/>
          </ac:spMkLst>
        </pc:spChg>
        <pc:spChg chg="del">
          <ac:chgData name="Masaki Suzuki" userId="2c4feb2ed34ad1a7" providerId="Windows Live" clId="Web-{88892A39-87BF-4DDE-A32E-E922096D6846}" dt="2021-05-17T02:44:44.270" v="216"/>
          <ac:spMkLst>
            <pc:docMk/>
            <pc:sldMk cId="2805759793" sldId="405"/>
            <ac:spMk id="8" creationId="{489B8C89-D3E3-4D0D-BA91-F105A5FB1A38}"/>
          </ac:spMkLst>
        </pc:spChg>
        <pc:spChg chg="mod">
          <ac:chgData name="Masaki Suzuki" userId="2c4feb2ed34ad1a7" providerId="Windows Live" clId="Web-{88892A39-87BF-4DDE-A32E-E922096D6846}" dt="2021-05-17T02:49:31.167" v="307" actId="1076"/>
          <ac:spMkLst>
            <pc:docMk/>
            <pc:sldMk cId="2805759793" sldId="405"/>
            <ac:spMk id="10" creationId="{F42E9156-787B-4668-8E65-F8151A97C46C}"/>
          </ac:spMkLst>
        </pc:spChg>
        <pc:spChg chg="mod">
          <ac:chgData name="Masaki Suzuki" userId="2c4feb2ed34ad1a7" providerId="Windows Live" clId="Web-{88892A39-87BF-4DDE-A32E-E922096D6846}" dt="2021-05-17T04:51:26.528" v="1975" actId="1076"/>
          <ac:spMkLst>
            <pc:docMk/>
            <pc:sldMk cId="2805759793" sldId="405"/>
            <ac:spMk id="11" creationId="{6767F72A-B215-4DDD-8F1E-F5C7B53A0E3B}"/>
          </ac:spMkLst>
        </pc:spChg>
        <pc:picChg chg="mod">
          <ac:chgData name="Masaki Suzuki" userId="2c4feb2ed34ad1a7" providerId="Windows Live" clId="Web-{88892A39-87BF-4DDE-A32E-E922096D6846}" dt="2021-05-17T04:51:21.544" v="1972" actId="1076"/>
          <ac:picMkLst>
            <pc:docMk/>
            <pc:sldMk cId="2805759793" sldId="405"/>
            <ac:picMk id="3" creationId="{387F9BA8-E02F-4797-AE4E-52F0A786CA49}"/>
          </ac:picMkLst>
        </pc:picChg>
        <pc:picChg chg="mod">
          <ac:chgData name="Masaki Suzuki" userId="2c4feb2ed34ad1a7" providerId="Windows Live" clId="Web-{88892A39-87BF-4DDE-A32E-E922096D6846}" dt="2021-05-17T04:51:22.981" v="1973" actId="1076"/>
          <ac:picMkLst>
            <pc:docMk/>
            <pc:sldMk cId="2805759793" sldId="405"/>
            <ac:picMk id="4" creationId="{570667D6-E959-4EC4-BFDC-3284F3372590}"/>
          </ac:picMkLst>
        </pc:picChg>
        <pc:picChg chg="add mod ord">
          <ac:chgData name="Masaki Suzuki" userId="2c4feb2ed34ad1a7" providerId="Windows Live" clId="Web-{88892A39-87BF-4DDE-A32E-E922096D6846}" dt="2021-05-17T02:48:25.150" v="294"/>
          <ac:picMkLst>
            <pc:docMk/>
            <pc:sldMk cId="2805759793" sldId="405"/>
            <ac:picMk id="5" creationId="{D27469A4-039F-4F67-A28D-9CEC3A87FBFC}"/>
          </ac:picMkLst>
        </pc:picChg>
        <pc:picChg chg="del">
          <ac:chgData name="Masaki Suzuki" userId="2c4feb2ed34ad1a7" providerId="Windows Live" clId="Web-{88892A39-87BF-4DDE-A32E-E922096D6846}" dt="2021-05-17T02:47:46.649" v="289"/>
          <ac:picMkLst>
            <pc:docMk/>
            <pc:sldMk cId="2805759793" sldId="405"/>
            <ac:picMk id="9" creationId="{C5BC1232-FEC1-468C-B34F-CA12D79E61BD}"/>
          </ac:picMkLst>
        </pc:picChg>
        <pc:picChg chg="add mod">
          <ac:chgData name="Masaki Suzuki" userId="2c4feb2ed34ad1a7" providerId="Windows Live" clId="Web-{88892A39-87BF-4DDE-A32E-E922096D6846}" dt="2021-05-17T02:49:27.479" v="306" actId="1076"/>
          <ac:picMkLst>
            <pc:docMk/>
            <pc:sldMk cId="2805759793" sldId="405"/>
            <ac:picMk id="13" creationId="{E4335118-F977-45EE-9A42-7BEE82BE7E39}"/>
          </ac:picMkLst>
        </pc:picChg>
      </pc:sldChg>
      <pc:sldChg chg="delSp modSp add del replId">
        <pc:chgData name="Masaki Suzuki" userId="2c4feb2ed34ad1a7" providerId="Windows Live" clId="Web-{88892A39-87BF-4DDE-A32E-E922096D6846}" dt="2021-05-17T04:52:20.311" v="1984"/>
        <pc:sldMkLst>
          <pc:docMk/>
          <pc:sldMk cId="798871384" sldId="406"/>
        </pc:sldMkLst>
        <pc:spChg chg="del mod">
          <ac:chgData name="Masaki Suzuki" userId="2c4feb2ed34ad1a7" providerId="Windows Live" clId="Web-{88892A39-87BF-4DDE-A32E-E922096D6846}" dt="2021-05-17T03:07:50.269" v="387"/>
          <ac:spMkLst>
            <pc:docMk/>
            <pc:sldMk cId="798871384" sldId="406"/>
            <ac:spMk id="6" creationId="{5FD2ECB2-1C1A-40DA-AEDF-CF340048781A}"/>
          </ac:spMkLst>
        </pc:spChg>
        <pc:spChg chg="mod">
          <ac:chgData name="Masaki Suzuki" userId="2c4feb2ed34ad1a7" providerId="Windows Live" clId="Web-{88892A39-87BF-4DDE-A32E-E922096D6846}" dt="2021-05-17T02:54:04.407" v="385" actId="1076"/>
          <ac:spMkLst>
            <pc:docMk/>
            <pc:sldMk cId="798871384" sldId="406"/>
            <ac:spMk id="11" creationId="{6767F72A-B215-4DDD-8F1E-F5C7B53A0E3B}"/>
          </ac:spMkLst>
        </pc:spChg>
        <pc:picChg chg="del mod">
          <ac:chgData name="Masaki Suzuki" userId="2c4feb2ed34ad1a7" providerId="Windows Live" clId="Web-{88892A39-87BF-4DDE-A32E-E922096D6846}" dt="2021-05-17T03:07:51.519" v="388"/>
          <ac:picMkLst>
            <pc:docMk/>
            <pc:sldMk cId="798871384" sldId="406"/>
            <ac:picMk id="3" creationId="{387F9BA8-E02F-4797-AE4E-52F0A786CA49}"/>
          </ac:picMkLst>
        </pc:picChg>
        <pc:picChg chg="mod">
          <ac:chgData name="Masaki Suzuki" userId="2c4feb2ed34ad1a7" providerId="Windows Live" clId="Web-{88892A39-87BF-4DDE-A32E-E922096D6846}" dt="2021-05-17T02:54:06.329" v="386" actId="1076"/>
          <ac:picMkLst>
            <pc:docMk/>
            <pc:sldMk cId="798871384" sldId="406"/>
            <ac:picMk id="4" creationId="{570667D6-E959-4EC4-BFDC-3284F3372590}"/>
          </ac:picMkLst>
        </pc:picChg>
      </pc:sldChg>
      <pc:sldChg chg="addSp delSp modSp add replId">
        <pc:chgData name="Masaki Suzuki" userId="2c4feb2ed34ad1a7" providerId="Windows Live" clId="Web-{88892A39-87BF-4DDE-A32E-E922096D6846}" dt="2021-05-17T05:09:12.333" v="2228" actId="1076"/>
        <pc:sldMkLst>
          <pc:docMk/>
          <pc:sldMk cId="3927025072" sldId="407"/>
        </pc:sldMkLst>
        <pc:spChg chg="add mod">
          <ac:chgData name="Masaki Suzuki" userId="2c4feb2ed34ad1a7" providerId="Windows Live" clId="Web-{88892A39-87BF-4DDE-A32E-E922096D6846}" dt="2021-05-17T03:36:32.775" v="901"/>
          <ac:spMkLst>
            <pc:docMk/>
            <pc:sldMk cId="3927025072" sldId="407"/>
            <ac:spMk id="7" creationId="{F7FD97D0-AD8D-4258-B326-F9CEA7554737}"/>
          </ac:spMkLst>
        </pc:spChg>
        <pc:spChg chg="add mod">
          <ac:chgData name="Masaki Suzuki" userId="2c4feb2ed34ad1a7" providerId="Windows Live" clId="Web-{88892A39-87BF-4DDE-A32E-E922096D6846}" dt="2021-05-17T03:34:45.929" v="863" actId="1076"/>
          <ac:spMkLst>
            <pc:docMk/>
            <pc:sldMk cId="3927025072" sldId="407"/>
            <ac:spMk id="8" creationId="{1466C7BE-7F99-4615-87B3-CCFA75BE1BA1}"/>
          </ac:spMkLst>
        </pc:spChg>
        <pc:spChg chg="mod">
          <ac:chgData name="Masaki Suzuki" userId="2c4feb2ed34ad1a7" providerId="Windows Live" clId="Web-{88892A39-87BF-4DDE-A32E-E922096D6846}" dt="2021-05-17T03:37:10.338" v="909" actId="20577"/>
          <ac:spMkLst>
            <pc:docMk/>
            <pc:sldMk cId="3927025072" sldId="407"/>
            <ac:spMk id="11" creationId="{6767F72A-B215-4DDD-8F1E-F5C7B53A0E3B}"/>
          </ac:spMkLst>
        </pc:spChg>
        <pc:spChg chg="mod">
          <ac:chgData name="Masaki Suzuki" userId="2c4feb2ed34ad1a7" providerId="Windows Live" clId="Web-{88892A39-87BF-4DDE-A32E-E922096D6846}" dt="2021-05-17T05:09:05.505" v="2226" actId="1076"/>
          <ac:spMkLst>
            <pc:docMk/>
            <pc:sldMk cId="3927025072" sldId="407"/>
            <ac:spMk id="15" creationId="{6CB14702-E18C-43F2-BB2B-E36143E1C938}"/>
          </ac:spMkLst>
        </pc:spChg>
        <pc:spChg chg="mod">
          <ac:chgData name="Masaki Suzuki" userId="2c4feb2ed34ad1a7" providerId="Windows Live" clId="Web-{88892A39-87BF-4DDE-A32E-E922096D6846}" dt="2021-05-17T05:09:12.333" v="2228" actId="1076"/>
          <ac:spMkLst>
            <pc:docMk/>
            <pc:sldMk cId="3927025072" sldId="407"/>
            <ac:spMk id="16" creationId="{38FABF01-DCE5-4953-ABAE-E23987BD5238}"/>
          </ac:spMkLst>
        </pc:spChg>
        <pc:picChg chg="add del mod">
          <ac:chgData name="Masaki Suzuki" userId="2c4feb2ed34ad1a7" providerId="Windows Live" clId="Web-{88892A39-87BF-4DDE-A32E-E922096D6846}" dt="2021-05-17T03:33:48.177" v="840"/>
          <ac:picMkLst>
            <pc:docMk/>
            <pc:sldMk cId="3927025072" sldId="407"/>
            <ac:picMk id="3" creationId="{D3C25A02-B60F-477C-9BD5-F2C7BD327D37}"/>
          </ac:picMkLst>
        </pc:picChg>
        <pc:picChg chg="del">
          <ac:chgData name="Masaki Suzuki" userId="2c4feb2ed34ad1a7" providerId="Windows Live" clId="Web-{88892A39-87BF-4DDE-A32E-E922096D6846}" dt="2021-05-17T03:08:54.786" v="446"/>
          <ac:picMkLst>
            <pc:docMk/>
            <pc:sldMk cId="3927025072" sldId="407"/>
            <ac:picMk id="5" creationId="{EF920FE1-3465-4825-AAAB-40913AD310B3}"/>
          </ac:picMkLst>
        </pc:picChg>
        <pc:picChg chg="add mod">
          <ac:chgData name="Masaki Suzuki" userId="2c4feb2ed34ad1a7" providerId="Windows Live" clId="Web-{88892A39-87BF-4DDE-A32E-E922096D6846}" dt="2021-05-17T03:33:51.818" v="841" actId="1076"/>
          <ac:picMkLst>
            <pc:docMk/>
            <pc:sldMk cId="3927025072" sldId="407"/>
            <ac:picMk id="6" creationId="{F61CF0E8-DF14-4E56-94AD-944804240FC9}"/>
          </ac:picMkLst>
        </pc:picChg>
        <pc:picChg chg="add del mod ord">
          <ac:chgData name="Masaki Suzuki" userId="2c4feb2ed34ad1a7" providerId="Windows Live" clId="Web-{88892A39-87BF-4DDE-A32E-E922096D6846}" dt="2021-05-17T05:08:22.175" v="2221"/>
          <ac:picMkLst>
            <pc:docMk/>
            <pc:sldMk cId="3927025072" sldId="407"/>
            <ac:picMk id="9" creationId="{3D3F69A6-6B59-4728-9A82-1CD4BC54FD30}"/>
          </ac:picMkLst>
        </pc:picChg>
        <pc:picChg chg="del">
          <ac:chgData name="Masaki Suzuki" userId="2c4feb2ed34ad1a7" providerId="Windows Live" clId="Web-{88892A39-87BF-4DDE-A32E-E922096D6846}" dt="2021-05-17T03:37:35.495" v="910"/>
          <ac:picMkLst>
            <pc:docMk/>
            <pc:sldMk cId="3927025072" sldId="407"/>
            <ac:picMk id="13" creationId="{23FAD491-701D-4995-A808-E9E3FAAC5558}"/>
          </ac:picMkLst>
        </pc:picChg>
        <pc:picChg chg="add mod ord">
          <ac:chgData name="Masaki Suzuki" userId="2c4feb2ed34ad1a7" providerId="Windows Live" clId="Web-{88892A39-87BF-4DDE-A32E-E922096D6846}" dt="2021-05-17T05:09:02.645" v="2225" actId="14100"/>
          <ac:picMkLst>
            <pc:docMk/>
            <pc:sldMk cId="3927025072" sldId="407"/>
            <ac:picMk id="14" creationId="{BD063AE9-0C4F-4A8B-9533-003FDE1A7211}"/>
          </ac:picMkLst>
        </pc:picChg>
      </pc:sldChg>
      <pc:sldChg chg="addSp delSp modSp add replId">
        <pc:chgData name="Masaki Suzuki" userId="2c4feb2ed34ad1a7" providerId="Windows Live" clId="Web-{88892A39-87BF-4DDE-A32E-E922096D6846}" dt="2021-05-17T03:22:08.912" v="600"/>
        <pc:sldMkLst>
          <pc:docMk/>
          <pc:sldMk cId="1670774392" sldId="408"/>
        </pc:sldMkLst>
        <pc:spChg chg="del">
          <ac:chgData name="Masaki Suzuki" userId="2c4feb2ed34ad1a7" providerId="Windows Live" clId="Web-{88892A39-87BF-4DDE-A32E-E922096D6846}" dt="2021-05-17T03:11:10.195" v="493"/>
          <ac:spMkLst>
            <pc:docMk/>
            <pc:sldMk cId="1670774392" sldId="408"/>
            <ac:spMk id="2" creationId="{8A2E0526-55FE-49DC-A249-8E7930DEA3AF}"/>
          </ac:spMkLst>
        </pc:spChg>
        <pc:spChg chg="mod">
          <ac:chgData name="Masaki Suzuki" userId="2c4feb2ed34ad1a7" providerId="Windows Live" clId="Web-{88892A39-87BF-4DDE-A32E-E922096D6846}" dt="2021-05-17T03:10:17.006" v="461" actId="1076"/>
          <ac:spMkLst>
            <pc:docMk/>
            <pc:sldMk cId="1670774392" sldId="408"/>
            <ac:spMk id="3" creationId="{8CC80356-C1A5-4ED7-A2FC-EABBE4275189}"/>
          </ac:spMkLst>
        </pc:spChg>
        <pc:spChg chg="add del mod">
          <ac:chgData name="Masaki Suzuki" userId="2c4feb2ed34ad1a7" providerId="Windows Live" clId="Web-{88892A39-87BF-4DDE-A32E-E922096D6846}" dt="2021-05-17T03:22:08.912" v="600"/>
          <ac:spMkLst>
            <pc:docMk/>
            <pc:sldMk cId="1670774392" sldId="408"/>
            <ac:spMk id="5" creationId="{4429567A-957A-490C-A33E-8C6FD07A3F8B}"/>
          </ac:spMkLst>
        </pc:spChg>
        <pc:spChg chg="del">
          <ac:chgData name="Masaki Suzuki" userId="2c4feb2ed34ad1a7" providerId="Windows Live" clId="Web-{88892A39-87BF-4DDE-A32E-E922096D6846}" dt="2021-05-17T03:11:12.164" v="495"/>
          <ac:spMkLst>
            <pc:docMk/>
            <pc:sldMk cId="1670774392" sldId="408"/>
            <ac:spMk id="16" creationId="{EE46083A-AB63-43FE-A3A7-C078F8E56F72}"/>
          </ac:spMkLst>
        </pc:spChg>
        <pc:spChg chg="del">
          <ac:chgData name="Masaki Suzuki" userId="2c4feb2ed34ad1a7" providerId="Windows Live" clId="Web-{88892A39-87BF-4DDE-A32E-E922096D6846}" dt="2021-05-17T03:11:11.320" v="494"/>
          <ac:spMkLst>
            <pc:docMk/>
            <pc:sldMk cId="1670774392" sldId="408"/>
            <ac:spMk id="18" creationId="{60673B82-E443-4AA9-9308-7F7198CAA02A}"/>
          </ac:spMkLst>
        </pc:spChg>
        <pc:spChg chg="mod">
          <ac:chgData name="Masaki Suzuki" userId="2c4feb2ed34ad1a7" providerId="Windows Live" clId="Web-{88892A39-87BF-4DDE-A32E-E922096D6846}" dt="2021-05-17T03:10:23.303" v="462" actId="20577"/>
          <ac:spMkLst>
            <pc:docMk/>
            <pc:sldMk cId="1670774392" sldId="408"/>
            <ac:spMk id="192" creationId="{00000000-0000-0000-0000-000000000000}"/>
          </ac:spMkLst>
        </pc:spChg>
        <pc:spChg chg="mod">
          <ac:chgData name="Masaki Suzuki" userId="2c4feb2ed34ad1a7" providerId="Windows Live" clId="Web-{88892A39-87BF-4DDE-A32E-E922096D6846}" dt="2021-05-17T03:13:57.495" v="540" actId="20577"/>
          <ac:spMkLst>
            <pc:docMk/>
            <pc:sldMk cId="1670774392" sldId="408"/>
            <ac:spMk id="193" creationId="{00000000-0000-0000-0000-000000000000}"/>
          </ac:spMkLst>
        </pc:spChg>
        <pc:picChg chg="add mod">
          <ac:chgData name="Masaki Suzuki" userId="2c4feb2ed34ad1a7" providerId="Windows Live" clId="Web-{88892A39-87BF-4DDE-A32E-E922096D6846}" dt="2021-05-17T03:14:14.699" v="542" actId="1076"/>
          <ac:picMkLst>
            <pc:docMk/>
            <pc:sldMk cId="1670774392" sldId="408"/>
            <ac:picMk id="4" creationId="{15486FAA-3C60-409D-BAFA-5DFEAA207B06}"/>
          </ac:picMkLst>
        </pc:picChg>
        <pc:picChg chg="del">
          <ac:chgData name="Masaki Suzuki" userId="2c4feb2ed34ad1a7" providerId="Windows Live" clId="Web-{88892A39-87BF-4DDE-A32E-E922096D6846}" dt="2021-05-17T03:10:27.147" v="464"/>
          <ac:picMkLst>
            <pc:docMk/>
            <pc:sldMk cId="1670774392" sldId="408"/>
            <ac:picMk id="11" creationId="{EE4A41E2-D9B2-4D49-9C4B-F14C4C09157E}"/>
          </ac:picMkLst>
        </pc:picChg>
        <pc:picChg chg="del">
          <ac:chgData name="Masaki Suzuki" userId="2c4feb2ed34ad1a7" providerId="Windows Live" clId="Web-{88892A39-87BF-4DDE-A32E-E922096D6846}" dt="2021-05-17T03:10:26.038" v="463"/>
          <ac:picMkLst>
            <pc:docMk/>
            <pc:sldMk cId="1670774392" sldId="408"/>
            <ac:picMk id="13" creationId="{FFCE94E5-7FC4-4EC7-8440-4F3D3AA40971}"/>
          </ac:picMkLst>
        </pc:picChg>
      </pc:sldChg>
      <pc:sldChg chg="addSp delSp modSp add replId">
        <pc:chgData name="Masaki Suzuki" userId="2c4feb2ed34ad1a7" providerId="Windows Live" clId="Web-{88892A39-87BF-4DDE-A32E-E922096D6846}" dt="2021-05-17T05:10:21.647" v="2246" actId="20577"/>
        <pc:sldMkLst>
          <pc:docMk/>
          <pc:sldMk cId="527678250" sldId="409"/>
        </pc:sldMkLst>
        <pc:spChg chg="mod">
          <ac:chgData name="Masaki Suzuki" userId="2c4feb2ed34ad1a7" providerId="Windows Live" clId="Web-{88892A39-87BF-4DDE-A32E-E922096D6846}" dt="2021-05-17T05:10:21.647" v="2246" actId="20577"/>
          <ac:spMkLst>
            <pc:docMk/>
            <pc:sldMk cId="527678250" sldId="409"/>
            <ac:spMk id="2" creationId="{89E8158B-5EEC-45B0-8FEB-AB7342825C24}"/>
          </ac:spMkLst>
        </pc:spChg>
        <pc:spChg chg="add mod">
          <ac:chgData name="Masaki Suzuki" userId="2c4feb2ed34ad1a7" providerId="Windows Live" clId="Web-{88892A39-87BF-4DDE-A32E-E922096D6846}" dt="2021-05-17T03:28:40.639" v="769" actId="20577"/>
          <ac:spMkLst>
            <pc:docMk/>
            <pc:sldMk cId="527678250" sldId="409"/>
            <ac:spMk id="6" creationId="{59DF8B85-DCF6-4C32-8C38-264C1E3FAD11}"/>
          </ac:spMkLst>
        </pc:spChg>
        <pc:spChg chg="add del mod">
          <ac:chgData name="Masaki Suzuki" userId="2c4feb2ed34ad1a7" providerId="Windows Live" clId="Web-{88892A39-87BF-4DDE-A32E-E922096D6846}" dt="2021-05-17T03:26:40.762" v="748"/>
          <ac:spMkLst>
            <pc:docMk/>
            <pc:sldMk cId="527678250" sldId="409"/>
            <ac:spMk id="7" creationId="{A7327DBA-57FB-41F7-A3C5-5AB059E8D753}"/>
          </ac:spMkLst>
        </pc:spChg>
        <pc:spChg chg="add mod">
          <ac:chgData name="Masaki Suzuki" userId="2c4feb2ed34ad1a7" providerId="Windows Live" clId="Web-{88892A39-87BF-4DDE-A32E-E922096D6846}" dt="2021-05-17T03:36:20.290" v="900"/>
          <ac:spMkLst>
            <pc:docMk/>
            <pc:sldMk cId="527678250" sldId="409"/>
            <ac:spMk id="8" creationId="{61291561-4E5D-45AC-82FD-AB9B72F12DC9}"/>
          </ac:spMkLst>
        </pc:spChg>
        <pc:spChg chg="mod">
          <ac:chgData name="Masaki Suzuki" userId="2c4feb2ed34ad1a7" providerId="Windows Live" clId="Web-{88892A39-87BF-4DDE-A32E-E922096D6846}" dt="2021-05-17T03:28:47.218" v="770" actId="20577"/>
          <ac:spMkLst>
            <pc:docMk/>
            <pc:sldMk cId="527678250" sldId="409"/>
            <ac:spMk id="11" creationId="{6767F72A-B215-4DDD-8F1E-F5C7B53A0E3B}"/>
          </ac:spMkLst>
        </pc:spChg>
        <pc:spChg chg="add mod">
          <ac:chgData name="Masaki Suzuki" userId="2c4feb2ed34ad1a7" providerId="Windows Live" clId="Web-{88892A39-87BF-4DDE-A32E-E922096D6846}" dt="2021-05-17T03:33:05.114" v="835" actId="14100"/>
          <ac:spMkLst>
            <pc:docMk/>
            <pc:sldMk cId="527678250" sldId="409"/>
            <ac:spMk id="14" creationId="{E2B0EA8D-77C7-4E25-A840-710611B44207}"/>
          </ac:spMkLst>
        </pc:spChg>
        <pc:spChg chg="del">
          <ac:chgData name="Masaki Suzuki" userId="2c4feb2ed34ad1a7" providerId="Windows Live" clId="Web-{88892A39-87BF-4DDE-A32E-E922096D6846}" dt="2021-05-17T03:24:23.337" v="700"/>
          <ac:spMkLst>
            <pc:docMk/>
            <pc:sldMk cId="527678250" sldId="409"/>
            <ac:spMk id="15" creationId="{6CB14702-E18C-43F2-BB2B-E36143E1C938}"/>
          </ac:spMkLst>
        </pc:spChg>
        <pc:spChg chg="del">
          <ac:chgData name="Masaki Suzuki" userId="2c4feb2ed34ad1a7" providerId="Windows Live" clId="Web-{88892A39-87BF-4DDE-A32E-E922096D6846}" dt="2021-05-17T03:24:24.384" v="701"/>
          <ac:spMkLst>
            <pc:docMk/>
            <pc:sldMk cId="527678250" sldId="409"/>
            <ac:spMk id="16" creationId="{38FABF01-DCE5-4953-ABAE-E23987BD5238}"/>
          </ac:spMkLst>
        </pc:spChg>
        <pc:spChg chg="add mod">
          <ac:chgData name="Masaki Suzuki" userId="2c4feb2ed34ad1a7" providerId="Windows Live" clId="Web-{88892A39-87BF-4DDE-A32E-E922096D6846}" dt="2021-05-17T03:36:11.993" v="899"/>
          <ac:spMkLst>
            <pc:docMk/>
            <pc:sldMk cId="527678250" sldId="409"/>
            <ac:spMk id="17" creationId="{0253CA8E-1FB7-44CB-9FB1-29D9546350B2}"/>
          </ac:spMkLst>
        </pc:spChg>
        <pc:spChg chg="add mod">
          <ac:chgData name="Masaki Suzuki" userId="2c4feb2ed34ad1a7" providerId="Windows Live" clId="Web-{88892A39-87BF-4DDE-A32E-E922096D6846}" dt="2021-05-17T03:36:04.633" v="898"/>
          <ac:spMkLst>
            <pc:docMk/>
            <pc:sldMk cId="527678250" sldId="409"/>
            <ac:spMk id="18" creationId="{77A3866F-AC7E-4845-9C79-E910D4A2F871}"/>
          </ac:spMkLst>
        </pc:spChg>
        <pc:spChg chg="add mod">
          <ac:chgData name="Masaki Suzuki" userId="2c4feb2ed34ad1a7" providerId="Windows Live" clId="Web-{88892A39-87BF-4DDE-A32E-E922096D6846}" dt="2021-05-17T03:33:00.317" v="834" actId="14100"/>
          <ac:spMkLst>
            <pc:docMk/>
            <pc:sldMk cId="527678250" sldId="409"/>
            <ac:spMk id="19" creationId="{693DF2C5-ACFF-4B5D-8338-EEAE0CE171F6}"/>
          </ac:spMkLst>
        </pc:spChg>
        <pc:spChg chg="add mod">
          <ac:chgData name="Masaki Suzuki" userId="2c4feb2ed34ad1a7" providerId="Windows Live" clId="Web-{88892A39-87BF-4DDE-A32E-E922096D6846}" dt="2021-05-17T03:32:56.426" v="833" actId="14100"/>
          <ac:spMkLst>
            <pc:docMk/>
            <pc:sldMk cId="527678250" sldId="409"/>
            <ac:spMk id="20" creationId="{6C98BF45-3880-4039-94C3-B90849ADED3E}"/>
          </ac:spMkLst>
        </pc:spChg>
        <pc:spChg chg="add mod">
          <ac:chgData name="Masaki Suzuki" userId="2c4feb2ed34ad1a7" providerId="Windows Live" clId="Web-{88892A39-87BF-4DDE-A32E-E922096D6846}" dt="2021-05-17T04:53:02.171" v="1999" actId="14100"/>
          <ac:spMkLst>
            <pc:docMk/>
            <pc:sldMk cId="527678250" sldId="409"/>
            <ac:spMk id="21" creationId="{74D3B98F-C497-4008-AC76-3551AB217B83}"/>
          </ac:spMkLst>
        </pc:spChg>
        <pc:grpChg chg="add">
          <ac:chgData name="Masaki Suzuki" userId="2c4feb2ed34ad1a7" providerId="Windows Live" clId="Web-{88892A39-87BF-4DDE-A32E-E922096D6846}" dt="2021-05-17T04:56:11.628" v="2084"/>
          <ac:grpSpMkLst>
            <pc:docMk/>
            <pc:sldMk cId="527678250" sldId="409"/>
            <ac:grpSpMk id="22" creationId="{5546354C-E823-413E-B8D2-F9AD10A36995}"/>
          </ac:grpSpMkLst>
        </pc:grpChg>
        <pc:picChg chg="del mod">
          <ac:chgData name="Masaki Suzuki" userId="2c4feb2ed34ad1a7" providerId="Windows Live" clId="Web-{88892A39-87BF-4DDE-A32E-E922096D6846}" dt="2021-05-17T03:30:43.830" v="785"/>
          <ac:picMkLst>
            <pc:docMk/>
            <pc:sldMk cId="527678250" sldId="409"/>
            <ac:picMk id="3" creationId="{D3C25A02-B60F-477C-9BD5-F2C7BD327D37}"/>
          </ac:picMkLst>
        </pc:picChg>
        <pc:picChg chg="add del mod">
          <ac:chgData name="Masaki Suzuki" userId="2c4feb2ed34ad1a7" providerId="Windows Live" clId="Web-{88892A39-87BF-4DDE-A32E-E922096D6846}" dt="2021-05-17T03:24:13.384" v="697" actId="1076"/>
          <ac:picMkLst>
            <pc:docMk/>
            <pc:sldMk cId="527678250" sldId="409"/>
            <ac:picMk id="4" creationId="{570667D6-E959-4EC4-BFDC-3284F3372590}"/>
          </ac:picMkLst>
        </pc:picChg>
        <pc:picChg chg="add">
          <ac:chgData name="Masaki Suzuki" userId="2c4feb2ed34ad1a7" providerId="Windows Live" clId="Web-{88892A39-87BF-4DDE-A32E-E922096D6846}" dt="2021-05-17T03:22:46.225" v="607"/>
          <ac:picMkLst>
            <pc:docMk/>
            <pc:sldMk cId="527678250" sldId="409"/>
            <ac:picMk id="5" creationId="{61240F2C-6E11-404C-9F28-3902C7FF1C0B}"/>
          </ac:picMkLst>
        </pc:picChg>
        <pc:picChg chg="add mod ord">
          <ac:chgData name="Masaki Suzuki" userId="2c4feb2ed34ad1a7" providerId="Windows Live" clId="Web-{88892A39-87BF-4DDE-A32E-E922096D6846}" dt="2021-05-17T03:31:04.549" v="798" actId="1076"/>
          <ac:picMkLst>
            <pc:docMk/>
            <pc:sldMk cId="527678250" sldId="409"/>
            <ac:picMk id="10" creationId="{040A5752-1ED4-479A-A1C7-74948A2FB62E}"/>
          </ac:picMkLst>
        </pc:picChg>
        <pc:picChg chg="del">
          <ac:chgData name="Masaki Suzuki" userId="2c4feb2ed34ad1a7" providerId="Windows Live" clId="Web-{88892A39-87BF-4DDE-A32E-E922096D6846}" dt="2021-05-17T03:24:21.196" v="699"/>
          <ac:picMkLst>
            <pc:docMk/>
            <pc:sldMk cId="527678250" sldId="409"/>
            <ac:picMk id="13" creationId="{23FAD491-701D-4995-A808-E9E3FAAC5558}"/>
          </ac:picMkLst>
        </pc:picChg>
      </pc:sldChg>
      <pc:sldChg chg="addSp delSp modSp add ord replId">
        <pc:chgData name="Masaki Suzuki" userId="2c4feb2ed34ad1a7" providerId="Windows Live" clId="Web-{88892A39-87BF-4DDE-A32E-E922096D6846}" dt="2021-05-17T05:09:47.005" v="2234" actId="1076"/>
        <pc:sldMkLst>
          <pc:docMk/>
          <pc:sldMk cId="2741674993" sldId="410"/>
        </pc:sldMkLst>
        <pc:spChg chg="mod">
          <ac:chgData name="Masaki Suzuki" userId="2c4feb2ed34ad1a7" providerId="Windows Live" clId="Web-{88892A39-87BF-4DDE-A32E-E922096D6846}" dt="2021-05-17T03:42:04.251" v="1014" actId="20577"/>
          <ac:spMkLst>
            <pc:docMk/>
            <pc:sldMk cId="2741674993" sldId="410"/>
            <ac:spMk id="6" creationId="{5FD2ECB2-1C1A-40DA-AEDF-CF340048781A}"/>
          </ac:spMkLst>
        </pc:spChg>
        <pc:spChg chg="add mod">
          <ac:chgData name="Masaki Suzuki" userId="2c4feb2ed34ad1a7" providerId="Windows Live" clId="Web-{88892A39-87BF-4DDE-A32E-E922096D6846}" dt="2021-05-17T05:09:47.005" v="2234" actId="1076"/>
          <ac:spMkLst>
            <pc:docMk/>
            <pc:sldMk cId="2741674993" sldId="410"/>
            <ac:spMk id="9" creationId="{60C9C8E0-0A06-4098-B944-CF7BE79A972A}"/>
          </ac:spMkLst>
        </pc:spChg>
        <pc:spChg chg="del">
          <ac:chgData name="Masaki Suzuki" userId="2c4feb2ed34ad1a7" providerId="Windows Live" clId="Web-{88892A39-87BF-4DDE-A32E-E922096D6846}" dt="2021-05-17T03:35:45.086" v="888"/>
          <ac:spMkLst>
            <pc:docMk/>
            <pc:sldMk cId="2741674993" sldId="410"/>
            <ac:spMk id="10" creationId="{6C99F207-5B1C-4201-ACAD-34FFD86ED353}"/>
          </ac:spMkLst>
        </pc:spChg>
        <pc:spChg chg="mod">
          <ac:chgData name="Masaki Suzuki" userId="2c4feb2ed34ad1a7" providerId="Windows Live" clId="Web-{88892A39-87BF-4DDE-A32E-E922096D6846}" dt="2021-05-17T03:41:54.188" v="1004" actId="20577"/>
          <ac:spMkLst>
            <pc:docMk/>
            <pc:sldMk cId="2741674993" sldId="410"/>
            <ac:spMk id="11" creationId="{6767F72A-B215-4DDD-8F1E-F5C7B53A0E3B}"/>
          </ac:spMkLst>
        </pc:spChg>
        <pc:spChg chg="del">
          <ac:chgData name="Masaki Suzuki" userId="2c4feb2ed34ad1a7" providerId="Windows Live" clId="Web-{88892A39-87BF-4DDE-A32E-E922096D6846}" dt="2021-05-17T03:35:48.071" v="894"/>
          <ac:spMkLst>
            <pc:docMk/>
            <pc:sldMk cId="2741674993" sldId="410"/>
            <ac:spMk id="29" creationId="{8DB1D132-9820-4E32-A1A4-69E7B538CE08}"/>
          </ac:spMkLst>
        </pc:spChg>
        <pc:spChg chg="del">
          <ac:chgData name="Masaki Suzuki" userId="2c4feb2ed34ad1a7" providerId="Windows Live" clId="Web-{88892A39-87BF-4DDE-A32E-E922096D6846}" dt="2021-05-17T03:35:48.555" v="895"/>
          <ac:spMkLst>
            <pc:docMk/>
            <pc:sldMk cId="2741674993" sldId="410"/>
            <ac:spMk id="30" creationId="{FDEE05C9-3535-4505-B261-2CCCA95E77CF}"/>
          </ac:spMkLst>
        </pc:spChg>
        <pc:spChg chg="del">
          <ac:chgData name="Masaki Suzuki" userId="2c4feb2ed34ad1a7" providerId="Windows Live" clId="Web-{88892A39-87BF-4DDE-A32E-E922096D6846}" dt="2021-05-17T03:35:49.946" v="896"/>
          <ac:spMkLst>
            <pc:docMk/>
            <pc:sldMk cId="2741674993" sldId="410"/>
            <ac:spMk id="31" creationId="{422ED786-6EEC-4ED4-8D95-9AAD1612D750}"/>
          </ac:spMkLst>
        </pc:spChg>
        <pc:spChg chg="del">
          <ac:chgData name="Masaki Suzuki" userId="2c4feb2ed34ad1a7" providerId="Windows Live" clId="Web-{88892A39-87BF-4DDE-A32E-E922096D6846}" dt="2021-05-17T03:35:50.367" v="897"/>
          <ac:spMkLst>
            <pc:docMk/>
            <pc:sldMk cId="2741674993" sldId="410"/>
            <ac:spMk id="32" creationId="{C5C2EBCF-F84F-4E7F-96D8-B359380B1F3F}"/>
          </ac:spMkLst>
        </pc:spChg>
        <pc:picChg chg="del">
          <ac:chgData name="Masaki Suzuki" userId="2c4feb2ed34ad1a7" providerId="Windows Live" clId="Web-{88892A39-87BF-4DDE-A32E-E922096D6846}" dt="2021-05-17T03:35:47.242" v="892"/>
          <ac:picMkLst>
            <pc:docMk/>
            <pc:sldMk cId="2741674993" sldId="410"/>
            <ac:picMk id="5" creationId="{C5A18FD1-677F-407D-B444-FC888788B7F3}"/>
          </ac:picMkLst>
        </pc:picChg>
        <pc:picChg chg="add del mod">
          <ac:chgData name="Masaki Suzuki" userId="2c4feb2ed34ad1a7" providerId="Windows Live" clId="Web-{88892A39-87BF-4DDE-A32E-E922096D6846}" dt="2021-05-17T05:09:18.958" v="2229"/>
          <ac:picMkLst>
            <pc:docMk/>
            <pc:sldMk cId="2741674993" sldId="410"/>
            <ac:picMk id="7" creationId="{0A2C9E22-8405-4313-B360-70C7A54E5376}"/>
          </ac:picMkLst>
        </pc:picChg>
        <pc:picChg chg="del">
          <ac:chgData name="Masaki Suzuki" userId="2c4feb2ed34ad1a7" providerId="Windows Live" clId="Web-{88892A39-87BF-4DDE-A32E-E922096D6846}" dt="2021-05-17T03:35:47.274" v="893"/>
          <ac:picMkLst>
            <pc:docMk/>
            <pc:sldMk cId="2741674993" sldId="410"/>
            <ac:picMk id="8" creationId="{F73BDDA4-14C0-47F1-9207-551125BC75CB}"/>
          </ac:picMkLst>
        </pc:picChg>
        <pc:picChg chg="add mod ord">
          <ac:chgData name="Masaki Suzuki" userId="2c4feb2ed34ad1a7" providerId="Windows Live" clId="Web-{88892A39-87BF-4DDE-A32E-E922096D6846}" dt="2021-05-17T05:09:43.537" v="2233"/>
          <ac:picMkLst>
            <pc:docMk/>
            <pc:sldMk cId="2741674993" sldId="410"/>
            <ac:picMk id="12" creationId="{199CCCBE-2B53-4A12-AC07-C60097DDD491}"/>
          </ac:picMkLst>
        </pc:picChg>
        <pc:picChg chg="del">
          <ac:chgData name="Masaki Suzuki" userId="2c4feb2ed34ad1a7" providerId="Windows Live" clId="Web-{88892A39-87BF-4DDE-A32E-E922096D6846}" dt="2021-05-17T03:35:43.945" v="886"/>
          <ac:picMkLst>
            <pc:docMk/>
            <pc:sldMk cId="2741674993" sldId="410"/>
            <ac:picMk id="16" creationId="{C2870489-08E4-4DB6-857B-95979CE6063B}"/>
          </ac:picMkLst>
        </pc:picChg>
        <pc:picChg chg="del">
          <ac:chgData name="Masaki Suzuki" userId="2c4feb2ed34ad1a7" providerId="Windows Live" clId="Web-{88892A39-87BF-4DDE-A32E-E922096D6846}" dt="2021-05-17T03:35:45.539" v="889"/>
          <ac:picMkLst>
            <pc:docMk/>
            <pc:sldMk cId="2741674993" sldId="410"/>
            <ac:picMk id="17" creationId="{A904F0FA-F1A2-4A3A-A931-E8ADEF92451A}"/>
          </ac:picMkLst>
        </pc:picChg>
        <pc:picChg chg="del">
          <ac:chgData name="Masaki Suzuki" userId="2c4feb2ed34ad1a7" providerId="Windows Live" clId="Web-{88892A39-87BF-4DDE-A32E-E922096D6846}" dt="2021-05-17T03:35:45.055" v="887"/>
          <ac:picMkLst>
            <pc:docMk/>
            <pc:sldMk cId="2741674993" sldId="410"/>
            <ac:picMk id="25" creationId="{B583C938-271B-4455-A451-4E2F28FBB3A7}"/>
          </ac:picMkLst>
        </pc:picChg>
        <pc:picChg chg="del">
          <ac:chgData name="Masaki Suzuki" userId="2c4feb2ed34ad1a7" providerId="Windows Live" clId="Web-{88892A39-87BF-4DDE-A32E-E922096D6846}" dt="2021-05-17T03:35:42.399" v="885"/>
          <ac:picMkLst>
            <pc:docMk/>
            <pc:sldMk cId="2741674993" sldId="410"/>
            <ac:picMk id="26" creationId="{AA801591-D22A-4A6F-A041-75E1A84786EA}"/>
          </ac:picMkLst>
        </pc:picChg>
        <pc:picChg chg="del">
          <ac:chgData name="Masaki Suzuki" userId="2c4feb2ed34ad1a7" providerId="Windows Live" clId="Web-{88892A39-87BF-4DDE-A32E-E922096D6846}" dt="2021-05-17T03:35:46.492" v="891"/>
          <ac:picMkLst>
            <pc:docMk/>
            <pc:sldMk cId="2741674993" sldId="410"/>
            <ac:picMk id="27" creationId="{E7B924F5-0515-499A-A5DC-F126D15D027A}"/>
          </ac:picMkLst>
        </pc:picChg>
        <pc:picChg chg="del">
          <ac:chgData name="Masaki Suzuki" userId="2c4feb2ed34ad1a7" providerId="Windows Live" clId="Web-{88892A39-87BF-4DDE-A32E-E922096D6846}" dt="2021-05-17T03:35:45.570" v="890"/>
          <ac:picMkLst>
            <pc:docMk/>
            <pc:sldMk cId="2741674993" sldId="410"/>
            <ac:picMk id="28" creationId="{58E5285A-8A27-495D-B2CF-C062779F5E3F}"/>
          </ac:picMkLst>
        </pc:picChg>
      </pc:sldChg>
      <pc:sldChg chg="addSp delSp modSp add replId">
        <pc:chgData name="Masaki Suzuki" userId="2c4feb2ed34ad1a7" providerId="Windows Live" clId="Web-{88892A39-87BF-4DDE-A32E-E922096D6846}" dt="2021-05-17T05:11:20.257" v="2256" actId="1076"/>
        <pc:sldMkLst>
          <pc:docMk/>
          <pc:sldMk cId="3242109153" sldId="411"/>
        </pc:sldMkLst>
        <pc:spChg chg="add del mod">
          <ac:chgData name="Masaki Suzuki" userId="2c4feb2ed34ad1a7" providerId="Windows Live" clId="Web-{88892A39-87BF-4DDE-A32E-E922096D6846}" dt="2021-05-17T04:53:22.718" v="2004" actId="20577"/>
          <ac:spMkLst>
            <pc:docMk/>
            <pc:sldMk cId="3242109153" sldId="411"/>
            <ac:spMk id="6" creationId="{5FD2ECB2-1C1A-40DA-AEDF-CF340048781A}"/>
          </ac:spMkLst>
        </pc:spChg>
        <pc:spChg chg="add del mod">
          <ac:chgData name="Masaki Suzuki" userId="2c4feb2ed34ad1a7" providerId="Windows Live" clId="Web-{88892A39-87BF-4DDE-A32E-E922096D6846}" dt="2021-05-17T03:40:40.968" v="983"/>
          <ac:spMkLst>
            <pc:docMk/>
            <pc:sldMk cId="3242109153" sldId="411"/>
            <ac:spMk id="7" creationId="{3B6CA35B-B602-4B07-94F8-A705C8A7E090}"/>
          </ac:spMkLst>
        </pc:spChg>
        <pc:spChg chg="add mod">
          <ac:chgData name="Masaki Suzuki" userId="2c4feb2ed34ad1a7" providerId="Windows Live" clId="Web-{88892A39-87BF-4DDE-A32E-E922096D6846}" dt="2021-05-17T05:11:20.257" v="2256" actId="1076"/>
          <ac:spMkLst>
            <pc:docMk/>
            <pc:sldMk cId="3242109153" sldId="411"/>
            <ac:spMk id="9" creationId="{A2D35078-6BD9-4834-B9E2-7CED68C1BF28}"/>
          </ac:spMkLst>
        </pc:spChg>
        <pc:spChg chg="mod">
          <ac:chgData name="Masaki Suzuki" userId="2c4feb2ed34ad1a7" providerId="Windows Live" clId="Web-{88892A39-87BF-4DDE-A32E-E922096D6846}" dt="2021-05-17T03:42:29.595" v="1027" actId="14100"/>
          <ac:spMkLst>
            <pc:docMk/>
            <pc:sldMk cId="3242109153" sldId="411"/>
            <ac:spMk id="11" creationId="{6767F72A-B215-4DDD-8F1E-F5C7B53A0E3B}"/>
          </ac:spMkLst>
        </pc:spChg>
        <pc:picChg chg="add del mod">
          <ac:chgData name="Masaki Suzuki" userId="2c4feb2ed34ad1a7" providerId="Windows Live" clId="Web-{88892A39-87BF-4DDE-A32E-E922096D6846}" dt="2021-05-17T05:10:30.116" v="2247"/>
          <ac:picMkLst>
            <pc:docMk/>
            <pc:sldMk cId="3242109153" sldId="411"/>
            <ac:picMk id="5" creationId="{291503A2-E0EF-49A0-BFC7-9E41AD7869B0}"/>
          </ac:picMkLst>
        </pc:picChg>
        <pc:picChg chg="add mod">
          <ac:chgData name="Masaki Suzuki" userId="2c4feb2ed34ad1a7" providerId="Windows Live" clId="Web-{88892A39-87BF-4DDE-A32E-E922096D6846}" dt="2021-05-17T05:11:16.711" v="2255" actId="1076"/>
          <ac:picMkLst>
            <pc:docMk/>
            <pc:sldMk cId="3242109153" sldId="411"/>
            <ac:picMk id="13" creationId="{9725BFBC-B588-4EFD-B893-50D46CCC234F}"/>
          </ac:picMkLst>
        </pc:picChg>
        <pc:picChg chg="add mod ord">
          <ac:chgData name="Masaki Suzuki" userId="2c4feb2ed34ad1a7" providerId="Windows Live" clId="Web-{88892A39-87BF-4DDE-A32E-E922096D6846}" dt="2021-05-17T05:11:11.101" v="2253" actId="1076"/>
          <ac:picMkLst>
            <pc:docMk/>
            <pc:sldMk cId="3242109153" sldId="411"/>
            <ac:picMk id="14" creationId="{1B748481-3BD4-471A-B8B2-495C948C4472}"/>
          </ac:picMkLst>
        </pc:picChg>
      </pc:sldChg>
      <pc:sldChg chg="addSp delSp modSp add replId">
        <pc:chgData name="Masaki Suzuki" userId="2c4feb2ed34ad1a7" providerId="Windows Live" clId="Web-{88892A39-87BF-4DDE-A32E-E922096D6846}" dt="2021-05-17T05:11:39.383" v="2261" actId="20577"/>
        <pc:sldMkLst>
          <pc:docMk/>
          <pc:sldMk cId="462141805" sldId="412"/>
        </pc:sldMkLst>
        <pc:spChg chg="mod">
          <ac:chgData name="Masaki Suzuki" userId="2c4feb2ed34ad1a7" providerId="Windows Live" clId="Web-{88892A39-87BF-4DDE-A32E-E922096D6846}" dt="2021-05-17T05:11:39.383" v="2261" actId="20577"/>
          <ac:spMkLst>
            <pc:docMk/>
            <pc:sldMk cId="462141805" sldId="412"/>
            <ac:spMk id="6" creationId="{5FD2ECB2-1C1A-40DA-AEDF-CF340048781A}"/>
          </ac:spMkLst>
        </pc:spChg>
        <pc:spChg chg="add">
          <ac:chgData name="Masaki Suzuki" userId="2c4feb2ed34ad1a7" providerId="Windows Live" clId="Web-{88892A39-87BF-4DDE-A32E-E922096D6846}" dt="2021-05-17T03:46:01.849" v="1082"/>
          <ac:spMkLst>
            <pc:docMk/>
            <pc:sldMk cId="462141805" sldId="412"/>
            <ac:spMk id="8" creationId="{0F966EFD-9140-4773-B0AC-78A6954DD2C0}"/>
          </ac:spMkLst>
        </pc:spChg>
        <pc:spChg chg="del">
          <ac:chgData name="Masaki Suzuki" userId="2c4feb2ed34ad1a7" providerId="Windows Live" clId="Web-{88892A39-87BF-4DDE-A32E-E922096D6846}" dt="2021-05-17T03:45:28.489" v="1073"/>
          <ac:spMkLst>
            <pc:docMk/>
            <pc:sldMk cId="462141805" sldId="412"/>
            <ac:spMk id="9" creationId="{A2D35078-6BD9-4834-B9E2-7CED68C1BF28}"/>
          </ac:spMkLst>
        </pc:spChg>
        <pc:spChg chg="mod">
          <ac:chgData name="Masaki Suzuki" userId="2c4feb2ed34ad1a7" providerId="Windows Live" clId="Web-{88892A39-87BF-4DDE-A32E-E922096D6846}" dt="2021-05-17T05:03:38.076" v="2166" actId="20577"/>
          <ac:spMkLst>
            <pc:docMk/>
            <pc:sldMk cId="462141805" sldId="412"/>
            <ac:spMk id="11" creationId="{6767F72A-B215-4DDD-8F1E-F5C7B53A0E3B}"/>
          </ac:spMkLst>
        </pc:spChg>
        <pc:spChg chg="add">
          <ac:chgData name="Masaki Suzuki" userId="2c4feb2ed34ad1a7" providerId="Windows Live" clId="Web-{88892A39-87BF-4DDE-A32E-E922096D6846}" dt="2021-05-17T03:46:02.021" v="1083"/>
          <ac:spMkLst>
            <pc:docMk/>
            <pc:sldMk cId="462141805" sldId="412"/>
            <ac:spMk id="15" creationId="{EA32C22F-BF03-4F9B-AF1D-B7A6B9866F0C}"/>
          </ac:spMkLst>
        </pc:spChg>
        <pc:spChg chg="add">
          <ac:chgData name="Masaki Suzuki" userId="2c4feb2ed34ad1a7" providerId="Windows Live" clId="Web-{88892A39-87BF-4DDE-A32E-E922096D6846}" dt="2021-05-17T03:46:02.193" v="1084"/>
          <ac:spMkLst>
            <pc:docMk/>
            <pc:sldMk cId="462141805" sldId="412"/>
            <ac:spMk id="17" creationId="{4AFB82B3-9008-49B3-981C-321CEB676ADE}"/>
          </ac:spMkLst>
        </pc:spChg>
        <pc:spChg chg="add del mod">
          <ac:chgData name="Masaki Suzuki" userId="2c4feb2ed34ad1a7" providerId="Windows Live" clId="Web-{88892A39-87BF-4DDE-A32E-E922096D6846}" dt="2021-05-17T03:47:50.602" v="1095"/>
          <ac:spMkLst>
            <pc:docMk/>
            <pc:sldMk cId="462141805" sldId="412"/>
            <ac:spMk id="21" creationId="{A87C7934-EFD8-473D-A664-368BB352630C}"/>
          </ac:spMkLst>
        </pc:spChg>
        <pc:spChg chg="add del mod">
          <ac:chgData name="Masaki Suzuki" userId="2c4feb2ed34ad1a7" providerId="Windows Live" clId="Web-{88892A39-87BF-4DDE-A32E-E922096D6846}" dt="2021-05-17T03:51:05.700" v="1151"/>
          <ac:spMkLst>
            <pc:docMk/>
            <pc:sldMk cId="462141805" sldId="412"/>
            <ac:spMk id="24" creationId="{396B7F22-FF9A-4C7F-AB7C-9D84349168E8}"/>
          </ac:spMkLst>
        </pc:spChg>
        <pc:spChg chg="add del mod">
          <ac:chgData name="Masaki Suzuki" userId="2c4feb2ed34ad1a7" providerId="Windows Live" clId="Web-{88892A39-87BF-4DDE-A32E-E922096D6846}" dt="2021-05-17T03:51:30.419" v="1158"/>
          <ac:spMkLst>
            <pc:docMk/>
            <pc:sldMk cId="462141805" sldId="412"/>
            <ac:spMk id="25" creationId="{287D128F-F4B4-4529-8A36-B56A7A6E54B7}"/>
          </ac:spMkLst>
        </pc:spChg>
        <pc:spChg chg="add mod">
          <ac:chgData name="Masaki Suzuki" userId="2c4feb2ed34ad1a7" providerId="Windows Live" clId="Web-{88892A39-87BF-4DDE-A32E-E922096D6846}" dt="2021-05-17T04:01:12.635" v="1353" actId="1076"/>
          <ac:spMkLst>
            <pc:docMk/>
            <pc:sldMk cId="462141805" sldId="412"/>
            <ac:spMk id="28" creationId="{BF9A3ACD-5C80-4A5D-8362-78F95A232DF9}"/>
          </ac:spMkLst>
        </pc:spChg>
        <pc:grpChg chg="add mod">
          <ac:chgData name="Masaki Suzuki" userId="2c4feb2ed34ad1a7" providerId="Windows Live" clId="Web-{88892A39-87BF-4DDE-A32E-E922096D6846}" dt="2021-05-17T03:46:31.725" v="1088" actId="1076"/>
          <ac:grpSpMkLst>
            <pc:docMk/>
            <pc:sldMk cId="462141805" sldId="412"/>
            <ac:grpSpMk id="18" creationId="{6340E4C9-59F9-4701-B797-9C2D8CCB2521}"/>
          </ac:grpSpMkLst>
        </pc:grpChg>
        <pc:picChg chg="mod">
          <ac:chgData name="Masaki Suzuki" userId="2c4feb2ed34ad1a7" providerId="Windows Live" clId="Web-{88892A39-87BF-4DDE-A32E-E922096D6846}" dt="2021-05-17T03:55:48.628" v="1192" actId="1076"/>
          <ac:picMkLst>
            <pc:docMk/>
            <pc:sldMk cId="462141805" sldId="412"/>
            <ac:picMk id="3" creationId="{387F9BA8-E02F-4797-AE4E-52F0A786CA49}"/>
          </ac:picMkLst>
        </pc:picChg>
        <pc:picChg chg="mod">
          <ac:chgData name="Masaki Suzuki" userId="2c4feb2ed34ad1a7" providerId="Windows Live" clId="Web-{88892A39-87BF-4DDE-A32E-E922096D6846}" dt="2021-05-17T03:55:46.300" v="1191" actId="1076"/>
          <ac:picMkLst>
            <pc:docMk/>
            <pc:sldMk cId="462141805" sldId="412"/>
            <ac:picMk id="4" creationId="{570667D6-E959-4EC4-BFDC-3284F3372590}"/>
          </ac:picMkLst>
        </pc:picChg>
        <pc:picChg chg="del mod">
          <ac:chgData name="Masaki Suzuki" userId="2c4feb2ed34ad1a7" providerId="Windows Live" clId="Web-{88892A39-87BF-4DDE-A32E-E922096D6846}" dt="2021-05-17T03:45:25.302" v="1071"/>
          <ac:picMkLst>
            <pc:docMk/>
            <pc:sldMk cId="462141805" sldId="412"/>
            <ac:picMk id="5" creationId="{291503A2-E0EF-49A0-BFC7-9E41AD7869B0}"/>
          </ac:picMkLst>
        </pc:picChg>
        <pc:picChg chg="add mod">
          <ac:chgData name="Masaki Suzuki" userId="2c4feb2ed34ad1a7" providerId="Windows Live" clId="Web-{88892A39-87BF-4DDE-A32E-E922096D6846}" dt="2021-05-17T03:46:16.990" v="1086" actId="1076"/>
          <ac:picMkLst>
            <pc:docMk/>
            <pc:sldMk cId="462141805" sldId="412"/>
            <ac:picMk id="7" creationId="{B488D5D1-5172-44D8-ACE2-038403E6947E}"/>
          </ac:picMkLst>
        </pc:picChg>
        <pc:picChg chg="del">
          <ac:chgData name="Masaki Suzuki" userId="2c4feb2ed34ad1a7" providerId="Windows Live" clId="Web-{88892A39-87BF-4DDE-A32E-E922096D6846}" dt="2021-05-17T03:45:27.943" v="1072"/>
          <ac:picMkLst>
            <pc:docMk/>
            <pc:sldMk cId="462141805" sldId="412"/>
            <ac:picMk id="13" creationId="{9725BFBC-B588-4EFD-B893-50D46CCC234F}"/>
          </ac:picMkLst>
        </pc:picChg>
        <pc:picChg chg="add mod">
          <ac:chgData name="Masaki Suzuki" userId="2c4feb2ed34ad1a7" providerId="Windows Live" clId="Web-{88892A39-87BF-4DDE-A32E-E922096D6846}" dt="2021-05-17T03:55:20.377" v="1185" actId="1076"/>
          <ac:picMkLst>
            <pc:docMk/>
            <pc:sldMk cId="462141805" sldId="412"/>
            <ac:picMk id="20" creationId="{B5BAA035-6F26-48D5-B476-4A14895917E1}"/>
          </ac:picMkLst>
        </pc:picChg>
        <pc:picChg chg="add mod">
          <ac:chgData name="Masaki Suzuki" userId="2c4feb2ed34ad1a7" providerId="Windows Live" clId="Web-{88892A39-87BF-4DDE-A32E-E922096D6846}" dt="2021-05-17T03:55:30.752" v="1189" actId="688"/>
          <ac:picMkLst>
            <pc:docMk/>
            <pc:sldMk cId="462141805" sldId="412"/>
            <ac:picMk id="22" creationId="{CFC20A58-A9B6-4F83-AE59-6096105E931F}"/>
          </ac:picMkLst>
        </pc:picChg>
        <pc:cxnChg chg="add del mod">
          <ac:chgData name="Masaki Suzuki" userId="2c4feb2ed34ad1a7" providerId="Windows Live" clId="Web-{88892A39-87BF-4DDE-A32E-E922096D6846}" dt="2021-05-17T03:50:20.574" v="1141"/>
          <ac:cxnSpMkLst>
            <pc:docMk/>
            <pc:sldMk cId="462141805" sldId="412"/>
            <ac:cxnSpMk id="23" creationId="{6A59A872-675E-47DE-A4E7-1F4512E5CB05}"/>
          </ac:cxnSpMkLst>
        </pc:cxnChg>
        <pc:cxnChg chg="add mod">
          <ac:chgData name="Masaki Suzuki" userId="2c4feb2ed34ad1a7" providerId="Windows Live" clId="Web-{88892A39-87BF-4DDE-A32E-E922096D6846}" dt="2021-05-17T03:52:20.530" v="1166" actId="1076"/>
          <ac:cxnSpMkLst>
            <pc:docMk/>
            <pc:sldMk cId="462141805" sldId="412"/>
            <ac:cxnSpMk id="26" creationId="{9BBC9148-7D08-46EE-AF57-EE5D15E20398}"/>
          </ac:cxnSpMkLst>
        </pc:cxnChg>
        <pc:cxnChg chg="add del mod">
          <ac:chgData name="Masaki Suzuki" userId="2c4feb2ed34ad1a7" providerId="Windows Live" clId="Web-{88892A39-87BF-4DDE-A32E-E922096D6846}" dt="2021-05-17T03:53:44.563" v="1171"/>
          <ac:cxnSpMkLst>
            <pc:docMk/>
            <pc:sldMk cId="462141805" sldId="412"/>
            <ac:cxnSpMk id="27" creationId="{F3F0FC8A-9D55-4FE9-AE04-BB6F1CEB1007}"/>
          </ac:cxnSpMkLst>
        </pc:cxnChg>
      </pc:sldChg>
      <pc:sldChg chg="addSp delSp modSp add ord replId">
        <pc:chgData name="Masaki Suzuki" userId="2c4feb2ed34ad1a7" providerId="Windows Live" clId="Web-{88892A39-87BF-4DDE-A32E-E922096D6846}" dt="2021-05-17T04:49:22.682" v="1951" actId="20577"/>
        <pc:sldMkLst>
          <pc:docMk/>
          <pc:sldMk cId="457245884" sldId="413"/>
        </pc:sldMkLst>
        <pc:spChg chg="mod">
          <ac:chgData name="Masaki Suzuki" userId="2c4feb2ed34ad1a7" providerId="Windows Live" clId="Web-{88892A39-87BF-4DDE-A32E-E922096D6846}" dt="2021-05-17T04:49:22.682" v="1951" actId="20577"/>
          <ac:spMkLst>
            <pc:docMk/>
            <pc:sldMk cId="457245884" sldId="413"/>
            <ac:spMk id="2" creationId="{89E8158B-5EEC-45B0-8FEB-AB7342825C24}"/>
          </ac:spMkLst>
        </pc:spChg>
        <pc:spChg chg="mod">
          <ac:chgData name="Masaki Suzuki" userId="2c4feb2ed34ad1a7" providerId="Windows Live" clId="Web-{88892A39-87BF-4DDE-A32E-E922096D6846}" dt="2021-05-17T04:38:29.980" v="1879" actId="20577"/>
          <ac:spMkLst>
            <pc:docMk/>
            <pc:sldMk cId="457245884" sldId="413"/>
            <ac:spMk id="6" creationId="{5FD2ECB2-1C1A-40DA-AEDF-CF340048781A}"/>
          </ac:spMkLst>
        </pc:spChg>
        <pc:spChg chg="del">
          <ac:chgData name="Masaki Suzuki" userId="2c4feb2ed34ad1a7" providerId="Windows Live" clId="Web-{88892A39-87BF-4DDE-A32E-E922096D6846}" dt="2021-05-17T04:28:22.483" v="1731"/>
          <ac:spMkLst>
            <pc:docMk/>
            <pc:sldMk cId="457245884" sldId="413"/>
            <ac:spMk id="7" creationId="{E3060DB0-8642-4420-842B-468574B89B23}"/>
          </ac:spMkLst>
        </pc:spChg>
        <pc:spChg chg="del mod">
          <ac:chgData name="Masaki Suzuki" userId="2c4feb2ed34ad1a7" providerId="Windows Live" clId="Web-{88892A39-87BF-4DDE-A32E-E922096D6846}" dt="2021-05-17T04:28:25.514" v="1732"/>
          <ac:spMkLst>
            <pc:docMk/>
            <pc:sldMk cId="457245884" sldId="413"/>
            <ac:spMk id="9" creationId="{E91F1A5B-06DB-4357-92CA-DA8F72495D6C}"/>
          </ac:spMkLst>
        </pc:spChg>
        <pc:spChg chg="mod">
          <ac:chgData name="Masaki Suzuki" userId="2c4feb2ed34ad1a7" providerId="Windows Live" clId="Web-{88892A39-87BF-4DDE-A32E-E922096D6846}" dt="2021-05-17T04:39:53.904" v="1901" actId="20577"/>
          <ac:spMkLst>
            <pc:docMk/>
            <pc:sldMk cId="457245884" sldId="413"/>
            <ac:spMk id="11" creationId="{6767F72A-B215-4DDD-8F1E-F5C7B53A0E3B}"/>
          </ac:spMkLst>
        </pc:spChg>
        <pc:spChg chg="del">
          <ac:chgData name="Masaki Suzuki" userId="2c4feb2ed34ad1a7" providerId="Windows Live" clId="Web-{88892A39-87BF-4DDE-A32E-E922096D6846}" dt="2021-05-17T04:28:33.733" v="1736"/>
          <ac:spMkLst>
            <pc:docMk/>
            <pc:sldMk cId="457245884" sldId="413"/>
            <ac:spMk id="12" creationId="{11083774-EAC9-4A78-AB8A-64AA2757D137}"/>
          </ac:spMkLst>
        </pc:spChg>
        <pc:spChg chg="add del mod">
          <ac:chgData name="Masaki Suzuki" userId="2c4feb2ed34ad1a7" providerId="Windows Live" clId="Web-{88892A39-87BF-4DDE-A32E-E922096D6846}" dt="2021-05-17T04:28:56.452" v="1743"/>
          <ac:spMkLst>
            <pc:docMk/>
            <pc:sldMk cId="457245884" sldId="413"/>
            <ac:spMk id="13" creationId="{6E9EBA66-4CDE-4D6E-8F6D-5686D487456C}"/>
          </ac:spMkLst>
        </pc:spChg>
        <pc:spChg chg="add del mod">
          <ac:chgData name="Masaki Suzuki" userId="2c4feb2ed34ad1a7" providerId="Windows Live" clId="Web-{88892A39-87BF-4DDE-A32E-E922096D6846}" dt="2021-05-17T04:28:31.499" v="1735"/>
          <ac:spMkLst>
            <pc:docMk/>
            <pc:sldMk cId="457245884" sldId="413"/>
            <ac:spMk id="14" creationId="{DD51C26C-9802-43B9-8840-00619B737471}"/>
          </ac:spMkLst>
        </pc:spChg>
        <pc:spChg chg="add del mod">
          <ac:chgData name="Masaki Suzuki" userId="2c4feb2ed34ad1a7" providerId="Windows Live" clId="Web-{88892A39-87BF-4DDE-A32E-E922096D6846}" dt="2021-05-17T04:32:40.473" v="1785"/>
          <ac:spMkLst>
            <pc:docMk/>
            <pc:sldMk cId="457245884" sldId="413"/>
            <ac:spMk id="19" creationId="{8254A024-B238-4F7F-84AD-877B364223CF}"/>
          </ac:spMkLst>
        </pc:spChg>
        <pc:spChg chg="add">
          <ac:chgData name="Masaki Suzuki" userId="2c4feb2ed34ad1a7" providerId="Windows Live" clId="Web-{88892A39-87BF-4DDE-A32E-E922096D6846}" dt="2021-05-17T04:32:56.379" v="1787"/>
          <ac:spMkLst>
            <pc:docMk/>
            <pc:sldMk cId="457245884" sldId="413"/>
            <ac:spMk id="20" creationId="{DE2448DC-99BB-4302-AE64-EEAFE5222DF6}"/>
          </ac:spMkLst>
        </pc:spChg>
        <pc:spChg chg="add mod">
          <ac:chgData name="Masaki Suzuki" userId="2c4feb2ed34ad1a7" providerId="Windows Live" clId="Web-{88892A39-87BF-4DDE-A32E-E922096D6846}" dt="2021-05-17T04:35:09.648" v="1831" actId="1076"/>
          <ac:spMkLst>
            <pc:docMk/>
            <pc:sldMk cId="457245884" sldId="413"/>
            <ac:spMk id="22" creationId="{FA24BE46-C6B2-4F58-B2CA-C84206F1F9C1}"/>
          </ac:spMkLst>
        </pc:spChg>
        <pc:spChg chg="del mod">
          <ac:chgData name="Masaki Suzuki" userId="2c4feb2ed34ad1a7" providerId="Windows Live" clId="Web-{88892A39-87BF-4DDE-A32E-E922096D6846}" dt="2021-05-17T04:28:29.905" v="1734"/>
          <ac:spMkLst>
            <pc:docMk/>
            <pc:sldMk cId="457245884" sldId="413"/>
            <ac:spMk id="24" creationId="{E8E2EADB-952F-4ABF-8C64-65BE06F54875}"/>
          </ac:spMkLst>
        </pc:spChg>
        <pc:spChg chg="del mod">
          <ac:chgData name="Masaki Suzuki" userId="2c4feb2ed34ad1a7" providerId="Windows Live" clId="Web-{88892A39-87BF-4DDE-A32E-E922096D6846}" dt="2021-05-17T04:28:48.327" v="1741"/>
          <ac:spMkLst>
            <pc:docMk/>
            <pc:sldMk cId="457245884" sldId="413"/>
            <ac:spMk id="29" creationId="{98CB2000-D556-4B9F-8601-CE3DFB130692}"/>
          </ac:spMkLst>
        </pc:spChg>
        <pc:spChg chg="del mod">
          <ac:chgData name="Masaki Suzuki" userId="2c4feb2ed34ad1a7" providerId="Windows Live" clId="Web-{88892A39-87BF-4DDE-A32E-E922096D6846}" dt="2021-05-17T04:28:36.952" v="1738"/>
          <ac:spMkLst>
            <pc:docMk/>
            <pc:sldMk cId="457245884" sldId="413"/>
            <ac:spMk id="30" creationId="{90FE16F2-6808-4599-A1A9-528F843F4F54}"/>
          </ac:spMkLst>
        </pc:spChg>
        <pc:spChg chg="add mod">
          <ac:chgData name="Masaki Suzuki" userId="2c4feb2ed34ad1a7" providerId="Windows Live" clId="Web-{88892A39-87BF-4DDE-A32E-E922096D6846}" dt="2021-05-17T04:34:20.444" v="1805" actId="1076"/>
          <ac:spMkLst>
            <pc:docMk/>
            <pc:sldMk cId="457245884" sldId="413"/>
            <ac:spMk id="31" creationId="{D018AE7D-17EE-4D69-B38C-1EC3B7FAF191}"/>
          </ac:spMkLst>
        </pc:spChg>
        <pc:spChg chg="add mod">
          <ac:chgData name="Masaki Suzuki" userId="2c4feb2ed34ad1a7" providerId="Windows Live" clId="Web-{88892A39-87BF-4DDE-A32E-E922096D6846}" dt="2021-05-17T04:34:23.381" v="1806" actId="1076"/>
          <ac:spMkLst>
            <pc:docMk/>
            <pc:sldMk cId="457245884" sldId="413"/>
            <ac:spMk id="32" creationId="{7DD9921F-E139-4EBD-8061-3B15D9DBCAC0}"/>
          </ac:spMkLst>
        </pc:spChg>
        <pc:spChg chg="mod ord">
          <ac:chgData name="Masaki Suzuki" userId="2c4feb2ed34ad1a7" providerId="Windows Live" clId="Web-{88892A39-87BF-4DDE-A32E-E922096D6846}" dt="2021-05-17T04:41:38.156" v="1916" actId="1076"/>
          <ac:spMkLst>
            <pc:docMk/>
            <pc:sldMk cId="457245884" sldId="413"/>
            <ac:spMk id="33" creationId="{838C1D75-AFCB-43AE-8D0E-8F46B394BD06}"/>
          </ac:spMkLst>
        </pc:spChg>
        <pc:spChg chg="mod ord">
          <ac:chgData name="Masaki Suzuki" userId="2c4feb2ed34ad1a7" providerId="Windows Live" clId="Web-{88892A39-87BF-4DDE-A32E-E922096D6846}" dt="2021-05-17T04:46:51.007" v="1933"/>
          <ac:spMkLst>
            <pc:docMk/>
            <pc:sldMk cId="457245884" sldId="413"/>
            <ac:spMk id="34" creationId="{CF2ACD51-98C5-4757-A7C1-0A536B6838EA}"/>
          </ac:spMkLst>
        </pc:spChg>
        <pc:spChg chg="del">
          <ac:chgData name="Masaki Suzuki" userId="2c4feb2ed34ad1a7" providerId="Windows Live" clId="Web-{88892A39-87BF-4DDE-A32E-E922096D6846}" dt="2021-05-17T04:28:35.530" v="1737"/>
          <ac:spMkLst>
            <pc:docMk/>
            <pc:sldMk cId="457245884" sldId="413"/>
            <ac:spMk id="35" creationId="{0ECD65F6-7302-4988-8B7F-744B4BBC95E8}"/>
          </ac:spMkLst>
        </pc:spChg>
        <pc:spChg chg="mod ord">
          <ac:chgData name="Masaki Suzuki" userId="2c4feb2ed34ad1a7" providerId="Windows Live" clId="Web-{88892A39-87BF-4DDE-A32E-E922096D6846}" dt="2021-05-17T04:46:29.928" v="1930" actId="1076"/>
          <ac:spMkLst>
            <pc:docMk/>
            <pc:sldMk cId="457245884" sldId="413"/>
            <ac:spMk id="36" creationId="{E8287938-DFD1-4A49-9A57-37B1411A5D1D}"/>
          </ac:spMkLst>
        </pc:spChg>
        <pc:spChg chg="mod ord">
          <ac:chgData name="Masaki Suzuki" userId="2c4feb2ed34ad1a7" providerId="Windows Live" clId="Web-{88892A39-87BF-4DDE-A32E-E922096D6846}" dt="2021-05-17T04:40:11.826" v="1903" actId="1076"/>
          <ac:spMkLst>
            <pc:docMk/>
            <pc:sldMk cId="457245884" sldId="413"/>
            <ac:spMk id="37" creationId="{AC5BB126-9012-40A5-A2EB-07F4444AAF23}"/>
          </ac:spMkLst>
        </pc:spChg>
        <pc:spChg chg="add del mod">
          <ac:chgData name="Masaki Suzuki" userId="2c4feb2ed34ad1a7" providerId="Windows Live" clId="Web-{88892A39-87BF-4DDE-A32E-E922096D6846}" dt="2021-05-17T04:28:39.264" v="1739"/>
          <ac:spMkLst>
            <pc:docMk/>
            <pc:sldMk cId="457245884" sldId="413"/>
            <ac:spMk id="38" creationId="{8339C1AB-25E6-46C8-99B8-9BECFBBB4C0E}"/>
          </ac:spMkLst>
        </pc:spChg>
        <pc:spChg chg="add del mod">
          <ac:chgData name="Masaki Suzuki" userId="2c4feb2ed34ad1a7" providerId="Windows Live" clId="Web-{88892A39-87BF-4DDE-A32E-E922096D6846}" dt="2021-05-17T04:32:38.816" v="1784"/>
          <ac:spMkLst>
            <pc:docMk/>
            <pc:sldMk cId="457245884" sldId="413"/>
            <ac:spMk id="41" creationId="{9D531213-A092-4D3B-AE8E-DC576BA4958D}"/>
          </ac:spMkLst>
        </pc:spChg>
        <pc:spChg chg="add del mod">
          <ac:chgData name="Masaki Suzuki" userId="2c4feb2ed34ad1a7" providerId="Windows Live" clId="Web-{88892A39-87BF-4DDE-A32E-E922096D6846}" dt="2021-05-17T04:32:42.442" v="1786"/>
          <ac:spMkLst>
            <pc:docMk/>
            <pc:sldMk cId="457245884" sldId="413"/>
            <ac:spMk id="42" creationId="{A5E8B8FC-92D1-4ACE-9642-0191FB8EAC75}"/>
          </ac:spMkLst>
        </pc:spChg>
        <pc:spChg chg="add del mod">
          <ac:chgData name="Masaki Suzuki" userId="2c4feb2ed34ad1a7" providerId="Windows Live" clId="Web-{88892A39-87BF-4DDE-A32E-E922096D6846}" dt="2021-05-17T04:32:36.098" v="1783"/>
          <ac:spMkLst>
            <pc:docMk/>
            <pc:sldMk cId="457245884" sldId="413"/>
            <ac:spMk id="43" creationId="{831B9929-2ED5-4F42-8D8A-F35C63253EF8}"/>
          </ac:spMkLst>
        </pc:spChg>
        <pc:spChg chg="add mod">
          <ac:chgData name="Masaki Suzuki" userId="2c4feb2ed34ad1a7" providerId="Windows Live" clId="Web-{88892A39-87BF-4DDE-A32E-E922096D6846}" dt="2021-05-17T04:33:25.474" v="1797" actId="1076"/>
          <ac:spMkLst>
            <pc:docMk/>
            <pc:sldMk cId="457245884" sldId="413"/>
            <ac:spMk id="45" creationId="{6606C25E-6C19-4A61-B793-3B7211FF4C58}"/>
          </ac:spMkLst>
        </pc:spChg>
        <pc:spChg chg="add mod">
          <ac:chgData name="Masaki Suzuki" userId="2c4feb2ed34ad1a7" providerId="Windows Live" clId="Web-{88892A39-87BF-4DDE-A32E-E922096D6846}" dt="2021-05-17T04:33:14.630" v="1794" actId="1076"/>
          <ac:spMkLst>
            <pc:docMk/>
            <pc:sldMk cId="457245884" sldId="413"/>
            <ac:spMk id="46" creationId="{ABF8C82D-B6DD-4DB5-9076-9627730065E8}"/>
          </ac:spMkLst>
        </pc:spChg>
        <pc:spChg chg="add mod">
          <ac:chgData name="Masaki Suzuki" userId="2c4feb2ed34ad1a7" providerId="Windows Live" clId="Web-{88892A39-87BF-4DDE-A32E-E922096D6846}" dt="2021-05-17T04:33:10.864" v="1793" actId="1076"/>
          <ac:spMkLst>
            <pc:docMk/>
            <pc:sldMk cId="457245884" sldId="413"/>
            <ac:spMk id="47" creationId="{E2BF3007-65F2-41F1-9B99-1AF787EE3F02}"/>
          </ac:spMkLst>
        </pc:spChg>
        <pc:spChg chg="add mod">
          <ac:chgData name="Masaki Suzuki" userId="2c4feb2ed34ad1a7" providerId="Windows Live" clId="Web-{88892A39-87BF-4DDE-A32E-E922096D6846}" dt="2021-05-17T04:34:16.772" v="1804" actId="1076"/>
          <ac:spMkLst>
            <pc:docMk/>
            <pc:sldMk cId="457245884" sldId="413"/>
            <ac:spMk id="48" creationId="{2FF96C72-4547-4605-99ED-A13C9EE72C66}"/>
          </ac:spMkLst>
        </pc:spChg>
        <pc:spChg chg="add mod">
          <ac:chgData name="Masaki Suzuki" userId="2c4feb2ed34ad1a7" providerId="Windows Live" clId="Web-{88892A39-87BF-4DDE-A32E-E922096D6846}" dt="2021-05-17T04:34:37.913" v="1821" actId="20577"/>
          <ac:spMkLst>
            <pc:docMk/>
            <pc:sldMk cId="457245884" sldId="413"/>
            <ac:spMk id="49" creationId="{FFFB6EA6-E736-45FB-BB04-9585521C73F3}"/>
          </ac:spMkLst>
        </pc:spChg>
        <pc:spChg chg="add mod">
          <ac:chgData name="Masaki Suzuki" userId="2c4feb2ed34ad1a7" providerId="Windows Live" clId="Web-{88892A39-87BF-4DDE-A32E-E922096D6846}" dt="2021-05-17T04:41:29.515" v="1914" actId="1076"/>
          <ac:spMkLst>
            <pc:docMk/>
            <pc:sldMk cId="457245884" sldId="413"/>
            <ac:spMk id="50" creationId="{D8CDC704-E39C-4EC7-96E7-A91F65D94CA3}"/>
          </ac:spMkLst>
        </pc:spChg>
        <pc:spChg chg="add mod">
          <ac:chgData name="Masaki Suzuki" userId="2c4feb2ed34ad1a7" providerId="Windows Live" clId="Web-{88892A39-87BF-4DDE-A32E-E922096D6846}" dt="2021-05-17T04:42:55.970" v="1920" actId="1076"/>
          <ac:spMkLst>
            <pc:docMk/>
            <pc:sldMk cId="457245884" sldId="413"/>
            <ac:spMk id="52" creationId="{535A569C-033E-406F-86D2-60C193A1C7D5}"/>
          </ac:spMkLst>
        </pc:spChg>
        <pc:spChg chg="add mod">
          <ac:chgData name="Masaki Suzuki" userId="2c4feb2ed34ad1a7" providerId="Windows Live" clId="Web-{88892A39-87BF-4DDE-A32E-E922096D6846}" dt="2021-05-17T04:46:40.241" v="1932" actId="1076"/>
          <ac:spMkLst>
            <pc:docMk/>
            <pc:sldMk cId="457245884" sldId="413"/>
            <ac:spMk id="54" creationId="{9A93676B-6AB9-4CB9-A7BA-4E2BD577BB97}"/>
          </ac:spMkLst>
        </pc:spChg>
        <pc:picChg chg="mod">
          <ac:chgData name="Masaki Suzuki" userId="2c4feb2ed34ad1a7" providerId="Windows Live" clId="Web-{88892A39-87BF-4DDE-A32E-E922096D6846}" dt="2021-05-17T04:38:37.840" v="1880" actId="1076"/>
          <ac:picMkLst>
            <pc:docMk/>
            <pc:sldMk cId="457245884" sldId="413"/>
            <ac:picMk id="5" creationId="{C5A18FD1-677F-407D-B444-FC888788B7F3}"/>
          </ac:picMkLst>
        </pc:picChg>
        <pc:picChg chg="del mod">
          <ac:chgData name="Masaki Suzuki" userId="2c4feb2ed34ad1a7" providerId="Windows Live" clId="Web-{88892A39-87BF-4DDE-A32E-E922096D6846}" dt="2021-05-17T04:27:08.481" v="1713"/>
          <ac:picMkLst>
            <pc:docMk/>
            <pc:sldMk cId="457245884" sldId="413"/>
            <ac:picMk id="8" creationId="{F73BDDA4-14C0-47F1-9207-551125BC75CB}"/>
          </ac:picMkLst>
        </pc:picChg>
        <pc:picChg chg="del">
          <ac:chgData name="Masaki Suzuki" userId="2c4feb2ed34ad1a7" providerId="Windows Live" clId="Web-{88892A39-87BF-4DDE-A32E-E922096D6846}" dt="2021-05-17T04:27:10.528" v="1715"/>
          <ac:picMkLst>
            <pc:docMk/>
            <pc:sldMk cId="457245884" sldId="413"/>
            <ac:picMk id="16" creationId="{C2870489-08E4-4DB6-857B-95979CE6063B}"/>
          </ac:picMkLst>
        </pc:picChg>
        <pc:picChg chg="del">
          <ac:chgData name="Masaki Suzuki" userId="2c4feb2ed34ad1a7" providerId="Windows Live" clId="Web-{88892A39-87BF-4DDE-A32E-E922096D6846}" dt="2021-05-17T04:27:12.028" v="1717"/>
          <ac:picMkLst>
            <pc:docMk/>
            <pc:sldMk cId="457245884" sldId="413"/>
            <ac:picMk id="17" creationId="{A904F0FA-F1A2-4A3A-A931-E8ADEF92451A}"/>
          </ac:picMkLst>
        </pc:picChg>
        <pc:picChg chg="del">
          <ac:chgData name="Masaki Suzuki" userId="2c4feb2ed34ad1a7" providerId="Windows Live" clId="Web-{88892A39-87BF-4DDE-A32E-E922096D6846}" dt="2021-05-17T04:27:09.762" v="1714"/>
          <ac:picMkLst>
            <pc:docMk/>
            <pc:sldMk cId="457245884" sldId="413"/>
            <ac:picMk id="25" creationId="{B583C938-271B-4455-A451-4E2F28FBB3A7}"/>
          </ac:picMkLst>
        </pc:picChg>
        <pc:picChg chg="del">
          <ac:chgData name="Masaki Suzuki" userId="2c4feb2ed34ad1a7" providerId="Windows Live" clId="Web-{88892A39-87BF-4DDE-A32E-E922096D6846}" dt="2021-05-17T04:27:11.450" v="1716"/>
          <ac:picMkLst>
            <pc:docMk/>
            <pc:sldMk cId="457245884" sldId="413"/>
            <ac:picMk id="26" creationId="{AA801591-D22A-4A6F-A041-75E1A84786EA}"/>
          </ac:picMkLst>
        </pc:picChg>
        <pc:picChg chg="del">
          <ac:chgData name="Masaki Suzuki" userId="2c4feb2ed34ad1a7" providerId="Windows Live" clId="Web-{88892A39-87BF-4DDE-A32E-E922096D6846}" dt="2021-05-17T04:27:12.809" v="1719"/>
          <ac:picMkLst>
            <pc:docMk/>
            <pc:sldMk cId="457245884" sldId="413"/>
            <ac:picMk id="27" creationId="{E7B924F5-0515-499A-A5DC-F126D15D027A}"/>
          </ac:picMkLst>
        </pc:picChg>
        <pc:picChg chg="del">
          <ac:chgData name="Masaki Suzuki" userId="2c4feb2ed34ad1a7" providerId="Windows Live" clId="Web-{88892A39-87BF-4DDE-A32E-E922096D6846}" dt="2021-05-17T04:27:12.778" v="1718"/>
          <ac:picMkLst>
            <pc:docMk/>
            <pc:sldMk cId="457245884" sldId="413"/>
            <ac:picMk id="28" creationId="{58E5285A-8A27-495D-B2CF-C062779F5E3F}"/>
          </ac:picMkLst>
        </pc:picChg>
        <pc:cxnChg chg="add del mod">
          <ac:chgData name="Masaki Suzuki" userId="2c4feb2ed34ad1a7" providerId="Windows Live" clId="Web-{88892A39-87BF-4DDE-A32E-E922096D6846}" dt="2021-05-17T04:23:57.977" v="1694"/>
          <ac:cxnSpMkLst>
            <pc:docMk/>
            <pc:sldMk cId="457245884" sldId="413"/>
            <ac:cxnSpMk id="15" creationId="{AEF2B780-DC64-4E3A-98FD-C8CE34247CE8}"/>
          </ac:cxnSpMkLst>
        </pc:cxnChg>
        <pc:cxnChg chg="add del mod">
          <ac:chgData name="Masaki Suzuki" userId="2c4feb2ed34ad1a7" providerId="Windows Live" clId="Web-{88892A39-87BF-4DDE-A32E-E922096D6846}" dt="2021-05-17T04:28:28.217" v="1733"/>
          <ac:cxnSpMkLst>
            <pc:docMk/>
            <pc:sldMk cId="457245884" sldId="413"/>
            <ac:cxnSpMk id="18" creationId="{A78B3E61-8756-4939-8F32-DB56B27A2311}"/>
          </ac:cxnSpMkLst>
        </pc:cxnChg>
        <pc:cxnChg chg="add mod">
          <ac:chgData name="Masaki Suzuki" userId="2c4feb2ed34ad1a7" providerId="Windows Live" clId="Web-{88892A39-87BF-4DDE-A32E-E922096D6846}" dt="2021-05-17T04:33:59.099" v="1801" actId="1076"/>
          <ac:cxnSpMkLst>
            <pc:docMk/>
            <pc:sldMk cId="457245884" sldId="413"/>
            <ac:cxnSpMk id="21" creationId="{B49B5B78-4D6B-47FC-A93A-61A3DFE24517}"/>
          </ac:cxnSpMkLst>
        </pc:cxnChg>
        <pc:cxnChg chg="add mod ord">
          <ac:chgData name="Masaki Suzuki" userId="2c4feb2ed34ad1a7" providerId="Windows Live" clId="Web-{88892A39-87BF-4DDE-A32E-E922096D6846}" dt="2021-05-17T04:45:46.209" v="1924" actId="1076"/>
          <ac:cxnSpMkLst>
            <pc:docMk/>
            <pc:sldMk cId="457245884" sldId="413"/>
            <ac:cxnSpMk id="23" creationId="{74C892EB-2766-4033-94B9-AC3485FDA1CD}"/>
          </ac:cxnSpMkLst>
        </pc:cxnChg>
        <pc:cxnChg chg="add mod">
          <ac:chgData name="Masaki Suzuki" userId="2c4feb2ed34ad1a7" providerId="Windows Live" clId="Web-{88892A39-87BF-4DDE-A32E-E922096D6846}" dt="2021-05-17T04:42:48.627" v="1918" actId="1076"/>
          <ac:cxnSpMkLst>
            <pc:docMk/>
            <pc:sldMk cId="457245884" sldId="413"/>
            <ac:cxnSpMk id="51" creationId="{B73967E1-A1E1-464A-8FA6-5D4A6F406BCE}"/>
          </ac:cxnSpMkLst>
        </pc:cxnChg>
        <pc:cxnChg chg="add mod">
          <ac:chgData name="Masaki Suzuki" userId="2c4feb2ed34ad1a7" providerId="Windows Live" clId="Web-{88892A39-87BF-4DDE-A32E-E922096D6846}" dt="2021-05-17T04:45:36.474" v="1922" actId="1076"/>
          <ac:cxnSpMkLst>
            <pc:docMk/>
            <pc:sldMk cId="457245884" sldId="413"/>
            <ac:cxnSpMk id="53" creationId="{010B3096-8B51-4F94-8B71-2F742754020F}"/>
          </ac:cxnSpMkLst>
        </pc:cxnChg>
      </pc:sldChg>
      <pc:sldChg chg="addSp delSp modSp add replId">
        <pc:chgData name="Masaki Suzuki" userId="2c4feb2ed34ad1a7" providerId="Windows Live" clId="Web-{88892A39-87BF-4DDE-A32E-E922096D6846}" dt="2021-05-17T04:37:34.339" v="1859" actId="20577"/>
        <pc:sldMkLst>
          <pc:docMk/>
          <pc:sldMk cId="2642435103" sldId="414"/>
        </pc:sldMkLst>
        <pc:spChg chg="mod">
          <ac:chgData name="Masaki Suzuki" userId="2c4feb2ed34ad1a7" providerId="Windows Live" clId="Web-{88892A39-87BF-4DDE-A32E-E922096D6846}" dt="2021-05-17T04:36:37.962" v="1855" actId="20577"/>
          <ac:spMkLst>
            <pc:docMk/>
            <pc:sldMk cId="2642435103" sldId="414"/>
            <ac:spMk id="6" creationId="{5FD2ECB2-1C1A-40DA-AEDF-CF340048781A}"/>
          </ac:spMkLst>
        </pc:spChg>
        <pc:spChg chg="add mod">
          <ac:chgData name="Masaki Suzuki" userId="2c4feb2ed34ad1a7" providerId="Windows Live" clId="Web-{88892A39-87BF-4DDE-A32E-E922096D6846}" dt="2021-05-17T04:36:07.040" v="1850" actId="20577"/>
          <ac:spMkLst>
            <pc:docMk/>
            <pc:sldMk cId="2642435103" sldId="414"/>
            <ac:spMk id="9" creationId="{C5D6F748-2132-4506-85C9-DED22740C28C}"/>
          </ac:spMkLst>
        </pc:spChg>
        <pc:spChg chg="mod">
          <ac:chgData name="Masaki Suzuki" userId="2c4feb2ed34ad1a7" providerId="Windows Live" clId="Web-{88892A39-87BF-4DDE-A32E-E922096D6846}" dt="2021-05-17T04:37:34.339" v="1859" actId="20577"/>
          <ac:spMkLst>
            <pc:docMk/>
            <pc:sldMk cId="2642435103" sldId="414"/>
            <ac:spMk id="11" creationId="{6767F72A-B215-4DDD-8F1E-F5C7B53A0E3B}"/>
          </ac:spMkLst>
        </pc:spChg>
        <pc:spChg chg="add del mod">
          <ac:chgData name="Masaki Suzuki" userId="2c4feb2ed34ad1a7" providerId="Windows Live" clId="Web-{88892A39-87BF-4DDE-A32E-E922096D6846}" dt="2021-05-17T04:08:20.644" v="1440"/>
          <ac:spMkLst>
            <pc:docMk/>
            <pc:sldMk cId="2642435103" sldId="414"/>
            <ac:spMk id="12" creationId="{799650FA-A00D-4782-A261-8DCF66A74DBF}"/>
          </ac:spMkLst>
        </pc:spChg>
        <pc:spChg chg="add del mod">
          <ac:chgData name="Masaki Suzuki" userId="2c4feb2ed34ad1a7" providerId="Windows Live" clId="Web-{88892A39-87BF-4DDE-A32E-E922096D6846}" dt="2021-05-17T04:09:18.927" v="1449"/>
          <ac:spMkLst>
            <pc:docMk/>
            <pc:sldMk cId="2642435103" sldId="414"/>
            <ac:spMk id="13" creationId="{B8F2AB03-39A7-49D6-A7A1-D3B815B07688}"/>
          </ac:spMkLst>
        </pc:spChg>
        <pc:spChg chg="add del mod">
          <ac:chgData name="Masaki Suzuki" userId="2c4feb2ed34ad1a7" providerId="Windows Live" clId="Web-{88892A39-87BF-4DDE-A32E-E922096D6846}" dt="2021-05-17T04:10:29.506" v="1454"/>
          <ac:spMkLst>
            <pc:docMk/>
            <pc:sldMk cId="2642435103" sldId="414"/>
            <ac:spMk id="14" creationId="{75F99F1F-E55F-4BAF-BD3C-C4FF1C8B5414}"/>
          </ac:spMkLst>
        </pc:spChg>
        <pc:spChg chg="del topLvl">
          <ac:chgData name="Masaki Suzuki" userId="2c4feb2ed34ad1a7" providerId="Windows Live" clId="Web-{88892A39-87BF-4DDE-A32E-E922096D6846}" dt="2021-05-17T04:09:31.599" v="1451"/>
          <ac:spMkLst>
            <pc:docMk/>
            <pc:sldMk cId="2642435103" sldId="414"/>
            <ac:spMk id="21" creationId="{B62BD968-06F1-4514-A287-9B0F77DD6ECC}"/>
          </ac:spMkLst>
        </pc:spChg>
        <pc:spChg chg="topLvl">
          <ac:chgData name="Masaki Suzuki" userId="2c4feb2ed34ad1a7" providerId="Windows Live" clId="Web-{88892A39-87BF-4DDE-A32E-E922096D6846}" dt="2021-05-17T04:09:25.146" v="1450"/>
          <ac:spMkLst>
            <pc:docMk/>
            <pc:sldMk cId="2642435103" sldId="414"/>
            <ac:spMk id="23" creationId="{C41D6AE5-F67D-45EC-8D13-8F33857A14DF}"/>
          </ac:spMkLst>
        </pc:spChg>
        <pc:spChg chg="topLvl">
          <ac:chgData name="Masaki Suzuki" userId="2c4feb2ed34ad1a7" providerId="Windows Live" clId="Web-{88892A39-87BF-4DDE-A32E-E922096D6846}" dt="2021-05-17T04:09:25.146" v="1450"/>
          <ac:spMkLst>
            <pc:docMk/>
            <pc:sldMk cId="2642435103" sldId="414"/>
            <ac:spMk id="24" creationId="{E8677FDA-D240-4FA9-AF92-52EAC37DF792}"/>
          </ac:spMkLst>
        </pc:spChg>
        <pc:spChg chg="add mod">
          <ac:chgData name="Masaki Suzuki" userId="2c4feb2ed34ad1a7" providerId="Windows Live" clId="Web-{88892A39-87BF-4DDE-A32E-E922096D6846}" dt="2021-05-17T04:36:03.071" v="1849" actId="20577"/>
          <ac:spMkLst>
            <pc:docMk/>
            <pc:sldMk cId="2642435103" sldId="414"/>
            <ac:spMk id="25" creationId="{ACC99904-B104-4DD4-8211-2E798C720439}"/>
          </ac:spMkLst>
        </pc:spChg>
        <pc:spChg chg="del">
          <ac:chgData name="Masaki Suzuki" userId="2c4feb2ed34ad1a7" providerId="Windows Live" clId="Web-{88892A39-87BF-4DDE-A32E-E922096D6846}" dt="2021-05-17T04:03:14.294" v="1357"/>
          <ac:spMkLst>
            <pc:docMk/>
            <pc:sldMk cId="2642435103" sldId="414"/>
            <ac:spMk id="28" creationId="{BF9A3ACD-5C80-4A5D-8362-78F95A232DF9}"/>
          </ac:spMkLst>
        </pc:spChg>
        <pc:spChg chg="add del mod">
          <ac:chgData name="Masaki Suzuki" userId="2c4feb2ed34ad1a7" providerId="Windows Live" clId="Web-{88892A39-87BF-4DDE-A32E-E922096D6846}" dt="2021-05-17T04:11:02.007" v="1458"/>
          <ac:spMkLst>
            <pc:docMk/>
            <pc:sldMk cId="2642435103" sldId="414"/>
            <ac:spMk id="29" creationId="{14362E87-4EFC-4A9E-B4E6-2DD348520607}"/>
          </ac:spMkLst>
        </pc:spChg>
        <pc:spChg chg="add mod">
          <ac:chgData name="Masaki Suzuki" userId="2c4feb2ed34ad1a7" providerId="Windows Live" clId="Web-{88892A39-87BF-4DDE-A32E-E922096D6846}" dt="2021-05-17T04:13:14.447" v="1483" actId="1076"/>
          <ac:spMkLst>
            <pc:docMk/>
            <pc:sldMk cId="2642435103" sldId="414"/>
            <ac:spMk id="30" creationId="{305E3A26-0BDA-4F7F-B39A-19459DF46A42}"/>
          </ac:spMkLst>
        </pc:spChg>
        <pc:spChg chg="add mod">
          <ac:chgData name="Masaki Suzuki" userId="2c4feb2ed34ad1a7" providerId="Windows Live" clId="Web-{88892A39-87BF-4DDE-A32E-E922096D6846}" dt="2021-05-17T04:37:23.088" v="1858" actId="1076"/>
          <ac:spMkLst>
            <pc:docMk/>
            <pc:sldMk cId="2642435103" sldId="414"/>
            <ac:spMk id="32" creationId="{161591AF-A2BA-43DA-895E-665886C4D62D}"/>
          </ac:spMkLst>
        </pc:spChg>
        <pc:spChg chg="add mod">
          <ac:chgData name="Masaki Suzuki" userId="2c4feb2ed34ad1a7" providerId="Windows Live" clId="Web-{88892A39-87BF-4DDE-A32E-E922096D6846}" dt="2021-05-17T04:15:40.123" v="1507" actId="1076"/>
          <ac:spMkLst>
            <pc:docMk/>
            <pc:sldMk cId="2642435103" sldId="414"/>
            <ac:spMk id="33" creationId="{F5F580CE-C964-48FB-A9F7-04EDDCEB2073}"/>
          </ac:spMkLst>
        </pc:spChg>
        <pc:spChg chg="add mod">
          <ac:chgData name="Masaki Suzuki" userId="2c4feb2ed34ad1a7" providerId="Windows Live" clId="Web-{88892A39-87BF-4DDE-A32E-E922096D6846}" dt="2021-05-17T04:23:28.914" v="1691" actId="20577"/>
          <ac:spMkLst>
            <pc:docMk/>
            <pc:sldMk cId="2642435103" sldId="414"/>
            <ac:spMk id="34" creationId="{5D3EDC37-3DC8-467A-A009-29991D38AF65}"/>
          </ac:spMkLst>
        </pc:spChg>
        <pc:grpChg chg="add del mod">
          <ac:chgData name="Masaki Suzuki" userId="2c4feb2ed34ad1a7" providerId="Windows Live" clId="Web-{88892A39-87BF-4DDE-A32E-E922096D6846}" dt="2021-05-17T04:09:25.146" v="1450"/>
          <ac:grpSpMkLst>
            <pc:docMk/>
            <pc:sldMk cId="2642435103" sldId="414"/>
            <ac:grpSpMk id="5" creationId="{160AD1D6-E682-4594-8A07-3BB9B9D98009}"/>
          </ac:grpSpMkLst>
        </pc:grpChg>
        <pc:grpChg chg="del">
          <ac:chgData name="Masaki Suzuki" userId="2c4feb2ed34ad1a7" providerId="Windows Live" clId="Web-{88892A39-87BF-4DDE-A32E-E922096D6846}" dt="2021-05-17T04:03:13.294" v="1356"/>
          <ac:grpSpMkLst>
            <pc:docMk/>
            <pc:sldMk cId="2642435103" sldId="414"/>
            <ac:grpSpMk id="18" creationId="{6340E4C9-59F9-4701-B797-9C2D8CCB2521}"/>
          </ac:grpSpMkLst>
        </pc:grpChg>
        <pc:picChg chg="topLvl">
          <ac:chgData name="Masaki Suzuki" userId="2c4feb2ed34ad1a7" providerId="Windows Live" clId="Web-{88892A39-87BF-4DDE-A32E-E922096D6846}" dt="2021-05-17T04:09:25.146" v="1450"/>
          <ac:picMkLst>
            <pc:docMk/>
            <pc:sldMk cId="2642435103" sldId="414"/>
            <ac:picMk id="19" creationId="{58CC33F6-A366-4069-ADAF-B8C9F2DCE9C6}"/>
          </ac:picMkLst>
        </pc:picChg>
        <pc:picChg chg="del">
          <ac:chgData name="Masaki Suzuki" userId="2c4feb2ed34ad1a7" providerId="Windows Live" clId="Web-{88892A39-87BF-4DDE-A32E-E922096D6846}" dt="2021-05-17T04:02:53.293" v="1354"/>
          <ac:picMkLst>
            <pc:docMk/>
            <pc:sldMk cId="2642435103" sldId="414"/>
            <ac:picMk id="20" creationId="{B5BAA035-6F26-48D5-B476-4A14895917E1}"/>
          </ac:picMkLst>
        </pc:picChg>
        <pc:picChg chg="del">
          <ac:chgData name="Masaki Suzuki" userId="2c4feb2ed34ad1a7" providerId="Windows Live" clId="Web-{88892A39-87BF-4DDE-A32E-E922096D6846}" dt="2021-05-17T04:02:54.200" v="1355"/>
          <ac:picMkLst>
            <pc:docMk/>
            <pc:sldMk cId="2642435103" sldId="414"/>
            <ac:picMk id="22" creationId="{CFC20A58-A9B6-4F83-AE59-6096105E931F}"/>
          </ac:picMkLst>
        </pc:picChg>
        <pc:cxnChg chg="add mod">
          <ac:chgData name="Masaki Suzuki" userId="2c4feb2ed34ad1a7" providerId="Windows Live" clId="Web-{88892A39-87BF-4DDE-A32E-E922096D6846}" dt="2021-05-17T04:13:48.591" v="1486"/>
          <ac:cxnSpMkLst>
            <pc:docMk/>
            <pc:sldMk cId="2642435103" sldId="414"/>
            <ac:cxnSpMk id="10" creationId="{C627FE5F-C81F-4B2C-A38E-C5229DF388F3}"/>
          </ac:cxnSpMkLst>
        </pc:cxnChg>
        <pc:cxnChg chg="del">
          <ac:chgData name="Masaki Suzuki" userId="2c4feb2ed34ad1a7" providerId="Windows Live" clId="Web-{88892A39-87BF-4DDE-A32E-E922096D6846}" dt="2021-05-17T04:03:15.450" v="1358"/>
          <ac:cxnSpMkLst>
            <pc:docMk/>
            <pc:sldMk cId="2642435103" sldId="414"/>
            <ac:cxnSpMk id="26" creationId="{9BBC9148-7D08-46EE-AF57-EE5D15E20398}"/>
          </ac:cxnSpMkLst>
        </pc:cxnChg>
        <pc:cxnChg chg="add mod">
          <ac:chgData name="Masaki Suzuki" userId="2c4feb2ed34ad1a7" providerId="Windows Live" clId="Web-{88892A39-87BF-4DDE-A32E-E922096D6846}" dt="2021-05-17T04:15:17.388" v="1499" actId="1076"/>
          <ac:cxnSpMkLst>
            <pc:docMk/>
            <pc:sldMk cId="2642435103" sldId="414"/>
            <ac:cxnSpMk id="31" creationId="{39B55C4B-1D27-4B32-98C2-754D98109A61}"/>
          </ac:cxnSpMkLst>
        </pc:cxnChg>
      </pc:sldChg>
      <pc:sldChg chg="addSp delSp modSp add replId">
        <pc:chgData name="Masaki Suzuki" userId="2c4feb2ed34ad1a7" providerId="Windows Live" clId="Web-{88892A39-87BF-4DDE-A32E-E922096D6846}" dt="2021-05-17T05:03:07.044" v="2164" actId="1076"/>
        <pc:sldMkLst>
          <pc:docMk/>
          <pc:sldMk cId="564077160" sldId="415"/>
        </pc:sldMkLst>
        <pc:spChg chg="mod">
          <ac:chgData name="Masaki Suzuki" userId="2c4feb2ed34ad1a7" providerId="Windows Live" clId="Web-{88892A39-87BF-4DDE-A32E-E922096D6846}" dt="2021-05-17T04:55:43.706" v="2079" actId="14100"/>
          <ac:spMkLst>
            <pc:docMk/>
            <pc:sldMk cId="564077160" sldId="415"/>
            <ac:spMk id="6" creationId="{5FD2ECB2-1C1A-40DA-AEDF-CF340048781A}"/>
          </ac:spMkLst>
        </pc:spChg>
        <pc:spChg chg="add mod">
          <ac:chgData name="Masaki Suzuki" userId="2c4feb2ed34ad1a7" providerId="Windows Live" clId="Web-{88892A39-87BF-4DDE-A32E-E922096D6846}" dt="2021-05-17T04:59:18.242" v="2122" actId="1076"/>
          <ac:spMkLst>
            <pc:docMk/>
            <pc:sldMk cId="564077160" sldId="415"/>
            <ac:spMk id="9" creationId="{48275A28-2B33-43C1-A8D3-7987F29FE04B}"/>
          </ac:spMkLst>
        </pc:spChg>
        <pc:spChg chg="del">
          <ac:chgData name="Masaki Suzuki" userId="2c4feb2ed34ad1a7" providerId="Windows Live" clId="Web-{88892A39-87BF-4DDE-A32E-E922096D6846}" dt="2021-05-17T04:54:27.814" v="2022"/>
          <ac:spMkLst>
            <pc:docMk/>
            <pc:sldMk cId="564077160" sldId="415"/>
            <ac:spMk id="10" creationId="{6C99F207-5B1C-4201-ACAD-34FFD86ED353}"/>
          </ac:spMkLst>
        </pc:spChg>
        <pc:spChg chg="mod">
          <ac:chgData name="Masaki Suzuki" userId="2c4feb2ed34ad1a7" providerId="Windows Live" clId="Web-{88892A39-87BF-4DDE-A32E-E922096D6846}" dt="2021-05-17T04:55:50.565" v="2082" actId="1076"/>
          <ac:spMkLst>
            <pc:docMk/>
            <pc:sldMk cId="564077160" sldId="415"/>
            <ac:spMk id="11" creationId="{6767F72A-B215-4DDD-8F1E-F5C7B53A0E3B}"/>
          </ac:spMkLst>
        </pc:spChg>
        <pc:spChg chg="add mod">
          <ac:chgData name="Masaki Suzuki" userId="2c4feb2ed34ad1a7" providerId="Windows Live" clId="Web-{88892A39-87BF-4DDE-A32E-E922096D6846}" dt="2021-05-17T05:02:08.074" v="2144" actId="1076"/>
          <ac:spMkLst>
            <pc:docMk/>
            <pc:sldMk cId="564077160" sldId="415"/>
            <ac:spMk id="12" creationId="{0ED8A7CB-F691-4AF1-BE9E-2926FD2E526D}"/>
          </ac:spMkLst>
        </pc:spChg>
        <pc:spChg chg="add mod">
          <ac:chgData name="Masaki Suzuki" userId="2c4feb2ed34ad1a7" providerId="Windows Live" clId="Web-{88892A39-87BF-4DDE-A32E-E922096D6846}" dt="2021-05-17T05:02:20.949" v="2146" actId="1076"/>
          <ac:spMkLst>
            <pc:docMk/>
            <pc:sldMk cId="564077160" sldId="415"/>
            <ac:spMk id="13" creationId="{87B1345B-9868-45B7-8607-BBB324602FF3}"/>
          </ac:spMkLst>
        </pc:spChg>
        <pc:spChg chg="add mod">
          <ac:chgData name="Masaki Suzuki" userId="2c4feb2ed34ad1a7" providerId="Windows Live" clId="Web-{88892A39-87BF-4DDE-A32E-E922096D6846}" dt="2021-05-17T05:02:40.621" v="2157" actId="14100"/>
          <ac:spMkLst>
            <pc:docMk/>
            <pc:sldMk cId="564077160" sldId="415"/>
            <ac:spMk id="14" creationId="{72618CC0-B2E6-4656-A50E-9DC9EBB6194C}"/>
          </ac:spMkLst>
        </pc:spChg>
        <pc:spChg chg="add mod">
          <ac:chgData name="Masaki Suzuki" userId="2c4feb2ed34ad1a7" providerId="Windows Live" clId="Web-{88892A39-87BF-4DDE-A32E-E922096D6846}" dt="2021-05-17T05:03:07.044" v="2164" actId="1076"/>
          <ac:spMkLst>
            <pc:docMk/>
            <pc:sldMk cId="564077160" sldId="415"/>
            <ac:spMk id="15" creationId="{901F6A70-6960-4B4A-8F46-77DEC481D64B}"/>
          </ac:spMkLst>
        </pc:spChg>
        <pc:spChg chg="del">
          <ac:chgData name="Masaki Suzuki" userId="2c4feb2ed34ad1a7" providerId="Windows Live" clId="Web-{88892A39-87BF-4DDE-A32E-E922096D6846}" dt="2021-05-17T04:54:46.533" v="2040"/>
          <ac:spMkLst>
            <pc:docMk/>
            <pc:sldMk cId="564077160" sldId="415"/>
            <ac:spMk id="20" creationId="{DE2448DC-99BB-4302-AE64-EEAFE5222DF6}"/>
          </ac:spMkLst>
        </pc:spChg>
        <pc:spChg chg="del">
          <ac:chgData name="Masaki Suzuki" userId="2c4feb2ed34ad1a7" providerId="Windows Live" clId="Web-{88892A39-87BF-4DDE-A32E-E922096D6846}" dt="2021-05-17T04:54:35.704" v="2030"/>
          <ac:spMkLst>
            <pc:docMk/>
            <pc:sldMk cId="564077160" sldId="415"/>
            <ac:spMk id="22" creationId="{FA24BE46-C6B2-4F58-B2CA-C84206F1F9C1}"/>
          </ac:spMkLst>
        </pc:spChg>
        <pc:spChg chg="del">
          <ac:chgData name="Masaki Suzuki" userId="2c4feb2ed34ad1a7" providerId="Windows Live" clId="Web-{88892A39-87BF-4DDE-A32E-E922096D6846}" dt="2021-05-17T04:54:38.017" v="2031"/>
          <ac:spMkLst>
            <pc:docMk/>
            <pc:sldMk cId="564077160" sldId="415"/>
            <ac:spMk id="31" creationId="{D018AE7D-17EE-4D69-B38C-1EC3B7FAF191}"/>
          </ac:spMkLst>
        </pc:spChg>
        <pc:spChg chg="del mod">
          <ac:chgData name="Masaki Suzuki" userId="2c4feb2ed34ad1a7" providerId="Windows Live" clId="Web-{88892A39-87BF-4DDE-A32E-E922096D6846}" dt="2021-05-17T04:54:40.689" v="2033"/>
          <ac:spMkLst>
            <pc:docMk/>
            <pc:sldMk cId="564077160" sldId="415"/>
            <ac:spMk id="32" creationId="{7DD9921F-E139-4EBD-8061-3B15D9DBCAC0}"/>
          </ac:spMkLst>
        </pc:spChg>
        <pc:spChg chg="del">
          <ac:chgData name="Masaki Suzuki" userId="2c4feb2ed34ad1a7" providerId="Windows Live" clId="Web-{88892A39-87BF-4DDE-A32E-E922096D6846}" dt="2021-05-17T04:54:30.970" v="2026"/>
          <ac:spMkLst>
            <pc:docMk/>
            <pc:sldMk cId="564077160" sldId="415"/>
            <ac:spMk id="33" creationId="{838C1D75-AFCB-43AE-8D0E-8F46B394BD06}"/>
          </ac:spMkLst>
        </pc:spChg>
        <pc:spChg chg="del">
          <ac:chgData name="Masaki Suzuki" userId="2c4feb2ed34ad1a7" providerId="Windows Live" clId="Web-{88892A39-87BF-4DDE-A32E-E922096D6846}" dt="2021-05-17T04:54:26.532" v="2021"/>
          <ac:spMkLst>
            <pc:docMk/>
            <pc:sldMk cId="564077160" sldId="415"/>
            <ac:spMk id="34" creationId="{CF2ACD51-98C5-4757-A7C1-0A536B6838EA}"/>
          </ac:spMkLst>
        </pc:spChg>
        <pc:spChg chg="del">
          <ac:chgData name="Masaki Suzuki" userId="2c4feb2ed34ad1a7" providerId="Windows Live" clId="Web-{88892A39-87BF-4DDE-A32E-E922096D6846}" dt="2021-05-17T04:54:45.970" v="2039"/>
          <ac:spMkLst>
            <pc:docMk/>
            <pc:sldMk cId="564077160" sldId="415"/>
            <ac:spMk id="36" creationId="{E8287938-DFD1-4A49-9A57-37B1411A5D1D}"/>
          </ac:spMkLst>
        </pc:spChg>
        <pc:spChg chg="del">
          <ac:chgData name="Masaki Suzuki" userId="2c4feb2ed34ad1a7" providerId="Windows Live" clId="Web-{88892A39-87BF-4DDE-A32E-E922096D6846}" dt="2021-05-17T04:54:42.236" v="2035"/>
          <ac:spMkLst>
            <pc:docMk/>
            <pc:sldMk cId="564077160" sldId="415"/>
            <ac:spMk id="37" creationId="{AC5BB126-9012-40A5-A2EB-07F4444AAF23}"/>
          </ac:spMkLst>
        </pc:spChg>
        <pc:spChg chg="add mod">
          <ac:chgData name="Masaki Suzuki" userId="2c4feb2ed34ad1a7" providerId="Windows Live" clId="Web-{88892A39-87BF-4DDE-A32E-E922096D6846}" dt="2021-05-17T04:59:34.773" v="2128" actId="1076"/>
          <ac:spMkLst>
            <pc:docMk/>
            <pc:sldMk cId="564077160" sldId="415"/>
            <ac:spMk id="44" creationId="{A9F6079E-3D30-4630-A449-51705FAEB18B}"/>
          </ac:spMkLst>
        </pc:spChg>
        <pc:spChg chg="del">
          <ac:chgData name="Masaki Suzuki" userId="2c4feb2ed34ad1a7" providerId="Windows Live" clId="Web-{88892A39-87BF-4DDE-A32E-E922096D6846}" dt="2021-05-17T04:54:43.470" v="2037"/>
          <ac:spMkLst>
            <pc:docMk/>
            <pc:sldMk cId="564077160" sldId="415"/>
            <ac:spMk id="45" creationId="{6606C25E-6C19-4A61-B793-3B7211FF4C58}"/>
          </ac:spMkLst>
        </pc:spChg>
        <pc:spChg chg="del">
          <ac:chgData name="Masaki Suzuki" userId="2c4feb2ed34ad1a7" providerId="Windows Live" clId="Web-{88892A39-87BF-4DDE-A32E-E922096D6846}" dt="2021-05-17T04:54:35.126" v="2029"/>
          <ac:spMkLst>
            <pc:docMk/>
            <pc:sldMk cId="564077160" sldId="415"/>
            <ac:spMk id="46" creationId="{ABF8C82D-B6DD-4DB5-9076-9627730065E8}"/>
          </ac:spMkLst>
        </pc:spChg>
        <pc:spChg chg="del">
          <ac:chgData name="Masaki Suzuki" userId="2c4feb2ed34ad1a7" providerId="Windows Live" clId="Web-{88892A39-87BF-4DDE-A32E-E922096D6846}" dt="2021-05-17T04:54:29.782" v="2024"/>
          <ac:spMkLst>
            <pc:docMk/>
            <pc:sldMk cId="564077160" sldId="415"/>
            <ac:spMk id="47" creationId="{E2BF3007-65F2-41F1-9B99-1AF787EE3F02}"/>
          </ac:spMkLst>
        </pc:spChg>
        <pc:spChg chg="del">
          <ac:chgData name="Masaki Suzuki" userId="2c4feb2ed34ad1a7" providerId="Windows Live" clId="Web-{88892A39-87BF-4DDE-A32E-E922096D6846}" dt="2021-05-17T04:54:42.986" v="2036"/>
          <ac:spMkLst>
            <pc:docMk/>
            <pc:sldMk cId="564077160" sldId="415"/>
            <ac:spMk id="48" creationId="{2FF96C72-4547-4605-99ED-A13C9EE72C66}"/>
          </ac:spMkLst>
        </pc:spChg>
        <pc:spChg chg="del">
          <ac:chgData name="Masaki Suzuki" userId="2c4feb2ed34ad1a7" providerId="Windows Live" clId="Web-{88892A39-87BF-4DDE-A32E-E922096D6846}" dt="2021-05-17T04:54:41.158" v="2034"/>
          <ac:spMkLst>
            <pc:docMk/>
            <pc:sldMk cId="564077160" sldId="415"/>
            <ac:spMk id="49" creationId="{FFFB6EA6-E736-45FB-BB04-9585521C73F3}"/>
          </ac:spMkLst>
        </pc:spChg>
        <pc:spChg chg="del">
          <ac:chgData name="Masaki Suzuki" userId="2c4feb2ed34ad1a7" providerId="Windows Live" clId="Web-{88892A39-87BF-4DDE-A32E-E922096D6846}" dt="2021-05-17T04:54:32.298" v="2027"/>
          <ac:spMkLst>
            <pc:docMk/>
            <pc:sldMk cId="564077160" sldId="415"/>
            <ac:spMk id="50" creationId="{D8CDC704-E39C-4EC7-96E7-A91F65D94CA3}"/>
          </ac:spMkLst>
        </pc:spChg>
        <pc:spChg chg="del">
          <ac:chgData name="Masaki Suzuki" userId="2c4feb2ed34ad1a7" providerId="Windows Live" clId="Web-{88892A39-87BF-4DDE-A32E-E922096D6846}" dt="2021-05-17T04:54:30.454" v="2025"/>
          <ac:spMkLst>
            <pc:docMk/>
            <pc:sldMk cId="564077160" sldId="415"/>
            <ac:spMk id="52" creationId="{535A569C-033E-406F-86D2-60C193A1C7D5}"/>
          </ac:spMkLst>
        </pc:spChg>
        <pc:spChg chg="del">
          <ac:chgData name="Masaki Suzuki" userId="2c4feb2ed34ad1a7" providerId="Windows Live" clId="Web-{88892A39-87BF-4DDE-A32E-E922096D6846}" dt="2021-05-17T04:54:47.642" v="2041"/>
          <ac:spMkLst>
            <pc:docMk/>
            <pc:sldMk cId="564077160" sldId="415"/>
            <ac:spMk id="54" creationId="{9A93676B-6AB9-4CB9-A7BA-4E2BD577BB97}"/>
          </ac:spMkLst>
        </pc:spChg>
        <pc:spChg chg="add mod">
          <ac:chgData name="Masaki Suzuki" userId="2c4feb2ed34ad1a7" providerId="Windows Live" clId="Web-{88892A39-87BF-4DDE-A32E-E922096D6846}" dt="2021-05-17T05:00:40.837" v="2142" actId="1076"/>
          <ac:spMkLst>
            <pc:docMk/>
            <pc:sldMk cId="564077160" sldId="415"/>
            <ac:spMk id="55" creationId="{CEE4180F-50F5-467A-B764-39E5D64F1D0C}"/>
          </ac:spMkLst>
        </pc:spChg>
        <pc:grpChg chg="add mod">
          <ac:chgData name="Masaki Suzuki" userId="2c4feb2ed34ad1a7" providerId="Windows Live" clId="Web-{88892A39-87BF-4DDE-A32E-E922096D6846}" dt="2021-05-17T04:58:01.803" v="2105" actId="1076"/>
          <ac:grpSpMkLst>
            <pc:docMk/>
            <pc:sldMk cId="564077160" sldId="415"/>
            <ac:grpSpMk id="7" creationId="{6C7DE34D-EDF6-42EF-A1DD-85EF82D44707}"/>
          </ac:grpSpMkLst>
        </pc:grpChg>
        <pc:picChg chg="mod">
          <ac:chgData name="Masaki Suzuki" userId="2c4feb2ed34ad1a7" providerId="Windows Live" clId="Web-{88892A39-87BF-4DDE-A32E-E922096D6846}" dt="2021-05-17T04:55:46.378" v="2080" actId="1076"/>
          <ac:picMkLst>
            <pc:docMk/>
            <pc:sldMk cId="564077160" sldId="415"/>
            <ac:picMk id="3" creationId="{387F9BA8-E02F-4797-AE4E-52F0A786CA49}"/>
          </ac:picMkLst>
        </pc:picChg>
        <pc:picChg chg="mod">
          <ac:chgData name="Masaki Suzuki" userId="2c4feb2ed34ad1a7" providerId="Windows Live" clId="Web-{88892A39-87BF-4DDE-A32E-E922096D6846}" dt="2021-05-17T04:55:48.081" v="2081" actId="1076"/>
          <ac:picMkLst>
            <pc:docMk/>
            <pc:sldMk cId="564077160" sldId="415"/>
            <ac:picMk id="4" creationId="{570667D6-E959-4EC4-BFDC-3284F3372590}"/>
          </ac:picMkLst>
        </pc:picChg>
        <pc:picChg chg="del">
          <ac:chgData name="Masaki Suzuki" userId="2c4feb2ed34ad1a7" providerId="Windows Live" clId="Web-{88892A39-87BF-4DDE-A32E-E922096D6846}" dt="2021-05-17T04:55:51.862" v="2083"/>
          <ac:picMkLst>
            <pc:docMk/>
            <pc:sldMk cId="564077160" sldId="415"/>
            <ac:picMk id="5" creationId="{C5A18FD1-677F-407D-B444-FC888788B7F3}"/>
          </ac:picMkLst>
        </pc:picChg>
        <pc:cxnChg chg="add del mod">
          <ac:chgData name="Masaki Suzuki" userId="2c4feb2ed34ad1a7" providerId="Windows Live" clId="Web-{88892A39-87BF-4DDE-A32E-E922096D6846}" dt="2021-05-17T04:58:13.162" v="2108"/>
          <ac:cxnSpMkLst>
            <pc:docMk/>
            <pc:sldMk cId="564077160" sldId="415"/>
            <ac:cxnSpMk id="8" creationId="{E3858131-383C-4403-B9AE-6073382AA3A6}"/>
          </ac:cxnSpMkLst>
        </pc:cxnChg>
        <pc:cxnChg chg="del">
          <ac:chgData name="Masaki Suzuki" userId="2c4feb2ed34ad1a7" providerId="Windows Live" clId="Web-{88892A39-87BF-4DDE-A32E-E922096D6846}" dt="2021-05-17T04:54:44.126" v="2038"/>
          <ac:cxnSpMkLst>
            <pc:docMk/>
            <pc:sldMk cId="564077160" sldId="415"/>
            <ac:cxnSpMk id="21" creationId="{B49B5B78-4D6B-47FC-A93A-61A3DFE24517}"/>
          </ac:cxnSpMkLst>
        </pc:cxnChg>
        <pc:cxnChg chg="del">
          <ac:chgData name="Masaki Suzuki" userId="2c4feb2ed34ad1a7" providerId="Windows Live" clId="Web-{88892A39-87BF-4DDE-A32E-E922096D6846}" dt="2021-05-17T04:54:34.064" v="2028"/>
          <ac:cxnSpMkLst>
            <pc:docMk/>
            <pc:sldMk cId="564077160" sldId="415"/>
            <ac:cxnSpMk id="23" creationId="{74C892EB-2766-4033-94B9-AC3485FDA1CD}"/>
          </ac:cxnSpMkLst>
        </pc:cxnChg>
        <pc:cxnChg chg="add mod">
          <ac:chgData name="Masaki Suzuki" userId="2c4feb2ed34ad1a7" providerId="Windows Live" clId="Web-{88892A39-87BF-4DDE-A32E-E922096D6846}" dt="2021-05-17T04:58:48.601" v="2120" actId="1076"/>
          <ac:cxnSpMkLst>
            <pc:docMk/>
            <pc:sldMk cId="564077160" sldId="415"/>
            <ac:cxnSpMk id="40" creationId="{7A111C8D-EBBD-451C-B3FD-23E5586A4CFD}"/>
          </ac:cxnSpMkLst>
        </pc:cxnChg>
        <pc:cxnChg chg="add mod">
          <ac:chgData name="Masaki Suzuki" userId="2c4feb2ed34ad1a7" providerId="Windows Live" clId="Web-{88892A39-87BF-4DDE-A32E-E922096D6846}" dt="2021-05-17T05:00:07.087" v="2137" actId="14100"/>
          <ac:cxnSpMkLst>
            <pc:docMk/>
            <pc:sldMk cId="564077160" sldId="415"/>
            <ac:cxnSpMk id="41" creationId="{7BF91680-9A47-42C9-BAFF-DB68E3670DA9}"/>
          </ac:cxnSpMkLst>
        </pc:cxnChg>
        <pc:cxnChg chg="add mod">
          <ac:chgData name="Masaki Suzuki" userId="2c4feb2ed34ad1a7" providerId="Windows Live" clId="Web-{88892A39-87BF-4DDE-A32E-E922096D6846}" dt="2021-05-17T04:58:34.178" v="2116" actId="1076"/>
          <ac:cxnSpMkLst>
            <pc:docMk/>
            <pc:sldMk cId="564077160" sldId="415"/>
            <ac:cxnSpMk id="42" creationId="{896C3E2D-F12F-424A-9A03-29CE32B40CEC}"/>
          </ac:cxnSpMkLst>
        </pc:cxnChg>
        <pc:cxnChg chg="del">
          <ac:chgData name="Masaki Suzuki" userId="2c4feb2ed34ad1a7" providerId="Windows Live" clId="Web-{88892A39-87BF-4DDE-A32E-E922096D6846}" dt="2021-05-17T04:54:29.095" v="2023"/>
          <ac:cxnSpMkLst>
            <pc:docMk/>
            <pc:sldMk cId="564077160" sldId="415"/>
            <ac:cxnSpMk id="51" creationId="{B73967E1-A1E1-464A-8FA6-5D4A6F406BCE}"/>
          </ac:cxnSpMkLst>
        </pc:cxnChg>
        <pc:cxnChg chg="del">
          <ac:chgData name="Masaki Suzuki" userId="2c4feb2ed34ad1a7" providerId="Windows Live" clId="Web-{88892A39-87BF-4DDE-A32E-E922096D6846}" dt="2021-05-17T04:54:50.127" v="2042"/>
          <ac:cxnSpMkLst>
            <pc:docMk/>
            <pc:sldMk cId="564077160" sldId="415"/>
            <ac:cxnSpMk id="53" creationId="{010B3096-8B51-4F94-8B71-2F742754020F}"/>
          </ac:cxnSpMkLst>
        </pc:cxnChg>
      </pc:sldChg>
      <pc:sldChg chg="add del replId">
        <pc:chgData name="Masaki Suzuki" userId="2c4feb2ed34ad1a7" providerId="Windows Live" clId="Web-{88892A39-87BF-4DDE-A32E-E922096D6846}" dt="2021-05-17T04:30:01.719" v="1753"/>
        <pc:sldMkLst>
          <pc:docMk/>
          <pc:sldMk cId="1262725492" sldId="415"/>
        </pc:sldMkLst>
      </pc:sldChg>
      <pc:sldChg chg="add del replId">
        <pc:chgData name="Masaki Suzuki" userId="2c4feb2ed34ad1a7" providerId="Windows Live" clId="Web-{88892A39-87BF-4DDE-A32E-E922096D6846}" dt="2021-05-17T04:30:53.845" v="1766"/>
        <pc:sldMkLst>
          <pc:docMk/>
          <pc:sldMk cId="2974431802" sldId="415"/>
        </pc:sldMkLst>
      </pc:sldChg>
      <pc:sldChg chg="add replId">
        <pc:chgData name="Masaki Suzuki" userId="2c4feb2ed34ad1a7" providerId="Windows Live" clId="Web-{88892A39-87BF-4DDE-A32E-E922096D6846}" dt="2021-05-17T05:04:01.873" v="2167"/>
        <pc:sldMkLst>
          <pc:docMk/>
          <pc:sldMk cId="2427878514" sldId="416"/>
        </pc:sldMkLst>
      </pc:sldChg>
      <pc:sldChg chg="add del replId">
        <pc:chgData name="Masaki Suzuki" userId="2c4feb2ed34ad1a7" providerId="Windows Live" clId="Web-{88892A39-87BF-4DDE-A32E-E922096D6846}" dt="2021-05-17T04:56:32.707" v="2087"/>
        <pc:sldMkLst>
          <pc:docMk/>
          <pc:sldMk cId="3917606670" sldId="416"/>
        </pc:sldMkLst>
      </pc:sldChg>
    </pc:docChg>
  </pc:docChgLst>
  <pc:docChgLst>
    <pc:chgData name="ゲスト ユーザー" providerId="Windows Live" clId="Web-{1FDA89EA-1AEC-4B8A-A395-F1B09F637660}"/>
    <pc:docChg chg="addSld delSld modSld">
      <pc:chgData name="ゲスト ユーザー" userId="" providerId="Windows Live" clId="Web-{1FDA89EA-1AEC-4B8A-A395-F1B09F637660}" dt="2021-04-03T09:17:29.393" v="1195" actId="1076"/>
      <pc:docMkLst>
        <pc:docMk/>
      </pc:docMkLst>
      <pc:sldChg chg="addSp delSp modSp">
        <pc:chgData name="ゲスト ユーザー" userId="" providerId="Windows Live" clId="Web-{1FDA89EA-1AEC-4B8A-A395-F1B09F637660}" dt="2021-04-03T08:47:52.898" v="472" actId="20577"/>
        <pc:sldMkLst>
          <pc:docMk/>
          <pc:sldMk cId="0" sldId="318"/>
        </pc:sldMkLst>
        <pc:spChg chg="add del">
          <ac:chgData name="ゲスト ユーザー" userId="" providerId="Windows Live" clId="Web-{1FDA89EA-1AEC-4B8A-A395-F1B09F637660}" dt="2021-04-03T08:47:16.538" v="460"/>
          <ac:spMkLst>
            <pc:docMk/>
            <pc:sldMk cId="0" sldId="318"/>
            <ac:spMk id="2" creationId="{288A26FF-CFB2-49A0-A347-B7101A8FF88B}"/>
          </ac:spMkLst>
        </pc:spChg>
        <pc:spChg chg="add del">
          <ac:chgData name="ゲスト ユーザー" userId="" providerId="Windows Live" clId="Web-{1FDA89EA-1AEC-4B8A-A395-F1B09F637660}" dt="2021-04-03T08:47:21.945" v="462"/>
          <ac:spMkLst>
            <pc:docMk/>
            <pc:sldMk cId="0" sldId="318"/>
            <ac:spMk id="3" creationId="{28C68622-B703-45E1-9B25-EC924CA45F6E}"/>
          </ac:spMkLst>
        </pc:spChg>
        <pc:spChg chg="add del">
          <ac:chgData name="ゲスト ユーザー" userId="" providerId="Windows Live" clId="Web-{1FDA89EA-1AEC-4B8A-A395-F1B09F637660}" dt="2021-04-03T08:47:29.992" v="464"/>
          <ac:spMkLst>
            <pc:docMk/>
            <pc:sldMk cId="0" sldId="318"/>
            <ac:spMk id="4" creationId="{A412CE87-3785-46E2-A43B-C03235814A42}"/>
          </ac:spMkLst>
        </pc:spChg>
        <pc:spChg chg="add mod">
          <ac:chgData name="ゲスト ユーザー" userId="" providerId="Windows Live" clId="Web-{1FDA89EA-1AEC-4B8A-A395-F1B09F637660}" dt="2021-04-03T08:47:41.320" v="468" actId="20577"/>
          <ac:spMkLst>
            <pc:docMk/>
            <pc:sldMk cId="0" sldId="318"/>
            <ac:spMk id="16" creationId="{5EAED0E3-5CDD-44D6-B217-4EE203E6A1E1}"/>
          </ac:spMkLst>
        </pc:spChg>
        <pc:spChg chg="add mod">
          <ac:chgData name="ゲスト ユーザー" userId="" providerId="Windows Live" clId="Web-{1FDA89EA-1AEC-4B8A-A395-F1B09F637660}" dt="2021-04-03T08:47:52.898" v="472" actId="20577"/>
          <ac:spMkLst>
            <pc:docMk/>
            <pc:sldMk cId="0" sldId="318"/>
            <ac:spMk id="17" creationId="{7399A2EA-8734-4DF3-AB56-3D449C3908D6}"/>
          </ac:spMkLst>
        </pc:spChg>
      </pc:sldChg>
      <pc:sldChg chg="addSp modSp">
        <pc:chgData name="ゲスト ユーザー" userId="" providerId="Windows Live" clId="Web-{1FDA89EA-1AEC-4B8A-A395-F1B09F637660}" dt="2021-04-03T08:48:30.274" v="480" actId="1076"/>
        <pc:sldMkLst>
          <pc:docMk/>
          <pc:sldMk cId="1983677846" sldId="349"/>
        </pc:sldMkLst>
        <pc:spChg chg="add mod">
          <ac:chgData name="ゲスト ユーザー" userId="" providerId="Windows Live" clId="Web-{1FDA89EA-1AEC-4B8A-A395-F1B09F637660}" dt="2021-04-03T08:47:00.601" v="458" actId="20577"/>
          <ac:spMkLst>
            <pc:docMk/>
            <pc:sldMk cId="1983677846" sldId="349"/>
            <ac:spMk id="4" creationId="{CF98A0B7-1F36-4A59-B1F2-E07D6FEEE321}"/>
          </ac:spMkLst>
        </pc:spChg>
        <pc:spChg chg="add mod">
          <ac:chgData name="ゲスト ユーザー" userId="" providerId="Windows Live" clId="Web-{1FDA89EA-1AEC-4B8A-A395-F1B09F637660}" dt="2021-04-03T08:48:26.571" v="478" actId="1076"/>
          <ac:spMkLst>
            <pc:docMk/>
            <pc:sldMk cId="1983677846" sldId="349"/>
            <ac:spMk id="7" creationId="{CB37733A-11E1-480D-9D5D-CD072D5BD630}"/>
          </ac:spMkLst>
        </pc:spChg>
        <pc:spChg chg="add mod">
          <ac:chgData name="ゲスト ユーザー" userId="" providerId="Windows Live" clId="Web-{1FDA89EA-1AEC-4B8A-A395-F1B09F637660}" dt="2021-04-03T08:48:30.274" v="480" actId="1076"/>
          <ac:spMkLst>
            <pc:docMk/>
            <pc:sldMk cId="1983677846" sldId="349"/>
            <ac:spMk id="12" creationId="{777C9771-3F17-47B4-9EE4-0AC2A51652A3}"/>
          </ac:spMkLst>
        </pc:spChg>
      </pc:sldChg>
      <pc:sldChg chg="addSp modSp">
        <pc:chgData name="ゲスト ユーザー" userId="" providerId="Windows Live" clId="Web-{1FDA89EA-1AEC-4B8A-A395-F1B09F637660}" dt="2021-04-03T08:29:41.069" v="6" actId="1076"/>
        <pc:sldMkLst>
          <pc:docMk/>
          <pc:sldMk cId="3242784515" sldId="359"/>
        </pc:sldMkLst>
        <pc:spChg chg="add mod">
          <ac:chgData name="ゲスト ユーザー" userId="" providerId="Windows Live" clId="Web-{1FDA89EA-1AEC-4B8A-A395-F1B09F637660}" dt="2021-04-03T08:29:41.069" v="6" actId="1076"/>
          <ac:spMkLst>
            <pc:docMk/>
            <pc:sldMk cId="3242784515" sldId="359"/>
            <ac:spMk id="6" creationId="{945C6F4F-C61D-4947-A6C2-94657DEB5567}"/>
          </ac:spMkLst>
        </pc:spChg>
      </pc:sldChg>
      <pc:sldChg chg="addSp modSp">
        <pc:chgData name="ゲスト ユーザー" userId="" providerId="Windows Live" clId="Web-{1FDA89EA-1AEC-4B8A-A395-F1B09F637660}" dt="2021-04-03T08:30:01.710" v="8" actId="1076"/>
        <pc:sldMkLst>
          <pc:docMk/>
          <pc:sldMk cId="896395589" sldId="360"/>
        </pc:sldMkLst>
        <pc:spChg chg="add mod">
          <ac:chgData name="ゲスト ユーザー" userId="" providerId="Windows Live" clId="Web-{1FDA89EA-1AEC-4B8A-A395-F1B09F637660}" dt="2021-04-03T08:30:01.710" v="8" actId="1076"/>
          <ac:spMkLst>
            <pc:docMk/>
            <pc:sldMk cId="896395589" sldId="360"/>
            <ac:spMk id="7" creationId="{0D54FF38-64D8-44A7-9475-606B0711A5AF}"/>
          </ac:spMkLst>
        </pc:spChg>
      </pc:sldChg>
      <pc:sldChg chg="addSp modSp">
        <pc:chgData name="ゲスト ユーザー" userId="" providerId="Windows Live" clId="Web-{1FDA89EA-1AEC-4B8A-A395-F1B09F637660}" dt="2021-04-03T08:30:13.179" v="13" actId="1076"/>
        <pc:sldMkLst>
          <pc:docMk/>
          <pc:sldMk cId="1864783245" sldId="361"/>
        </pc:sldMkLst>
        <pc:spChg chg="add mod">
          <ac:chgData name="ゲスト ユーザー" userId="" providerId="Windows Live" clId="Web-{1FDA89EA-1AEC-4B8A-A395-F1B09F637660}" dt="2021-04-03T08:30:13.179" v="13" actId="1076"/>
          <ac:spMkLst>
            <pc:docMk/>
            <pc:sldMk cId="1864783245" sldId="361"/>
            <ac:spMk id="11" creationId="{D4C85B58-1C3A-449D-BDCB-C58AEC81D632}"/>
          </ac:spMkLst>
        </pc:spChg>
      </pc:sldChg>
      <pc:sldChg chg="addSp modSp">
        <pc:chgData name="ゲスト ユーザー" userId="" providerId="Windows Live" clId="Web-{1FDA89EA-1AEC-4B8A-A395-F1B09F637660}" dt="2021-04-03T08:30:27.820" v="25" actId="1076"/>
        <pc:sldMkLst>
          <pc:docMk/>
          <pc:sldMk cId="4145547618" sldId="362"/>
        </pc:sldMkLst>
        <pc:spChg chg="add mod">
          <ac:chgData name="ゲスト ユーザー" userId="" providerId="Windows Live" clId="Web-{1FDA89EA-1AEC-4B8A-A395-F1B09F637660}" dt="2021-04-03T08:30:27.820" v="25" actId="1076"/>
          <ac:spMkLst>
            <pc:docMk/>
            <pc:sldMk cId="4145547618" sldId="362"/>
            <ac:spMk id="11" creationId="{DB849DF9-ED29-4769-870A-BA3EE88E7D35}"/>
          </ac:spMkLst>
        </pc:spChg>
      </pc:sldChg>
      <pc:sldChg chg="addSp modSp">
        <pc:chgData name="ゲスト ユーザー" userId="" providerId="Windows Live" clId="Web-{1FDA89EA-1AEC-4B8A-A395-F1B09F637660}" dt="2021-04-03T08:30:40.164" v="29" actId="1076"/>
        <pc:sldMkLst>
          <pc:docMk/>
          <pc:sldMk cId="170404140" sldId="364"/>
        </pc:sldMkLst>
        <pc:spChg chg="add mod">
          <ac:chgData name="ゲスト ユーザー" userId="" providerId="Windows Live" clId="Web-{1FDA89EA-1AEC-4B8A-A395-F1B09F637660}" dt="2021-04-03T08:30:40.164" v="29" actId="1076"/>
          <ac:spMkLst>
            <pc:docMk/>
            <pc:sldMk cId="170404140" sldId="364"/>
            <ac:spMk id="8" creationId="{84EC08BF-8980-4516-B551-FD305EF07C74}"/>
          </ac:spMkLst>
        </pc:spChg>
      </pc:sldChg>
      <pc:sldChg chg="addSp modSp">
        <pc:chgData name="ゲスト ユーザー" userId="" providerId="Windows Live" clId="Web-{1FDA89EA-1AEC-4B8A-A395-F1B09F637660}" dt="2021-04-03T08:31:21.368" v="49" actId="1076"/>
        <pc:sldMkLst>
          <pc:docMk/>
          <pc:sldMk cId="1795561290" sldId="365"/>
        </pc:sldMkLst>
        <pc:spChg chg="add mod">
          <ac:chgData name="ゲスト ユーザー" userId="" providerId="Windows Live" clId="Web-{1FDA89EA-1AEC-4B8A-A395-F1B09F637660}" dt="2021-04-03T08:31:21.368" v="49" actId="1076"/>
          <ac:spMkLst>
            <pc:docMk/>
            <pc:sldMk cId="1795561290" sldId="365"/>
            <ac:spMk id="6" creationId="{4AE5C2BE-E1C8-4DD8-B61E-F148B2779BFB}"/>
          </ac:spMkLst>
        </pc:spChg>
      </pc:sldChg>
      <pc:sldChg chg="addSp modSp">
        <pc:chgData name="ゲスト ユーザー" userId="" providerId="Windows Live" clId="Web-{1FDA89EA-1AEC-4B8A-A395-F1B09F637660}" dt="2021-04-03T08:32:44.275" v="89" actId="1076"/>
        <pc:sldMkLst>
          <pc:docMk/>
          <pc:sldMk cId="3087493695" sldId="366"/>
        </pc:sldMkLst>
        <pc:spChg chg="add mod">
          <ac:chgData name="ゲスト ユーザー" userId="" providerId="Windows Live" clId="Web-{1FDA89EA-1AEC-4B8A-A395-F1B09F637660}" dt="2021-04-03T08:32:20.744" v="76" actId="20577"/>
          <ac:spMkLst>
            <pc:docMk/>
            <pc:sldMk cId="3087493695" sldId="366"/>
            <ac:spMk id="8" creationId="{39F0C017-2B06-4B6C-8906-EF279F9E5B4C}"/>
          </ac:spMkLst>
        </pc:spChg>
        <pc:spChg chg="add mod">
          <ac:chgData name="ゲスト ユーザー" userId="" providerId="Windows Live" clId="Web-{1FDA89EA-1AEC-4B8A-A395-F1B09F637660}" dt="2021-04-03T08:32:34.884" v="83" actId="1076"/>
          <ac:spMkLst>
            <pc:docMk/>
            <pc:sldMk cId="3087493695" sldId="366"/>
            <ac:spMk id="22" creationId="{005B7116-94B3-44A4-8ABA-C37AA763B463}"/>
          </ac:spMkLst>
        </pc:spChg>
        <pc:spChg chg="add mod">
          <ac:chgData name="ゲスト ユーザー" userId="" providerId="Windows Live" clId="Web-{1FDA89EA-1AEC-4B8A-A395-F1B09F637660}" dt="2021-04-03T08:32:44.275" v="89" actId="1076"/>
          <ac:spMkLst>
            <pc:docMk/>
            <pc:sldMk cId="3087493695" sldId="366"/>
            <ac:spMk id="23" creationId="{D49AE06F-4F09-4F3C-B7EA-A43A59FDCD1A}"/>
          </ac:spMkLst>
        </pc:spChg>
      </pc:sldChg>
      <pc:sldChg chg="addSp modSp">
        <pc:chgData name="ゲスト ユーザー" userId="" providerId="Windows Live" clId="Web-{1FDA89EA-1AEC-4B8A-A395-F1B09F637660}" dt="2021-04-03T08:32:07.087" v="71" actId="1076"/>
        <pc:sldMkLst>
          <pc:docMk/>
          <pc:sldMk cId="488341773" sldId="367"/>
        </pc:sldMkLst>
        <pc:spChg chg="add mod">
          <ac:chgData name="ゲスト ユーザー" userId="" providerId="Windows Live" clId="Web-{1FDA89EA-1AEC-4B8A-A395-F1B09F637660}" dt="2021-04-03T08:31:55.618" v="65" actId="1076"/>
          <ac:spMkLst>
            <pc:docMk/>
            <pc:sldMk cId="488341773" sldId="367"/>
            <ac:spMk id="19" creationId="{973233A4-75A0-4EDE-A810-D22253158950}"/>
          </ac:spMkLst>
        </pc:spChg>
        <pc:spChg chg="add mod">
          <ac:chgData name="ゲスト ユーザー" userId="" providerId="Windows Live" clId="Web-{1FDA89EA-1AEC-4B8A-A395-F1B09F637660}" dt="2021-04-03T08:32:07.087" v="71" actId="1076"/>
          <ac:spMkLst>
            <pc:docMk/>
            <pc:sldMk cId="488341773" sldId="367"/>
            <ac:spMk id="36" creationId="{48FA6213-7F55-44A0-8420-6BBAA6356656}"/>
          </ac:spMkLst>
        </pc:spChg>
      </pc:sldChg>
      <pc:sldChg chg="addSp modSp">
        <pc:chgData name="ゲスト ユーザー" userId="" providerId="Windows Live" clId="Web-{1FDA89EA-1AEC-4B8A-A395-F1B09F637660}" dt="2021-04-03T08:33:17.838" v="105" actId="1076"/>
        <pc:sldMkLst>
          <pc:docMk/>
          <pc:sldMk cId="2927455972" sldId="368"/>
        </pc:sldMkLst>
        <pc:spChg chg="add mod">
          <ac:chgData name="ゲスト ユーザー" userId="" providerId="Windows Live" clId="Web-{1FDA89EA-1AEC-4B8A-A395-F1B09F637660}" dt="2021-04-03T08:33:03.635" v="98" actId="1076"/>
          <ac:spMkLst>
            <pc:docMk/>
            <pc:sldMk cId="2927455972" sldId="368"/>
            <ac:spMk id="8" creationId="{A82890AC-8BC9-4935-A33C-0ED0DCF8A93F}"/>
          </ac:spMkLst>
        </pc:spChg>
        <pc:spChg chg="add mod">
          <ac:chgData name="ゲスト ユーザー" userId="" providerId="Windows Live" clId="Web-{1FDA89EA-1AEC-4B8A-A395-F1B09F637660}" dt="2021-04-03T08:33:17.838" v="105" actId="1076"/>
          <ac:spMkLst>
            <pc:docMk/>
            <pc:sldMk cId="2927455972" sldId="368"/>
            <ac:spMk id="20" creationId="{988FD810-2B0C-4D62-94B4-0347A263D29C}"/>
          </ac:spMkLst>
        </pc:spChg>
      </pc:sldChg>
      <pc:sldChg chg="addSp modSp">
        <pc:chgData name="ゲスト ユーザー" userId="" providerId="Windows Live" clId="Web-{1FDA89EA-1AEC-4B8A-A395-F1B09F637660}" dt="2021-04-03T08:33:57.761" v="127" actId="20577"/>
        <pc:sldMkLst>
          <pc:docMk/>
          <pc:sldMk cId="1719630260" sldId="370"/>
        </pc:sldMkLst>
        <pc:spChg chg="add mod">
          <ac:chgData name="ゲスト ユーザー" userId="" providerId="Windows Live" clId="Web-{1FDA89EA-1AEC-4B8A-A395-F1B09F637660}" dt="2021-04-03T08:33:46.620" v="121" actId="1076"/>
          <ac:spMkLst>
            <pc:docMk/>
            <pc:sldMk cId="1719630260" sldId="370"/>
            <ac:spMk id="10" creationId="{3FCC3CBE-CB02-4023-8570-DADD3C271D15}"/>
          </ac:spMkLst>
        </pc:spChg>
        <pc:spChg chg="add mod">
          <ac:chgData name="ゲスト ユーザー" userId="" providerId="Windows Live" clId="Web-{1FDA89EA-1AEC-4B8A-A395-F1B09F637660}" dt="2021-04-03T08:33:57.761" v="127" actId="20577"/>
          <ac:spMkLst>
            <pc:docMk/>
            <pc:sldMk cId="1719630260" sldId="370"/>
            <ac:spMk id="17" creationId="{15CD1711-CDFB-4F2A-95FB-A0012234B73E}"/>
          </ac:spMkLst>
        </pc:spChg>
      </pc:sldChg>
      <pc:sldChg chg="addSp modSp">
        <pc:chgData name="ゲスト ユーザー" userId="" providerId="Windows Live" clId="Web-{1FDA89EA-1AEC-4B8A-A395-F1B09F637660}" dt="2021-04-03T08:33:41.229" v="119" actId="1076"/>
        <pc:sldMkLst>
          <pc:docMk/>
          <pc:sldMk cId="4192991152" sldId="371"/>
        </pc:sldMkLst>
        <pc:spChg chg="add mod">
          <ac:chgData name="ゲスト ユーザー" userId="" providerId="Windows Live" clId="Web-{1FDA89EA-1AEC-4B8A-A395-F1B09F637660}" dt="2021-04-03T08:33:30.151" v="111" actId="1076"/>
          <ac:spMkLst>
            <pc:docMk/>
            <pc:sldMk cId="4192991152" sldId="371"/>
            <ac:spMk id="10" creationId="{59F64507-6136-4A7C-863A-CFE57127DB19}"/>
          </ac:spMkLst>
        </pc:spChg>
        <pc:spChg chg="add mod">
          <ac:chgData name="ゲスト ユーザー" userId="" providerId="Windows Live" clId="Web-{1FDA89EA-1AEC-4B8A-A395-F1B09F637660}" dt="2021-04-03T08:33:41.229" v="119" actId="1076"/>
          <ac:spMkLst>
            <pc:docMk/>
            <pc:sldMk cId="4192991152" sldId="371"/>
            <ac:spMk id="27" creationId="{B1A387E5-E0EE-43E2-9757-4B92045A0543}"/>
          </ac:spMkLst>
        </pc:spChg>
      </pc:sldChg>
      <pc:sldChg chg="addSp modSp">
        <pc:chgData name="ゲスト ユーザー" userId="" providerId="Windows Live" clId="Web-{1FDA89EA-1AEC-4B8A-A395-F1B09F637660}" dt="2021-04-03T08:31:39.962" v="58" actId="14100"/>
        <pc:sldMkLst>
          <pc:docMk/>
          <pc:sldMk cId="2455326282" sldId="372"/>
        </pc:sldMkLst>
        <pc:spChg chg="add mod">
          <ac:chgData name="ゲスト ユーザー" userId="" providerId="Windows Live" clId="Web-{1FDA89EA-1AEC-4B8A-A395-F1B09F637660}" dt="2021-04-03T08:31:39.962" v="58" actId="14100"/>
          <ac:spMkLst>
            <pc:docMk/>
            <pc:sldMk cId="2455326282" sldId="372"/>
            <ac:spMk id="10" creationId="{B8598D7C-ECDA-4E3C-A208-CCC1C2197ECC}"/>
          </ac:spMkLst>
        </pc:spChg>
      </pc:sldChg>
      <pc:sldChg chg="addSp modSp">
        <pc:chgData name="ゲスト ユーザー" userId="" providerId="Windows Live" clId="Web-{1FDA89EA-1AEC-4B8A-A395-F1B09F637660}" dt="2021-04-03T08:34:05.808" v="133" actId="20577"/>
        <pc:sldMkLst>
          <pc:docMk/>
          <pc:sldMk cId="4074803165" sldId="373"/>
        </pc:sldMkLst>
        <pc:spChg chg="add mod">
          <ac:chgData name="ゲスト ユーザー" userId="" providerId="Windows Live" clId="Web-{1FDA89EA-1AEC-4B8A-A395-F1B09F637660}" dt="2021-04-03T08:34:05.808" v="133" actId="20577"/>
          <ac:spMkLst>
            <pc:docMk/>
            <pc:sldMk cId="4074803165" sldId="373"/>
            <ac:spMk id="8" creationId="{44DED4B5-89E5-4B0A-A8CE-764F3C92D4F2}"/>
          </ac:spMkLst>
        </pc:spChg>
      </pc:sldChg>
      <pc:sldChg chg="addSp modSp">
        <pc:chgData name="ゲスト ユーザー" userId="" providerId="Windows Live" clId="Web-{1FDA89EA-1AEC-4B8A-A395-F1B09F637660}" dt="2021-04-03T08:34:17.386" v="137" actId="1076"/>
        <pc:sldMkLst>
          <pc:docMk/>
          <pc:sldMk cId="1254657113" sldId="374"/>
        </pc:sldMkLst>
        <pc:spChg chg="add mod">
          <ac:chgData name="ゲスト ユーザー" userId="" providerId="Windows Live" clId="Web-{1FDA89EA-1AEC-4B8A-A395-F1B09F637660}" dt="2021-04-03T08:34:17.386" v="137" actId="1076"/>
          <ac:spMkLst>
            <pc:docMk/>
            <pc:sldMk cId="1254657113" sldId="374"/>
            <ac:spMk id="11" creationId="{19BE0F5A-43D0-4354-814D-407BFC0DE98D}"/>
          </ac:spMkLst>
        </pc:spChg>
      </pc:sldChg>
      <pc:sldChg chg="addSp modSp">
        <pc:chgData name="ゲスト ユーザー" userId="" providerId="Windows Live" clId="Web-{1FDA89EA-1AEC-4B8A-A395-F1B09F637660}" dt="2021-04-03T08:31:05.352" v="43" actId="20577"/>
        <pc:sldMkLst>
          <pc:docMk/>
          <pc:sldMk cId="2513527215" sldId="376"/>
        </pc:sldMkLst>
        <pc:spChg chg="add mod">
          <ac:chgData name="ゲスト ユーザー" userId="" providerId="Windows Live" clId="Web-{1FDA89EA-1AEC-4B8A-A395-F1B09F637660}" dt="2021-04-03T08:30:56.852" v="37" actId="1076"/>
          <ac:spMkLst>
            <pc:docMk/>
            <pc:sldMk cId="2513527215" sldId="376"/>
            <ac:spMk id="15" creationId="{6D1E2527-906D-4448-8C2C-CBA498894B61}"/>
          </ac:spMkLst>
        </pc:spChg>
        <pc:spChg chg="add mod">
          <ac:chgData name="ゲスト ユーザー" userId="" providerId="Windows Live" clId="Web-{1FDA89EA-1AEC-4B8A-A395-F1B09F637660}" dt="2021-04-03T08:31:05.352" v="43" actId="20577"/>
          <ac:spMkLst>
            <pc:docMk/>
            <pc:sldMk cId="2513527215" sldId="376"/>
            <ac:spMk id="24" creationId="{DDB87BCF-DB16-4907-A694-6559DDDE44A1}"/>
          </ac:spMkLst>
        </pc:spChg>
      </pc:sldChg>
      <pc:sldChg chg="addSp modSp">
        <pc:chgData name="ゲスト ユーザー" userId="" providerId="Windows Live" clId="Web-{1FDA89EA-1AEC-4B8A-A395-F1B09F637660}" dt="2021-04-03T09:17:29.393" v="1195" actId="1076"/>
        <pc:sldMkLst>
          <pc:docMk/>
          <pc:sldMk cId="785968945" sldId="377"/>
        </pc:sldMkLst>
        <pc:spChg chg="add mod">
          <ac:chgData name="ゲスト ユーザー" userId="" providerId="Windows Live" clId="Web-{1FDA89EA-1AEC-4B8A-A395-F1B09F637660}" dt="2021-04-03T08:34:27.464" v="141" actId="20577"/>
          <ac:spMkLst>
            <pc:docMk/>
            <pc:sldMk cId="785968945" sldId="377"/>
            <ac:spMk id="12" creationId="{AE7CC05A-E1AA-486D-8117-BFCE2557035E}"/>
          </ac:spMkLst>
        </pc:spChg>
        <pc:spChg chg="add mod">
          <ac:chgData name="ゲスト ユーザー" userId="" providerId="Windows Live" clId="Web-{1FDA89EA-1AEC-4B8A-A395-F1B09F637660}" dt="2021-04-03T09:17:29.393" v="1195" actId="1076"/>
          <ac:spMkLst>
            <pc:docMk/>
            <pc:sldMk cId="785968945" sldId="377"/>
            <ac:spMk id="14" creationId="{76C152BC-F13C-4F4C-B246-A702D9C340B5}"/>
          </ac:spMkLst>
        </pc:spChg>
      </pc:sldChg>
      <pc:sldChg chg="addSp modSp">
        <pc:chgData name="ゲスト ユーザー" userId="" providerId="Windows Live" clId="Web-{1FDA89EA-1AEC-4B8A-A395-F1B09F637660}" dt="2021-04-03T08:36:49.513" v="202" actId="1076"/>
        <pc:sldMkLst>
          <pc:docMk/>
          <pc:sldMk cId="697717040" sldId="379"/>
        </pc:sldMkLst>
        <pc:spChg chg="add mod">
          <ac:chgData name="ゲスト ユーザー" userId="" providerId="Windows Live" clId="Web-{1FDA89EA-1AEC-4B8A-A395-F1B09F637660}" dt="2021-04-03T08:36:49.513" v="202" actId="1076"/>
          <ac:spMkLst>
            <pc:docMk/>
            <pc:sldMk cId="697717040" sldId="379"/>
            <ac:spMk id="10" creationId="{CBDF3299-3740-4764-A2A8-259D6C19EC8F}"/>
          </ac:spMkLst>
        </pc:spChg>
      </pc:sldChg>
      <pc:sldChg chg="addSp modSp">
        <pc:chgData name="ゲスト ユーザー" userId="" providerId="Windows Live" clId="Web-{1FDA89EA-1AEC-4B8A-A395-F1B09F637660}" dt="2021-04-03T08:37:02.904" v="208" actId="1076"/>
        <pc:sldMkLst>
          <pc:docMk/>
          <pc:sldMk cId="487441661" sldId="380"/>
        </pc:sldMkLst>
        <pc:spChg chg="add mod">
          <ac:chgData name="ゲスト ユーザー" userId="" providerId="Windows Live" clId="Web-{1FDA89EA-1AEC-4B8A-A395-F1B09F637660}" dt="2021-04-03T08:37:02.904" v="208" actId="1076"/>
          <ac:spMkLst>
            <pc:docMk/>
            <pc:sldMk cId="487441661" sldId="380"/>
            <ac:spMk id="8" creationId="{80F636B0-10A4-491B-B70F-66D1AC938406}"/>
          </ac:spMkLst>
        </pc:spChg>
      </pc:sldChg>
      <pc:sldChg chg="addSp modSp">
        <pc:chgData name="ゲスト ユーザー" userId="" providerId="Windows Live" clId="Web-{1FDA89EA-1AEC-4B8A-A395-F1B09F637660}" dt="2021-04-03T08:37:28.701" v="217" actId="20577"/>
        <pc:sldMkLst>
          <pc:docMk/>
          <pc:sldMk cId="2238051154" sldId="381"/>
        </pc:sldMkLst>
        <pc:spChg chg="add mod">
          <ac:chgData name="ゲスト ユーザー" userId="" providerId="Windows Live" clId="Web-{1FDA89EA-1AEC-4B8A-A395-F1B09F637660}" dt="2021-04-03T08:37:19.482" v="213" actId="1076"/>
          <ac:spMkLst>
            <pc:docMk/>
            <pc:sldMk cId="2238051154" sldId="381"/>
            <ac:spMk id="8" creationId="{06374440-92DE-4B5B-A7AE-2C3E1ED63B19}"/>
          </ac:spMkLst>
        </pc:spChg>
        <pc:spChg chg="add mod">
          <ac:chgData name="ゲスト ユーザー" userId="" providerId="Windows Live" clId="Web-{1FDA89EA-1AEC-4B8A-A395-F1B09F637660}" dt="2021-04-03T08:37:28.701" v="217" actId="20577"/>
          <ac:spMkLst>
            <pc:docMk/>
            <pc:sldMk cId="2238051154" sldId="381"/>
            <ac:spMk id="18" creationId="{D9BB7E04-BDD2-47BB-AFEE-FD43AFD7B713}"/>
          </ac:spMkLst>
        </pc:spChg>
      </pc:sldChg>
      <pc:sldChg chg="addSp modSp">
        <pc:chgData name="ゲスト ユーザー" userId="" providerId="Windows Live" clId="Web-{1FDA89EA-1AEC-4B8A-A395-F1B09F637660}" dt="2021-04-03T08:38:59.750" v="254" actId="1076"/>
        <pc:sldMkLst>
          <pc:docMk/>
          <pc:sldMk cId="3960506076" sldId="382"/>
        </pc:sldMkLst>
        <pc:spChg chg="add mod">
          <ac:chgData name="ゲスト ユーザー" userId="" providerId="Windows Live" clId="Web-{1FDA89EA-1AEC-4B8A-A395-F1B09F637660}" dt="2021-04-03T08:38:44.296" v="245" actId="1076"/>
          <ac:spMkLst>
            <pc:docMk/>
            <pc:sldMk cId="3960506076" sldId="382"/>
            <ac:spMk id="7" creationId="{783C89CA-79DE-4CB6-9D91-F240BADF2CA7}"/>
          </ac:spMkLst>
        </pc:spChg>
        <pc:spChg chg="add mod">
          <ac:chgData name="ゲスト ユーザー" userId="" providerId="Windows Live" clId="Web-{1FDA89EA-1AEC-4B8A-A395-F1B09F637660}" dt="2021-04-03T08:38:59.750" v="254" actId="1076"/>
          <ac:spMkLst>
            <pc:docMk/>
            <pc:sldMk cId="3960506076" sldId="382"/>
            <ac:spMk id="9" creationId="{6DC32DA7-54EF-423E-AC03-936C5CDF064F}"/>
          </ac:spMkLst>
        </pc:spChg>
      </pc:sldChg>
      <pc:sldChg chg="addSp modSp">
        <pc:chgData name="ゲスト ユーザー" userId="" providerId="Windows Live" clId="Web-{1FDA89EA-1AEC-4B8A-A395-F1B09F637660}" dt="2021-04-03T08:37:51.358" v="224" actId="20577"/>
        <pc:sldMkLst>
          <pc:docMk/>
          <pc:sldMk cId="1458330479" sldId="383"/>
        </pc:sldMkLst>
        <pc:spChg chg="add mod">
          <ac:chgData name="ゲスト ユーザー" userId="" providerId="Windows Live" clId="Web-{1FDA89EA-1AEC-4B8A-A395-F1B09F637660}" dt="2021-04-03T08:37:37.092" v="219" actId="20577"/>
          <ac:spMkLst>
            <pc:docMk/>
            <pc:sldMk cId="1458330479" sldId="383"/>
            <ac:spMk id="4" creationId="{74149C92-C751-4DFF-9F40-58A6D6D7910C}"/>
          </ac:spMkLst>
        </pc:spChg>
        <pc:spChg chg="add mod">
          <ac:chgData name="ゲスト ユーザー" userId="" providerId="Windows Live" clId="Web-{1FDA89EA-1AEC-4B8A-A395-F1B09F637660}" dt="2021-04-03T08:37:51.358" v="224" actId="20577"/>
          <ac:spMkLst>
            <pc:docMk/>
            <pc:sldMk cId="1458330479" sldId="383"/>
            <ac:spMk id="6" creationId="{AE264B6D-AD9D-44F5-8770-83A8A58D24CB}"/>
          </ac:spMkLst>
        </pc:spChg>
      </pc:sldChg>
      <pc:sldChg chg="addSp modSp">
        <pc:chgData name="ゲスト ユーザー" userId="" providerId="Windows Live" clId="Web-{1FDA89EA-1AEC-4B8A-A395-F1B09F637660}" dt="2021-04-03T08:38:38.624" v="243" actId="1076"/>
        <pc:sldMkLst>
          <pc:docMk/>
          <pc:sldMk cId="2825057280" sldId="384"/>
        </pc:sldMkLst>
        <pc:spChg chg="add">
          <ac:chgData name="ゲスト ユーザー" userId="" providerId="Windows Live" clId="Web-{1FDA89EA-1AEC-4B8A-A395-F1B09F637660}" dt="2021-04-03T08:38:20.640" v="236"/>
          <ac:spMkLst>
            <pc:docMk/>
            <pc:sldMk cId="2825057280" sldId="384"/>
            <ac:spMk id="9" creationId="{964E3A75-94BD-4C1D-9860-60C83AC80F18}"/>
          </ac:spMkLst>
        </pc:spChg>
        <pc:spChg chg="add mod">
          <ac:chgData name="ゲスト ユーザー" userId="" providerId="Windows Live" clId="Web-{1FDA89EA-1AEC-4B8A-A395-F1B09F637660}" dt="2021-04-03T08:38:32.921" v="241" actId="1076"/>
          <ac:spMkLst>
            <pc:docMk/>
            <pc:sldMk cId="2825057280" sldId="384"/>
            <ac:spMk id="13" creationId="{3CDC3EC5-DB0F-48CB-A696-242C767BF051}"/>
          </ac:spMkLst>
        </pc:spChg>
        <pc:spChg chg="add mod">
          <ac:chgData name="ゲスト ユーザー" userId="" providerId="Windows Live" clId="Web-{1FDA89EA-1AEC-4B8A-A395-F1B09F637660}" dt="2021-04-03T08:38:38.624" v="243" actId="1076"/>
          <ac:spMkLst>
            <pc:docMk/>
            <pc:sldMk cId="2825057280" sldId="384"/>
            <ac:spMk id="17" creationId="{456A10AC-45E4-432A-999E-195A4E403A00}"/>
          </ac:spMkLst>
        </pc:spChg>
      </pc:sldChg>
      <pc:sldChg chg="addSp modSp">
        <pc:chgData name="ゲスト ユーザー" userId="" providerId="Windows Live" clId="Web-{1FDA89EA-1AEC-4B8A-A395-F1B09F637660}" dt="2021-04-03T08:38:17.390" v="235" actId="1076"/>
        <pc:sldMkLst>
          <pc:docMk/>
          <pc:sldMk cId="2882285039" sldId="385"/>
        </pc:sldMkLst>
        <pc:spChg chg="add mod">
          <ac:chgData name="ゲスト ユーザー" userId="" providerId="Windows Live" clId="Web-{1FDA89EA-1AEC-4B8A-A395-F1B09F637660}" dt="2021-04-03T08:37:58.811" v="228" actId="20577"/>
          <ac:spMkLst>
            <pc:docMk/>
            <pc:sldMk cId="2882285039" sldId="385"/>
            <ac:spMk id="4" creationId="{8C5D8AF0-ADEC-4845-B225-63BB78DDF126}"/>
          </ac:spMkLst>
        </pc:spChg>
        <pc:spChg chg="add mod">
          <ac:chgData name="ゲスト ユーザー" userId="" providerId="Windows Live" clId="Web-{1FDA89EA-1AEC-4B8A-A395-F1B09F637660}" dt="2021-04-03T08:38:17.390" v="235" actId="1076"/>
          <ac:spMkLst>
            <pc:docMk/>
            <pc:sldMk cId="2882285039" sldId="385"/>
            <ac:spMk id="5" creationId="{AE288A0D-3BEF-4E4C-9B6A-AC3C4A528104}"/>
          </ac:spMkLst>
        </pc:spChg>
      </pc:sldChg>
      <pc:sldChg chg="addSp modSp">
        <pc:chgData name="ゲスト ユーザー" userId="" providerId="Windows Live" clId="Web-{1FDA89EA-1AEC-4B8A-A395-F1B09F637660}" dt="2021-04-03T08:39:41.266" v="268" actId="1076"/>
        <pc:sldMkLst>
          <pc:docMk/>
          <pc:sldMk cId="1763923060" sldId="386"/>
        </pc:sldMkLst>
        <pc:spChg chg="add mod">
          <ac:chgData name="ゲスト ユーザー" userId="" providerId="Windows Live" clId="Web-{1FDA89EA-1AEC-4B8A-A395-F1B09F637660}" dt="2021-04-03T08:39:06.109" v="256" actId="1076"/>
          <ac:spMkLst>
            <pc:docMk/>
            <pc:sldMk cId="1763923060" sldId="386"/>
            <ac:spMk id="8" creationId="{D86F1738-A569-4426-975D-B70239A1C290}"/>
          </ac:spMkLst>
        </pc:spChg>
        <pc:spChg chg="add mod">
          <ac:chgData name="ゲスト ユーザー" userId="" providerId="Windows Live" clId="Web-{1FDA89EA-1AEC-4B8A-A395-F1B09F637660}" dt="2021-04-03T08:39:18.109" v="260" actId="1076"/>
          <ac:spMkLst>
            <pc:docMk/>
            <pc:sldMk cId="1763923060" sldId="386"/>
            <ac:spMk id="9" creationId="{2FB49BC5-2071-45D3-B28D-522FFA318034}"/>
          </ac:spMkLst>
        </pc:spChg>
        <pc:spChg chg="add mod">
          <ac:chgData name="ゲスト ユーザー" userId="" providerId="Windows Live" clId="Web-{1FDA89EA-1AEC-4B8A-A395-F1B09F637660}" dt="2021-04-03T08:39:29.313" v="264" actId="1076"/>
          <ac:spMkLst>
            <pc:docMk/>
            <pc:sldMk cId="1763923060" sldId="386"/>
            <ac:spMk id="11" creationId="{0B784208-D104-4F90-A76A-427FDB8158DC}"/>
          </ac:spMkLst>
        </pc:spChg>
        <pc:spChg chg="add mod">
          <ac:chgData name="ゲスト ユーザー" userId="" providerId="Windows Live" clId="Web-{1FDA89EA-1AEC-4B8A-A395-F1B09F637660}" dt="2021-04-03T08:39:41.266" v="268" actId="1076"/>
          <ac:spMkLst>
            <pc:docMk/>
            <pc:sldMk cId="1763923060" sldId="386"/>
            <ac:spMk id="16" creationId="{662060EC-DD9D-42CF-8511-32F5FD0F3E35}"/>
          </ac:spMkLst>
        </pc:spChg>
      </pc:sldChg>
      <pc:sldChg chg="addSp modSp">
        <pc:chgData name="ゲスト ユーザー" userId="" providerId="Windows Live" clId="Web-{1FDA89EA-1AEC-4B8A-A395-F1B09F637660}" dt="2021-04-03T08:40:59.876" v="296" actId="20577"/>
        <pc:sldMkLst>
          <pc:docMk/>
          <pc:sldMk cId="2804857496" sldId="387"/>
        </pc:sldMkLst>
        <pc:spChg chg="add mod">
          <ac:chgData name="ゲスト ユーザー" userId="" providerId="Windows Live" clId="Web-{1FDA89EA-1AEC-4B8A-A395-F1B09F637660}" dt="2021-04-03T08:40:07.094" v="273" actId="1076"/>
          <ac:spMkLst>
            <pc:docMk/>
            <pc:sldMk cId="2804857496" sldId="387"/>
            <ac:spMk id="5" creationId="{AE0663B6-9CE5-4614-B7CC-F6283606A6A1}"/>
          </ac:spMkLst>
        </pc:spChg>
        <pc:spChg chg="add mod">
          <ac:chgData name="ゲスト ユーザー" userId="" providerId="Windows Live" clId="Web-{1FDA89EA-1AEC-4B8A-A395-F1B09F637660}" dt="2021-04-03T08:40:26.470" v="279" actId="1076"/>
          <ac:spMkLst>
            <pc:docMk/>
            <pc:sldMk cId="2804857496" sldId="387"/>
            <ac:spMk id="27" creationId="{C8FDDF24-BAA8-44F5-9C85-E1E5D5DF453E}"/>
          </ac:spMkLst>
        </pc:spChg>
        <pc:spChg chg="add mod">
          <ac:chgData name="ゲスト ユーザー" userId="" providerId="Windows Live" clId="Web-{1FDA89EA-1AEC-4B8A-A395-F1B09F637660}" dt="2021-04-03T08:40:34.673" v="285" actId="20577"/>
          <ac:spMkLst>
            <pc:docMk/>
            <pc:sldMk cId="2804857496" sldId="387"/>
            <ac:spMk id="28" creationId="{DCB238E8-0C6C-4E26-ABF7-5EE633ADB396}"/>
          </ac:spMkLst>
        </pc:spChg>
        <pc:spChg chg="add mod">
          <ac:chgData name="ゲスト ユーザー" userId="" providerId="Windows Live" clId="Web-{1FDA89EA-1AEC-4B8A-A395-F1B09F637660}" dt="2021-04-03T08:40:51.158" v="292" actId="1076"/>
          <ac:spMkLst>
            <pc:docMk/>
            <pc:sldMk cId="2804857496" sldId="387"/>
            <ac:spMk id="29" creationId="{6B8B02A4-B282-4BE1-8743-0996F1D35BA6}"/>
          </ac:spMkLst>
        </pc:spChg>
        <pc:spChg chg="add mod">
          <ac:chgData name="ゲスト ユーザー" userId="" providerId="Windows Live" clId="Web-{1FDA89EA-1AEC-4B8A-A395-F1B09F637660}" dt="2021-04-03T08:40:59.876" v="296" actId="20577"/>
          <ac:spMkLst>
            <pc:docMk/>
            <pc:sldMk cId="2804857496" sldId="387"/>
            <ac:spMk id="30" creationId="{DD7814C0-2DCE-4B82-8EF2-7FF0775BA503}"/>
          </ac:spMkLst>
        </pc:spChg>
      </pc:sldChg>
      <pc:sldChg chg="addSp modSp">
        <pc:chgData name="ゲスト ユーザー" userId="" providerId="Windows Live" clId="Web-{1FDA89EA-1AEC-4B8A-A395-F1B09F637660}" dt="2021-04-03T09:16:29.001" v="1182" actId="20577"/>
        <pc:sldMkLst>
          <pc:docMk/>
          <pc:sldMk cId="2958665779" sldId="388"/>
        </pc:sldMkLst>
        <pc:spChg chg="add mod">
          <ac:chgData name="ゲスト ユーザー" userId="" providerId="Windows Live" clId="Web-{1FDA89EA-1AEC-4B8A-A395-F1B09F637660}" dt="2021-04-03T08:41:16.627" v="306" actId="1076"/>
          <ac:spMkLst>
            <pc:docMk/>
            <pc:sldMk cId="2958665779" sldId="388"/>
            <ac:spMk id="7" creationId="{A18CE396-CF58-481D-9352-CA178C09D22C}"/>
          </ac:spMkLst>
        </pc:spChg>
        <pc:spChg chg="add mod">
          <ac:chgData name="ゲスト ユーザー" userId="" providerId="Windows Live" clId="Web-{1FDA89EA-1AEC-4B8A-A395-F1B09F637660}" dt="2021-04-03T09:15:26.719" v="1146" actId="1076"/>
          <ac:spMkLst>
            <pc:docMk/>
            <pc:sldMk cId="2958665779" sldId="388"/>
            <ac:spMk id="8" creationId="{28F2B5B2-CD13-46DE-AF9A-243B62FC58AD}"/>
          </ac:spMkLst>
        </pc:spChg>
        <pc:spChg chg="add mod">
          <ac:chgData name="ゲスト ユーザー" userId="" providerId="Windows Live" clId="Web-{1FDA89EA-1AEC-4B8A-A395-F1B09F637660}" dt="2021-04-03T09:15:36.954" v="1152" actId="20577"/>
          <ac:spMkLst>
            <pc:docMk/>
            <pc:sldMk cId="2958665779" sldId="388"/>
            <ac:spMk id="12" creationId="{1047AB8F-1A0E-4FD5-9117-4D625DF0C77B}"/>
          </ac:spMkLst>
        </pc:spChg>
        <pc:spChg chg="add mod">
          <ac:chgData name="ゲスト ユーザー" userId="" providerId="Windows Live" clId="Web-{1FDA89EA-1AEC-4B8A-A395-F1B09F637660}" dt="2021-04-03T09:15:55.610" v="1159" actId="1076"/>
          <ac:spMkLst>
            <pc:docMk/>
            <pc:sldMk cId="2958665779" sldId="388"/>
            <ac:spMk id="13" creationId="{4029ACCF-D140-4502-931C-183A9F8BCF6A}"/>
          </ac:spMkLst>
        </pc:spChg>
        <pc:spChg chg="add mod">
          <ac:chgData name="ゲスト ユーザー" userId="" providerId="Windows Live" clId="Web-{1FDA89EA-1AEC-4B8A-A395-F1B09F637660}" dt="2021-04-03T09:16:05.267" v="1165" actId="20577"/>
          <ac:spMkLst>
            <pc:docMk/>
            <pc:sldMk cId="2958665779" sldId="388"/>
            <ac:spMk id="14" creationId="{D3904675-3E95-4220-95B7-86F9145194E3}"/>
          </ac:spMkLst>
        </pc:spChg>
        <pc:spChg chg="add mod">
          <ac:chgData name="ゲスト ユーザー" userId="" providerId="Windows Live" clId="Web-{1FDA89EA-1AEC-4B8A-A395-F1B09F637660}" dt="2021-04-03T09:16:16.095" v="1171" actId="20577"/>
          <ac:spMkLst>
            <pc:docMk/>
            <pc:sldMk cId="2958665779" sldId="388"/>
            <ac:spMk id="15" creationId="{FAA24A2E-FB4E-4662-97F4-DCBB5149A888}"/>
          </ac:spMkLst>
        </pc:spChg>
        <pc:spChg chg="add mod">
          <ac:chgData name="ゲスト ユーザー" userId="" providerId="Windows Live" clId="Web-{1FDA89EA-1AEC-4B8A-A395-F1B09F637660}" dt="2021-04-03T09:16:29.001" v="1182" actId="20577"/>
          <ac:spMkLst>
            <pc:docMk/>
            <pc:sldMk cId="2958665779" sldId="388"/>
            <ac:spMk id="16" creationId="{1906D32C-0E05-4BC8-B7E5-49D0CFD4A79A}"/>
          </ac:spMkLst>
        </pc:spChg>
      </pc:sldChg>
      <pc:sldChg chg="addSp modSp">
        <pc:chgData name="ゲスト ユーザー" userId="" providerId="Windows Live" clId="Web-{1FDA89EA-1AEC-4B8A-A395-F1B09F637660}" dt="2021-04-03T09:15:15.531" v="1144" actId="20577"/>
        <pc:sldMkLst>
          <pc:docMk/>
          <pc:sldMk cId="4013167309" sldId="389"/>
        </pc:sldMkLst>
        <pc:spChg chg="add mod">
          <ac:chgData name="ゲスト ユーザー" userId="" providerId="Windows Live" clId="Web-{1FDA89EA-1AEC-4B8A-A395-F1B09F637660}" dt="2021-04-03T08:41:27.939" v="312" actId="1076"/>
          <ac:spMkLst>
            <pc:docMk/>
            <pc:sldMk cId="4013167309" sldId="389"/>
            <ac:spMk id="6" creationId="{1854BE69-4146-4EFD-AD06-053808C6D457}"/>
          </ac:spMkLst>
        </pc:spChg>
        <pc:spChg chg="add mod">
          <ac:chgData name="ゲスト ユーザー" userId="" providerId="Windows Live" clId="Web-{1FDA89EA-1AEC-4B8A-A395-F1B09F637660}" dt="2021-04-03T09:14:06.180" v="1108" actId="1076"/>
          <ac:spMkLst>
            <pc:docMk/>
            <pc:sldMk cId="4013167309" sldId="389"/>
            <ac:spMk id="9" creationId="{219F3AD8-F671-4409-A09A-26E53AC60FAE}"/>
          </ac:spMkLst>
        </pc:spChg>
        <pc:spChg chg="add mod">
          <ac:chgData name="ゲスト ユーザー" userId="" providerId="Windows Live" clId="Web-{1FDA89EA-1AEC-4B8A-A395-F1B09F637660}" dt="2021-04-03T08:41:35.549" v="316" actId="20577"/>
          <ac:spMkLst>
            <pc:docMk/>
            <pc:sldMk cId="4013167309" sldId="389"/>
            <ac:spMk id="12" creationId="{2E15CD7C-4741-468F-8F2F-7783305C64E0}"/>
          </ac:spMkLst>
        </pc:spChg>
        <pc:spChg chg="add mod">
          <ac:chgData name="ゲスト ユーザー" userId="" providerId="Windows Live" clId="Web-{1FDA89EA-1AEC-4B8A-A395-F1B09F637660}" dt="2021-04-03T08:41:49.112" v="323" actId="1076"/>
          <ac:spMkLst>
            <pc:docMk/>
            <pc:sldMk cId="4013167309" sldId="389"/>
            <ac:spMk id="13" creationId="{904B826D-9EE1-47F8-B6A8-2788A347B3DB}"/>
          </ac:spMkLst>
        </pc:spChg>
        <pc:spChg chg="add mod">
          <ac:chgData name="ゲスト ユーザー" userId="" providerId="Windows Live" clId="Web-{1FDA89EA-1AEC-4B8A-A395-F1B09F637660}" dt="2021-04-03T08:41:59.955" v="329" actId="1076"/>
          <ac:spMkLst>
            <pc:docMk/>
            <pc:sldMk cId="4013167309" sldId="389"/>
            <ac:spMk id="14" creationId="{48E19E3B-20DD-4020-8370-D79B5DF36FD3}"/>
          </ac:spMkLst>
        </pc:spChg>
        <pc:spChg chg="add mod">
          <ac:chgData name="ゲスト ユーザー" userId="" providerId="Windows Live" clId="Web-{1FDA89EA-1AEC-4B8A-A395-F1B09F637660}" dt="2021-04-03T09:14:14.742" v="1113" actId="20577"/>
          <ac:spMkLst>
            <pc:docMk/>
            <pc:sldMk cId="4013167309" sldId="389"/>
            <ac:spMk id="16" creationId="{08A4810B-3319-4833-93C8-0ACEE719A122}"/>
          </ac:spMkLst>
        </pc:spChg>
        <pc:spChg chg="add mod">
          <ac:chgData name="ゲスト ユーザー" userId="" providerId="Windows Live" clId="Web-{1FDA89EA-1AEC-4B8A-A395-F1B09F637660}" dt="2021-04-03T09:14:26.336" v="1123" actId="20577"/>
          <ac:spMkLst>
            <pc:docMk/>
            <pc:sldMk cId="4013167309" sldId="389"/>
            <ac:spMk id="17" creationId="{2C5E20C4-C458-4379-8362-73D299A82E17}"/>
          </ac:spMkLst>
        </pc:spChg>
        <pc:spChg chg="add mod">
          <ac:chgData name="ゲスト ユーザー" userId="" providerId="Windows Live" clId="Web-{1FDA89EA-1AEC-4B8A-A395-F1B09F637660}" dt="2021-04-03T09:14:35.046" v="1125" actId="1076"/>
          <ac:spMkLst>
            <pc:docMk/>
            <pc:sldMk cId="4013167309" sldId="389"/>
            <ac:spMk id="18" creationId="{CBF26820-5FD6-4EE5-AEDB-85999A5B62FF}"/>
          </ac:spMkLst>
        </pc:spChg>
        <pc:spChg chg="add mod">
          <ac:chgData name="ゲスト ユーザー" userId="" providerId="Windows Live" clId="Web-{1FDA89EA-1AEC-4B8A-A395-F1B09F637660}" dt="2021-04-03T09:14:45.062" v="1130" actId="20577"/>
          <ac:spMkLst>
            <pc:docMk/>
            <pc:sldMk cId="4013167309" sldId="389"/>
            <ac:spMk id="19" creationId="{7503B36B-E23F-4C00-8898-0AA99529F8D2}"/>
          </ac:spMkLst>
        </pc:spChg>
        <pc:spChg chg="add mod">
          <ac:chgData name="ゲスト ユーザー" userId="" providerId="Windows Live" clId="Web-{1FDA89EA-1AEC-4B8A-A395-F1B09F637660}" dt="2021-04-03T09:14:54.750" v="1132" actId="1076"/>
          <ac:spMkLst>
            <pc:docMk/>
            <pc:sldMk cId="4013167309" sldId="389"/>
            <ac:spMk id="20" creationId="{77B5A4AE-CB38-47D2-A6C8-867F45C8B858}"/>
          </ac:spMkLst>
        </pc:spChg>
        <pc:spChg chg="add mod">
          <ac:chgData name="ゲスト ユーザー" userId="" providerId="Windows Live" clId="Web-{1FDA89EA-1AEC-4B8A-A395-F1B09F637660}" dt="2021-04-03T09:15:04.672" v="1138" actId="20577"/>
          <ac:spMkLst>
            <pc:docMk/>
            <pc:sldMk cId="4013167309" sldId="389"/>
            <ac:spMk id="21" creationId="{56CD6B25-2659-4E79-A8BC-AD771C496E29}"/>
          </ac:spMkLst>
        </pc:spChg>
        <pc:spChg chg="add mod">
          <ac:chgData name="ゲスト ユーザー" userId="" providerId="Windows Live" clId="Web-{1FDA89EA-1AEC-4B8A-A395-F1B09F637660}" dt="2021-04-03T09:15:15.531" v="1144" actId="20577"/>
          <ac:spMkLst>
            <pc:docMk/>
            <pc:sldMk cId="4013167309" sldId="389"/>
            <ac:spMk id="22" creationId="{A377A9B4-0A19-423B-B40A-5CB0ABDEED89}"/>
          </ac:spMkLst>
        </pc:spChg>
      </pc:sldChg>
      <pc:sldChg chg="addSp modSp">
        <pc:chgData name="ゲスト ユーザー" userId="" providerId="Windows Live" clId="Web-{1FDA89EA-1AEC-4B8A-A395-F1B09F637660}" dt="2021-04-03T09:13:48.554" v="1100" actId="20577"/>
        <pc:sldMkLst>
          <pc:docMk/>
          <pc:sldMk cId="4192093228" sldId="390"/>
        </pc:sldMkLst>
        <pc:spChg chg="add mod">
          <ac:chgData name="ゲスト ユーザー" userId="" providerId="Windows Live" clId="Web-{1FDA89EA-1AEC-4B8A-A395-F1B09F637660}" dt="2021-04-03T08:42:11.534" v="333" actId="1076"/>
          <ac:spMkLst>
            <pc:docMk/>
            <pc:sldMk cId="4192093228" sldId="390"/>
            <ac:spMk id="5" creationId="{717CA371-BB30-49E5-B48B-713B0664112F}"/>
          </ac:spMkLst>
        </pc:spChg>
        <pc:spChg chg="add mod">
          <ac:chgData name="ゲスト ユーザー" userId="" providerId="Windows Live" clId="Web-{1FDA89EA-1AEC-4B8A-A395-F1B09F637660}" dt="2021-04-03T08:42:23.018" v="338" actId="1076"/>
          <ac:spMkLst>
            <pc:docMk/>
            <pc:sldMk cId="4192093228" sldId="390"/>
            <ac:spMk id="8" creationId="{D510363A-94E6-496B-824E-96BF2F4CD075}"/>
          </ac:spMkLst>
        </pc:spChg>
        <pc:spChg chg="add mod">
          <ac:chgData name="ゲスト ユーザー" userId="" providerId="Windows Live" clId="Web-{1FDA89EA-1AEC-4B8A-A395-F1B09F637660}" dt="2021-04-03T09:13:06.319" v="1074" actId="20577"/>
          <ac:spMkLst>
            <pc:docMk/>
            <pc:sldMk cId="4192093228" sldId="390"/>
            <ac:spMk id="10" creationId="{7247377F-5561-42F0-B4A3-E5DC36BDDABF}"/>
          </ac:spMkLst>
        </pc:spChg>
        <pc:spChg chg="add mod">
          <ac:chgData name="ゲスト ユーザー" userId="" providerId="Windows Live" clId="Web-{1FDA89EA-1AEC-4B8A-A395-F1B09F637660}" dt="2021-04-03T08:42:35.097" v="342" actId="1076"/>
          <ac:spMkLst>
            <pc:docMk/>
            <pc:sldMk cId="4192093228" sldId="390"/>
            <ac:spMk id="14" creationId="{9D4C8008-0692-4169-9F97-CAA399F364C2}"/>
          </ac:spMkLst>
        </pc:spChg>
        <pc:spChg chg="add mod">
          <ac:chgData name="ゲスト ユーザー" userId="" providerId="Windows Live" clId="Web-{1FDA89EA-1AEC-4B8A-A395-F1B09F637660}" dt="2021-04-03T09:13:19.085" v="1083" actId="1076"/>
          <ac:spMkLst>
            <pc:docMk/>
            <pc:sldMk cId="4192093228" sldId="390"/>
            <ac:spMk id="15" creationId="{741C8547-6670-4B51-A7EF-C7FD9097F36C}"/>
          </ac:spMkLst>
        </pc:spChg>
        <pc:spChg chg="add mod">
          <ac:chgData name="ゲスト ユーザー" userId="" providerId="Windows Live" clId="Web-{1FDA89EA-1AEC-4B8A-A395-F1B09F637660}" dt="2021-04-03T09:13:26.960" v="1089" actId="20577"/>
          <ac:spMkLst>
            <pc:docMk/>
            <pc:sldMk cId="4192093228" sldId="390"/>
            <ac:spMk id="16" creationId="{04B7A950-83A3-4A7B-89C0-1B1C97CD837D}"/>
          </ac:spMkLst>
        </pc:spChg>
        <pc:spChg chg="add mod">
          <ac:chgData name="ゲスト ユーザー" userId="" providerId="Windows Live" clId="Web-{1FDA89EA-1AEC-4B8A-A395-F1B09F637660}" dt="2021-04-03T09:13:38.398" v="1094" actId="20577"/>
          <ac:spMkLst>
            <pc:docMk/>
            <pc:sldMk cId="4192093228" sldId="390"/>
            <ac:spMk id="17" creationId="{BDB1FF10-D28E-4E6A-80F9-A1928CB8AE75}"/>
          </ac:spMkLst>
        </pc:spChg>
        <pc:spChg chg="add mod">
          <ac:chgData name="ゲスト ユーザー" userId="" providerId="Windows Live" clId="Web-{1FDA89EA-1AEC-4B8A-A395-F1B09F637660}" dt="2021-04-03T09:13:48.554" v="1100" actId="20577"/>
          <ac:spMkLst>
            <pc:docMk/>
            <pc:sldMk cId="4192093228" sldId="390"/>
            <ac:spMk id="18" creationId="{1F483603-3F35-4046-84C3-E95895C064A8}"/>
          </ac:spMkLst>
        </pc:spChg>
      </pc:sldChg>
      <pc:sldChg chg="addSp delSp modSp">
        <pc:chgData name="ゲスト ユーザー" userId="" providerId="Windows Live" clId="Web-{1FDA89EA-1AEC-4B8A-A395-F1B09F637660}" dt="2021-04-03T09:12:49.709" v="1069" actId="20577"/>
        <pc:sldMkLst>
          <pc:docMk/>
          <pc:sldMk cId="932313351" sldId="391"/>
        </pc:sldMkLst>
        <pc:spChg chg="add mod">
          <ac:chgData name="ゲスト ユーザー" userId="" providerId="Windows Live" clId="Web-{1FDA89EA-1AEC-4B8A-A395-F1B09F637660}" dt="2021-04-03T08:42:42.753" v="345" actId="1076"/>
          <ac:spMkLst>
            <pc:docMk/>
            <pc:sldMk cId="932313351" sldId="391"/>
            <ac:spMk id="5" creationId="{3BBA55B8-8C9C-4D0A-9733-FB0AD7C0D006}"/>
          </ac:spMkLst>
        </pc:spChg>
        <pc:spChg chg="add mod">
          <ac:chgData name="ゲスト ユーザー" userId="" providerId="Windows Live" clId="Web-{1FDA89EA-1AEC-4B8A-A395-F1B09F637660}" dt="2021-04-03T09:10:51.567" v="1020" actId="20577"/>
          <ac:spMkLst>
            <pc:docMk/>
            <pc:sldMk cId="932313351" sldId="391"/>
            <ac:spMk id="9" creationId="{46BBE9E9-75CE-477F-ACD0-7D2DFB2BB96B}"/>
          </ac:spMkLst>
        </pc:spChg>
        <pc:spChg chg="add mod">
          <ac:chgData name="ゲスト ユーザー" userId="" providerId="Windows Live" clId="Web-{1FDA89EA-1AEC-4B8A-A395-F1B09F637660}" dt="2021-04-03T08:42:54.816" v="352" actId="1076"/>
          <ac:spMkLst>
            <pc:docMk/>
            <pc:sldMk cId="932313351" sldId="391"/>
            <ac:spMk id="12" creationId="{8E8A13B0-3E01-4E1F-BE05-661847E296C6}"/>
          </ac:spMkLst>
        </pc:spChg>
        <pc:spChg chg="add mod">
          <ac:chgData name="ゲスト ユーザー" userId="" providerId="Windows Live" clId="Web-{1FDA89EA-1AEC-4B8A-A395-F1B09F637660}" dt="2021-04-03T08:43:11.488" v="358" actId="20577"/>
          <ac:spMkLst>
            <pc:docMk/>
            <pc:sldMk cId="932313351" sldId="391"/>
            <ac:spMk id="13" creationId="{44C9D6E0-A2B0-4D3A-A13E-882E4EA2CFF3}"/>
          </ac:spMkLst>
        </pc:spChg>
        <pc:spChg chg="add mod">
          <ac:chgData name="ゲスト ユーザー" userId="" providerId="Windows Live" clId="Web-{1FDA89EA-1AEC-4B8A-A395-F1B09F637660}" dt="2021-04-03T09:11:03.348" v="1027" actId="20577"/>
          <ac:spMkLst>
            <pc:docMk/>
            <pc:sldMk cId="932313351" sldId="391"/>
            <ac:spMk id="15" creationId="{66D15C2C-DE41-4107-99B5-D109F87F60BE}"/>
          </ac:spMkLst>
        </pc:spChg>
        <pc:spChg chg="add mod">
          <ac:chgData name="ゲスト ユーザー" userId="" providerId="Windows Live" clId="Web-{1FDA89EA-1AEC-4B8A-A395-F1B09F637660}" dt="2021-04-03T09:11:15.114" v="1034" actId="20577"/>
          <ac:spMkLst>
            <pc:docMk/>
            <pc:sldMk cId="932313351" sldId="391"/>
            <ac:spMk id="16" creationId="{B9E45438-3FC2-43AA-A868-9BB12AD2DDDC}"/>
          </ac:spMkLst>
        </pc:spChg>
        <pc:spChg chg="add mod">
          <ac:chgData name="ゲスト ユーザー" userId="" providerId="Windows Live" clId="Web-{1FDA89EA-1AEC-4B8A-A395-F1B09F637660}" dt="2021-04-03T09:11:25.255" v="1037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1FDA89EA-1AEC-4B8A-A395-F1B09F637660}" dt="2021-04-03T09:11:30.849" v="1039" actId="1076"/>
          <ac:spMkLst>
            <pc:docMk/>
            <pc:sldMk cId="932313351" sldId="391"/>
            <ac:spMk id="18" creationId="{626BEF18-8F69-440F-A756-68C596683AC8}"/>
          </ac:spMkLst>
        </pc:spChg>
        <pc:spChg chg="add del">
          <ac:chgData name="ゲスト ユーザー" userId="" providerId="Windows Live" clId="Web-{1FDA89EA-1AEC-4B8A-A395-F1B09F637660}" dt="2021-04-03T09:11:38.677" v="1041"/>
          <ac:spMkLst>
            <pc:docMk/>
            <pc:sldMk cId="932313351" sldId="391"/>
            <ac:spMk id="19" creationId="{0D1CE5B4-D09B-450F-8966-409E83149FFE}"/>
          </ac:spMkLst>
        </pc:spChg>
        <pc:spChg chg="add mod">
          <ac:chgData name="ゲスト ユーザー" userId="" providerId="Windows Live" clId="Web-{1FDA89EA-1AEC-4B8A-A395-F1B09F637660}" dt="2021-04-03T09:11:47.880" v="1043" actId="1076"/>
          <ac:spMkLst>
            <pc:docMk/>
            <pc:sldMk cId="932313351" sldId="391"/>
            <ac:spMk id="20" creationId="{64EF5590-6B5B-4EAF-AE26-83A509D7E230}"/>
          </ac:spMkLst>
        </pc:spChg>
        <pc:spChg chg="add mod">
          <ac:chgData name="ゲスト ユーザー" userId="" providerId="Windows Live" clId="Web-{1FDA89EA-1AEC-4B8A-A395-F1B09F637660}" dt="2021-04-03T09:12:03.427" v="1050" actId="20577"/>
          <ac:spMkLst>
            <pc:docMk/>
            <pc:sldMk cId="932313351" sldId="391"/>
            <ac:spMk id="21" creationId="{E33C87B5-EBF2-43AF-A585-C43474341B95}"/>
          </ac:spMkLst>
        </pc:spChg>
        <pc:spChg chg="add mod">
          <ac:chgData name="ゲスト ユーザー" userId="" providerId="Windows Live" clId="Web-{1FDA89EA-1AEC-4B8A-A395-F1B09F637660}" dt="2021-04-03T09:12:14.318" v="1052" actId="1076"/>
          <ac:spMkLst>
            <pc:docMk/>
            <pc:sldMk cId="932313351" sldId="391"/>
            <ac:spMk id="22" creationId="{E9F0235B-D435-4B10-869F-BD9CB01F5AD1}"/>
          </ac:spMkLst>
        </pc:spChg>
        <pc:spChg chg="add mod">
          <ac:chgData name="ゲスト ユーザー" userId="" providerId="Windows Live" clId="Web-{1FDA89EA-1AEC-4B8A-A395-F1B09F637660}" dt="2021-04-03T09:12:19.396" v="1054" actId="1076"/>
          <ac:spMkLst>
            <pc:docMk/>
            <pc:sldMk cId="932313351" sldId="391"/>
            <ac:spMk id="23" creationId="{33E67E03-C2E9-45C4-9BB5-A2A5C7E25F1B}"/>
          </ac:spMkLst>
        </pc:spChg>
        <pc:spChg chg="add mod">
          <ac:chgData name="ゲスト ユーザー" userId="" providerId="Windows Live" clId="Web-{1FDA89EA-1AEC-4B8A-A395-F1B09F637660}" dt="2021-04-03T09:12:31.193" v="1060" actId="20577"/>
          <ac:spMkLst>
            <pc:docMk/>
            <pc:sldMk cId="932313351" sldId="391"/>
            <ac:spMk id="24" creationId="{BB917684-187F-45E1-80CE-4A704C3F229B}"/>
          </ac:spMkLst>
        </pc:spChg>
        <pc:spChg chg="add mod">
          <ac:chgData name="ゲスト ユーザー" userId="" providerId="Windows Live" clId="Web-{1FDA89EA-1AEC-4B8A-A395-F1B09F637660}" dt="2021-04-03T09:12:42.819" v="1066" actId="20577"/>
          <ac:spMkLst>
            <pc:docMk/>
            <pc:sldMk cId="932313351" sldId="391"/>
            <ac:spMk id="25" creationId="{CC236466-F15E-4116-97E6-4C2163A7D9A8}"/>
          </ac:spMkLst>
        </pc:spChg>
        <pc:spChg chg="add mod">
          <ac:chgData name="ゲスト ユーザー" userId="" providerId="Windows Live" clId="Web-{1FDA89EA-1AEC-4B8A-A395-F1B09F637660}" dt="2021-04-03T09:12:49.709" v="1069" actId="20577"/>
          <ac:spMkLst>
            <pc:docMk/>
            <pc:sldMk cId="932313351" sldId="391"/>
            <ac:spMk id="26" creationId="{AE94A834-9257-43E6-983E-CB0FB60535AC}"/>
          </ac:spMkLst>
        </pc:spChg>
      </pc:sldChg>
      <pc:sldChg chg="addSp modSp">
        <pc:chgData name="ゲスト ユーザー" userId="" providerId="Windows Live" clId="Web-{1FDA89EA-1AEC-4B8A-A395-F1B09F637660}" dt="2021-04-03T09:10:28.004" v="1013" actId="20577"/>
        <pc:sldMkLst>
          <pc:docMk/>
          <pc:sldMk cId="3705177428" sldId="392"/>
        </pc:sldMkLst>
        <pc:spChg chg="add mod">
          <ac:chgData name="ゲスト ユーザー" userId="" providerId="Windows Live" clId="Web-{1FDA89EA-1AEC-4B8A-A395-F1B09F637660}" dt="2021-04-03T08:43:31.941" v="364" actId="20577"/>
          <ac:spMkLst>
            <pc:docMk/>
            <pc:sldMk cId="3705177428" sldId="392"/>
            <ac:spMk id="6" creationId="{3399BF8E-E192-4BD7-8213-FF705D8D0609}"/>
          </ac:spMkLst>
        </pc:spChg>
        <pc:spChg chg="add mod">
          <ac:chgData name="ゲスト ユーザー" userId="" providerId="Windows Live" clId="Web-{1FDA89EA-1AEC-4B8A-A395-F1B09F637660}" dt="2021-04-03T09:09:13.143" v="979" actId="20577"/>
          <ac:spMkLst>
            <pc:docMk/>
            <pc:sldMk cId="3705177428" sldId="392"/>
            <ac:spMk id="7" creationId="{BB037065-3D0C-4EE3-BAA7-09CBE492B83D}"/>
          </ac:spMkLst>
        </pc:spChg>
        <pc:spChg chg="add mod">
          <ac:chgData name="ゲスト ユーザー" userId="" providerId="Windows Live" clId="Web-{1FDA89EA-1AEC-4B8A-A395-F1B09F637660}" dt="2021-04-03T08:43:41.191" v="369" actId="1076"/>
          <ac:spMkLst>
            <pc:docMk/>
            <pc:sldMk cId="3705177428" sldId="392"/>
            <ac:spMk id="10" creationId="{AD3B4283-BEB4-4069-9960-4191E5E262E2}"/>
          </ac:spMkLst>
        </pc:spChg>
        <pc:spChg chg="add mod">
          <ac:chgData name="ゲスト ユーザー" userId="" providerId="Windows Live" clId="Web-{1FDA89EA-1AEC-4B8A-A395-F1B09F637660}" dt="2021-04-03T09:09:24.471" v="986" actId="20577"/>
          <ac:spMkLst>
            <pc:docMk/>
            <pc:sldMk cId="3705177428" sldId="392"/>
            <ac:spMk id="12" creationId="{DB211187-B2E2-4176-91FE-66E7A50B17C7}"/>
          </ac:spMkLst>
        </pc:spChg>
        <pc:spChg chg="add mod">
          <ac:chgData name="ゲスト ユーザー" userId="" providerId="Windows Live" clId="Web-{1FDA89EA-1AEC-4B8A-A395-F1B09F637660}" dt="2021-04-03T09:09:36.315" v="995" actId="20577"/>
          <ac:spMkLst>
            <pc:docMk/>
            <pc:sldMk cId="3705177428" sldId="392"/>
            <ac:spMk id="13" creationId="{1DE102DE-5BAB-4AF6-97A5-8C5C95212096}"/>
          </ac:spMkLst>
        </pc:spChg>
        <pc:spChg chg="add mod">
          <ac:chgData name="ゲスト ユーザー" userId="" providerId="Windows Live" clId="Web-{1FDA89EA-1AEC-4B8A-A395-F1B09F637660}" dt="2021-04-03T09:09:47.362" v="1002" actId="20577"/>
          <ac:spMkLst>
            <pc:docMk/>
            <pc:sldMk cId="3705177428" sldId="392"/>
            <ac:spMk id="14" creationId="{EAFD6B42-49F4-48BE-90B4-7357F3DF6FC4}"/>
          </ac:spMkLst>
        </pc:spChg>
        <pc:spChg chg="add mod">
          <ac:chgData name="ゲスト ユーザー" userId="" providerId="Windows Live" clId="Web-{1FDA89EA-1AEC-4B8A-A395-F1B09F637660}" dt="2021-04-03T09:10:28.004" v="1013" actId="20577"/>
          <ac:spMkLst>
            <pc:docMk/>
            <pc:sldMk cId="3705177428" sldId="392"/>
            <ac:spMk id="15" creationId="{9AA35859-4180-4C7A-A2DC-8920D9E6EE17}"/>
          </ac:spMkLst>
        </pc:spChg>
      </pc:sldChg>
      <pc:sldChg chg="addSp modSp">
        <pc:chgData name="ゲスト ユーザー" userId="" providerId="Windows Live" clId="Web-{1FDA89EA-1AEC-4B8A-A395-F1B09F637660}" dt="2021-04-03T08:54:08.670" v="622" actId="20577"/>
        <pc:sldMkLst>
          <pc:docMk/>
          <pc:sldMk cId="3855619363" sldId="393"/>
        </pc:sldMkLst>
        <pc:spChg chg="add mod">
          <ac:chgData name="ゲスト ユーザー" userId="" providerId="Windows Live" clId="Web-{1FDA89EA-1AEC-4B8A-A395-F1B09F637660}" dt="2021-04-03T08:46:06.147" v="424" actId="1076"/>
          <ac:spMkLst>
            <pc:docMk/>
            <pc:sldMk cId="3855619363" sldId="393"/>
            <ac:spMk id="5" creationId="{265D6F77-136D-488F-9B41-AE577A8CE8CC}"/>
          </ac:spMkLst>
        </pc:spChg>
        <pc:spChg chg="add mod">
          <ac:chgData name="ゲスト ユーザー" userId="" providerId="Windows Live" clId="Web-{1FDA89EA-1AEC-4B8A-A395-F1B09F637660}" dt="2021-04-03T08:53:44.529" v="605" actId="20577"/>
          <ac:spMkLst>
            <pc:docMk/>
            <pc:sldMk cId="3855619363" sldId="393"/>
            <ac:spMk id="6" creationId="{AB7B2A95-4B1B-47DE-9A42-55019D757B95}"/>
          </ac:spMkLst>
        </pc:spChg>
        <pc:spChg chg="add mod">
          <ac:chgData name="ゲスト ユーザー" userId="" providerId="Windows Live" clId="Web-{1FDA89EA-1AEC-4B8A-A395-F1B09F637660}" dt="2021-04-03T08:53:58.357" v="610" actId="20577"/>
          <ac:spMkLst>
            <pc:docMk/>
            <pc:sldMk cId="3855619363" sldId="393"/>
            <ac:spMk id="12" creationId="{33BF9A5A-5CD5-4E5B-BC44-F13B122BA58A}"/>
          </ac:spMkLst>
        </pc:spChg>
        <pc:spChg chg="add mod">
          <ac:chgData name="ゲスト ユーザー" userId="" providerId="Windows Live" clId="Web-{1FDA89EA-1AEC-4B8A-A395-F1B09F637660}" dt="2021-04-03T08:54:08.670" v="622" actId="20577"/>
          <ac:spMkLst>
            <pc:docMk/>
            <pc:sldMk cId="3855619363" sldId="393"/>
            <ac:spMk id="13" creationId="{BDEEAE6E-10DD-455D-AE3E-AB962317D8B4}"/>
          </ac:spMkLst>
        </pc:spChg>
      </pc:sldChg>
      <pc:sldChg chg="addSp modSp">
        <pc:chgData name="ゲスト ユーザー" userId="" providerId="Windows Live" clId="Web-{1FDA89EA-1AEC-4B8A-A395-F1B09F637660}" dt="2021-04-03T09:08:48.346" v="968" actId="1076"/>
        <pc:sldMkLst>
          <pc:docMk/>
          <pc:sldMk cId="1437993562" sldId="394"/>
        </pc:sldMkLst>
        <pc:spChg chg="mod">
          <ac:chgData name="ゲスト ユーザー" userId="" providerId="Windows Live" clId="Web-{1FDA89EA-1AEC-4B8A-A395-F1B09F637660}" dt="2021-04-03T09:06:54.219" v="902" actId="14100"/>
          <ac:spMkLst>
            <pc:docMk/>
            <pc:sldMk cId="1437993562" sldId="394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3:48.707" v="372" actId="20577"/>
          <ac:spMkLst>
            <pc:docMk/>
            <pc:sldMk cId="1437993562" sldId="394"/>
            <ac:spMk id="5" creationId="{1000A754-F225-442B-B374-AF0484F749FA}"/>
          </ac:spMkLst>
        </pc:spChg>
        <pc:spChg chg="add mod">
          <ac:chgData name="ゲスト ユーザー" userId="" providerId="Windows Live" clId="Web-{1FDA89EA-1AEC-4B8A-A395-F1B09F637660}" dt="2021-04-03T09:07:13.172" v="909" actId="20577"/>
          <ac:spMkLst>
            <pc:docMk/>
            <pc:sldMk cId="1437993562" sldId="394"/>
            <ac:spMk id="8" creationId="{7E2B0D25-2428-4377-97A1-A2B406444EC4}"/>
          </ac:spMkLst>
        </pc:spChg>
        <pc:spChg chg="add mod">
          <ac:chgData name="ゲスト ユーザー" userId="" providerId="Windows Live" clId="Web-{1FDA89EA-1AEC-4B8A-A395-F1B09F637660}" dt="2021-04-03T09:07:22.907" v="919" actId="20577"/>
          <ac:spMkLst>
            <pc:docMk/>
            <pc:sldMk cId="1437993562" sldId="394"/>
            <ac:spMk id="12" creationId="{1F587612-59FE-4068-B52B-10C3E01C85B3}"/>
          </ac:spMkLst>
        </pc:spChg>
        <pc:spChg chg="add mod">
          <ac:chgData name="ゲスト ユーザー" userId="" providerId="Windows Live" clId="Web-{1FDA89EA-1AEC-4B8A-A395-F1B09F637660}" dt="2021-04-03T09:07:39.860" v="933" actId="1076"/>
          <ac:spMkLst>
            <pc:docMk/>
            <pc:sldMk cId="1437993562" sldId="394"/>
            <ac:spMk id="13" creationId="{C55FFF93-9CEF-4489-96A2-5FD524807D4D}"/>
          </ac:spMkLst>
        </pc:spChg>
        <pc:spChg chg="add mod">
          <ac:chgData name="ゲスト ユーザー" userId="" providerId="Windows Live" clId="Web-{1FDA89EA-1AEC-4B8A-A395-F1B09F637660}" dt="2021-04-03T09:07:49.298" v="941" actId="20577"/>
          <ac:spMkLst>
            <pc:docMk/>
            <pc:sldMk cId="1437993562" sldId="394"/>
            <ac:spMk id="14" creationId="{693DED74-75F3-4EBB-9DB6-CCB2A3BB7744}"/>
          </ac:spMkLst>
        </pc:spChg>
        <pc:spChg chg="add mod">
          <ac:chgData name="ゲスト ユーザー" userId="" providerId="Windows Live" clId="Web-{1FDA89EA-1AEC-4B8A-A395-F1B09F637660}" dt="2021-04-03T09:08:02.314" v="952" actId="20577"/>
          <ac:spMkLst>
            <pc:docMk/>
            <pc:sldMk cId="1437993562" sldId="394"/>
            <ac:spMk id="15" creationId="{9FC12C77-11ED-4F27-87D6-8686E8A172DA}"/>
          </ac:spMkLst>
        </pc:spChg>
        <pc:spChg chg="add mod">
          <ac:chgData name="ゲスト ユーザー" userId="" providerId="Windows Live" clId="Web-{1FDA89EA-1AEC-4B8A-A395-F1B09F637660}" dt="2021-04-03T09:08:08.032" v="954" actId="1076"/>
          <ac:spMkLst>
            <pc:docMk/>
            <pc:sldMk cId="1437993562" sldId="394"/>
            <ac:spMk id="16" creationId="{EBC90CA9-93AF-4B0A-99AD-F8636207FCEA}"/>
          </ac:spMkLst>
        </pc:spChg>
        <pc:spChg chg="add mod">
          <ac:chgData name="ゲスト ユーザー" userId="" providerId="Windows Live" clId="Web-{1FDA89EA-1AEC-4B8A-A395-F1B09F637660}" dt="2021-04-03T09:08:16.345" v="956" actId="1076"/>
          <ac:spMkLst>
            <pc:docMk/>
            <pc:sldMk cId="1437993562" sldId="394"/>
            <ac:spMk id="17" creationId="{B4388FD5-EB8F-4B83-A39C-41A0FD30FB9C}"/>
          </ac:spMkLst>
        </pc:spChg>
        <pc:spChg chg="add mod">
          <ac:chgData name="ゲスト ユーザー" userId="" providerId="Windows Live" clId="Web-{1FDA89EA-1AEC-4B8A-A395-F1B09F637660}" dt="2021-04-03T09:08:23.033" v="958" actId="1076"/>
          <ac:spMkLst>
            <pc:docMk/>
            <pc:sldMk cId="1437993562" sldId="394"/>
            <ac:spMk id="18" creationId="{F7176565-E426-4E08-8572-7871E7142BD7}"/>
          </ac:spMkLst>
        </pc:spChg>
        <pc:spChg chg="add mod">
          <ac:chgData name="ゲスト ユーザー" userId="" providerId="Windows Live" clId="Web-{1FDA89EA-1AEC-4B8A-A395-F1B09F637660}" dt="2021-04-03T09:08:31.393" v="963" actId="20577"/>
          <ac:spMkLst>
            <pc:docMk/>
            <pc:sldMk cId="1437993562" sldId="394"/>
            <ac:spMk id="19" creationId="{3846DD01-FC87-4B7F-BA79-311B7795D219}"/>
          </ac:spMkLst>
        </pc:spChg>
        <pc:spChg chg="add mod">
          <ac:chgData name="ゲスト ユーザー" userId="" providerId="Windows Live" clId="Web-{1FDA89EA-1AEC-4B8A-A395-F1B09F637660}" dt="2021-04-03T09:08:48.346" v="968" actId="1076"/>
          <ac:spMkLst>
            <pc:docMk/>
            <pc:sldMk cId="1437993562" sldId="394"/>
            <ac:spMk id="20" creationId="{E3C31FB5-149F-4012-AB12-C68F1F50EE89}"/>
          </ac:spMkLst>
        </pc:spChg>
      </pc:sldChg>
      <pc:sldChg chg="addSp modSp">
        <pc:chgData name="ゲスト ユーザー" userId="" providerId="Windows Live" clId="Web-{1FDA89EA-1AEC-4B8A-A395-F1B09F637660}" dt="2021-04-03T08:51:44.965" v="556" actId="20577"/>
        <pc:sldMkLst>
          <pc:docMk/>
          <pc:sldMk cId="3369891257" sldId="395"/>
        </pc:sldMkLst>
        <pc:spChg chg="mod">
          <ac:chgData name="ゲスト ユーザー" userId="" providerId="Windows Live" clId="Web-{1FDA89EA-1AEC-4B8A-A395-F1B09F637660}" dt="2021-04-03T08:50:16.275" v="520" actId="20577"/>
          <ac:spMkLst>
            <pc:docMk/>
            <pc:sldMk cId="3369891257" sldId="395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6:36.444" v="443" actId="20577"/>
          <ac:spMkLst>
            <pc:docMk/>
            <pc:sldMk cId="3369891257" sldId="395"/>
            <ac:spMk id="5" creationId="{629CCC97-B0ED-4D87-B313-FA1A2BEC3285}"/>
          </ac:spMkLst>
        </pc:spChg>
        <pc:spChg chg="add mod">
          <ac:chgData name="ゲスト ユーザー" userId="" providerId="Windows Live" clId="Web-{1FDA89EA-1AEC-4B8A-A395-F1B09F637660}" dt="2021-04-03T08:48:44.618" v="486" actId="20577"/>
          <ac:spMkLst>
            <pc:docMk/>
            <pc:sldMk cId="3369891257" sldId="395"/>
            <ac:spMk id="13" creationId="{099958F0-2689-4A42-91E6-698E75DC2B6B}"/>
          </ac:spMkLst>
        </pc:spChg>
        <pc:spChg chg="add mod">
          <ac:chgData name="ゲスト ユーザー" userId="" providerId="Windows Live" clId="Web-{1FDA89EA-1AEC-4B8A-A395-F1B09F637660}" dt="2021-04-03T08:46:44.694" v="446" actId="20577"/>
          <ac:spMkLst>
            <pc:docMk/>
            <pc:sldMk cId="3369891257" sldId="395"/>
            <ac:spMk id="17" creationId="{6EF1543E-400F-4276-A5DA-DE065619B713}"/>
          </ac:spMkLst>
        </pc:spChg>
        <pc:spChg chg="add mod">
          <ac:chgData name="ゲスト ユーザー" userId="" providerId="Windows Live" clId="Web-{1FDA89EA-1AEC-4B8A-A395-F1B09F637660}" dt="2021-04-03T08:49:57.322" v="516" actId="1076"/>
          <ac:spMkLst>
            <pc:docMk/>
            <pc:sldMk cId="3369891257" sldId="395"/>
            <ac:spMk id="20" creationId="{F10D89DF-7C17-42E4-9DEC-3C8B1F1111EF}"/>
          </ac:spMkLst>
        </pc:spChg>
        <pc:spChg chg="add mod">
          <ac:chgData name="ゲスト ユーザー" userId="" providerId="Windows Live" clId="Web-{1FDA89EA-1AEC-4B8A-A395-F1B09F637660}" dt="2021-04-03T08:51:15.198" v="546" actId="1076"/>
          <ac:spMkLst>
            <pc:docMk/>
            <pc:sldMk cId="3369891257" sldId="395"/>
            <ac:spMk id="21" creationId="{8D69CF63-96DE-440E-9EAE-5C8094AEEA18}"/>
          </ac:spMkLst>
        </pc:spChg>
        <pc:spChg chg="add mod">
          <ac:chgData name="ゲスト ユーザー" userId="" providerId="Windows Live" clId="Web-{1FDA89EA-1AEC-4B8A-A395-F1B09F637660}" dt="2021-04-03T08:49:20.368" v="500" actId="20577"/>
          <ac:spMkLst>
            <pc:docMk/>
            <pc:sldMk cId="3369891257" sldId="395"/>
            <ac:spMk id="22" creationId="{6CDB08D9-1579-40B0-92ED-F1204A6201F7}"/>
          </ac:spMkLst>
        </pc:spChg>
        <pc:spChg chg="add mod">
          <ac:chgData name="ゲスト ユーザー" userId="" providerId="Windows Live" clId="Web-{1FDA89EA-1AEC-4B8A-A395-F1B09F637660}" dt="2021-04-03T08:49:33.306" v="505" actId="20577"/>
          <ac:spMkLst>
            <pc:docMk/>
            <pc:sldMk cId="3369891257" sldId="395"/>
            <ac:spMk id="23" creationId="{3BCDF3F5-70D9-431F-AF71-12FE2B58C737}"/>
          </ac:spMkLst>
        </pc:spChg>
        <pc:spChg chg="add mod">
          <ac:chgData name="ゲスト ユーザー" userId="" providerId="Windows Live" clId="Web-{1FDA89EA-1AEC-4B8A-A395-F1B09F637660}" dt="2021-04-03T08:49:50.369" v="515" actId="20577"/>
          <ac:spMkLst>
            <pc:docMk/>
            <pc:sldMk cId="3369891257" sldId="395"/>
            <ac:spMk id="24" creationId="{98E66EDE-4DA3-435F-A667-F7F026A82FFE}"/>
          </ac:spMkLst>
        </pc:spChg>
        <pc:spChg chg="add mod">
          <ac:chgData name="ゲスト ユーザー" userId="" providerId="Windows Live" clId="Web-{1FDA89EA-1AEC-4B8A-A395-F1B09F637660}" dt="2021-04-03T08:50:33.244" v="529" actId="20577"/>
          <ac:spMkLst>
            <pc:docMk/>
            <pc:sldMk cId="3369891257" sldId="395"/>
            <ac:spMk id="25" creationId="{D5D51F57-78A6-4BFA-BE7E-FA3F91B7F4B9}"/>
          </ac:spMkLst>
        </pc:spChg>
        <pc:spChg chg="add mod">
          <ac:chgData name="ゲスト ユーザー" userId="" providerId="Windows Live" clId="Web-{1FDA89EA-1AEC-4B8A-A395-F1B09F637660}" dt="2021-04-03T08:50:26.713" v="524" actId="1076"/>
          <ac:spMkLst>
            <pc:docMk/>
            <pc:sldMk cId="3369891257" sldId="395"/>
            <ac:spMk id="26" creationId="{7CE06785-E0EC-45B1-9C4B-0C3C54891590}"/>
          </ac:spMkLst>
        </pc:spChg>
        <pc:spChg chg="add mod">
          <ac:chgData name="ゲスト ユーザー" userId="" providerId="Windows Live" clId="Web-{1FDA89EA-1AEC-4B8A-A395-F1B09F637660}" dt="2021-04-03T08:50:42.807" v="534" actId="20577"/>
          <ac:spMkLst>
            <pc:docMk/>
            <pc:sldMk cId="3369891257" sldId="395"/>
            <ac:spMk id="27" creationId="{C08204D5-E301-4319-B5FC-BA5FE71E13AA}"/>
          </ac:spMkLst>
        </pc:spChg>
        <pc:spChg chg="add mod">
          <ac:chgData name="ゲスト ユーザー" userId="" providerId="Windows Live" clId="Web-{1FDA89EA-1AEC-4B8A-A395-F1B09F637660}" dt="2021-04-03T08:50:56.682" v="538" actId="1076"/>
          <ac:spMkLst>
            <pc:docMk/>
            <pc:sldMk cId="3369891257" sldId="395"/>
            <ac:spMk id="28" creationId="{E3C74C9B-7542-4A43-9314-BADEB2F03A84}"/>
          </ac:spMkLst>
        </pc:spChg>
        <pc:spChg chg="add mod">
          <ac:chgData name="ゲスト ユーザー" userId="" providerId="Windows Live" clId="Web-{1FDA89EA-1AEC-4B8A-A395-F1B09F637660}" dt="2021-04-03T08:51:11.683" v="545" actId="1076"/>
          <ac:spMkLst>
            <pc:docMk/>
            <pc:sldMk cId="3369891257" sldId="395"/>
            <ac:spMk id="29" creationId="{802B2D07-F5FB-4CC4-ACD3-2578BF08733B}"/>
          </ac:spMkLst>
        </pc:spChg>
        <pc:spChg chg="add mod">
          <ac:chgData name="ゲスト ユーザー" userId="" providerId="Windows Live" clId="Web-{1FDA89EA-1AEC-4B8A-A395-F1B09F637660}" dt="2021-04-03T08:51:26.230" v="553" actId="20577"/>
          <ac:spMkLst>
            <pc:docMk/>
            <pc:sldMk cId="3369891257" sldId="395"/>
            <ac:spMk id="30" creationId="{5DA49015-EA17-445D-BE04-DE9ECD9D4198}"/>
          </ac:spMkLst>
        </pc:spChg>
        <pc:spChg chg="add mod">
          <ac:chgData name="ゲスト ユーザー" userId="" providerId="Windows Live" clId="Web-{1FDA89EA-1AEC-4B8A-A395-F1B09F637660}" dt="2021-04-03T08:51:44.965" v="556" actId="20577"/>
          <ac:spMkLst>
            <pc:docMk/>
            <pc:sldMk cId="3369891257" sldId="395"/>
            <ac:spMk id="31" creationId="{31935DB9-3FE5-4A23-8FCD-2D98A81F997A}"/>
          </ac:spMkLst>
        </pc:spChg>
      </pc:sldChg>
      <pc:sldChg chg="addSp modSp">
        <pc:chgData name="ゲスト ユーザー" userId="" providerId="Windows Live" clId="Web-{1FDA89EA-1AEC-4B8A-A395-F1B09F637660}" dt="2021-04-03T09:06:42.265" v="901" actId="1076"/>
        <pc:sldMkLst>
          <pc:docMk/>
          <pc:sldMk cId="2227321424" sldId="396"/>
        </pc:sldMkLst>
        <pc:spChg chg="add mod">
          <ac:chgData name="ゲスト ユーザー" userId="" providerId="Windows Live" clId="Web-{1FDA89EA-1AEC-4B8A-A395-F1B09F637660}" dt="2021-04-03T08:43:58.223" v="375" actId="20577"/>
          <ac:spMkLst>
            <pc:docMk/>
            <pc:sldMk cId="2227321424" sldId="396"/>
            <ac:spMk id="5" creationId="{5B2EB0DF-0317-4757-BF07-C155112191CD}"/>
          </ac:spMkLst>
        </pc:spChg>
        <pc:spChg chg="mod">
          <ac:chgData name="ゲスト ユーザー" userId="" providerId="Windows Live" clId="Web-{1FDA89EA-1AEC-4B8A-A395-F1B09F637660}" dt="2021-04-03T09:06:25.218" v="897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FDA89EA-1AEC-4B8A-A395-F1B09F637660}" dt="2021-04-03T09:05:55.593" v="878" actId="20577"/>
          <ac:spMkLst>
            <pc:docMk/>
            <pc:sldMk cId="2227321424" sldId="396"/>
            <ac:spMk id="9" creationId="{98CFBC97-27AA-4B9F-9A19-DF54E305C02B}"/>
          </ac:spMkLst>
        </pc:spChg>
        <pc:spChg chg="add mod">
          <ac:chgData name="ゲスト ユーザー" userId="" providerId="Windows Live" clId="Web-{1FDA89EA-1AEC-4B8A-A395-F1B09F637660}" dt="2021-04-03T08:44:08.582" v="379" actId="1076"/>
          <ac:spMkLst>
            <pc:docMk/>
            <pc:sldMk cId="2227321424" sldId="396"/>
            <ac:spMk id="13" creationId="{CAF51BF6-60DC-4644-B9AF-BA3DF33F2D1A}"/>
          </ac:spMkLst>
        </pc:spChg>
        <pc:spChg chg="add mod">
          <ac:chgData name="ゲスト ユーザー" userId="" providerId="Windows Live" clId="Web-{1FDA89EA-1AEC-4B8A-A395-F1B09F637660}" dt="2021-04-03T09:06:10.077" v="889" actId="1076"/>
          <ac:spMkLst>
            <pc:docMk/>
            <pc:sldMk cId="2227321424" sldId="396"/>
            <ac:spMk id="15" creationId="{A0290F6C-2D25-4248-8A02-B83E79D8FCDE}"/>
          </ac:spMkLst>
        </pc:spChg>
        <pc:spChg chg="add mod">
          <ac:chgData name="ゲスト ユーザー" userId="" providerId="Windows Live" clId="Web-{1FDA89EA-1AEC-4B8A-A395-F1B09F637660}" dt="2021-04-03T09:06:19.734" v="896" actId="20577"/>
          <ac:spMkLst>
            <pc:docMk/>
            <pc:sldMk cId="2227321424" sldId="396"/>
            <ac:spMk id="16" creationId="{1F20CFC0-A834-497D-89FA-9FAB634FD3DE}"/>
          </ac:spMkLst>
        </pc:spChg>
        <pc:spChg chg="add mod">
          <ac:chgData name="ゲスト ユーザー" userId="" providerId="Windows Live" clId="Web-{1FDA89EA-1AEC-4B8A-A395-F1B09F637660}" dt="2021-04-03T09:06:33.828" v="899" actId="1076"/>
          <ac:spMkLst>
            <pc:docMk/>
            <pc:sldMk cId="2227321424" sldId="396"/>
            <ac:spMk id="17" creationId="{8082A9FD-B32F-412A-B908-C8E1D78C9051}"/>
          </ac:spMkLst>
        </pc:spChg>
        <pc:spChg chg="add mod">
          <ac:chgData name="ゲスト ユーザー" userId="" providerId="Windows Live" clId="Web-{1FDA89EA-1AEC-4B8A-A395-F1B09F637660}" dt="2021-04-03T09:06:42.265" v="901" actId="1076"/>
          <ac:spMkLst>
            <pc:docMk/>
            <pc:sldMk cId="2227321424" sldId="396"/>
            <ac:spMk id="18" creationId="{2F719068-04B5-493E-93CF-6BE5F6C16DE1}"/>
          </ac:spMkLst>
        </pc:spChg>
      </pc:sldChg>
      <pc:sldChg chg="addSp modSp">
        <pc:chgData name="ゲスト ユーザー" userId="" providerId="Windows Live" clId="Web-{1FDA89EA-1AEC-4B8A-A395-F1B09F637660}" dt="2021-04-03T09:05:42.249" v="873" actId="20577"/>
        <pc:sldMkLst>
          <pc:docMk/>
          <pc:sldMk cId="3514552921" sldId="397"/>
        </pc:sldMkLst>
        <pc:spChg chg="mod">
          <ac:chgData name="ゲスト ユーザー" userId="" providerId="Windows Live" clId="Web-{1FDA89EA-1AEC-4B8A-A395-F1B09F637660}" dt="2021-04-03T09:03:27.012" v="809" actId="20577"/>
          <ac:spMkLst>
            <pc:docMk/>
            <pc:sldMk cId="3514552921" sldId="397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4:22.629" v="384" actId="20577"/>
          <ac:spMkLst>
            <pc:docMk/>
            <pc:sldMk cId="3514552921" sldId="397"/>
            <ac:spMk id="5" creationId="{A5478411-DA3A-47E2-B5FF-1F9A6F2ED5FF}"/>
          </ac:spMkLst>
        </pc:spChg>
        <pc:spChg chg="add mod">
          <ac:chgData name="ゲスト ユーザー" userId="" providerId="Windows Live" clId="Web-{1FDA89EA-1AEC-4B8A-A395-F1B09F637660}" dt="2021-04-03T09:03:01.277" v="803" actId="1076"/>
          <ac:spMkLst>
            <pc:docMk/>
            <pc:sldMk cId="3514552921" sldId="397"/>
            <ac:spMk id="10" creationId="{6B2D1DB1-683A-4685-B8F6-77F9682CACB5}"/>
          </ac:spMkLst>
        </pc:spChg>
        <pc:spChg chg="add mod">
          <ac:chgData name="ゲスト ユーザー" userId="" providerId="Windows Live" clId="Web-{1FDA89EA-1AEC-4B8A-A395-F1B09F637660}" dt="2021-04-03T08:44:32.427" v="388" actId="1076"/>
          <ac:spMkLst>
            <pc:docMk/>
            <pc:sldMk cId="3514552921" sldId="397"/>
            <ac:spMk id="13" creationId="{BF2A5528-C283-475B-AE3F-1D962AEF7A18}"/>
          </ac:spMkLst>
        </pc:spChg>
        <pc:spChg chg="add mod">
          <ac:chgData name="ゲスト ユーザー" userId="" providerId="Windows Live" clId="Web-{1FDA89EA-1AEC-4B8A-A395-F1B09F637660}" dt="2021-04-03T09:03:01.277" v="804" actId="1076"/>
          <ac:spMkLst>
            <pc:docMk/>
            <pc:sldMk cId="3514552921" sldId="397"/>
            <ac:spMk id="15" creationId="{CD98B7E4-8CE3-4DF6-94B8-128FA209FCE1}"/>
          </ac:spMkLst>
        </pc:spChg>
        <pc:spChg chg="add mod">
          <ac:chgData name="ゲスト ユーザー" userId="" providerId="Windows Live" clId="Web-{1FDA89EA-1AEC-4B8A-A395-F1B09F637660}" dt="2021-04-03T09:03:15.308" v="806" actId="1076"/>
          <ac:spMkLst>
            <pc:docMk/>
            <pc:sldMk cId="3514552921" sldId="397"/>
            <ac:spMk id="16" creationId="{354B314B-9440-4860-9C88-CB37A032E47B}"/>
          </ac:spMkLst>
        </pc:spChg>
        <pc:spChg chg="add mod">
          <ac:chgData name="ゲスト ユーザー" userId="" providerId="Windows Live" clId="Web-{1FDA89EA-1AEC-4B8A-A395-F1B09F637660}" dt="2021-04-03T09:03:11.152" v="805" actId="1076"/>
          <ac:spMkLst>
            <pc:docMk/>
            <pc:sldMk cId="3514552921" sldId="397"/>
            <ac:spMk id="17" creationId="{BC9E539F-663D-4E8D-9093-6291B73C4640}"/>
          </ac:spMkLst>
        </pc:spChg>
        <pc:spChg chg="add mod">
          <ac:chgData name="ゲスト ユーザー" userId="" providerId="Windows Live" clId="Web-{1FDA89EA-1AEC-4B8A-A395-F1B09F637660}" dt="2021-04-03T09:03:43.668" v="813" actId="20577"/>
          <ac:spMkLst>
            <pc:docMk/>
            <pc:sldMk cId="3514552921" sldId="397"/>
            <ac:spMk id="18" creationId="{0A4D6261-3A46-4B5C-B533-F301F3A32E84}"/>
          </ac:spMkLst>
        </pc:spChg>
        <pc:spChg chg="add mod">
          <ac:chgData name="ゲスト ユーザー" userId="" providerId="Windows Live" clId="Web-{1FDA89EA-1AEC-4B8A-A395-F1B09F637660}" dt="2021-04-03T09:03:54.606" v="822" actId="20577"/>
          <ac:spMkLst>
            <pc:docMk/>
            <pc:sldMk cId="3514552921" sldId="397"/>
            <ac:spMk id="19" creationId="{E10CC1C0-C97B-4B0D-BB06-6B602DB0D027}"/>
          </ac:spMkLst>
        </pc:spChg>
        <pc:spChg chg="add mod">
          <ac:chgData name="ゲスト ユーザー" userId="" providerId="Windows Live" clId="Web-{1FDA89EA-1AEC-4B8A-A395-F1B09F637660}" dt="2021-04-03T09:04:04.903" v="827" actId="20577"/>
          <ac:spMkLst>
            <pc:docMk/>
            <pc:sldMk cId="3514552921" sldId="397"/>
            <ac:spMk id="20" creationId="{6D79CDE6-DF2D-4192-9C7F-70B29F3A714B}"/>
          </ac:spMkLst>
        </pc:spChg>
        <pc:spChg chg="add mod">
          <ac:chgData name="ゲスト ユーザー" userId="" providerId="Windows Live" clId="Web-{1FDA89EA-1AEC-4B8A-A395-F1B09F637660}" dt="2021-04-03T09:04:32.560" v="834" actId="1076"/>
          <ac:spMkLst>
            <pc:docMk/>
            <pc:sldMk cId="3514552921" sldId="397"/>
            <ac:spMk id="21" creationId="{6B677465-5020-43F7-B900-1A0EF1C3DDED}"/>
          </ac:spMkLst>
        </pc:spChg>
        <pc:spChg chg="add mod">
          <ac:chgData name="ゲスト ユーザー" userId="" providerId="Windows Live" clId="Web-{1FDA89EA-1AEC-4B8A-A395-F1B09F637660}" dt="2021-04-03T09:04:43.107" v="836" actId="1076"/>
          <ac:spMkLst>
            <pc:docMk/>
            <pc:sldMk cId="3514552921" sldId="397"/>
            <ac:spMk id="22" creationId="{ECC40EBF-BB46-4471-A519-EEEAAEE42336}"/>
          </ac:spMkLst>
        </pc:spChg>
        <pc:spChg chg="add mod">
          <ac:chgData name="ゲスト ユーザー" userId="" providerId="Windows Live" clId="Web-{1FDA89EA-1AEC-4B8A-A395-F1B09F637660}" dt="2021-04-03T09:04:55.529" v="845" actId="20577"/>
          <ac:spMkLst>
            <pc:docMk/>
            <pc:sldMk cId="3514552921" sldId="397"/>
            <ac:spMk id="23" creationId="{3DD47320-FD49-43E4-B5A7-16EE495098F0}"/>
          </ac:spMkLst>
        </pc:spChg>
        <pc:spChg chg="add mod">
          <ac:chgData name="ゲスト ユーザー" userId="" providerId="Windows Live" clId="Web-{1FDA89EA-1AEC-4B8A-A395-F1B09F637660}" dt="2021-04-03T09:05:07.420" v="856" actId="20577"/>
          <ac:spMkLst>
            <pc:docMk/>
            <pc:sldMk cId="3514552921" sldId="397"/>
            <ac:spMk id="24" creationId="{B23B4249-54EC-45C4-A623-34320BA41D45}"/>
          </ac:spMkLst>
        </pc:spChg>
        <pc:spChg chg="add mod">
          <ac:chgData name="ゲスト ユーザー" userId="" providerId="Windows Live" clId="Web-{1FDA89EA-1AEC-4B8A-A395-F1B09F637660}" dt="2021-04-03T09:05:25.905" v="861" actId="1076"/>
          <ac:spMkLst>
            <pc:docMk/>
            <pc:sldMk cId="3514552921" sldId="397"/>
            <ac:spMk id="25" creationId="{86E712AA-DDA5-45A3-A0B0-6C9AF165D040}"/>
          </ac:spMkLst>
        </pc:spChg>
        <pc:spChg chg="add mod">
          <ac:chgData name="ゲスト ユーザー" userId="" providerId="Windows Live" clId="Web-{1FDA89EA-1AEC-4B8A-A395-F1B09F637660}" dt="2021-04-03T09:05:42.249" v="873" actId="20577"/>
          <ac:spMkLst>
            <pc:docMk/>
            <pc:sldMk cId="3514552921" sldId="397"/>
            <ac:spMk id="26" creationId="{CDF35E48-C5D6-44D2-9BE5-622458BDE8AC}"/>
          </ac:spMkLst>
        </pc:spChg>
      </pc:sldChg>
      <pc:sldChg chg="addSp delSp modSp">
        <pc:chgData name="ゲスト ユーザー" userId="" providerId="Windows Live" clId="Web-{1FDA89EA-1AEC-4B8A-A395-F1B09F637660}" dt="2021-04-03T09:00:22.821" v="755"/>
        <pc:sldMkLst>
          <pc:docMk/>
          <pc:sldMk cId="3602866331" sldId="398"/>
        </pc:sldMkLst>
        <pc:spChg chg="mod">
          <ac:chgData name="ゲスト ユーザー" userId="" providerId="Windows Live" clId="Web-{1FDA89EA-1AEC-4B8A-A395-F1B09F637660}" dt="2021-04-03T08:56:34.672" v="684" actId="14100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FDA89EA-1AEC-4B8A-A395-F1B09F637660}" dt="2021-04-03T08:56:29.078" v="682" actId="14100"/>
          <ac:spMkLst>
            <pc:docMk/>
            <pc:sldMk cId="3602866331" sldId="398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5:11.490" v="396" actId="1076"/>
          <ac:spMkLst>
            <pc:docMk/>
            <pc:sldMk cId="3602866331" sldId="398"/>
            <ac:spMk id="7" creationId="{FB24491F-3308-4F86-8CD6-82BF971F3F5A}"/>
          </ac:spMkLst>
        </pc:spChg>
        <pc:spChg chg="add mod">
          <ac:chgData name="ゲスト ユーザー" userId="" providerId="Windows Live" clId="Web-{1FDA89EA-1AEC-4B8A-A395-F1B09F637660}" dt="2021-04-03T08:56:58" v="695" actId="1076"/>
          <ac:spMkLst>
            <pc:docMk/>
            <pc:sldMk cId="3602866331" sldId="398"/>
            <ac:spMk id="8" creationId="{55D7683D-D76D-4200-BAF0-150D2F6B1665}"/>
          </ac:spMkLst>
        </pc:spChg>
        <pc:spChg chg="add mod">
          <ac:chgData name="ゲスト ユーザー" userId="" providerId="Windows Live" clId="Web-{1FDA89EA-1AEC-4B8A-A395-F1B09F637660}" dt="2021-04-03T08:45:18.474" v="399" actId="20577"/>
          <ac:spMkLst>
            <pc:docMk/>
            <pc:sldMk cId="3602866331" sldId="398"/>
            <ac:spMk id="12" creationId="{4142CF1B-D8CA-47A2-B9B2-EC775DC6D16E}"/>
          </ac:spMkLst>
        </pc:spChg>
        <pc:spChg chg="add mod">
          <ac:chgData name="ゲスト ユーザー" userId="" providerId="Windows Live" clId="Web-{1FDA89EA-1AEC-4B8A-A395-F1B09F637660}" dt="2021-04-03T08:45:29.240" v="403" actId="1076"/>
          <ac:spMkLst>
            <pc:docMk/>
            <pc:sldMk cId="3602866331" sldId="398"/>
            <ac:spMk id="13" creationId="{B8037A14-627C-4149-83B6-7B7EE186E2E2}"/>
          </ac:spMkLst>
        </pc:spChg>
        <pc:spChg chg="add mod">
          <ac:chgData name="ゲスト ユーザー" userId="" providerId="Windows Live" clId="Web-{1FDA89EA-1AEC-4B8A-A395-F1B09F637660}" dt="2021-04-03T08:45:38.006" v="407" actId="20577"/>
          <ac:spMkLst>
            <pc:docMk/>
            <pc:sldMk cId="3602866331" sldId="398"/>
            <ac:spMk id="14" creationId="{325D230A-90CD-42B9-A305-E3A77223DA10}"/>
          </ac:spMkLst>
        </pc:spChg>
        <pc:spChg chg="add mod">
          <ac:chgData name="ゲスト ユーザー" userId="" providerId="Windows Live" clId="Web-{1FDA89EA-1AEC-4B8A-A395-F1B09F637660}" dt="2021-04-03T08:57:14.047" v="703" actId="20577"/>
          <ac:spMkLst>
            <pc:docMk/>
            <pc:sldMk cId="3602866331" sldId="398"/>
            <ac:spMk id="17" creationId="{6B1588B2-9C9B-481E-896C-B20FAE14E673}"/>
          </ac:spMkLst>
        </pc:spChg>
        <pc:spChg chg="add mod">
          <ac:chgData name="ゲスト ユーザー" userId="" providerId="Windows Live" clId="Web-{1FDA89EA-1AEC-4B8A-A395-F1B09F637660}" dt="2021-04-03T08:57:22.032" v="706" actId="20577"/>
          <ac:spMkLst>
            <pc:docMk/>
            <pc:sldMk cId="3602866331" sldId="398"/>
            <ac:spMk id="18" creationId="{3F52E6A0-D03E-4AD1-922A-899F130F72A8}"/>
          </ac:spMkLst>
        </pc:spChg>
        <pc:spChg chg="add mod">
          <ac:chgData name="ゲスト ユーザー" userId="" providerId="Windows Live" clId="Web-{1FDA89EA-1AEC-4B8A-A395-F1B09F637660}" dt="2021-04-03T08:57:32.344" v="709" actId="20577"/>
          <ac:spMkLst>
            <pc:docMk/>
            <pc:sldMk cId="3602866331" sldId="398"/>
            <ac:spMk id="19" creationId="{FDA1BCF2-B4EF-4C43-A2E5-B90AB5833DCD}"/>
          </ac:spMkLst>
        </pc:spChg>
        <pc:spChg chg="add mod">
          <ac:chgData name="ゲスト ユーザー" userId="" providerId="Windows Live" clId="Web-{1FDA89EA-1AEC-4B8A-A395-F1B09F637660}" dt="2021-04-03T08:57:45.970" v="713" actId="20577"/>
          <ac:spMkLst>
            <pc:docMk/>
            <pc:sldMk cId="3602866331" sldId="398"/>
            <ac:spMk id="20" creationId="{FE7ECE2A-A026-4C83-90B8-AFF66ACE276E}"/>
          </ac:spMkLst>
        </pc:spChg>
        <pc:spChg chg="add mod">
          <ac:chgData name="ゲスト ユーザー" userId="" providerId="Windows Live" clId="Web-{1FDA89EA-1AEC-4B8A-A395-F1B09F637660}" dt="2021-04-03T08:57:58.001" v="722" actId="20577"/>
          <ac:spMkLst>
            <pc:docMk/>
            <pc:sldMk cId="3602866331" sldId="398"/>
            <ac:spMk id="21" creationId="{8ED4DB2E-68A4-4610-A0C5-2D9A807FB1F8}"/>
          </ac:spMkLst>
        </pc:spChg>
        <pc:spChg chg="add mod">
          <ac:chgData name="ゲスト ユーザー" userId="" providerId="Windows Live" clId="Web-{1FDA89EA-1AEC-4B8A-A395-F1B09F637660}" dt="2021-04-03T08:59:59.992" v="728" actId="1076"/>
          <ac:spMkLst>
            <pc:docMk/>
            <pc:sldMk cId="3602866331" sldId="398"/>
            <ac:spMk id="22" creationId="{C4926979-6DC2-4F33-B2BD-7B8F8652B9C2}"/>
          </ac:spMkLst>
        </pc:spChg>
        <pc:spChg chg="add del">
          <ac:chgData name="ゲスト ユーザー" userId="" providerId="Windows Live" clId="Web-{1FDA89EA-1AEC-4B8A-A395-F1B09F637660}" dt="2021-04-03T09:00:22.821" v="755"/>
          <ac:spMkLst>
            <pc:docMk/>
            <pc:sldMk cId="3602866331" sldId="398"/>
            <ac:spMk id="23" creationId="{215AED13-D0EC-4415-9D32-685998DB36F0}"/>
          </ac:spMkLst>
        </pc:spChg>
        <pc:spChg chg="add del">
          <ac:chgData name="ゲスト ユーザー" userId="" providerId="Windows Live" clId="Web-{1FDA89EA-1AEC-4B8A-A395-F1B09F637660}" dt="2021-04-03T09:00:19.680" v="754"/>
          <ac:spMkLst>
            <pc:docMk/>
            <pc:sldMk cId="3602866331" sldId="398"/>
            <ac:spMk id="24" creationId="{E2B508FB-1845-4FE1-BDF4-E1E7DF94839C}"/>
          </ac:spMkLst>
        </pc:spChg>
        <pc:spChg chg="add del">
          <ac:chgData name="ゲスト ユーザー" userId="" providerId="Windows Live" clId="Web-{1FDA89EA-1AEC-4B8A-A395-F1B09F637660}" dt="2021-04-03T09:00:16.024" v="753"/>
          <ac:spMkLst>
            <pc:docMk/>
            <pc:sldMk cId="3602866331" sldId="398"/>
            <ac:spMk id="25" creationId="{DDE89F40-1127-42AA-84CD-1CAC39332212}"/>
          </ac:spMkLst>
        </pc:spChg>
        <pc:spChg chg="add del">
          <ac:chgData name="ゲスト ユーザー" userId="" providerId="Windows Live" clId="Web-{1FDA89EA-1AEC-4B8A-A395-F1B09F637660}" dt="2021-04-03T09:00:13.399" v="752"/>
          <ac:spMkLst>
            <pc:docMk/>
            <pc:sldMk cId="3602866331" sldId="398"/>
            <ac:spMk id="26" creationId="{C4CD1662-A19A-451A-A16F-0102EE6200F6}"/>
          </ac:spMkLst>
        </pc:spChg>
        <pc:spChg chg="add del">
          <ac:chgData name="ゲスト ユーザー" userId="" providerId="Windows Live" clId="Web-{1FDA89EA-1AEC-4B8A-A395-F1B09F637660}" dt="2021-04-03T09:00:11.165" v="751"/>
          <ac:spMkLst>
            <pc:docMk/>
            <pc:sldMk cId="3602866331" sldId="398"/>
            <ac:spMk id="27" creationId="{3E485710-2FAD-4B54-B80B-1F7452F7B0FC}"/>
          </ac:spMkLst>
        </pc:spChg>
        <pc:spChg chg="add mod">
          <ac:chgData name="ゲスト ユーザー" userId="" providerId="Windows Live" clId="Web-{1FDA89EA-1AEC-4B8A-A395-F1B09F637660}" dt="2021-04-03T09:00:00.508" v="737" actId="20577"/>
          <ac:spMkLst>
            <pc:docMk/>
            <pc:sldMk cId="3602866331" sldId="398"/>
            <ac:spMk id="28" creationId="{C61958C7-767F-499C-9A9B-308F22A07B07}"/>
          </ac:spMkLst>
        </pc:spChg>
        <pc:spChg chg="add mod">
          <ac:chgData name="ゲスト ユーザー" userId="" providerId="Windows Live" clId="Web-{1FDA89EA-1AEC-4B8A-A395-F1B09F637660}" dt="2021-04-03T09:00:00.758" v="742" actId="20577"/>
          <ac:spMkLst>
            <pc:docMk/>
            <pc:sldMk cId="3602866331" sldId="398"/>
            <ac:spMk id="29" creationId="{D9E8E7B8-E977-4840-A766-C7D38FDEE894}"/>
          </ac:spMkLst>
        </pc:spChg>
        <pc:spChg chg="add">
          <ac:chgData name="ゲスト ユーザー" userId="" providerId="Windows Live" clId="Web-{1FDA89EA-1AEC-4B8A-A395-F1B09F637660}" dt="2021-04-03T09:00:00.821" v="743"/>
          <ac:spMkLst>
            <pc:docMk/>
            <pc:sldMk cId="3602866331" sldId="398"/>
            <ac:spMk id="30" creationId="{C2644F13-D147-483B-B0AD-E50F7A5CE6D0}"/>
          </ac:spMkLst>
        </pc:spChg>
        <pc:spChg chg="add del">
          <ac:chgData name="ゲスト ユーザー" userId="" providerId="Windows Live" clId="Web-{1FDA89EA-1AEC-4B8A-A395-F1B09F637660}" dt="2021-04-03T09:00:06.586" v="750"/>
          <ac:spMkLst>
            <pc:docMk/>
            <pc:sldMk cId="3602866331" sldId="398"/>
            <ac:spMk id="31" creationId="{B238A5FC-1FF4-438A-8337-21F55E706904}"/>
          </ac:spMkLst>
        </pc:spChg>
        <pc:spChg chg="add mod">
          <ac:chgData name="ゲスト ユーザー" userId="" providerId="Windows Live" clId="Web-{1FDA89EA-1AEC-4B8A-A395-F1B09F637660}" dt="2021-04-03T09:00:01.321" v="749" actId="20577"/>
          <ac:spMkLst>
            <pc:docMk/>
            <pc:sldMk cId="3602866331" sldId="398"/>
            <ac:spMk id="32" creationId="{0836A0FA-AE5C-467A-B3E5-BE7A74E2761B}"/>
          </ac:spMkLst>
        </pc:spChg>
        <pc:picChg chg="mod">
          <ac:chgData name="ゲスト ユーザー" userId="" providerId="Windows Live" clId="Web-{1FDA89EA-1AEC-4B8A-A395-F1B09F637660}" dt="2021-04-03T08:56:25.187" v="681" actId="1076"/>
          <ac:picMkLst>
            <pc:docMk/>
            <pc:sldMk cId="3602866331" sldId="398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1FDA89EA-1AEC-4B8A-A395-F1B09F637660}" dt="2021-04-03T09:01:46.744" v="782" actId="1076"/>
        <pc:sldMkLst>
          <pc:docMk/>
          <pc:sldMk cId="1478276692" sldId="399"/>
        </pc:sldMkLst>
        <pc:spChg chg="add mod">
          <ac:chgData name="ゲスト ユーザー" userId="" providerId="Windows Live" clId="Web-{1FDA89EA-1AEC-4B8A-A395-F1B09F637660}" dt="2021-04-03T08:44:57.630" v="392" actId="20577"/>
          <ac:spMkLst>
            <pc:docMk/>
            <pc:sldMk cId="1478276692" sldId="399"/>
            <ac:spMk id="7" creationId="{9AB2D6B9-8BEC-4786-81C4-D2E8CBFC97E6}"/>
          </ac:spMkLst>
        </pc:spChg>
        <pc:spChg chg="add mod">
          <ac:chgData name="ゲスト ユーザー" userId="" providerId="Windows Live" clId="Web-{1FDA89EA-1AEC-4B8A-A395-F1B09F637660}" dt="2021-04-03T09:00:35.681" v="757" actId="1076"/>
          <ac:spMkLst>
            <pc:docMk/>
            <pc:sldMk cId="1478276692" sldId="399"/>
            <ac:spMk id="8" creationId="{F87A2EE3-A278-4A76-B4F8-CA995CDA7FE0}"/>
          </ac:spMkLst>
        </pc:spChg>
        <pc:spChg chg="add mod">
          <ac:chgData name="ゲスト ユーザー" userId="" providerId="Windows Live" clId="Web-{1FDA89EA-1AEC-4B8A-A395-F1B09F637660}" dt="2021-04-03T09:00:46.556" v="767" actId="20577"/>
          <ac:spMkLst>
            <pc:docMk/>
            <pc:sldMk cId="1478276692" sldId="399"/>
            <ac:spMk id="12" creationId="{8B372773-3936-4140-BC59-33DA4DB21F2F}"/>
          </ac:spMkLst>
        </pc:spChg>
        <pc:spChg chg="add mod">
          <ac:chgData name="ゲスト ユーザー" userId="" providerId="Windows Live" clId="Web-{1FDA89EA-1AEC-4B8A-A395-F1B09F637660}" dt="2021-04-03T09:01:15.494" v="769" actId="1076"/>
          <ac:spMkLst>
            <pc:docMk/>
            <pc:sldMk cId="1478276692" sldId="399"/>
            <ac:spMk id="13" creationId="{AA2E49C1-31B8-4BB3-9573-48C45D9DDC48}"/>
          </ac:spMkLst>
        </pc:spChg>
        <pc:spChg chg="add mod">
          <ac:chgData name="ゲスト ユーザー" userId="" providerId="Windows Live" clId="Web-{1FDA89EA-1AEC-4B8A-A395-F1B09F637660}" dt="2021-04-03T09:01:22.213" v="773" actId="20577"/>
          <ac:spMkLst>
            <pc:docMk/>
            <pc:sldMk cId="1478276692" sldId="399"/>
            <ac:spMk id="14" creationId="{35597BD6-CD27-4B30-A8FA-A08175C0C671}"/>
          </ac:spMkLst>
        </pc:spChg>
        <pc:spChg chg="add mod">
          <ac:chgData name="ゲスト ユーザー" userId="" providerId="Windows Live" clId="Web-{1FDA89EA-1AEC-4B8A-A395-F1B09F637660}" dt="2021-04-03T09:01:38.572" v="780" actId="20577"/>
          <ac:spMkLst>
            <pc:docMk/>
            <pc:sldMk cId="1478276692" sldId="399"/>
            <ac:spMk id="15" creationId="{C8A8C2B7-5B6E-436D-8280-2251667A2736}"/>
          </ac:spMkLst>
        </pc:spChg>
        <pc:spChg chg="add mod">
          <ac:chgData name="ゲスト ユーザー" userId="" providerId="Windows Live" clId="Web-{1FDA89EA-1AEC-4B8A-A395-F1B09F637660}" dt="2021-04-03T09:01:46.744" v="782" actId="1076"/>
          <ac:spMkLst>
            <pc:docMk/>
            <pc:sldMk cId="1478276692" sldId="399"/>
            <ac:spMk id="16" creationId="{EE59EC73-4AB4-4305-B286-97C2FABF46FA}"/>
          </ac:spMkLst>
        </pc:spChg>
      </pc:sldChg>
      <pc:sldChg chg="addSp modSp">
        <pc:chgData name="ゲスト ユーザー" userId="" providerId="Windows Live" clId="Web-{1FDA89EA-1AEC-4B8A-A395-F1B09F637660}" dt="2021-04-03T08:55:38.124" v="673" actId="20577"/>
        <pc:sldMkLst>
          <pc:docMk/>
          <pc:sldMk cId="1005707485" sldId="400"/>
        </pc:sldMkLst>
        <pc:spChg chg="add mod">
          <ac:chgData name="ゲスト ユーザー" userId="" providerId="Windows Live" clId="Web-{1FDA89EA-1AEC-4B8A-A395-F1B09F637660}" dt="2021-04-03T08:45:49.709" v="413" actId="1076"/>
          <ac:spMkLst>
            <pc:docMk/>
            <pc:sldMk cId="1005707485" sldId="400"/>
            <ac:spMk id="5" creationId="{0AC8E13B-8268-43DB-BD0B-2CCC6C15F94D}"/>
          </ac:spMkLst>
        </pc:spChg>
        <pc:spChg chg="add mod">
          <ac:chgData name="ゲスト ユーザー" userId="" providerId="Windows Live" clId="Web-{1FDA89EA-1AEC-4B8A-A395-F1B09F637660}" dt="2021-04-03T08:54:30.232" v="633" actId="14100"/>
          <ac:spMkLst>
            <pc:docMk/>
            <pc:sldMk cId="1005707485" sldId="400"/>
            <ac:spMk id="7" creationId="{E25F07EC-7B32-47F6-94E3-CEB185E7BEC8}"/>
          </ac:spMkLst>
        </pc:spChg>
        <pc:spChg chg="add mod">
          <ac:chgData name="ゲスト ユーザー" userId="" providerId="Windows Live" clId="Web-{1FDA89EA-1AEC-4B8A-A395-F1B09F637660}" dt="2021-04-03T08:45:56.928" v="417" actId="20577"/>
          <ac:spMkLst>
            <pc:docMk/>
            <pc:sldMk cId="1005707485" sldId="400"/>
            <ac:spMk id="10" creationId="{D54F35FA-F5A4-42B9-A8BA-2E48FD757F94}"/>
          </ac:spMkLst>
        </pc:spChg>
        <pc:spChg chg="add mod">
          <ac:chgData name="ゲスト ユーザー" userId="" providerId="Windows Live" clId="Web-{1FDA89EA-1AEC-4B8A-A395-F1B09F637660}" dt="2021-04-03T08:54:51.420" v="644" actId="20577"/>
          <ac:spMkLst>
            <pc:docMk/>
            <pc:sldMk cId="1005707485" sldId="400"/>
            <ac:spMk id="13" creationId="{BEEF7443-9EB5-4633-9ED5-69D733FE4552}"/>
          </ac:spMkLst>
        </pc:spChg>
        <pc:spChg chg="add mod">
          <ac:chgData name="ゲスト ユーザー" userId="" providerId="Windows Live" clId="Web-{1FDA89EA-1AEC-4B8A-A395-F1B09F637660}" dt="2021-04-03T08:55:03.248" v="653" actId="20577"/>
          <ac:spMkLst>
            <pc:docMk/>
            <pc:sldMk cId="1005707485" sldId="400"/>
            <ac:spMk id="14" creationId="{08E8DDE7-55EF-49A7-B9D6-5AB9DCC84EB1}"/>
          </ac:spMkLst>
        </pc:spChg>
        <pc:spChg chg="add mod">
          <ac:chgData name="ゲスト ユーザー" userId="" providerId="Windows Live" clId="Web-{1FDA89EA-1AEC-4B8A-A395-F1B09F637660}" dt="2021-04-03T08:55:19.780" v="662" actId="1076"/>
          <ac:spMkLst>
            <pc:docMk/>
            <pc:sldMk cId="1005707485" sldId="400"/>
            <ac:spMk id="15" creationId="{16E5F3EF-1C38-4D78-849D-F6F261F5B798}"/>
          </ac:spMkLst>
        </pc:spChg>
        <pc:spChg chg="add mod">
          <ac:chgData name="ゲスト ユーザー" userId="" providerId="Windows Live" clId="Web-{1FDA89EA-1AEC-4B8A-A395-F1B09F637660}" dt="2021-04-03T08:55:31.202" v="669" actId="1076"/>
          <ac:spMkLst>
            <pc:docMk/>
            <pc:sldMk cId="1005707485" sldId="400"/>
            <ac:spMk id="16" creationId="{3BF4D604-ADE9-4672-B83D-9EB6B58ED63C}"/>
          </ac:spMkLst>
        </pc:spChg>
        <pc:spChg chg="add mod">
          <ac:chgData name="ゲスト ユーザー" userId="" providerId="Windows Live" clId="Web-{1FDA89EA-1AEC-4B8A-A395-F1B09F637660}" dt="2021-04-03T08:55:38.124" v="673" actId="20577"/>
          <ac:spMkLst>
            <pc:docMk/>
            <pc:sldMk cId="1005707485" sldId="400"/>
            <ac:spMk id="17" creationId="{80E0A81E-C8F4-4060-AC96-2AB46A0C8C6B}"/>
          </ac:spMkLst>
        </pc:spChg>
      </pc:sldChg>
      <pc:sldChg chg="addSp modSp">
        <pc:chgData name="ゲスト ユーザー" userId="" providerId="Windows Live" clId="Web-{1FDA89EA-1AEC-4B8A-A395-F1B09F637660}" dt="2021-04-03T08:53:13.216" v="598" actId="20577"/>
        <pc:sldMkLst>
          <pc:docMk/>
          <pc:sldMk cId="3573718358" sldId="401"/>
        </pc:sldMkLst>
        <pc:spChg chg="add mod">
          <ac:chgData name="ゲスト ユーザー" userId="" providerId="Windows Live" clId="Web-{1FDA89EA-1AEC-4B8A-A395-F1B09F637660}" dt="2021-04-03T08:46:13.725" v="428" actId="20577"/>
          <ac:spMkLst>
            <pc:docMk/>
            <pc:sldMk cId="3573718358" sldId="401"/>
            <ac:spMk id="5" creationId="{F46C7508-016E-47B8-83AA-061232264FE0}"/>
          </ac:spMkLst>
        </pc:spChg>
        <pc:spChg chg="add mod">
          <ac:chgData name="ゲスト ユーザー" userId="" providerId="Windows Live" clId="Web-{1FDA89EA-1AEC-4B8A-A395-F1B09F637660}" dt="2021-04-03T08:51:59.793" v="564" actId="20577"/>
          <ac:spMkLst>
            <pc:docMk/>
            <pc:sldMk cId="3573718358" sldId="401"/>
            <ac:spMk id="9" creationId="{5C332ABA-0592-4364-A6AE-AA00A2333003}"/>
          </ac:spMkLst>
        </pc:spChg>
        <pc:spChg chg="add mod">
          <ac:chgData name="ゲスト ユーザー" userId="" providerId="Windows Live" clId="Web-{1FDA89EA-1AEC-4B8A-A395-F1B09F637660}" dt="2021-04-03T08:46:25.569" v="437" actId="20577"/>
          <ac:spMkLst>
            <pc:docMk/>
            <pc:sldMk cId="3573718358" sldId="401"/>
            <ac:spMk id="13" creationId="{8CE87526-EA32-4EAA-B33A-1651D2CA9A97}"/>
          </ac:spMkLst>
        </pc:spChg>
        <pc:spChg chg="add mod">
          <ac:chgData name="ゲスト ユーザー" userId="" providerId="Windows Live" clId="Web-{1FDA89EA-1AEC-4B8A-A395-F1B09F637660}" dt="2021-04-03T08:52:12.215" v="573" actId="20577"/>
          <ac:spMkLst>
            <pc:docMk/>
            <pc:sldMk cId="3573718358" sldId="401"/>
            <ac:spMk id="16" creationId="{1EE9605A-58BB-4F3D-AD47-28507361877A}"/>
          </ac:spMkLst>
        </pc:spChg>
        <pc:spChg chg="add mod">
          <ac:chgData name="ゲスト ユーザー" userId="" providerId="Windows Live" clId="Web-{1FDA89EA-1AEC-4B8A-A395-F1B09F637660}" dt="2021-04-03T08:52:21.777" v="577" actId="20577"/>
          <ac:spMkLst>
            <pc:docMk/>
            <pc:sldMk cId="3573718358" sldId="401"/>
            <ac:spMk id="17" creationId="{D4141865-EA5F-421C-BF8F-9F87B7176261}"/>
          </ac:spMkLst>
        </pc:spChg>
        <pc:spChg chg="add mod">
          <ac:chgData name="ゲスト ユーザー" userId="" providerId="Windows Live" clId="Web-{1FDA89EA-1AEC-4B8A-A395-F1B09F637660}" dt="2021-04-03T08:52:30.199" v="581" actId="20577"/>
          <ac:spMkLst>
            <pc:docMk/>
            <pc:sldMk cId="3573718358" sldId="401"/>
            <ac:spMk id="18" creationId="{8A5D00D4-199A-4A60-8B13-2BF670B18102}"/>
          </ac:spMkLst>
        </pc:spChg>
        <pc:spChg chg="add mod">
          <ac:chgData name="ゲスト ユーザー" userId="" providerId="Windows Live" clId="Web-{1FDA89EA-1AEC-4B8A-A395-F1B09F637660}" dt="2021-04-03T08:52:40.621" v="587" actId="20577"/>
          <ac:spMkLst>
            <pc:docMk/>
            <pc:sldMk cId="3573718358" sldId="401"/>
            <ac:spMk id="19" creationId="{27010FF5-BDC5-41C6-A725-DACC77C30204}"/>
          </ac:spMkLst>
        </pc:spChg>
        <pc:spChg chg="add mod">
          <ac:chgData name="ゲスト ユーザー" userId="" providerId="Windows Live" clId="Web-{1FDA89EA-1AEC-4B8A-A395-F1B09F637660}" dt="2021-04-03T08:52:57.387" v="590" actId="20577"/>
          <ac:spMkLst>
            <pc:docMk/>
            <pc:sldMk cId="3573718358" sldId="401"/>
            <ac:spMk id="20" creationId="{D4DE3004-D5AA-4107-B594-E528DC1E4819}"/>
          </ac:spMkLst>
        </pc:spChg>
        <pc:spChg chg="add mod">
          <ac:chgData name="ゲスト ユーザー" userId="" providerId="Windows Live" clId="Web-{1FDA89EA-1AEC-4B8A-A395-F1B09F637660}" dt="2021-04-03T08:53:05.778" v="593" actId="20577"/>
          <ac:spMkLst>
            <pc:docMk/>
            <pc:sldMk cId="3573718358" sldId="401"/>
            <ac:spMk id="21" creationId="{AC5E8765-496A-491D-BABF-DCF83B8D702B}"/>
          </ac:spMkLst>
        </pc:spChg>
        <pc:spChg chg="add mod">
          <ac:chgData name="ゲスト ユーザー" userId="" providerId="Windows Live" clId="Web-{1FDA89EA-1AEC-4B8A-A395-F1B09F637660}" dt="2021-04-03T08:53:13.216" v="598" actId="20577"/>
          <ac:spMkLst>
            <pc:docMk/>
            <pc:sldMk cId="3573718358" sldId="401"/>
            <ac:spMk id="22" creationId="{2577FE63-CFB7-4668-A982-7A133318904F}"/>
          </ac:spMkLst>
        </pc:spChg>
      </pc:sldChg>
      <pc:sldChg chg="addSp modSp">
        <pc:chgData name="ゲスト ユーザー" userId="" providerId="Windows Live" clId="Web-{1FDA89EA-1AEC-4B8A-A395-F1B09F637660}" dt="2021-04-03T08:30:48.648" v="35" actId="20577"/>
        <pc:sldMkLst>
          <pc:docMk/>
          <pc:sldMk cId="3842264544" sldId="402"/>
        </pc:sldMkLst>
        <pc:spChg chg="add mod">
          <ac:chgData name="ゲスト ユーザー" userId="" providerId="Windows Live" clId="Web-{1FDA89EA-1AEC-4B8A-A395-F1B09F637660}" dt="2021-04-03T08:30:48.648" v="35" actId="20577"/>
          <ac:spMkLst>
            <pc:docMk/>
            <pc:sldMk cId="3842264544" sldId="402"/>
            <ac:spMk id="8" creationId="{856EBED2-E768-46ED-BCF5-AD297B5B6D68}"/>
          </ac:spMkLst>
        </pc:spChg>
      </pc:sldChg>
      <pc:sldChg chg="addSp modSp">
        <pc:chgData name="ゲスト ユーザー" userId="" providerId="Windows Live" clId="Web-{1FDA89EA-1AEC-4B8A-A395-F1B09F637660}" dt="2021-04-03T08:34:46.246" v="148" actId="1076"/>
        <pc:sldMkLst>
          <pc:docMk/>
          <pc:sldMk cId="933237002" sldId="403"/>
        </pc:sldMkLst>
        <pc:spChg chg="add mod">
          <ac:chgData name="ゲスト ユーザー" userId="" providerId="Windows Live" clId="Web-{1FDA89EA-1AEC-4B8A-A395-F1B09F637660}" dt="2021-04-03T08:34:33.152" v="143" actId="1076"/>
          <ac:spMkLst>
            <pc:docMk/>
            <pc:sldMk cId="933237002" sldId="403"/>
            <ac:spMk id="6" creationId="{7E8163A3-0CA8-4204-A4B6-2D615B2B8E56}"/>
          </ac:spMkLst>
        </pc:spChg>
        <pc:spChg chg="add mod">
          <ac:chgData name="ゲスト ユーザー" userId="" providerId="Windows Live" clId="Web-{1FDA89EA-1AEC-4B8A-A395-F1B09F637660}" dt="2021-04-03T08:34:46.246" v="148" actId="1076"/>
          <ac:spMkLst>
            <pc:docMk/>
            <pc:sldMk cId="933237002" sldId="403"/>
            <ac:spMk id="34" creationId="{A924D3AD-2DDA-48D4-9C54-6B0016670173}"/>
          </ac:spMkLst>
        </pc:spChg>
      </pc:sldChg>
      <pc:sldChg chg="addSp modSp">
        <pc:chgData name="ゲスト ユーザー" userId="" providerId="Windows Live" clId="Web-{1FDA89EA-1AEC-4B8A-A395-F1B09F637660}" dt="2021-04-03T08:35:05.887" v="155" actId="1076"/>
        <pc:sldMkLst>
          <pc:docMk/>
          <pc:sldMk cId="724139233" sldId="406"/>
        </pc:sldMkLst>
        <pc:spChg chg="add mod">
          <ac:chgData name="ゲスト ユーザー" userId="" providerId="Windows Live" clId="Web-{1FDA89EA-1AEC-4B8A-A395-F1B09F637660}" dt="2021-04-03T08:35:05.887" v="155" actId="1076"/>
          <ac:spMkLst>
            <pc:docMk/>
            <pc:sldMk cId="724139233" sldId="406"/>
            <ac:spMk id="10" creationId="{B7196993-CA53-4F0D-A315-B909081388E6}"/>
          </ac:spMkLst>
        </pc:spChg>
      </pc:sldChg>
      <pc:sldChg chg="addSp modSp">
        <pc:chgData name="ゲスト ユーザー" userId="" providerId="Windows Live" clId="Web-{1FDA89EA-1AEC-4B8A-A395-F1B09F637660}" dt="2021-04-03T08:35:29.621" v="169" actId="1076"/>
        <pc:sldMkLst>
          <pc:docMk/>
          <pc:sldMk cId="4052345894" sldId="407"/>
        </pc:sldMkLst>
        <pc:spChg chg="add mod">
          <ac:chgData name="ゲスト ユーザー" userId="" providerId="Windows Live" clId="Web-{1FDA89EA-1AEC-4B8A-A395-F1B09F637660}" dt="2021-04-03T08:35:16.934" v="161" actId="1076"/>
          <ac:spMkLst>
            <pc:docMk/>
            <pc:sldMk cId="4052345894" sldId="407"/>
            <ac:spMk id="6" creationId="{B519E46E-5EBA-4960-AB88-E73786F41007}"/>
          </ac:spMkLst>
        </pc:spChg>
        <pc:spChg chg="add mod">
          <ac:chgData name="ゲスト ユーザー" userId="" providerId="Windows Live" clId="Web-{1FDA89EA-1AEC-4B8A-A395-F1B09F637660}" dt="2021-04-03T08:35:29.621" v="169" actId="1076"/>
          <ac:spMkLst>
            <pc:docMk/>
            <pc:sldMk cId="4052345894" sldId="407"/>
            <ac:spMk id="7" creationId="{8C7AAC8A-9D18-402A-BF1C-E41335BB4613}"/>
          </ac:spMkLst>
        </pc:spChg>
      </pc:sldChg>
      <pc:sldChg chg="addSp modSp">
        <pc:chgData name="ゲスト ユーザー" userId="" providerId="Windows Live" clId="Web-{1FDA89EA-1AEC-4B8A-A395-F1B09F637660}" dt="2021-04-03T08:35:56.091" v="180" actId="1076"/>
        <pc:sldMkLst>
          <pc:docMk/>
          <pc:sldMk cId="1822278021" sldId="408"/>
        </pc:sldMkLst>
        <pc:spChg chg="add mod">
          <ac:chgData name="ゲスト ユーザー" userId="" providerId="Windows Live" clId="Web-{1FDA89EA-1AEC-4B8A-A395-F1B09F637660}" dt="2021-04-03T08:35:41.528" v="173" actId="20577"/>
          <ac:spMkLst>
            <pc:docMk/>
            <pc:sldMk cId="1822278021" sldId="408"/>
            <ac:spMk id="10" creationId="{FECF2C5F-926C-46B5-9D97-D6697007D0D3}"/>
          </ac:spMkLst>
        </pc:spChg>
        <pc:spChg chg="add mod">
          <ac:chgData name="ゲスト ユーザー" userId="" providerId="Windows Live" clId="Web-{1FDA89EA-1AEC-4B8A-A395-F1B09F637660}" dt="2021-04-03T08:35:56.091" v="180" actId="1076"/>
          <ac:spMkLst>
            <pc:docMk/>
            <pc:sldMk cId="1822278021" sldId="408"/>
            <ac:spMk id="22" creationId="{3EAB2C28-54D2-4E53-9CD4-918F5EE63A08}"/>
          </ac:spMkLst>
        </pc:spChg>
      </pc:sldChg>
      <pc:sldChg chg="addSp modSp">
        <pc:chgData name="ゲスト ユーザー" userId="" providerId="Windows Live" clId="Web-{1FDA89EA-1AEC-4B8A-A395-F1B09F637660}" dt="2021-04-03T08:36:26.138" v="189" actId="1076"/>
        <pc:sldMkLst>
          <pc:docMk/>
          <pc:sldMk cId="273517797" sldId="409"/>
        </pc:sldMkLst>
        <pc:spChg chg="add">
          <ac:chgData name="ゲスト ユーザー" userId="" providerId="Windows Live" clId="Web-{1FDA89EA-1AEC-4B8A-A395-F1B09F637660}" dt="2021-04-03T08:36:14.606" v="183"/>
          <ac:spMkLst>
            <pc:docMk/>
            <pc:sldMk cId="273517797" sldId="409"/>
            <ac:spMk id="6" creationId="{E07C9296-FEA5-4C6A-8CEC-19590179A2B7}"/>
          </ac:spMkLst>
        </pc:spChg>
        <pc:spChg chg="add mod">
          <ac:chgData name="ゲスト ユーザー" userId="" providerId="Windows Live" clId="Web-{1FDA89EA-1AEC-4B8A-A395-F1B09F637660}" dt="2021-04-03T08:36:26.138" v="189" actId="1076"/>
          <ac:spMkLst>
            <pc:docMk/>
            <pc:sldMk cId="273517797" sldId="409"/>
            <ac:spMk id="7" creationId="{E7AE37FC-A0C1-4E4C-879B-7542EA5DCA9E}"/>
          </ac:spMkLst>
        </pc:spChg>
      </pc:sldChg>
      <pc:sldChg chg="addSp modSp">
        <pc:chgData name="ゲスト ユーザー" userId="" providerId="Windows Live" clId="Web-{1FDA89EA-1AEC-4B8A-A395-F1B09F637660}" dt="2021-04-03T08:36:37.232" v="196" actId="1076"/>
        <pc:sldMkLst>
          <pc:docMk/>
          <pc:sldMk cId="143333621" sldId="410"/>
        </pc:sldMkLst>
        <pc:spChg chg="add mod">
          <ac:chgData name="ゲスト ユーザー" userId="" providerId="Windows Live" clId="Web-{1FDA89EA-1AEC-4B8A-A395-F1B09F637660}" dt="2021-04-03T08:36:37.232" v="196" actId="1076"/>
          <ac:spMkLst>
            <pc:docMk/>
            <pc:sldMk cId="143333621" sldId="410"/>
            <ac:spMk id="8" creationId="{8D9605D6-7B67-4BAC-9F24-B4CABE7EF282}"/>
          </ac:spMkLst>
        </pc:spChg>
      </pc:sldChg>
      <pc:sldChg chg="add del replId">
        <pc:chgData name="ゲスト ユーザー" userId="" providerId="Windows Live" clId="Web-{1FDA89EA-1AEC-4B8A-A395-F1B09F637660}" dt="2021-04-03T08:36:02.153" v="182"/>
        <pc:sldMkLst>
          <pc:docMk/>
          <pc:sldMk cId="323686325" sldId="411"/>
        </pc:sldMkLst>
      </pc:sldChg>
    </pc:docChg>
  </pc:docChgLst>
  <pc:docChgLst>
    <pc:chgData name="Masaki Suzuki" userId="2c4feb2ed34ad1a7" providerId="Windows Live" clId="Web-{AAB0A584-7633-4E88-BF5F-40BB7CDFEF1D}"/>
    <pc:docChg chg="modSld">
      <pc:chgData name="Masaki Suzuki" userId="2c4feb2ed34ad1a7" providerId="Windows Live" clId="Web-{AAB0A584-7633-4E88-BF5F-40BB7CDFEF1D}" dt="2021-03-15T03:31:20.520" v="2283" actId="20577"/>
      <pc:docMkLst>
        <pc:docMk/>
      </pc:docMkLst>
      <pc:sldChg chg="modSp">
        <pc:chgData name="Masaki Suzuki" userId="2c4feb2ed34ad1a7" providerId="Windows Live" clId="Web-{AAB0A584-7633-4E88-BF5F-40BB7CDFEF1D}" dt="2021-03-15T01:08:50.320" v="2" actId="20577"/>
        <pc:sldMkLst>
          <pc:docMk/>
          <pc:sldMk cId="0" sldId="256"/>
        </pc:sldMkLst>
        <pc:spChg chg="mod">
          <ac:chgData name="Masaki Suzuki" userId="2c4feb2ed34ad1a7" providerId="Windows Live" clId="Web-{AAB0A584-7633-4E88-BF5F-40BB7CDFEF1D}" dt="2021-03-15T01:08:50.320" v="2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12:05.918" v="98" actId="1076"/>
        <pc:sldMkLst>
          <pc:docMk/>
          <pc:sldMk cId="0" sldId="257"/>
        </pc:sldMkLst>
        <pc:spChg chg="add del mod">
          <ac:chgData name="Masaki Suzuki" userId="2c4feb2ed34ad1a7" providerId="Windows Live" clId="Web-{AAB0A584-7633-4E88-BF5F-40BB7CDFEF1D}" dt="2021-03-15T01:11:45.324" v="89"/>
          <ac:spMkLst>
            <pc:docMk/>
            <pc:sldMk cId="0" sldId="257"/>
            <ac:spMk id="2" creationId="{FFF2ED51-AF43-4FF0-B46D-E85F791A2659}"/>
          </ac:spMkLst>
        </pc:spChg>
        <pc:spChg chg="add mod">
          <ac:chgData name="Masaki Suzuki" userId="2c4feb2ed34ad1a7" providerId="Windows Live" clId="Web-{AAB0A584-7633-4E88-BF5F-40BB7CDFEF1D}" dt="2021-03-15T01:12:05.918" v="98" actId="1076"/>
          <ac:spMkLst>
            <pc:docMk/>
            <pc:sldMk cId="0" sldId="257"/>
            <ac:spMk id="15" creationId="{365D21EB-7C07-44A1-A21E-F6A944E2E7A0}"/>
          </ac:spMkLst>
        </pc:spChg>
        <pc:spChg chg="mod">
          <ac:chgData name="Masaki Suzuki" userId="2c4feb2ed34ad1a7" providerId="Windows Live" clId="Web-{AAB0A584-7633-4E88-BF5F-40BB7CDFEF1D}" dt="2021-03-15T01:10:33.666" v="78" actId="20577"/>
          <ac:spMkLst>
            <pc:docMk/>
            <pc:sldMk cId="0" sldId="257"/>
            <ac:spMk id="122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22:04.820" v="309" actId="20577"/>
        <pc:sldMkLst>
          <pc:docMk/>
          <pc:sldMk cId="0" sldId="260"/>
        </pc:sldMkLst>
        <pc:spChg chg="add mod">
          <ac:chgData name="Masaki Suzuki" userId="2c4feb2ed34ad1a7" providerId="Windows Live" clId="Web-{AAB0A584-7633-4E88-BF5F-40BB7CDFEF1D}" dt="2021-03-15T01:14:44.968" v="146" actId="1076"/>
          <ac:spMkLst>
            <pc:docMk/>
            <pc:sldMk cId="0" sldId="260"/>
            <ac:spMk id="17" creationId="{E41FE600-F1DA-4688-9A2F-A5B5C9F3F906}"/>
          </ac:spMkLst>
        </pc:spChg>
        <pc:spChg chg="add mod">
          <ac:chgData name="Masaki Suzuki" userId="2c4feb2ed34ad1a7" providerId="Windows Live" clId="Web-{AAB0A584-7633-4E88-BF5F-40BB7CDFEF1D}" dt="2021-03-15T01:22:01.460" v="307" actId="1076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AAB0A584-7633-4E88-BF5F-40BB7CDFEF1D}" dt="2021-03-15T01:22:04.820" v="309" actId="20577"/>
          <ac:spMkLst>
            <pc:docMk/>
            <pc:sldMk cId="0" sldId="260"/>
            <ac:spMk id="17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4.185" v="133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7.076" v="134" actId="1076"/>
          <ac:spMkLst>
            <pc:docMk/>
            <pc:sldMk cId="0" sldId="260"/>
            <ac:spMk id="180" creationId="{00000000-0000-0000-0000-000000000000}"/>
          </ac:spMkLst>
        </pc:spChg>
        <pc:picChg chg="add">
          <ac:chgData name="Masaki Suzuki" userId="2c4feb2ed34ad1a7" providerId="Windows Live" clId="Web-{AAB0A584-7633-4E88-BF5F-40BB7CDFEF1D}" dt="2021-03-15T01:12:31.199" v="100"/>
          <ac:picMkLst>
            <pc:docMk/>
            <pc:sldMk cId="0" sldId="260"/>
            <ac:picMk id="2" creationId="{42C235CE-9B55-4446-AAB3-E7AAAF8F6968}"/>
          </ac:picMkLst>
        </pc:picChg>
        <pc:picChg chg="del">
          <ac:chgData name="Masaki Suzuki" userId="2c4feb2ed34ad1a7" providerId="Windows Live" clId="Web-{AAB0A584-7633-4E88-BF5F-40BB7CDFEF1D}" dt="2021-03-15T01:12:17.152" v="99"/>
          <ac:picMkLst>
            <pc:docMk/>
            <pc:sldMk cId="0" sldId="260"/>
            <ac:picMk id="181" creationId="{00000000-0000-0000-0000-000000000000}"/>
          </ac:picMkLst>
        </pc:picChg>
      </pc:sldChg>
      <pc:sldChg chg="modSp">
        <pc:chgData name="Masaki Suzuki" userId="2c4feb2ed34ad1a7" providerId="Windows Live" clId="Web-{AAB0A584-7633-4E88-BF5F-40BB7CDFEF1D}" dt="2021-03-15T01:15:22.875" v="155" actId="20577"/>
        <pc:sldMkLst>
          <pc:docMk/>
          <pc:sldMk cId="0" sldId="261"/>
        </pc:sldMkLst>
        <pc:spChg chg="mod">
          <ac:chgData name="Masaki Suzuki" userId="2c4feb2ed34ad1a7" providerId="Windows Live" clId="Web-{AAB0A584-7633-4E88-BF5F-40BB7CDFEF1D}" dt="2021-03-15T01:15:22.875" v="155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AAB0A584-7633-4E88-BF5F-40BB7CDFEF1D}" dt="2021-03-15T01:16:37.360" v="193" actId="14100"/>
        <pc:sldMkLst>
          <pc:docMk/>
          <pc:sldMk cId="0" sldId="262"/>
        </pc:sldMkLst>
        <pc:spChg chg="mod">
          <ac:chgData name="Masaki Suzuki" userId="2c4feb2ed34ad1a7" providerId="Windows Live" clId="Web-{AAB0A584-7633-4E88-BF5F-40BB7CDFEF1D}" dt="2021-03-15T01:16:37.360" v="193" actId="14100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6.469" v="177"/>
          <ac:spMkLst>
            <pc:docMk/>
            <pc:sldMk cId="0" sldId="262"/>
            <ac:spMk id="19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16.360" v="181"/>
          <ac:spMkLst>
            <pc:docMk/>
            <pc:sldMk cId="0" sldId="262"/>
            <ac:spMk id="19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2.860" v="176"/>
          <ac:spMkLst>
            <pc:docMk/>
            <pc:sldMk cId="0" sldId="262"/>
            <ac:spMk id="199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37:06.900" v="680" actId="1076"/>
        <pc:sldMkLst>
          <pc:docMk/>
          <pc:sldMk cId="0" sldId="263"/>
        </pc:sldMkLst>
        <pc:spChg chg="add mod">
          <ac:chgData name="Masaki Suzuki" userId="2c4feb2ed34ad1a7" providerId="Windows Live" clId="Web-{AAB0A584-7633-4E88-BF5F-40BB7CDFEF1D}" dt="2021-03-15T01:29:32.672" v="554" actId="20577"/>
          <ac:spMkLst>
            <pc:docMk/>
            <pc:sldMk cId="0" sldId="263"/>
            <ac:spMk id="2" creationId="{DC593FD8-6C71-4B69-A2AA-C8514B2A6CEE}"/>
          </ac:spMkLst>
        </pc:spChg>
        <pc:spChg chg="add del mod">
          <ac:chgData name="Masaki Suzuki" userId="2c4feb2ed34ad1a7" providerId="Windows Live" clId="Web-{AAB0A584-7633-4E88-BF5F-40BB7CDFEF1D}" dt="2021-03-15T01:24:39.010" v="350" actId="20577"/>
          <ac:spMkLst>
            <pc:docMk/>
            <pc:sldMk cId="0" sldId="263"/>
            <ac:spMk id="4" creationId="{419B4A73-3B11-421D-B507-1F70C6120342}"/>
          </ac:spMkLst>
        </pc:spChg>
        <pc:spChg chg="add del mod">
          <ac:chgData name="Masaki Suzuki" userId="2c4feb2ed34ad1a7" providerId="Windows Live" clId="Web-{AAB0A584-7633-4E88-BF5F-40BB7CDFEF1D}" dt="2021-03-15T01:24:13.729" v="342"/>
          <ac:spMkLst>
            <pc:docMk/>
            <pc:sldMk cId="0" sldId="263"/>
            <ac:spMk id="5" creationId="{1620123D-B71C-4AA7-A80B-E25BB92E5F31}"/>
          </ac:spMkLst>
        </pc:spChg>
        <pc:spChg chg="del mod">
          <ac:chgData name="Masaki Suzuki" userId="2c4feb2ed34ad1a7" providerId="Windows Live" clId="Web-{AAB0A584-7633-4E88-BF5F-40BB7CDFEF1D}" dt="2021-03-15T01:23:00.040" v="310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9:17.625" v="551" actId="14100"/>
          <ac:spMkLst>
            <pc:docMk/>
            <pc:sldMk cId="0" sldId="263"/>
            <ac:spMk id="207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0:01.146" v="262"/>
          <ac:spMkLst>
            <pc:docMk/>
            <pc:sldMk cId="0" sldId="263"/>
            <ac:spMk id="20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9:04.957" v="240"/>
          <ac:spMkLst>
            <pc:docMk/>
            <pc:sldMk cId="0" sldId="263"/>
            <ac:spMk id="21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7:06.900" v="680" actId="107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AAB0A584-7633-4E88-BF5F-40BB7CDFEF1D}" dt="2021-03-15T01:25:56.418" v="394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5:35.293" v="386" actId="1076"/>
          <ac:picMkLst>
            <pc:docMk/>
            <pc:sldMk cId="0" sldId="263"/>
            <ac:picMk id="206" creationId="{00000000-0000-0000-0000-000000000000}"/>
          </ac:picMkLst>
        </pc:picChg>
        <pc:picChg chg="del mod">
          <ac:chgData name="Masaki Suzuki" userId="2c4feb2ed34ad1a7" providerId="Windows Live" clId="Web-{AAB0A584-7633-4E88-BF5F-40BB7CDFEF1D}" dt="2021-03-15T01:29:23.703" v="552"/>
          <ac:picMkLst>
            <pc:docMk/>
            <pc:sldMk cId="0" sldId="263"/>
            <ac:picMk id="20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1:36:12.321" v="678" actId="1076"/>
        <pc:sldMkLst>
          <pc:docMk/>
          <pc:sldMk cId="0" sldId="264"/>
        </pc:sldMkLst>
        <pc:spChg chg="mod">
          <ac:chgData name="Masaki Suzuki" userId="2c4feb2ed34ad1a7" providerId="Windows Live" clId="Web-{AAB0A584-7633-4E88-BF5F-40BB7CDFEF1D}" dt="2021-03-15T01:27:02.732" v="449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6.047" v="546" actId="14100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3.265" v="545" actId="1076"/>
          <ac:spMkLst>
            <pc:docMk/>
            <pc:sldMk cId="0" sldId="264"/>
            <ac:spMk id="21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6:51.888" v="444"/>
          <ac:spMkLst>
            <pc:docMk/>
            <pc:sldMk cId="0" sldId="264"/>
            <ac:spMk id="22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3.217" v="456"/>
          <ac:spMkLst>
            <pc:docMk/>
            <pc:sldMk cId="0" sldId="264"/>
            <ac:spMk id="223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31.936" v="455"/>
          <ac:spMkLst>
            <pc:docMk/>
            <pc:sldMk cId="0" sldId="264"/>
            <ac:spMk id="22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42.405" v="461"/>
          <ac:spMkLst>
            <pc:docMk/>
            <pc:sldMk cId="0" sldId="264"/>
            <ac:spMk id="22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40.639" v="460"/>
          <ac:spMkLst>
            <pc:docMk/>
            <pc:sldMk cId="0" sldId="264"/>
            <ac:spMk id="226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9:05.250" v="549"/>
          <ac:spMkLst>
            <pc:docMk/>
            <pc:sldMk cId="0" sldId="264"/>
            <ac:spMk id="2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8.639" v="459"/>
          <ac:spMkLst>
            <pc:docMk/>
            <pc:sldMk cId="0" sldId="264"/>
            <ac:spMk id="22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26:54.607" v="445"/>
          <ac:picMkLst>
            <pc:docMk/>
            <pc:sldMk cId="0" sldId="264"/>
            <ac:picMk id="2" creationId="{B6414D89-B8CE-4266-909D-B208F62F1724}"/>
          </ac:picMkLst>
        </pc:picChg>
        <pc:picChg chg="add mod">
          <ac:chgData name="Masaki Suzuki" userId="2c4feb2ed34ad1a7" providerId="Windows Live" clId="Web-{AAB0A584-7633-4E88-BF5F-40BB7CDFEF1D}" dt="2021-03-15T01:36:12.321" v="678" actId="1076"/>
          <ac:picMkLst>
            <pc:docMk/>
            <pc:sldMk cId="0" sldId="264"/>
            <ac:picMk id="3" creationId="{F9A78ED8-1899-4557-A43F-3C083537EB9C}"/>
          </ac:picMkLst>
        </pc:picChg>
        <pc:picChg chg="mod">
          <ac:chgData name="Masaki Suzuki" userId="2c4feb2ed34ad1a7" providerId="Windows Live" clId="Web-{AAB0A584-7633-4E88-BF5F-40BB7CDFEF1D}" dt="2021-03-15T01:29:00.437" v="547" actId="1076"/>
          <ac:picMkLst>
            <pc:docMk/>
            <pc:sldMk cId="0" sldId="264"/>
            <ac:picMk id="217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7:25.764" v="451" actId="1076"/>
          <ac:picMkLst>
            <pc:docMk/>
            <pc:sldMk cId="0" sldId="264"/>
            <ac:picMk id="218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1:27:46.623" v="463"/>
          <ac:picMkLst>
            <pc:docMk/>
            <pc:sldMk cId="0" sldId="264"/>
            <ac:picMk id="220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5:41.105" v="1408" actId="20577"/>
        <pc:sldMkLst>
          <pc:docMk/>
          <pc:sldMk cId="0" sldId="265"/>
        </pc:sldMkLst>
        <pc:spChg chg="add mod">
          <ac:chgData name="Masaki Suzuki" userId="2c4feb2ed34ad1a7" providerId="Windows Live" clId="Web-{AAB0A584-7633-4E88-BF5F-40BB7CDFEF1D}" dt="2021-03-15T02:05:41.105" v="1408" actId="20577"/>
          <ac:spMkLst>
            <pc:docMk/>
            <pc:sldMk cId="0" sldId="265"/>
            <ac:spMk id="3" creationId="{3CB21E07-D58C-456C-86C7-C3C437854117}"/>
          </ac:spMkLst>
        </pc:spChg>
        <pc:spChg chg="add del mod">
          <ac:chgData name="Masaki Suzuki" userId="2c4feb2ed34ad1a7" providerId="Windows Live" clId="Web-{AAB0A584-7633-4E88-BF5F-40BB7CDFEF1D}" dt="2021-03-15T01:47:03.630" v="805"/>
          <ac:spMkLst>
            <pc:docMk/>
            <pc:sldMk cId="0" sldId="265"/>
            <ac:spMk id="9" creationId="{D59839B6-92B8-4D5A-A27E-0BAC49BFFEFE}"/>
          </ac:spMkLst>
        </pc:spChg>
        <pc:spChg chg="add mod">
          <ac:chgData name="Masaki Suzuki" userId="2c4feb2ed34ad1a7" providerId="Windows Live" clId="Web-{AAB0A584-7633-4E88-BF5F-40BB7CDFEF1D}" dt="2021-03-15T01:47:28.209" v="808" actId="14100"/>
          <ac:spMkLst>
            <pc:docMk/>
            <pc:sldMk cId="0" sldId="265"/>
            <ac:spMk id="10" creationId="{97AC5247-2560-4D94-8381-44CD6DF41853}"/>
          </ac:spMkLst>
        </pc:spChg>
        <pc:spChg chg="add mod">
          <ac:chgData name="Masaki Suzuki" userId="2c4feb2ed34ad1a7" providerId="Windows Live" clId="Web-{AAB0A584-7633-4E88-BF5F-40BB7CDFEF1D}" dt="2021-03-15T01:47:45.272" v="811" actId="1076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AAB0A584-7633-4E88-BF5F-40BB7CDFEF1D}" dt="2021-03-15T01:39:26.215" v="784" actId="20577"/>
          <ac:spMkLst>
            <pc:docMk/>
            <pc:sldMk cId="0" sldId="265"/>
            <ac:spMk id="233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1:47:51.069" v="813" actId="20577"/>
          <ac:spMkLst>
            <pc:docMk/>
            <pc:sldMk cId="0" sldId="265"/>
            <ac:spMk id="23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37.845" v="601"/>
          <ac:spMkLst>
            <pc:docMk/>
            <pc:sldMk cId="0" sldId="265"/>
            <ac:spMk id="23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4.895" v="666"/>
          <ac:spMkLst>
            <pc:docMk/>
            <pc:sldMk cId="0" sldId="265"/>
            <ac:spMk id="23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3.755" v="665"/>
          <ac:spMkLst>
            <pc:docMk/>
            <pc:sldMk cId="0" sldId="265"/>
            <ac:spMk id="23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7.208" v="667"/>
          <ac:spMkLst>
            <pc:docMk/>
            <pc:sldMk cId="0" sldId="265"/>
            <ac:spMk id="2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8.161" v="668"/>
          <ac:spMkLst>
            <pc:docMk/>
            <pc:sldMk cId="0" sldId="265"/>
            <ac:spMk id="2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9:29.590" v="785"/>
          <ac:spMkLst>
            <pc:docMk/>
            <pc:sldMk cId="0" sldId="265"/>
            <ac:spMk id="24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9:59.907" v="568"/>
          <ac:spMkLst>
            <pc:docMk/>
            <pc:sldMk cId="0" sldId="265"/>
            <ac:spMk id="2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46.924" v="604"/>
          <ac:spMkLst>
            <pc:docMk/>
            <pc:sldMk cId="0" sldId="265"/>
            <ac:spMk id="2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2:56.379" v="649"/>
          <ac:spMkLst>
            <pc:docMk/>
            <pc:sldMk cId="0" sldId="265"/>
            <ac:spMk id="24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0:45.361" v="603" actId="1076"/>
          <ac:picMkLst>
            <pc:docMk/>
            <pc:sldMk cId="0" sldId="265"/>
            <ac:picMk id="2" creationId="{D1AB2A08-D781-4CAE-98EC-39746D9F1FFA}"/>
          </ac:picMkLst>
        </pc:picChg>
        <pc:picChg chg="add del mod">
          <ac:chgData name="Masaki Suzuki" userId="2c4feb2ed34ad1a7" providerId="Windows Live" clId="Web-{AAB0A584-7633-4E88-BF5F-40BB7CDFEF1D}" dt="2021-03-15T01:34:49.803" v="673"/>
          <ac:picMkLst>
            <pc:docMk/>
            <pc:sldMk cId="0" sldId="265"/>
            <ac:picMk id="4" creationId="{904FA389-3B17-445E-B494-B79203FD6234}"/>
          </ac:picMkLst>
        </pc:picChg>
        <pc:picChg chg="add mod">
          <ac:chgData name="Masaki Suzuki" userId="2c4feb2ed34ad1a7" providerId="Windows Live" clId="Web-{AAB0A584-7633-4E88-BF5F-40BB7CDFEF1D}" dt="2021-03-15T01:46:15.254" v="797" actId="1076"/>
          <ac:picMkLst>
            <pc:docMk/>
            <pc:sldMk cId="0" sldId="265"/>
            <ac:picMk id="5" creationId="{0E8EF6F5-C6E4-4CAD-8D43-8BBB2F81D34C}"/>
          </ac:picMkLst>
        </pc:picChg>
        <pc:picChg chg="add del mod">
          <ac:chgData name="Masaki Suzuki" userId="2c4feb2ed34ad1a7" providerId="Windows Live" clId="Web-{AAB0A584-7633-4E88-BF5F-40BB7CDFEF1D}" dt="2021-03-15T01:45:28.706" v="791"/>
          <ac:picMkLst>
            <pc:docMk/>
            <pc:sldMk cId="0" sldId="265"/>
            <ac:picMk id="6" creationId="{52EC746F-1BC7-4F03-B95E-946621B10E42}"/>
          </ac:picMkLst>
        </pc:picChg>
        <pc:picChg chg="add del mod">
          <ac:chgData name="Masaki Suzuki" userId="2c4feb2ed34ad1a7" providerId="Windows Live" clId="Web-{AAB0A584-7633-4E88-BF5F-40BB7CDFEF1D}" dt="2021-03-15T01:45:52.707" v="794"/>
          <ac:picMkLst>
            <pc:docMk/>
            <pc:sldMk cId="0" sldId="265"/>
            <ac:picMk id="7" creationId="{E5BA6611-D92F-461B-811B-F865BEE3CB10}"/>
          </ac:picMkLst>
        </pc:picChg>
        <pc:picChg chg="add mod">
          <ac:chgData name="Masaki Suzuki" userId="2c4feb2ed34ad1a7" providerId="Windows Live" clId="Web-{AAB0A584-7633-4E88-BF5F-40BB7CDFEF1D}" dt="2021-03-15T01:46:11.098" v="796" actId="1076"/>
          <ac:picMkLst>
            <pc:docMk/>
            <pc:sldMk cId="0" sldId="265"/>
            <ac:picMk id="8" creationId="{489BBE21-7DCA-4E81-B879-787266D5E14B}"/>
          </ac:picMkLst>
        </pc:picChg>
        <pc:picChg chg="del mod">
          <ac:chgData name="Masaki Suzuki" userId="2c4feb2ed34ad1a7" providerId="Windows Live" clId="Web-{AAB0A584-7633-4E88-BF5F-40BB7CDFEF1D}" dt="2021-03-15T01:29:43.266" v="557"/>
          <ac:picMkLst>
            <pc:docMk/>
            <pc:sldMk cId="0" sldId="265"/>
            <ac:picMk id="234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9:51.345" v="560" actId="1076"/>
          <ac:picMkLst>
            <pc:docMk/>
            <pc:sldMk cId="0" sldId="265"/>
            <ac:picMk id="236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05:28.323" v="1401" actId="20577"/>
        <pc:sldMkLst>
          <pc:docMk/>
          <pc:sldMk cId="0" sldId="266"/>
        </pc:sldMkLst>
        <pc:spChg chg="mod">
          <ac:chgData name="Masaki Suzuki" userId="2c4feb2ed34ad1a7" providerId="Windows Live" clId="Web-{AAB0A584-7633-4E88-BF5F-40BB7CDFEF1D}" dt="2021-03-15T02:05:10.370" v="1383" actId="20577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5:28.323" v="1401" actId="20577"/>
          <ac:spMkLst>
            <pc:docMk/>
            <pc:sldMk cId="0" sldId="266"/>
            <ac:spMk id="25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0:04.337" v="904" actId="20577"/>
          <ac:spMkLst>
            <pc:docMk/>
            <pc:sldMk cId="0" sldId="266"/>
            <ac:spMk id="25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5.288" v="814"/>
          <ac:spMkLst>
            <pc:docMk/>
            <pc:sldMk cId="0" sldId="266"/>
            <ac:spMk id="25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9:42.508" v="876"/>
          <ac:spMkLst>
            <pc:docMk/>
            <pc:sldMk cId="0" sldId="266"/>
            <ac:spMk id="25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6.679" v="815"/>
          <ac:spMkLst>
            <pc:docMk/>
            <pc:sldMk cId="0" sldId="266"/>
            <ac:spMk id="25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48:37.991" v="816"/>
          <ac:picMkLst>
            <pc:docMk/>
            <pc:sldMk cId="0" sldId="266"/>
            <ac:picMk id="3" creationId="{57B14DD8-6535-4789-846D-61E1584C7372}"/>
          </ac:picMkLst>
        </pc:picChg>
      </pc:sldChg>
      <pc:sldChg chg="addSp delSp modSp">
        <pc:chgData name="Masaki Suzuki" userId="2c4feb2ed34ad1a7" providerId="Windows Live" clId="Web-{AAB0A584-7633-4E88-BF5F-40BB7CDFEF1D}" dt="2021-03-15T02:02:14.117" v="1271" actId="14100"/>
        <pc:sldMkLst>
          <pc:docMk/>
          <pc:sldMk cId="0" sldId="267"/>
        </pc:sldMkLst>
        <pc:spChg chg="mod">
          <ac:chgData name="Masaki Suzuki" userId="2c4feb2ed34ad1a7" providerId="Windows Live" clId="Web-{AAB0A584-7633-4E88-BF5F-40BB7CDFEF1D}" dt="2021-03-15T01:50:58.807" v="918" actId="20577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43.127" v="1128" actId="20577"/>
          <ac:spMkLst>
            <pc:docMk/>
            <pc:sldMk cId="0" sldId="267"/>
            <ac:spMk id="26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2:14.117" v="1271" actId="14100"/>
          <ac:spMkLst>
            <pc:docMk/>
            <pc:sldMk cId="0" sldId="267"/>
            <ac:spMk id="26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22.720" v="1126" actId="1076"/>
          <ac:spMkLst>
            <pc:docMk/>
            <pc:sldMk cId="0" sldId="267"/>
            <ac:spMk id="2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1:25.010" v="957"/>
          <ac:spMkLst>
            <pc:docMk/>
            <pc:sldMk cId="0" sldId="267"/>
            <ac:spMk id="2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2:22.168" v="1006"/>
          <ac:spMkLst>
            <pc:docMk/>
            <pc:sldMk cId="0" sldId="267"/>
            <ac:spMk id="271" creationId="{00000000-0000-0000-0000-000000000000}"/>
          </ac:spMkLst>
        </pc:spChg>
        <pc:picChg chg="add mod ord">
          <ac:chgData name="Masaki Suzuki" userId="2c4feb2ed34ad1a7" providerId="Windows Live" clId="Web-{AAB0A584-7633-4E88-BF5F-40BB7CDFEF1D}" dt="2021-03-15T01:57:06.923" v="1122"/>
          <ac:picMkLst>
            <pc:docMk/>
            <pc:sldMk cId="0" sldId="267"/>
            <ac:picMk id="2" creationId="{DCBA8AEB-B925-4FA5-A250-51695660897F}"/>
          </ac:picMkLst>
        </pc:picChg>
        <pc:picChg chg="del">
          <ac:chgData name="Masaki Suzuki" userId="2c4feb2ed34ad1a7" providerId="Windows Live" clId="Web-{AAB0A584-7633-4E88-BF5F-40BB7CDFEF1D}" dt="2021-03-15T01:56:03.469" v="1116"/>
          <ac:picMkLst>
            <pc:docMk/>
            <pc:sldMk cId="0" sldId="267"/>
            <ac:picMk id="266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6:31.184" v="1412" actId="20577"/>
        <pc:sldMkLst>
          <pc:docMk/>
          <pc:sldMk cId="0" sldId="268"/>
        </pc:sldMkLst>
        <pc:spChg chg="mod">
          <ac:chgData name="Masaki Suzuki" userId="2c4feb2ed34ad1a7" providerId="Windows Live" clId="Web-{AAB0A584-7633-4E88-BF5F-40BB7CDFEF1D}" dt="2021-03-15T02:01:40.522" v="1260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6:31.184" v="141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3:01.164" v="1295" actId="20577"/>
          <ac:spMkLst>
            <pc:docMk/>
            <pc:sldMk cId="0" sldId="268"/>
            <ac:spMk id="28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4.286" v="1233"/>
          <ac:spMkLst>
            <pc:docMk/>
            <pc:sldMk cId="0" sldId="268"/>
            <ac:spMk id="28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2.802" v="1232"/>
          <ac:spMkLst>
            <pc:docMk/>
            <pc:sldMk cId="0" sldId="268"/>
            <ac:spMk id="28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09.487" v="1130"/>
          <ac:spMkLst>
            <pc:docMk/>
            <pc:sldMk cId="0" sldId="268"/>
            <ac:spMk id="28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7.941" v="1153"/>
          <ac:spMkLst>
            <pc:docMk/>
            <pc:sldMk cId="0" sldId="268"/>
            <ac:spMk id="2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8.909" v="1154"/>
          <ac:spMkLst>
            <pc:docMk/>
            <pc:sldMk cId="0" sldId="268"/>
            <ac:spMk id="2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9.487" v="1155"/>
          <ac:spMkLst>
            <pc:docMk/>
            <pc:sldMk cId="0" sldId="268"/>
            <ac:spMk id="28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58.597" v="1161"/>
          <ac:spMkLst>
            <pc:docMk/>
            <pc:sldMk cId="0" sldId="268"/>
            <ac:spMk id="289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0:40.568" v="1235" actId="1076"/>
          <ac:picMkLst>
            <pc:docMk/>
            <pc:sldMk cId="0" sldId="268"/>
            <ac:picMk id="2" creationId="{2339256B-517A-4DCF-924F-7F945720D15D}"/>
          </ac:picMkLst>
        </pc:picChg>
        <pc:picChg chg="del">
          <ac:chgData name="Masaki Suzuki" userId="2c4feb2ed34ad1a7" providerId="Windows Live" clId="Web-{AAB0A584-7633-4E88-BF5F-40BB7CDFEF1D}" dt="2021-03-15T02:00:21.755" v="1231"/>
          <ac:picMkLst>
            <pc:docMk/>
            <pc:sldMk cId="0" sldId="268"/>
            <ac:picMk id="28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0:19.567" v="1230"/>
          <ac:picMkLst>
            <pc:docMk/>
            <pc:sldMk cId="0" sldId="268"/>
            <ac:picMk id="282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8:43.093" v="1447" actId="20577"/>
        <pc:sldMkLst>
          <pc:docMk/>
          <pc:sldMk cId="0" sldId="269"/>
        </pc:sldMkLst>
        <pc:spChg chg="mod">
          <ac:chgData name="Masaki Suzuki" userId="2c4feb2ed34ad1a7" providerId="Windows Live" clId="Web-{AAB0A584-7633-4E88-BF5F-40BB7CDFEF1D}" dt="2021-03-15T02:06:50.231" v="1418" actId="20577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4:41.291" v="1364" actId="20577"/>
          <ac:spMkLst>
            <pc:docMk/>
            <pc:sldMk cId="0" sldId="269"/>
            <ac:spMk id="29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8:43.093" v="1447" actId="20577"/>
          <ac:spMkLst>
            <pc:docMk/>
            <pc:sldMk cId="0" sldId="269"/>
            <ac:spMk id="29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8:32.561" v="1441"/>
          <ac:spMkLst>
            <pc:docMk/>
            <pc:sldMk cId="0" sldId="269"/>
            <ac:spMk id="30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3:35.353" v="1314"/>
          <ac:spMkLst>
            <pc:docMk/>
            <pc:sldMk cId="0" sldId="269"/>
            <ac:spMk id="301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8:30.655" v="1440" actId="1076"/>
          <ac:picMkLst>
            <pc:docMk/>
            <pc:sldMk cId="0" sldId="269"/>
            <ac:picMk id="2" creationId="{152DCE48-5343-4B14-AF51-5BD7109941FD}"/>
          </ac:picMkLst>
        </pc:picChg>
        <pc:picChg chg="del">
          <ac:chgData name="Masaki Suzuki" userId="2c4feb2ed34ad1a7" providerId="Windows Live" clId="Web-{AAB0A584-7633-4E88-BF5F-40BB7CDFEF1D}" dt="2021-03-15T02:08:27.358" v="1438"/>
          <ac:picMkLst>
            <pc:docMk/>
            <pc:sldMk cId="0" sldId="269"/>
            <ac:picMk id="29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16:24.977" v="1679" actId="20577"/>
        <pc:sldMkLst>
          <pc:docMk/>
          <pc:sldMk cId="0" sldId="270"/>
        </pc:sldMkLst>
        <pc:spChg chg="mod">
          <ac:chgData name="Masaki Suzuki" userId="2c4feb2ed34ad1a7" providerId="Windows Live" clId="Web-{AAB0A584-7633-4E88-BF5F-40BB7CDFEF1D}" dt="2021-03-15T02:07:40.014" v="1434" actId="20577"/>
          <ac:spMkLst>
            <pc:docMk/>
            <pc:sldMk cId="0" sldId="270"/>
            <ac:spMk id="307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2:09:32.891" v="1489" actId="20577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6:24.977" v="1679" actId="20577"/>
          <ac:spMkLst>
            <pc:docMk/>
            <pc:sldMk cId="0" sldId="270"/>
            <ac:spMk id="311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2:09:42.375" v="1493"/>
          <ac:spMkLst>
            <pc:docMk/>
            <pc:sldMk cId="0" sldId="270"/>
            <ac:spMk id="31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4.110" v="1494"/>
          <ac:spMkLst>
            <pc:docMk/>
            <pc:sldMk cId="0" sldId="270"/>
            <ac:spMk id="31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9.719" v="1491"/>
          <ac:spMkLst>
            <pc:docMk/>
            <pc:sldMk cId="0" sldId="270"/>
            <ac:spMk id="31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1.500" v="1492"/>
          <ac:spMkLst>
            <pc:docMk/>
            <pc:sldMk cId="0" sldId="270"/>
            <ac:spMk id="31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8.531" v="1490"/>
          <ac:spMkLst>
            <pc:docMk/>
            <pc:sldMk cId="0" sldId="270"/>
            <ac:spMk id="318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11:52.143" v="1497" actId="14100"/>
          <ac:picMkLst>
            <pc:docMk/>
            <pc:sldMk cId="0" sldId="270"/>
            <ac:picMk id="2" creationId="{9B18940C-7D27-4A65-B3DC-57092D8A8FE7}"/>
          </ac:picMkLst>
        </pc:picChg>
        <pc:picChg chg="del">
          <ac:chgData name="Masaki Suzuki" userId="2c4feb2ed34ad1a7" providerId="Windows Live" clId="Web-{AAB0A584-7633-4E88-BF5F-40BB7CDFEF1D}" dt="2021-03-15T02:07:45.232" v="1436"/>
          <ac:picMkLst>
            <pc:docMk/>
            <pc:sldMk cId="0" sldId="270"/>
            <ac:picMk id="306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7:44.732" v="1435"/>
          <ac:picMkLst>
            <pc:docMk/>
            <pc:sldMk cId="0" sldId="270"/>
            <ac:picMk id="312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18:41.058" v="1739" actId="20577"/>
        <pc:sldMkLst>
          <pc:docMk/>
          <pc:sldMk cId="0" sldId="271"/>
        </pc:sldMkLst>
        <pc:spChg chg="mod">
          <ac:chgData name="Masaki Suzuki" userId="2c4feb2ed34ad1a7" providerId="Windows Live" clId="Web-{AAB0A584-7633-4E88-BF5F-40BB7CDFEF1D}" dt="2021-03-15T02:18:41.058" v="1739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8:21.573" v="1737" actId="20577"/>
          <ac:spMkLst>
            <pc:docMk/>
            <pc:sldMk cId="0" sldId="271"/>
            <ac:spMk id="32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5:16.944" v="1644" actId="20577"/>
          <ac:spMkLst>
            <pc:docMk/>
            <pc:sldMk cId="0" sldId="271"/>
            <ac:spMk id="3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08.739" v="1532"/>
          <ac:spMkLst>
            <pc:docMk/>
            <pc:sldMk cId="0" sldId="271"/>
            <ac:spMk id="32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26.114" v="1544"/>
          <ac:spMkLst>
            <pc:docMk/>
            <pc:sldMk cId="0" sldId="271"/>
            <ac:spMk id="330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5:54.711" v="1658"/>
          <ac:picMkLst>
            <pc:docMk/>
            <pc:sldMk cId="0" sldId="271"/>
            <ac:picMk id="328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20:24.622" v="1777" actId="20577"/>
        <pc:sldMkLst>
          <pc:docMk/>
          <pc:sldMk cId="0" sldId="272"/>
        </pc:sldMkLst>
        <pc:spChg chg="add del mod">
          <ac:chgData name="Masaki Suzuki" userId="2c4feb2ed34ad1a7" providerId="Windows Live" clId="Web-{AAB0A584-7633-4E88-BF5F-40BB7CDFEF1D}" dt="2021-03-15T02:20:24.622" v="1777" actId="20577"/>
          <ac:spMkLst>
            <pc:docMk/>
            <pc:sldMk cId="0" sldId="272"/>
            <ac:spMk id="3" creationId="{163415A1-F6BA-4993-A9B8-6C1CE5C104F0}"/>
          </ac:spMkLst>
        </pc:spChg>
        <pc:spChg chg="del">
          <ac:chgData name="Masaki Suzuki" userId="2c4feb2ed34ad1a7" providerId="Windows Live" clId="Web-{AAB0A584-7633-4E88-BF5F-40BB7CDFEF1D}" dt="2021-03-15T02:19:37.512" v="1749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7:44.010" v="1728" actId="20577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9:29.184" v="1748" actId="14100"/>
          <ac:spMkLst>
            <pc:docMk/>
            <pc:sldMk cId="0" sldId="272"/>
            <ac:spMk id="3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19.777" v="1746"/>
          <ac:spMkLst>
            <pc:docMk/>
            <pc:sldMk cId="0" sldId="272"/>
            <ac:spMk id="3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21.933" v="1747"/>
          <ac:spMkLst>
            <pc:docMk/>
            <pc:sldMk cId="0" sldId="272"/>
            <ac:spMk id="342" creationId="{00000000-0000-0000-0000-000000000000}"/>
          </ac:spMkLst>
        </pc:spChg>
        <pc:spChg chg="add del">
          <ac:chgData name="Masaki Suzuki" userId="2c4feb2ed34ad1a7" providerId="Windows Live" clId="Web-{AAB0A584-7633-4E88-BF5F-40BB7CDFEF1D}" dt="2021-03-15T02:20:01.106" v="1754"/>
          <ac:spMkLst>
            <pc:docMk/>
            <pc:sldMk cId="0" sldId="272"/>
            <ac:spMk id="3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4.400" v="1720"/>
          <ac:spMkLst>
            <pc:docMk/>
            <pc:sldMk cId="0" sldId="272"/>
            <ac:spMk id="3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5.681" v="1721"/>
          <ac:spMkLst>
            <pc:docMk/>
            <pc:sldMk cId="0" sldId="272"/>
            <ac:spMk id="345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9:18.215" v="1745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02:28.494" v="2125" actId="20577"/>
        <pc:sldMkLst>
          <pc:docMk/>
          <pc:sldMk cId="0" sldId="273"/>
        </pc:sldMkLst>
        <pc:spChg chg="add mod">
          <ac:chgData name="Masaki Suzuki" userId="2c4feb2ed34ad1a7" providerId="Windows Live" clId="Web-{AAB0A584-7633-4E88-BF5F-40BB7CDFEF1D}" dt="2021-03-15T03:02:28.494" v="2125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Masaki Suzuki" userId="2c4feb2ed34ad1a7" providerId="Windows Live" clId="Web-{AAB0A584-7633-4E88-BF5F-40BB7CDFEF1D}" dt="2021-03-15T03:02:14.056" v="2123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25:40.909" v="1975" actId="20577"/>
          <ac:spMkLst>
            <pc:docMk/>
            <pc:sldMk cId="0" sldId="273"/>
            <ac:spMk id="35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1:26.920" v="1853"/>
          <ac:spMkLst>
            <pc:docMk/>
            <pc:sldMk cId="0" sldId="273"/>
            <ac:spMk id="35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01:33.868" v="2106"/>
          <ac:spMkLst>
            <pc:docMk/>
            <pc:sldMk cId="0" sldId="273"/>
            <ac:spMk id="35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1:35.327" v="1855" actId="1076"/>
          <ac:picMkLst>
            <pc:docMk/>
            <pc:sldMk cId="0" sldId="273"/>
            <ac:picMk id="2" creationId="{0ABE893C-5261-4583-9731-706F2263B320}"/>
          </ac:picMkLst>
        </pc:picChg>
        <pc:picChg chg="add mod">
          <ac:chgData name="Masaki Suzuki" userId="2c4feb2ed34ad1a7" providerId="Windows Live" clId="Web-{AAB0A584-7633-4E88-BF5F-40BB7CDFEF1D}" dt="2021-03-15T03:00:07.898" v="2078" actId="1076"/>
          <ac:picMkLst>
            <pc:docMk/>
            <pc:sldMk cId="0" sldId="273"/>
            <ac:picMk id="4" creationId="{3299CA1B-86CF-4C26-8085-5B66127D8E24}"/>
          </ac:picMkLst>
        </pc:picChg>
        <pc:picChg chg="add del mod">
          <ac:chgData name="Masaki Suzuki" userId="2c4feb2ed34ad1a7" providerId="Windows Live" clId="Web-{AAB0A584-7633-4E88-BF5F-40BB7CDFEF1D}" dt="2021-03-15T02:20:29.716" v="1778" actId="1076"/>
          <ac:picMkLst>
            <pc:docMk/>
            <pc:sldMk cId="0" sldId="273"/>
            <ac:picMk id="35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19:11.464" v="1744"/>
          <ac:picMkLst>
            <pc:docMk/>
            <pc:sldMk cId="0" sldId="273"/>
            <ac:picMk id="353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10:29.720" v="2151" actId="20577"/>
        <pc:sldMkLst>
          <pc:docMk/>
          <pc:sldMk cId="0" sldId="274"/>
        </pc:sldMkLst>
        <pc:spChg chg="mod">
          <ac:chgData name="Masaki Suzuki" userId="2c4feb2ed34ad1a7" providerId="Windows Live" clId="Web-{AAB0A584-7633-4E88-BF5F-40BB7CDFEF1D}" dt="2021-03-15T03:01:12.696" v="2105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00:20.742" v="2080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0:29.720" v="2151" actId="20577"/>
          <ac:spMkLst>
            <pc:docMk/>
            <pc:sldMk cId="0" sldId="274"/>
            <ac:spMk id="36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9.005" v="2031"/>
          <ac:spMkLst>
            <pc:docMk/>
            <pc:sldMk cId="0" sldId="274"/>
            <ac:spMk id="36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46.662" v="2048"/>
          <ac:spMkLst>
            <pc:docMk/>
            <pc:sldMk cId="0" sldId="274"/>
            <ac:spMk id="36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8.364" v="1988"/>
          <ac:spMkLst>
            <pc:docMk/>
            <pc:sldMk cId="0" sldId="274"/>
            <ac:spMk id="36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7.176" v="1987"/>
          <ac:spMkLst>
            <pc:docMk/>
            <pc:sldMk cId="0" sldId="274"/>
            <ac:spMk id="3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10" v="1989"/>
          <ac:spMkLst>
            <pc:docMk/>
            <pc:sldMk cId="0" sldId="274"/>
            <ac:spMk id="3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42" v="1990"/>
          <ac:spMkLst>
            <pc:docMk/>
            <pc:sldMk cId="0" sldId="274"/>
            <ac:spMk id="37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0.083" v="2032"/>
          <ac:spMkLst>
            <pc:docMk/>
            <pc:sldMk cId="0" sldId="274"/>
            <ac:spMk id="37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005" v="2033"/>
          <ac:spMkLst>
            <pc:docMk/>
            <pc:sldMk cId="0" sldId="274"/>
            <ac:spMk id="37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552" v="2034"/>
          <ac:spMkLst>
            <pc:docMk/>
            <pc:sldMk cId="0" sldId="274"/>
            <ac:spMk id="37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7.364" v="2030"/>
          <ac:spMkLst>
            <pc:docMk/>
            <pc:sldMk cId="0" sldId="274"/>
            <ac:spMk id="37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8:55.023" v="2050" actId="1076"/>
          <ac:picMkLst>
            <pc:docMk/>
            <pc:sldMk cId="0" sldId="274"/>
            <ac:picMk id="2" creationId="{68539DFF-2FA1-446C-BFF1-7D38DD4A617A}"/>
          </ac:picMkLst>
        </pc:picChg>
        <pc:picChg chg="mod">
          <ac:chgData name="Masaki Suzuki" userId="2c4feb2ed34ad1a7" providerId="Windows Live" clId="Web-{AAB0A584-7633-4E88-BF5F-40BB7CDFEF1D}" dt="2021-03-15T03:00:16.914" v="2079" actId="1076"/>
          <ac:picMkLst>
            <pc:docMk/>
            <pc:sldMk cId="0" sldId="274"/>
            <ac:picMk id="36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00:26.399" v="2082" actId="1076"/>
          <ac:picMkLst>
            <pc:docMk/>
            <pc:sldMk cId="0" sldId="274"/>
            <ac:picMk id="36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27:16.021" v="2029"/>
          <ac:picMkLst>
            <pc:docMk/>
            <pc:sldMk cId="0" sldId="274"/>
            <ac:picMk id="36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31:20.520" v="2283" actId="20577"/>
        <pc:sldMkLst>
          <pc:docMk/>
          <pc:sldMk cId="0" sldId="275"/>
        </pc:sldMkLst>
        <pc:spChg chg="del">
          <ac:chgData name="Masaki Suzuki" userId="2c4feb2ed34ad1a7" providerId="Windows Live" clId="Web-{AAB0A584-7633-4E88-BF5F-40BB7CDFEF1D}" dt="2021-03-15T03:13:33.660" v="2158"/>
          <ac:spMkLst>
            <pc:docMk/>
            <pc:sldMk cId="0" sldId="275"/>
            <ac:spMk id="13" creationId="{2A978657-369D-464D-8BA6-EB5B6FD64F5D}"/>
          </ac:spMkLst>
        </pc:spChg>
        <pc:spChg chg="mod">
          <ac:chgData name="Masaki Suzuki" userId="2c4feb2ed34ad1a7" providerId="Windows Live" clId="Web-{AAB0A584-7633-4E88-BF5F-40BB7CDFEF1D}" dt="2021-03-15T03:23:30.591" v="2231" actId="20577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05.598" v="2278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20.520" v="2283" actId="20577"/>
          <ac:spMkLst>
            <pc:docMk/>
            <pc:sldMk cId="0" sldId="275"/>
            <ac:spMk id="38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13:37.223" v="2160"/>
          <ac:spMkLst>
            <pc:docMk/>
            <pc:sldMk cId="0" sldId="275"/>
            <ac:spMk id="3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40.520" v="2162"/>
          <ac:spMkLst>
            <pc:docMk/>
            <pc:sldMk cId="0" sldId="275"/>
            <ac:spMk id="3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2.192" v="215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4:06.505" v="2167" actId="20577"/>
          <ac:spMkLst>
            <pc:docMk/>
            <pc:sldMk cId="0" sldId="275"/>
            <ac:spMk id="38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3.004" v="2157"/>
          <ac:spMkLst>
            <pc:docMk/>
            <pc:sldMk cId="0" sldId="275"/>
            <ac:spMk id="39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3:22:48.153" v="2221" actId="14100"/>
          <ac:picMkLst>
            <pc:docMk/>
            <pc:sldMk cId="0" sldId="275"/>
            <ac:picMk id="2" creationId="{E3F5AD69-329B-4E25-8932-DD43D96A0D98}"/>
          </ac:picMkLst>
        </pc:picChg>
        <pc:picChg chg="mod">
          <ac:chgData name="Masaki Suzuki" userId="2c4feb2ed34ad1a7" providerId="Windows Live" clId="Web-{AAB0A584-7633-4E88-BF5F-40BB7CDFEF1D}" dt="2021-03-15T03:13:26.676" v="2154" actId="1076"/>
          <ac:picMkLst>
            <pc:docMk/>
            <pc:sldMk cId="0" sldId="275"/>
            <ac:picMk id="38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18:29.977" v="2168" actId="1076"/>
          <ac:picMkLst>
            <pc:docMk/>
            <pc:sldMk cId="0" sldId="275"/>
            <ac:picMk id="38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3:13:46.645" v="2165"/>
          <ac:picMkLst>
            <pc:docMk/>
            <pc:sldMk cId="0" sldId="275"/>
            <ac:picMk id="385" creationId="{00000000-0000-0000-0000-000000000000}"/>
          </ac:picMkLst>
        </pc:picChg>
      </pc:sldChg>
    </pc:docChg>
  </pc:docChgLst>
  <pc:docChgLst>
    <pc:chgData name="Masaki Suzuki" userId="2c4feb2ed34ad1a7" providerId="Windows Live" clId="Web-{249A1F45-DA51-4229-B7B4-93CBCCDE7245}"/>
    <pc:docChg chg="modSld">
      <pc:chgData name="Masaki Suzuki" userId="2c4feb2ed34ad1a7" providerId="Windows Live" clId="Web-{249A1F45-DA51-4229-B7B4-93CBCCDE7245}" dt="2021-05-27T23:11:17.804" v="9" actId="20577"/>
      <pc:docMkLst>
        <pc:docMk/>
      </pc:docMkLst>
      <pc:sldChg chg="modSp">
        <pc:chgData name="Masaki Suzuki" userId="2c4feb2ed34ad1a7" providerId="Windows Live" clId="Web-{249A1F45-DA51-4229-B7B4-93CBCCDE7245}" dt="2021-05-27T23:11:17.804" v="9" actId="20577"/>
        <pc:sldMkLst>
          <pc:docMk/>
          <pc:sldMk cId="2741674993" sldId="410"/>
        </pc:sldMkLst>
        <pc:spChg chg="mod">
          <ac:chgData name="Masaki Suzuki" userId="2c4feb2ed34ad1a7" providerId="Windows Live" clId="Web-{249A1F45-DA51-4229-B7B4-93CBCCDE7245}" dt="2021-05-27T23:11:17.804" v="9" actId="20577"/>
          <ac:spMkLst>
            <pc:docMk/>
            <pc:sldMk cId="2741674993" sldId="410"/>
            <ac:spMk id="2" creationId="{89E8158B-5EEC-45B0-8FEB-AB7342825C24}"/>
          </ac:spMkLst>
        </pc:spChg>
      </pc:sldChg>
    </pc:docChg>
  </pc:docChgLst>
  <pc:docChgLst>
    <pc:chgData name="Masaki Suzuki" userId="2c4feb2ed34ad1a7" providerId="Windows Live" clId="Web-{CAB1F924-3E36-4F22-8D66-A3876FA821DD}"/>
    <pc:docChg chg="modSld">
      <pc:chgData name="Masaki Suzuki" userId="2c4feb2ed34ad1a7" providerId="Windows Live" clId="Web-{CAB1F924-3E36-4F22-8D66-A3876FA821DD}" dt="2021-04-05T03:54:47.782" v="5" actId="20577"/>
      <pc:docMkLst>
        <pc:docMk/>
      </pc:docMkLst>
      <pc:sldChg chg="modSp">
        <pc:chgData name="Masaki Suzuki" userId="2c4feb2ed34ad1a7" providerId="Windows Live" clId="Web-{CAB1F924-3E36-4F22-8D66-A3876FA821DD}" dt="2021-04-05T03:54:47.782" v="5" actId="20577"/>
        <pc:sldMkLst>
          <pc:docMk/>
          <pc:sldMk cId="0" sldId="256"/>
        </pc:sldMkLst>
        <pc:spChg chg="mod">
          <ac:chgData name="Masaki Suzuki" userId="2c4feb2ed34ad1a7" providerId="Windows Live" clId="Web-{CAB1F924-3E36-4F22-8D66-A3876FA821DD}" dt="2021-04-05T03:54:47.782" v="5" actId="20577"/>
          <ac:spMkLst>
            <pc:docMk/>
            <pc:sldMk cId="0" sldId="256"/>
            <ac:spMk id="106" creationId="{00000000-0000-0000-0000-000000000000}"/>
          </ac:spMkLst>
        </pc:spChg>
      </pc:sldChg>
    </pc:docChg>
  </pc:docChgLst>
  <pc:docChgLst>
    <pc:chgData name="ゲスト ユーザー" providerId="Windows Live" clId="Web-{4F33ACC5-97A7-4625-B698-0E72A82CC9D2}"/>
    <pc:docChg chg="addSld delSld modSld sldOrd">
      <pc:chgData name="ゲスト ユーザー" userId="" providerId="Windows Live" clId="Web-{4F33ACC5-97A7-4625-B698-0E72A82CC9D2}" dt="2021-04-14T09:59:39.486" v="1385"/>
      <pc:docMkLst>
        <pc:docMk/>
      </pc:docMkLst>
      <pc:sldChg chg="del">
        <pc:chgData name="ゲスト ユーザー" userId="" providerId="Windows Live" clId="Web-{4F33ACC5-97A7-4625-B698-0E72A82CC9D2}" dt="2021-04-14T08:25:56.670" v="80"/>
        <pc:sldMkLst>
          <pc:docMk/>
          <pc:sldMk cId="0" sldId="259"/>
        </pc:sldMkLst>
      </pc:sldChg>
      <pc:sldChg chg="del">
        <pc:chgData name="ゲスト ユーザー" userId="" providerId="Windows Live" clId="Web-{4F33ACC5-97A7-4625-B698-0E72A82CC9D2}" dt="2021-04-14T08:25:51.983" v="79"/>
        <pc:sldMkLst>
          <pc:docMk/>
          <pc:sldMk cId="0" sldId="260"/>
        </pc:sldMkLst>
      </pc:sldChg>
      <pc:sldChg chg="addSp modSp">
        <pc:chgData name="ゲスト ユーザー" userId="" providerId="Windows Live" clId="Web-{4F33ACC5-97A7-4625-B698-0E72A82CC9D2}" dt="2021-04-14T08:09:01.306" v="22" actId="1076"/>
        <pc:sldMkLst>
          <pc:docMk/>
          <pc:sldMk cId="0" sldId="261"/>
        </pc:sldMkLst>
        <pc:spChg chg="add mod">
          <ac:chgData name="ゲスト ユーザー" userId="" providerId="Windows Live" clId="Web-{4F33ACC5-97A7-4625-B698-0E72A82CC9D2}" dt="2021-04-14T08:09:01.306" v="22" actId="1076"/>
          <ac:spMkLst>
            <pc:docMk/>
            <pc:sldMk cId="0" sldId="261"/>
            <ac:spMk id="4" creationId="{4A2B8EF5-A848-41D6-94C7-4B815D038C99}"/>
          </ac:spMkLst>
        </pc:spChg>
        <pc:spChg chg="mod">
          <ac:chgData name="ゲスト ユーザー" userId="" providerId="Windows Live" clId="Web-{4F33ACC5-97A7-4625-B698-0E72A82CC9D2}" dt="2021-04-14T08:08:36.993" v="1" actId="20577"/>
          <ac:spMkLst>
            <pc:docMk/>
            <pc:sldMk cId="0" sldId="261"/>
            <ac:spMk id="187" creationId="{00000000-0000-0000-0000-000000000000}"/>
          </ac:spMkLst>
        </pc:spChg>
      </pc:sldChg>
      <pc:sldChg chg="del">
        <pc:chgData name="ゲスト ユーザー" userId="" providerId="Windows Live" clId="Web-{4F33ACC5-97A7-4625-B698-0E72A82CC9D2}" dt="2021-04-14T08:25:32.904" v="78"/>
        <pc:sldMkLst>
          <pc:docMk/>
          <pc:sldMk cId="0" sldId="262"/>
        </pc:sldMkLst>
      </pc:sldChg>
      <pc:sldChg chg="del">
        <pc:chgData name="ゲスト ユーザー" userId="" providerId="Windows Live" clId="Web-{4F33ACC5-97A7-4625-B698-0E72A82CC9D2}" dt="2021-04-14T08:25:32.904" v="77"/>
        <pc:sldMkLst>
          <pc:docMk/>
          <pc:sldMk cId="0" sldId="263"/>
        </pc:sldMkLst>
      </pc:sldChg>
      <pc:sldChg chg="del">
        <pc:chgData name="ゲスト ユーザー" userId="" providerId="Windows Live" clId="Web-{4F33ACC5-97A7-4625-B698-0E72A82CC9D2}" dt="2021-04-14T08:25:32.904" v="75"/>
        <pc:sldMkLst>
          <pc:docMk/>
          <pc:sldMk cId="0" sldId="264"/>
        </pc:sldMkLst>
      </pc:sldChg>
      <pc:sldChg chg="del">
        <pc:chgData name="ゲスト ユーザー" userId="" providerId="Windows Live" clId="Web-{4F33ACC5-97A7-4625-B698-0E72A82CC9D2}" dt="2021-04-14T08:25:32.904" v="73"/>
        <pc:sldMkLst>
          <pc:docMk/>
          <pc:sldMk cId="0" sldId="265"/>
        </pc:sldMkLst>
      </pc:sldChg>
      <pc:sldChg chg="del">
        <pc:chgData name="ゲスト ユーザー" userId="" providerId="Windows Live" clId="Web-{4F33ACC5-97A7-4625-B698-0E72A82CC9D2}" dt="2021-04-14T08:48:29.807" v="246"/>
        <pc:sldMkLst>
          <pc:docMk/>
          <pc:sldMk cId="0" sldId="316"/>
        </pc:sldMkLst>
      </pc:sldChg>
      <pc:sldChg chg="del">
        <pc:chgData name="ゲスト ユーザー" userId="" providerId="Windows Live" clId="Web-{4F33ACC5-97A7-4625-B698-0E72A82CC9D2}" dt="2021-04-14T08:25:32.826" v="23"/>
        <pc:sldMkLst>
          <pc:docMk/>
          <pc:sldMk cId="1983677846" sldId="349"/>
        </pc:sldMkLst>
      </pc:sldChg>
      <pc:sldChg chg="del">
        <pc:chgData name="ゲスト ユーザー" userId="" providerId="Windows Live" clId="Web-{4F33ACC5-97A7-4625-B698-0E72A82CC9D2}" dt="2021-04-14T08:47:27.899" v="205"/>
        <pc:sldMkLst>
          <pc:docMk/>
          <pc:sldMk cId="3429178118" sldId="352"/>
        </pc:sldMkLst>
      </pc:sldChg>
      <pc:sldChg chg="del">
        <pc:chgData name="ゲスト ユーザー" userId="" providerId="Windows Live" clId="Web-{4F33ACC5-97A7-4625-B698-0E72A82CC9D2}" dt="2021-04-14T08:25:32.904" v="76"/>
        <pc:sldMkLst>
          <pc:docMk/>
          <pc:sldMk cId="137768557" sldId="353"/>
        </pc:sldMkLst>
      </pc:sldChg>
      <pc:sldChg chg="new del">
        <pc:chgData name="ゲスト ユーザー" userId="" providerId="Windows Live" clId="Web-{4F33ACC5-97A7-4625-B698-0E72A82CC9D2}" dt="2021-04-14T08:26:41.031" v="84"/>
        <pc:sldMkLst>
          <pc:docMk/>
          <pc:sldMk cId="4215158448" sldId="353"/>
        </pc:sldMkLst>
      </pc:sldChg>
      <pc:sldChg chg="addSp delSp modSp add del">
        <pc:chgData name="ゲスト ユーザー" userId="" providerId="Windows Live" clId="Web-{4F33ACC5-97A7-4625-B698-0E72A82CC9D2}" dt="2021-04-14T09:11:11.193" v="596"/>
        <pc:sldMkLst>
          <pc:docMk/>
          <pc:sldMk cId="4274845760" sldId="353"/>
        </pc:sldMkLst>
        <pc:spChg chg="mod">
          <ac:chgData name="ゲスト ユーザー" userId="" providerId="Windows Live" clId="Web-{4F33ACC5-97A7-4625-B698-0E72A82CC9D2}" dt="2021-04-14T08:56:11.175" v="338" actId="14100"/>
          <ac:spMkLst>
            <pc:docMk/>
            <pc:sldMk cId="4274845760" sldId="353"/>
            <ac:spMk id="2" creationId="{DC593FD8-6C71-4B69-A2AA-C8514B2A6CEE}"/>
          </ac:spMkLst>
        </pc:spChg>
        <pc:spChg chg="del">
          <ac:chgData name="ゲスト ユーザー" userId="" providerId="Windows Live" clId="Web-{4F33ACC5-97A7-4625-B698-0E72A82CC9D2}" dt="2021-04-14T08:27:14.688" v="87"/>
          <ac:spMkLst>
            <pc:docMk/>
            <pc:sldMk cId="4274845760" sldId="353"/>
            <ac:spMk id="3" creationId="{D282922A-40A5-4DAC-B749-D18B83A34DF8}"/>
          </ac:spMkLst>
        </pc:spChg>
        <pc:spChg chg="mod">
          <ac:chgData name="ゲスト ユーザー" userId="" providerId="Windows Live" clId="Web-{4F33ACC5-97A7-4625-B698-0E72A82CC9D2}" dt="2021-04-14T09:04:16.794" v="479" actId="20577"/>
          <ac:spMkLst>
            <pc:docMk/>
            <pc:sldMk cId="4274845760" sldId="353"/>
            <ac:spMk id="4" creationId="{419B4A73-3B11-421D-B507-1F70C6120342}"/>
          </ac:spMkLst>
        </pc:spChg>
        <pc:spChg chg="del">
          <ac:chgData name="ゲスト ユーザー" userId="" providerId="Windows Live" clId="Web-{4F33ACC5-97A7-4625-B698-0E72A82CC9D2}" dt="2021-04-14T08:27:39.547" v="92"/>
          <ac:spMkLst>
            <pc:docMk/>
            <pc:sldMk cId="4274845760" sldId="353"/>
            <ac:spMk id="5" creationId="{FC08B19C-5A51-4768-85E6-ACCA2A4F77A9}"/>
          </ac:spMkLst>
        </pc:spChg>
        <pc:spChg chg="del">
          <ac:chgData name="ゲスト ユーザー" userId="" providerId="Windows Live" clId="Web-{4F33ACC5-97A7-4625-B698-0E72A82CC9D2}" dt="2021-04-14T08:27:39.547" v="91"/>
          <ac:spMkLst>
            <pc:docMk/>
            <pc:sldMk cId="4274845760" sldId="353"/>
            <ac:spMk id="6" creationId="{3BC5E472-835A-4AAE-A69C-8271ADA4DD98}"/>
          </ac:spMkLst>
        </pc:spChg>
        <pc:spChg chg="add mod">
          <ac:chgData name="ゲスト ユーザー" userId="" providerId="Windows Live" clId="Web-{4F33ACC5-97A7-4625-B698-0E72A82CC9D2}" dt="2021-04-14T09:10:30.567" v="584" actId="20577"/>
          <ac:spMkLst>
            <pc:docMk/>
            <pc:sldMk cId="4274845760" sldId="353"/>
            <ac:spMk id="7" creationId="{5AD64C79-DBA7-431F-9963-38FBF13E7B34}"/>
          </ac:spMkLst>
        </pc:spChg>
        <pc:spChg chg="add mod">
          <ac:chgData name="ゲスト ユーザー" userId="" providerId="Windows Live" clId="Web-{4F33ACC5-97A7-4625-B698-0E72A82CC9D2}" dt="2021-04-14T08:56:14.941" v="339" actId="1076"/>
          <ac:spMkLst>
            <pc:docMk/>
            <pc:sldMk cId="4274845760" sldId="353"/>
            <ac:spMk id="9" creationId="{D028A1E6-32B2-419E-BBD2-ADB95F589BEE}"/>
          </ac:spMkLst>
        </pc:spChg>
        <pc:spChg chg="del">
          <ac:chgData name="ゲスト ユーザー" userId="" providerId="Windows Live" clId="Web-{4F33ACC5-97A7-4625-B698-0E72A82CC9D2}" dt="2021-04-14T08:27:41.969" v="93"/>
          <ac:spMkLst>
            <pc:docMk/>
            <pc:sldMk cId="4274845760" sldId="353"/>
            <ac:spMk id="13" creationId="{F4667226-4F5C-498B-870A-4FD76CF8E504}"/>
          </ac:spMkLst>
        </pc:spChg>
        <pc:spChg chg="add mod">
          <ac:chgData name="ゲスト ユーザー" userId="" providerId="Windows Live" clId="Web-{4F33ACC5-97A7-4625-B698-0E72A82CC9D2}" dt="2021-04-14T09:00:16.180" v="363" actId="20577"/>
          <ac:spMkLst>
            <pc:docMk/>
            <pc:sldMk cId="4274845760" sldId="353"/>
            <ac:spMk id="14" creationId="{3EE0E9C6-49CB-421E-80DC-4024FB6309A4}"/>
          </ac:spMkLst>
        </pc:spChg>
        <pc:spChg chg="add mod">
          <ac:chgData name="ゲスト ユーザー" userId="" providerId="Windows Live" clId="Web-{4F33ACC5-97A7-4625-B698-0E72A82CC9D2}" dt="2021-04-14T08:50:12.387" v="255" actId="1076"/>
          <ac:spMkLst>
            <pc:docMk/>
            <pc:sldMk cId="4274845760" sldId="353"/>
            <ac:spMk id="16" creationId="{AC945588-691D-4C85-8B8D-049C155A26D1}"/>
          </ac:spMkLst>
        </pc:spChg>
        <pc:spChg chg="add del mod">
          <ac:chgData name="ゲスト ユーザー" userId="" providerId="Windows Live" clId="Web-{4F33ACC5-97A7-4625-B698-0E72A82CC9D2}" dt="2021-04-14T08:31:07.473" v="159"/>
          <ac:spMkLst>
            <pc:docMk/>
            <pc:sldMk cId="4274845760" sldId="353"/>
            <ac:spMk id="17" creationId="{EC35B2C8-D165-4E8B-8E26-B4FABEAC7616}"/>
          </ac:spMkLst>
        </pc:spChg>
        <pc:spChg chg="add mod">
          <ac:chgData name="ゲスト ユーザー" userId="" providerId="Windows Live" clId="Web-{4F33ACC5-97A7-4625-B698-0E72A82CC9D2}" dt="2021-04-14T08:56:32.957" v="345" actId="1076"/>
          <ac:spMkLst>
            <pc:docMk/>
            <pc:sldMk cId="4274845760" sldId="353"/>
            <ac:spMk id="20" creationId="{FB7A34C5-B0B8-48A6-8B23-D47EE4DE719F}"/>
          </ac:spMkLst>
        </pc:spChg>
        <pc:spChg chg="add mod">
          <ac:chgData name="ゲスト ユーザー" userId="" providerId="Windows Live" clId="Web-{4F33ACC5-97A7-4625-B698-0E72A82CC9D2}" dt="2021-04-14T08:56:18.347" v="340" actId="1076"/>
          <ac:spMkLst>
            <pc:docMk/>
            <pc:sldMk cId="4274845760" sldId="353"/>
            <ac:spMk id="21" creationId="{7CED98BF-B08F-4A29-8FA2-8F225D9BCBBD}"/>
          </ac:spMkLst>
        </pc:spChg>
        <pc:spChg chg="add mod">
          <ac:chgData name="ゲスト ユーザー" userId="" providerId="Windows Live" clId="Web-{4F33ACC5-97A7-4625-B698-0E72A82CC9D2}" dt="2021-04-14T09:00:21.258" v="364" actId="1076"/>
          <ac:spMkLst>
            <pc:docMk/>
            <pc:sldMk cId="4274845760" sldId="353"/>
            <ac:spMk id="22" creationId="{6485CEAF-4757-43A3-9850-3E052656A0CF}"/>
          </ac:spMkLst>
        </pc:spChg>
        <pc:spChg chg="add mod">
          <ac:chgData name="ゲスト ユーザー" userId="" providerId="Windows Live" clId="Web-{4F33ACC5-97A7-4625-B698-0E72A82CC9D2}" dt="2021-04-14T09:00:06.946" v="362" actId="14100"/>
          <ac:spMkLst>
            <pc:docMk/>
            <pc:sldMk cId="4274845760" sldId="353"/>
            <ac:spMk id="23" creationId="{F594536A-D83B-4BB1-B765-F650F6AF037E}"/>
          </ac:spMkLst>
        </pc:spChg>
        <pc:spChg chg="add del mod">
          <ac:chgData name="ゲスト ユーザー" userId="" providerId="Windows Live" clId="Web-{4F33ACC5-97A7-4625-B698-0E72A82CC9D2}" dt="2021-04-14T09:10:33.114" v="585"/>
          <ac:spMkLst>
            <pc:docMk/>
            <pc:sldMk cId="4274845760" sldId="353"/>
            <ac:spMk id="24" creationId="{3C7087EB-9BB9-4462-A8E9-C1474D95C8D7}"/>
          </ac:spMkLst>
        </pc:spChg>
        <pc:spChg chg="add mod">
          <ac:chgData name="ゲスト ユーザー" userId="" providerId="Windows Live" clId="Web-{4F33ACC5-97A7-4625-B698-0E72A82CC9D2}" dt="2021-04-14T09:00:24.602" v="365" actId="20577"/>
          <ac:spMkLst>
            <pc:docMk/>
            <pc:sldMk cId="4274845760" sldId="353"/>
            <ac:spMk id="25" creationId="{968780AF-0177-4182-8529-F1A92670B34E}"/>
          </ac:spMkLst>
        </pc:spChg>
        <pc:spChg chg="del">
          <ac:chgData name="ゲスト ユーザー" userId="" providerId="Windows Live" clId="Web-{4F33ACC5-97A7-4625-B698-0E72A82CC9D2}" dt="2021-04-14T08:27:35.813" v="89"/>
          <ac:spMkLst>
            <pc:docMk/>
            <pc:sldMk cId="4274845760" sldId="353"/>
            <ac:spMk id="207" creationId="{00000000-0000-0000-0000-000000000000}"/>
          </ac:spMkLst>
        </pc:spChg>
        <pc:picChg chg="del">
          <ac:chgData name="ゲスト ユーザー" userId="" providerId="Windows Live" clId="Web-{4F33ACC5-97A7-4625-B698-0E72A82CC9D2}" dt="2021-04-14T08:49:53.683" v="248"/>
          <ac:picMkLst>
            <pc:docMk/>
            <pc:sldMk cId="4274845760" sldId="353"/>
            <ac:picMk id="8" creationId="{EBDA606E-7BF8-4554-B231-CC25BA3F94AA}"/>
          </ac:picMkLst>
        </pc:picChg>
        <pc:picChg chg="add del mod">
          <ac:chgData name="ゲスト ユーザー" userId="" providerId="Windows Live" clId="Web-{4F33ACC5-97A7-4625-B698-0E72A82CC9D2}" dt="2021-04-14T08:53:23.641" v="306"/>
          <ac:picMkLst>
            <pc:docMk/>
            <pc:sldMk cId="4274845760" sldId="353"/>
            <ac:picMk id="10" creationId="{533C0606-F744-4721-ADC5-A7AA643E6C69}"/>
          </ac:picMkLst>
        </pc:picChg>
        <pc:picChg chg="add mod">
          <ac:chgData name="ゲスト ユーザー" userId="" providerId="Windows Live" clId="Web-{4F33ACC5-97A7-4625-B698-0E72A82CC9D2}" dt="2021-04-14T08:56:46.223" v="350" actId="1076"/>
          <ac:picMkLst>
            <pc:docMk/>
            <pc:sldMk cId="4274845760" sldId="353"/>
            <ac:picMk id="11" creationId="{010F98B3-D4EF-4D76-8CE7-181F33297441}"/>
          </ac:picMkLst>
        </pc:picChg>
        <pc:picChg chg="add mod">
          <ac:chgData name="ゲスト ユーザー" userId="" providerId="Windows Live" clId="Web-{4F33ACC5-97A7-4625-B698-0E72A82CC9D2}" dt="2021-04-14T08:55:56.441" v="331" actId="1076"/>
          <ac:picMkLst>
            <pc:docMk/>
            <pc:sldMk cId="4274845760" sldId="353"/>
            <ac:picMk id="12" creationId="{193A0F34-2889-41E0-87E8-2CA5C98D1ED8}"/>
          </ac:picMkLst>
        </pc:picChg>
        <pc:picChg chg="add mod">
          <ac:chgData name="ゲスト ユーザー" userId="" providerId="Windows Live" clId="Web-{4F33ACC5-97A7-4625-B698-0E72A82CC9D2}" dt="2021-04-14T08:56:42.817" v="349" actId="1076"/>
          <ac:picMkLst>
            <pc:docMk/>
            <pc:sldMk cId="4274845760" sldId="353"/>
            <ac:picMk id="19" creationId="{D2A0F4EF-B6CE-4539-B487-39B39F40E7E9}"/>
          </ac:picMkLst>
        </pc:picChg>
        <pc:picChg chg="mod">
          <ac:chgData name="ゲスト ユーザー" userId="" providerId="Windows Live" clId="Web-{4F33ACC5-97A7-4625-B698-0E72A82CC9D2}" dt="2021-04-14T08:55:56.425" v="330" actId="1076"/>
          <ac:picMkLst>
            <pc:docMk/>
            <pc:sldMk cId="4274845760" sldId="353"/>
            <ac:picMk id="205" creationId="{00000000-0000-0000-0000-000000000000}"/>
          </ac:picMkLst>
        </pc:picChg>
        <pc:picChg chg="del">
          <ac:chgData name="ゲスト ユーザー" userId="" providerId="Windows Live" clId="Web-{4F33ACC5-97A7-4625-B698-0E72A82CC9D2}" dt="2021-04-14T08:27:35.813" v="90"/>
          <ac:picMkLst>
            <pc:docMk/>
            <pc:sldMk cId="4274845760" sldId="353"/>
            <ac:picMk id="206" creationId="{00000000-0000-0000-0000-000000000000}"/>
          </ac:picMkLst>
        </pc:picChg>
      </pc:sldChg>
      <pc:sldChg chg="add del">
        <pc:chgData name="ゲスト ユーザー" userId="" providerId="Windows Live" clId="Web-{4F33ACC5-97A7-4625-B698-0E72A82CC9D2}" dt="2021-04-14T08:26:36.218" v="83"/>
        <pc:sldMkLst>
          <pc:docMk/>
          <pc:sldMk cId="264951840" sldId="354"/>
        </pc:sldMkLst>
      </pc:sldChg>
      <pc:sldChg chg="addSp modSp new del ord">
        <pc:chgData name="ゲスト ユーザー" userId="" providerId="Windows Live" clId="Web-{4F33ACC5-97A7-4625-B698-0E72A82CC9D2}" dt="2021-04-14T08:48:33.541" v="247"/>
        <pc:sldMkLst>
          <pc:docMk/>
          <pc:sldMk cId="532068946" sldId="354"/>
        </pc:sldMkLst>
        <pc:spChg chg="mod">
          <ac:chgData name="ゲスト ユーザー" userId="" providerId="Windows Live" clId="Web-{4F33ACC5-97A7-4625-B698-0E72A82CC9D2}" dt="2021-04-14T08:47:43.821" v="222" actId="20577"/>
          <ac:spMkLst>
            <pc:docMk/>
            <pc:sldMk cId="532068946" sldId="354"/>
            <ac:spMk id="2" creationId="{CA81B425-EA48-4283-B9B2-95E46458F0BE}"/>
          </ac:spMkLst>
        </pc:spChg>
        <pc:spChg chg="add mod">
          <ac:chgData name="ゲスト ユーザー" userId="" providerId="Windows Live" clId="Web-{4F33ACC5-97A7-4625-B698-0E72A82CC9D2}" dt="2021-04-14T08:48:27.010" v="245" actId="20577"/>
          <ac:spMkLst>
            <pc:docMk/>
            <pc:sldMk cId="532068946" sldId="354"/>
            <ac:spMk id="7" creationId="{4BAAFB10-CFB9-4733-BEB3-FB8E640DF26F}"/>
          </ac:spMkLst>
        </pc:spChg>
        <pc:spChg chg="add mod">
          <ac:chgData name="ゲスト ユーザー" userId="" providerId="Windows Live" clId="Web-{4F33ACC5-97A7-4625-B698-0E72A82CC9D2}" dt="2021-04-14T08:47:59.853" v="229" actId="1076"/>
          <ac:spMkLst>
            <pc:docMk/>
            <pc:sldMk cId="532068946" sldId="354"/>
            <ac:spMk id="11" creationId="{D9CDE3A2-4695-4168-8316-BCD704A82807}"/>
          </ac:spMkLst>
        </pc:spChg>
        <pc:picChg chg="add mod">
          <ac:chgData name="ゲスト ユーザー" userId="" providerId="Windows Live" clId="Web-{4F33ACC5-97A7-4625-B698-0E72A82CC9D2}" dt="2021-04-14T08:47:59.853" v="230" actId="1076"/>
          <ac:picMkLst>
            <pc:docMk/>
            <pc:sldMk cId="532068946" sldId="354"/>
            <ac:picMk id="5" creationId="{A213DCDC-3D90-41B1-A5AD-D8B192979CC7}"/>
          </ac:picMkLst>
        </pc:picChg>
        <pc:picChg chg="add mod">
          <ac:chgData name="ゲスト ユーザー" userId="" providerId="Windows Live" clId="Web-{4F33ACC5-97A7-4625-B698-0E72A82CC9D2}" dt="2021-04-14T08:47:59.837" v="228" actId="1076"/>
          <ac:picMkLst>
            <pc:docMk/>
            <pc:sldMk cId="532068946" sldId="354"/>
            <ac:picMk id="9" creationId="{1B8FC4CB-F25D-46AE-A852-E436DFBF3EAA}"/>
          </ac:picMkLst>
        </pc:picChg>
      </pc:sldChg>
      <pc:sldChg chg="del">
        <pc:chgData name="ゲスト ユーザー" userId="" providerId="Windows Live" clId="Web-{4F33ACC5-97A7-4625-B698-0E72A82CC9D2}" dt="2021-04-14T08:25:32.904" v="74"/>
        <pc:sldMkLst>
          <pc:docMk/>
          <pc:sldMk cId="3036806584" sldId="355"/>
        </pc:sldMkLst>
      </pc:sldChg>
      <pc:sldChg chg="addSp delSp modSp new">
        <pc:chgData name="ゲスト ユーザー" userId="" providerId="Windows Live" clId="Web-{4F33ACC5-97A7-4625-B698-0E72A82CC9D2}" dt="2021-04-14T09:52:48.852" v="1250" actId="1076"/>
        <pc:sldMkLst>
          <pc:docMk/>
          <pc:sldMk cId="3946862283" sldId="355"/>
        </pc:sldMkLst>
        <pc:spChg chg="mod">
          <ac:chgData name="ゲスト ユーザー" userId="" providerId="Windows Live" clId="Web-{4F33ACC5-97A7-4625-B698-0E72A82CC9D2}" dt="2021-04-14T09:52:26.227" v="1236" actId="20577"/>
          <ac:spMkLst>
            <pc:docMk/>
            <pc:sldMk cId="3946862283" sldId="355"/>
            <ac:spMk id="2" creationId="{89E8158B-5EEC-45B0-8FEB-AB7342825C24}"/>
          </ac:spMkLst>
        </pc:spChg>
        <pc:spChg chg="del">
          <ac:chgData name="ゲスト ユーザー" userId="" providerId="Windows Live" clId="Web-{4F33ACC5-97A7-4625-B698-0E72A82CC9D2}" dt="2021-04-14T09:17:06.341" v="696"/>
          <ac:spMkLst>
            <pc:docMk/>
            <pc:sldMk cId="3946862283" sldId="355"/>
            <ac:spMk id="3" creationId="{300D975B-1827-4B73-B61D-1DC1E337CDFB}"/>
          </ac:spMkLst>
        </pc:spChg>
        <pc:spChg chg="add mod">
          <ac:chgData name="ゲスト ユーザー" userId="" providerId="Windows Live" clId="Web-{4F33ACC5-97A7-4625-B698-0E72A82CC9D2}" dt="2021-04-14T09:27:54.323" v="938" actId="20577"/>
          <ac:spMkLst>
            <pc:docMk/>
            <pc:sldMk cId="3946862283" sldId="355"/>
            <ac:spMk id="7" creationId="{59823A91-67DA-4DA1-AFD3-629BADB5BE14}"/>
          </ac:spMkLst>
        </pc:spChg>
        <pc:spChg chg="add mod">
          <ac:chgData name="ゲスト ユーザー" userId="" providerId="Windows Live" clId="Web-{4F33ACC5-97A7-4625-B698-0E72A82CC9D2}" dt="2021-04-14T09:34:25.924" v="1021" actId="20577"/>
          <ac:spMkLst>
            <pc:docMk/>
            <pc:sldMk cId="3946862283" sldId="355"/>
            <ac:spMk id="11" creationId="{1E6485E0-4E0A-410D-8447-C900B67005A8}"/>
          </ac:spMkLst>
        </pc:spChg>
        <pc:spChg chg="add del mod">
          <ac:chgData name="ゲスト ユーザー" userId="" providerId="Windows Live" clId="Web-{4F33ACC5-97A7-4625-B698-0E72A82CC9D2}" dt="2021-04-14T09:27:33.041" v="928"/>
          <ac:spMkLst>
            <pc:docMk/>
            <pc:sldMk cId="3946862283" sldId="355"/>
            <ac:spMk id="13" creationId="{1EEA8C4F-ABC7-4041-8CF8-2AE50C304F23}"/>
          </ac:spMkLst>
        </pc:spChg>
        <pc:spChg chg="add del mod">
          <ac:chgData name="ゲスト ユーザー" userId="" providerId="Windows Live" clId="Web-{4F33ACC5-97A7-4625-B698-0E72A82CC9D2}" dt="2021-04-14T09:10:49.037" v="586"/>
          <ac:spMkLst>
            <pc:docMk/>
            <pc:sldMk cId="3946862283" sldId="355"/>
            <ac:spMk id="14" creationId="{F860F1F3-2B08-4046-BBF8-76E2E326F29E}"/>
          </ac:spMkLst>
        </pc:spChg>
        <pc:spChg chg="add del mod">
          <ac:chgData name="ゲスト ユーザー" userId="" providerId="Windows Live" clId="Web-{4F33ACC5-97A7-4625-B698-0E72A82CC9D2}" dt="2021-04-14T09:16:08.387" v="680"/>
          <ac:spMkLst>
            <pc:docMk/>
            <pc:sldMk cId="3946862283" sldId="355"/>
            <ac:spMk id="15" creationId="{B0C4ACD4-C982-4C55-AAB9-98F27A04F36F}"/>
          </ac:spMkLst>
        </pc:spChg>
        <pc:spChg chg="add del mod">
          <ac:chgData name="ゲスト ユーザー" userId="" providerId="Windows Live" clId="Web-{4F33ACC5-97A7-4625-B698-0E72A82CC9D2}" dt="2021-04-14T09:14:02.900" v="603"/>
          <ac:spMkLst>
            <pc:docMk/>
            <pc:sldMk cId="3946862283" sldId="355"/>
            <ac:spMk id="16" creationId="{FD1F3CE2-B6FB-44B9-A9EC-5C2DDC7942F6}"/>
          </ac:spMkLst>
        </pc:spChg>
        <pc:spChg chg="add del mod">
          <ac:chgData name="ゲスト ユーザー" userId="" providerId="Windows Live" clId="Web-{4F33ACC5-97A7-4625-B698-0E72A82CC9D2}" dt="2021-04-14T09:27:31.010" v="927"/>
          <ac:spMkLst>
            <pc:docMk/>
            <pc:sldMk cId="3946862283" sldId="355"/>
            <ac:spMk id="19" creationId="{FA9AA7C7-13E9-472C-AFA1-062A7AA52472}"/>
          </ac:spMkLst>
        </pc:spChg>
        <pc:spChg chg="add del mod">
          <ac:chgData name="ゲスト ユーザー" userId="" providerId="Windows Live" clId="Web-{4F33ACC5-97A7-4625-B698-0E72A82CC9D2}" dt="2021-04-14T09:27:31.010" v="926"/>
          <ac:spMkLst>
            <pc:docMk/>
            <pc:sldMk cId="3946862283" sldId="355"/>
            <ac:spMk id="20" creationId="{4ED411C9-6CC0-460F-A227-1DFA9DFE39BE}"/>
          </ac:spMkLst>
        </pc:spChg>
        <pc:spChg chg="add del mod">
          <ac:chgData name="ゲスト ユーザー" userId="" providerId="Windows Live" clId="Web-{4F33ACC5-97A7-4625-B698-0E72A82CC9D2}" dt="2021-04-14T09:18:59.124" v="756"/>
          <ac:spMkLst>
            <pc:docMk/>
            <pc:sldMk cId="3946862283" sldId="355"/>
            <ac:spMk id="21" creationId="{F808A3A4-517D-4474-A0A7-F3DFD96739C8}"/>
          </ac:spMkLst>
        </pc:spChg>
        <pc:spChg chg="add del mod">
          <ac:chgData name="ゲスト ユーザー" userId="" providerId="Windows Live" clId="Web-{4F33ACC5-97A7-4625-B698-0E72A82CC9D2}" dt="2021-04-14T09:27:31.010" v="925"/>
          <ac:spMkLst>
            <pc:docMk/>
            <pc:sldMk cId="3946862283" sldId="355"/>
            <ac:spMk id="22" creationId="{4661285A-09C6-4BE8-995B-FF36DCE3AE23}"/>
          </ac:spMkLst>
        </pc:spChg>
        <pc:spChg chg="add del mod">
          <ac:chgData name="ゲスト ユーザー" userId="" providerId="Windows Live" clId="Web-{4F33ACC5-97A7-4625-B698-0E72A82CC9D2}" dt="2021-04-14T09:27:31.010" v="924"/>
          <ac:spMkLst>
            <pc:docMk/>
            <pc:sldMk cId="3946862283" sldId="355"/>
            <ac:spMk id="23" creationId="{8D4732AF-E3AF-40AB-9048-080F2B080DB4}"/>
          </ac:spMkLst>
        </pc:spChg>
        <pc:spChg chg="add del mod">
          <ac:chgData name="ゲスト ユーザー" userId="" providerId="Windows Live" clId="Web-{4F33ACC5-97A7-4625-B698-0E72A82CC9D2}" dt="2021-04-14T09:27:24.853" v="923"/>
          <ac:spMkLst>
            <pc:docMk/>
            <pc:sldMk cId="3946862283" sldId="355"/>
            <ac:spMk id="24" creationId="{8291DC5E-1BC1-4D9B-A041-846B66E3CD30}"/>
          </ac:spMkLst>
        </pc:spChg>
        <pc:spChg chg="add mod">
          <ac:chgData name="ゲスト ユーザー" userId="" providerId="Windows Live" clId="Web-{4F33ACC5-97A7-4625-B698-0E72A82CC9D2}" dt="2021-04-14T09:52:30.024" v="1237" actId="1076"/>
          <ac:spMkLst>
            <pc:docMk/>
            <pc:sldMk cId="3946862283" sldId="355"/>
            <ac:spMk id="26" creationId="{BC8697A7-A8E6-4821-A6DF-59958F8841D6}"/>
          </ac:spMkLst>
        </pc:spChg>
        <pc:spChg chg="add mod">
          <ac:chgData name="ゲスト ユーザー" userId="" providerId="Windows Live" clId="Web-{4F33ACC5-97A7-4625-B698-0E72A82CC9D2}" dt="2021-04-14T09:52:48.852" v="1250" actId="1076"/>
          <ac:spMkLst>
            <pc:docMk/>
            <pc:sldMk cId="3946862283" sldId="355"/>
            <ac:spMk id="27" creationId="{D2A523FD-8D77-4FEF-97BC-1E071A0BDE1D}"/>
          </ac:spMkLst>
        </pc:spChg>
        <pc:spChg chg="add mod">
          <ac:chgData name="ゲスト ユーザー" userId="" providerId="Windows Live" clId="Web-{4F33ACC5-97A7-4625-B698-0E72A82CC9D2}" dt="2021-04-14T09:31:07.467" v="1014" actId="1076"/>
          <ac:spMkLst>
            <pc:docMk/>
            <pc:sldMk cId="3946862283" sldId="355"/>
            <ac:spMk id="32" creationId="{3B076ADB-94E6-47DB-B4CA-2E838DC03340}"/>
          </ac:spMkLst>
        </pc:spChg>
        <pc:spChg chg="add mod">
          <ac:chgData name="ゲスト ユーザー" userId="" providerId="Windows Live" clId="Web-{4F33ACC5-97A7-4625-B698-0E72A82CC9D2}" dt="2021-04-14T09:34:56.300" v="1026" actId="20577"/>
          <ac:spMkLst>
            <pc:docMk/>
            <pc:sldMk cId="3946862283" sldId="355"/>
            <ac:spMk id="33" creationId="{86DFEA07-FEED-47B4-8060-347BAD72BBC9}"/>
          </ac:spMkLst>
        </pc:spChg>
        <pc:spChg chg="add mod">
          <ac:chgData name="ゲスト ユーザー" userId="" providerId="Windows Live" clId="Web-{4F33ACC5-97A7-4625-B698-0E72A82CC9D2}" dt="2021-04-14T09:35:06.550" v="1031" actId="1076"/>
          <ac:spMkLst>
            <pc:docMk/>
            <pc:sldMk cId="3946862283" sldId="355"/>
            <ac:spMk id="34" creationId="{58BEB0FF-0BB9-4F35-A7C6-C3452579CB85}"/>
          </ac:spMkLst>
        </pc:spChg>
        <pc:spChg chg="add mod">
          <ac:chgData name="ゲスト ユーザー" userId="" providerId="Windows Live" clId="Web-{4F33ACC5-97A7-4625-B698-0E72A82CC9D2}" dt="2021-04-14T09:35:18.941" v="1035" actId="1076"/>
          <ac:spMkLst>
            <pc:docMk/>
            <pc:sldMk cId="3946862283" sldId="355"/>
            <ac:spMk id="35" creationId="{D3085CEB-75BF-4DF9-A2C2-FE2EDF2E5735}"/>
          </ac:spMkLst>
        </pc:spChg>
        <pc:spChg chg="add mod">
          <ac:chgData name="ゲスト ユーザー" userId="" providerId="Windows Live" clId="Web-{4F33ACC5-97A7-4625-B698-0E72A82CC9D2}" dt="2021-04-14T09:35:44.207" v="1040"/>
          <ac:spMkLst>
            <pc:docMk/>
            <pc:sldMk cId="3946862283" sldId="355"/>
            <ac:spMk id="36" creationId="{F0E32BD5-0E5B-4FF9-862C-02783903203F}"/>
          </ac:spMkLst>
        </pc:spChg>
        <pc:spChg chg="add del mod">
          <ac:chgData name="ゲスト ユーザー" userId="" providerId="Windows Live" clId="Web-{4F33ACC5-97A7-4625-B698-0E72A82CC9D2}" dt="2021-04-14T09:37:28.100" v="1056"/>
          <ac:spMkLst>
            <pc:docMk/>
            <pc:sldMk cId="3946862283" sldId="355"/>
            <ac:spMk id="38" creationId="{5A25164B-18B4-4E5E-A8A8-78B28DD765C4}"/>
          </ac:spMkLst>
        </pc:spChg>
        <pc:spChg chg="add del mod">
          <ac:chgData name="ゲスト ユーザー" userId="" providerId="Windows Live" clId="Web-{4F33ACC5-97A7-4625-B698-0E72A82CC9D2}" dt="2021-04-14T09:38:04.741" v="1060"/>
          <ac:spMkLst>
            <pc:docMk/>
            <pc:sldMk cId="3946862283" sldId="355"/>
            <ac:spMk id="39" creationId="{2FF2D854-10D9-40A8-B51E-C50FC59FAD7F}"/>
          </ac:spMkLst>
        </pc:spChg>
        <pc:spChg chg="add del mod">
          <ac:chgData name="ゲスト ユーザー" userId="" providerId="Windows Live" clId="Web-{4F33ACC5-97A7-4625-B698-0E72A82CC9D2}" dt="2021-04-14T09:39:16.196" v="1068"/>
          <ac:spMkLst>
            <pc:docMk/>
            <pc:sldMk cId="3946862283" sldId="355"/>
            <ac:spMk id="40" creationId="{B2D1305C-9ABB-4F15-84A2-916BC0E73867}"/>
          </ac:spMkLst>
        </pc:spChg>
        <pc:spChg chg="add del">
          <ac:chgData name="ゲスト ユーザー" userId="" providerId="Windows Live" clId="Web-{4F33ACC5-97A7-4625-B698-0E72A82CC9D2}" dt="2021-04-14T09:42:39.356" v="1078"/>
          <ac:spMkLst>
            <pc:docMk/>
            <pc:sldMk cId="3946862283" sldId="355"/>
            <ac:spMk id="42" creationId="{F64144AA-1B2B-4F68-848A-F83882E99B42}"/>
          </ac:spMkLst>
        </pc:spChg>
        <pc:spChg chg="add mod">
          <ac:chgData name="ゲスト ユーザー" userId="" providerId="Windows Live" clId="Web-{4F33ACC5-97A7-4625-B698-0E72A82CC9D2}" dt="2021-04-14T09:46:30.735" v="1121" actId="1076"/>
          <ac:spMkLst>
            <pc:docMk/>
            <pc:sldMk cId="3946862283" sldId="355"/>
            <ac:spMk id="45" creationId="{89582745-7AAD-4C96-BA18-69CCBF12724B}"/>
          </ac:spMkLst>
        </pc:spChg>
        <pc:spChg chg="add mod">
          <ac:chgData name="ゲスト ユーザー" userId="" providerId="Windows Live" clId="Web-{4F33ACC5-97A7-4625-B698-0E72A82CC9D2}" dt="2021-04-14T09:46:35.001" v="1122" actId="1076"/>
          <ac:spMkLst>
            <pc:docMk/>
            <pc:sldMk cId="3946862283" sldId="355"/>
            <ac:spMk id="46" creationId="{F5880F86-BC32-4473-B094-1F18B4C3BD71}"/>
          </ac:spMkLst>
        </pc:spChg>
        <pc:spChg chg="add mod ord">
          <ac:chgData name="ゲスト ユーザー" userId="" providerId="Windows Live" clId="Web-{4F33ACC5-97A7-4625-B698-0E72A82CC9D2}" dt="2021-04-14T09:48:45.363" v="1160"/>
          <ac:spMkLst>
            <pc:docMk/>
            <pc:sldMk cId="3946862283" sldId="355"/>
            <ac:spMk id="47" creationId="{19BA6660-0C09-4C98-8632-9F731052F6AB}"/>
          </ac:spMkLst>
        </pc:spChg>
        <pc:spChg chg="add mod">
          <ac:chgData name="ゲスト ユーザー" userId="" providerId="Windows Live" clId="Web-{4F33ACC5-97A7-4625-B698-0E72A82CC9D2}" dt="2021-04-14T09:52:44.868" v="1249" actId="1076"/>
          <ac:spMkLst>
            <pc:docMk/>
            <pc:sldMk cId="3946862283" sldId="355"/>
            <ac:spMk id="48" creationId="{FF95B0BE-2A8A-4785-878F-CFE984055815}"/>
          </ac:spMkLst>
        </pc:spChg>
        <pc:grpChg chg="add mod">
          <ac:chgData name="ゲスト ユーザー" userId="" providerId="Windows Live" clId="Web-{4F33ACC5-97A7-4625-B698-0E72A82CC9D2}" dt="2021-04-14T09:27:40.650" v="930" actId="1076"/>
          <ac:grpSpMkLst>
            <pc:docMk/>
            <pc:sldMk cId="3946862283" sldId="355"/>
            <ac:grpSpMk id="29" creationId="{70F2DD87-1C41-477F-973A-4A8ED0411E2C}"/>
          </ac:grpSpMkLst>
        </pc:grpChg>
        <pc:grpChg chg="add">
          <ac:chgData name="ゲスト ユーザー" userId="" providerId="Windows Live" clId="Web-{4F33ACC5-97A7-4625-B698-0E72A82CC9D2}" dt="2021-04-14T09:27:16.181" v="922"/>
          <ac:grpSpMkLst>
            <pc:docMk/>
            <pc:sldMk cId="3946862283" sldId="355"/>
            <ac:grpSpMk id="30" creationId="{13B833EA-C664-4F49-AC60-F1FE6EF43939}"/>
          </ac:grpSpMkLst>
        </pc:grpChg>
        <pc:picChg chg="add mod">
          <ac:chgData name="ゲスト ユーザー" userId="" providerId="Windows Live" clId="Web-{4F33ACC5-97A7-4625-B698-0E72A82CC9D2}" dt="2021-04-14T09:27:01.025" v="917" actId="1076"/>
          <ac:picMkLst>
            <pc:docMk/>
            <pc:sldMk cId="3946862283" sldId="355"/>
            <ac:picMk id="5" creationId="{4C2B375E-93AB-427D-AE42-5015E01ECDF9}"/>
          </ac:picMkLst>
        </pc:picChg>
        <pc:picChg chg="add mod">
          <ac:chgData name="ゲスト ユーザー" userId="" providerId="Windows Live" clId="Web-{4F33ACC5-97A7-4625-B698-0E72A82CC9D2}" dt="2021-04-14T09:27:12.884" v="920" actId="1076"/>
          <ac:picMkLst>
            <pc:docMk/>
            <pc:sldMk cId="3946862283" sldId="355"/>
            <ac:picMk id="9" creationId="{7E780605-A0A8-49DA-A5A9-0FA709FBA490}"/>
          </ac:picMkLst>
        </pc:picChg>
        <pc:picChg chg="add del mod">
          <ac:chgData name="ゲスト ユーザー" userId="" providerId="Windows Live" clId="Web-{4F33ACC5-97A7-4625-B698-0E72A82CC9D2}" dt="2021-04-14T09:26:28.790" v="914"/>
          <ac:picMkLst>
            <pc:docMk/>
            <pc:sldMk cId="3946862283" sldId="355"/>
            <ac:picMk id="17" creationId="{73CEFE3A-C079-4CBF-8CB3-B03409BCC488}"/>
          </ac:picMkLst>
        </pc:picChg>
        <pc:picChg chg="add del mod">
          <ac:chgData name="ゲスト ユーザー" userId="" providerId="Windows Live" clId="Web-{4F33ACC5-97A7-4625-B698-0E72A82CC9D2}" dt="2021-04-14T09:18:22.702" v="732"/>
          <ac:picMkLst>
            <pc:docMk/>
            <pc:sldMk cId="3946862283" sldId="355"/>
            <ac:picMk id="18" creationId="{43F41B73-549A-4964-92B5-D7A8B4791B15}"/>
          </ac:picMkLst>
        </pc:picChg>
        <pc:picChg chg="add mod">
          <ac:chgData name="ゲスト ユーザー" userId="" providerId="Windows Live" clId="Web-{4F33ACC5-97A7-4625-B698-0E72A82CC9D2}" dt="2021-04-14T09:35:24.988" v="1036" actId="1076"/>
          <ac:picMkLst>
            <pc:docMk/>
            <pc:sldMk cId="3946862283" sldId="355"/>
            <ac:picMk id="28" creationId="{61DF453C-F3C8-4458-BB0A-E53E412BC93E}"/>
          </ac:picMkLst>
        </pc:picChg>
        <pc:picChg chg="add del mod ord">
          <ac:chgData name="ゲスト ユーザー" userId="" providerId="Windows Live" clId="Web-{4F33ACC5-97A7-4625-B698-0E72A82CC9D2}" dt="2021-04-14T09:44:14.827" v="1089"/>
          <ac:picMkLst>
            <pc:docMk/>
            <pc:sldMk cId="3946862283" sldId="355"/>
            <ac:picMk id="43" creationId="{07EBFCAB-962C-4B42-89BC-2E4F7FB41D3C}"/>
          </ac:picMkLst>
        </pc:picChg>
        <pc:picChg chg="add mod ord">
          <ac:chgData name="ゲスト ユーザー" userId="" providerId="Windows Live" clId="Web-{4F33ACC5-97A7-4625-B698-0E72A82CC9D2}" dt="2021-04-14T09:44:32.421" v="1093" actId="1076"/>
          <ac:picMkLst>
            <pc:docMk/>
            <pc:sldMk cId="3946862283" sldId="355"/>
            <ac:picMk id="44" creationId="{9E7C8FCC-23D0-4C2B-A8DD-9A04A059F4E0}"/>
          </ac:picMkLst>
        </pc:picChg>
        <pc:cxnChg chg="add mod">
          <ac:chgData name="ゲスト ユーザー" userId="" providerId="Windows Live" clId="Web-{4F33ACC5-97A7-4625-B698-0E72A82CC9D2}" dt="2021-04-14T09:36:57.037" v="1050" actId="1076"/>
          <ac:cxnSpMkLst>
            <pc:docMk/>
            <pc:sldMk cId="3946862283" sldId="355"/>
            <ac:cxnSpMk id="37" creationId="{A5A72F27-6729-4B8E-BC92-D82C743DC9A4}"/>
          </ac:cxnSpMkLst>
        </pc:cxnChg>
        <pc:cxnChg chg="add del mod">
          <ac:chgData name="ゲスト ユーザー" userId="" providerId="Windows Live" clId="Web-{4F33ACC5-97A7-4625-B698-0E72A82CC9D2}" dt="2021-04-14T09:40:03.368" v="1076"/>
          <ac:cxnSpMkLst>
            <pc:docMk/>
            <pc:sldMk cId="3946862283" sldId="355"/>
            <ac:cxnSpMk id="41" creationId="{2CB95B71-5247-42E1-A76E-FF59C0DB3A46}"/>
          </ac:cxnSpMkLst>
        </pc:cxnChg>
      </pc:sldChg>
      <pc:sldChg chg="addSp delSp modSp add">
        <pc:chgData name="ゲスト ユーザー" userId="" providerId="Windows Live" clId="Web-{4F33ACC5-97A7-4625-B698-0E72A82CC9D2}" dt="2021-04-14T09:10:03.051" v="578" actId="1076"/>
        <pc:sldMkLst>
          <pc:docMk/>
          <pc:sldMk cId="417884195" sldId="356"/>
        </pc:sldMkLst>
        <pc:spChg chg="mod">
          <ac:chgData name="ゲスト ユーザー" userId="" providerId="Windows Live" clId="Web-{4F33ACC5-97A7-4625-B698-0E72A82CC9D2}" dt="2021-04-14T09:08:51.784" v="549" actId="14100"/>
          <ac:spMkLst>
            <pc:docMk/>
            <pc:sldMk cId="417884195" sldId="356"/>
            <ac:spMk id="2" creationId="{8A2E0526-55FE-49DC-A249-8E7930DEA3AF}"/>
          </ac:spMkLst>
        </pc:spChg>
        <pc:spChg chg="add mod">
          <ac:chgData name="ゲスト ユーザー" userId="" providerId="Windows Live" clId="Web-{4F33ACC5-97A7-4625-B698-0E72A82CC9D2}" dt="2021-04-14T09:04:35.232" v="483" actId="1076"/>
          <ac:spMkLst>
            <pc:docMk/>
            <pc:sldMk cId="417884195" sldId="356"/>
            <ac:spMk id="3" creationId="{8CC80356-C1A5-4ED7-A2FC-EABBE4275189}"/>
          </ac:spMkLst>
        </pc:spChg>
        <pc:spChg chg="add del mod">
          <ac:chgData name="ゲスト ユーザー" userId="" providerId="Windows Live" clId="Web-{4F33ACC5-97A7-4625-B698-0E72A82CC9D2}" dt="2021-04-14T09:04:37.685" v="486"/>
          <ac:spMkLst>
            <pc:docMk/>
            <pc:sldMk cId="417884195" sldId="356"/>
            <ac:spMk id="5" creationId="{F23BF3B0-FDF2-4AE2-B5DC-FBADC72E757A}"/>
          </ac:spMkLst>
        </pc:spChg>
        <pc:spChg chg="add mod">
          <ac:chgData name="ゲスト ユーザー" userId="" providerId="Windows Live" clId="Web-{4F33ACC5-97A7-4625-B698-0E72A82CC9D2}" dt="2021-04-14T09:04:35.248" v="485" actId="1076"/>
          <ac:spMkLst>
            <pc:docMk/>
            <pc:sldMk cId="417884195" sldId="356"/>
            <ac:spMk id="6" creationId="{9B351373-61F5-4ABD-AACE-C9FB200F3C68}"/>
          </ac:spMkLst>
        </pc:spChg>
        <pc:spChg chg="del">
          <ac:chgData name="ゲスト ユーザー" userId="" providerId="Windows Live" clId="Web-{4F33ACC5-97A7-4625-B698-0E72A82CC9D2}" dt="2021-04-14T09:04:46.654" v="488"/>
          <ac:spMkLst>
            <pc:docMk/>
            <pc:sldMk cId="417884195" sldId="356"/>
            <ac:spMk id="7" creationId="{FED5C488-5CBA-4221-B4E4-52EF15F5BC2E}"/>
          </ac:spMkLst>
        </pc:spChg>
        <pc:spChg chg="del">
          <ac:chgData name="ゲスト ユーザー" userId="" providerId="Windows Live" clId="Web-{4F33ACC5-97A7-4625-B698-0E72A82CC9D2}" dt="2021-04-14T09:04:44.920" v="487"/>
          <ac:spMkLst>
            <pc:docMk/>
            <pc:sldMk cId="417884195" sldId="356"/>
            <ac:spMk id="8" creationId="{C2A79FFB-3BB6-4837-B522-FC987702318E}"/>
          </ac:spMkLst>
        </pc:spChg>
        <pc:spChg chg="del">
          <ac:chgData name="ゲスト ユーザー" userId="" providerId="Windows Live" clId="Web-{4F33ACC5-97A7-4625-B698-0E72A82CC9D2}" dt="2021-04-14T09:04:48.561" v="489"/>
          <ac:spMkLst>
            <pc:docMk/>
            <pc:sldMk cId="417884195" sldId="356"/>
            <ac:spMk id="9" creationId="{B4CE2FEC-D9CA-4819-B467-F893AE227186}"/>
          </ac:spMkLst>
        </pc:spChg>
        <pc:spChg chg="add mod">
          <ac:chgData name="ゲスト ユーザー" userId="" providerId="Windows Live" clId="Web-{4F33ACC5-97A7-4625-B698-0E72A82CC9D2}" dt="2021-04-14T09:08:59.347" v="554" actId="20577"/>
          <ac:spMkLst>
            <pc:docMk/>
            <pc:sldMk cId="417884195" sldId="356"/>
            <ac:spMk id="16" creationId="{EE46083A-AB63-43FE-A3A7-C078F8E56F72}"/>
          </ac:spMkLst>
        </pc:spChg>
        <pc:spChg chg="add mod">
          <ac:chgData name="ゲスト ユーザー" userId="" providerId="Windows Live" clId="Web-{4F33ACC5-97A7-4625-B698-0E72A82CC9D2}" dt="2021-04-14T09:09:32.816" v="569" actId="20577"/>
          <ac:spMkLst>
            <pc:docMk/>
            <pc:sldMk cId="417884195" sldId="356"/>
            <ac:spMk id="17" creationId="{9375C86A-304D-4244-83A0-D68EC662C475}"/>
          </ac:spMkLst>
        </pc:spChg>
        <pc:spChg chg="add mod">
          <ac:chgData name="ゲスト ユーザー" userId="" providerId="Windows Live" clId="Web-{4F33ACC5-97A7-4625-B698-0E72A82CC9D2}" dt="2021-04-14T09:09:42.348" v="573" actId="20577"/>
          <ac:spMkLst>
            <pc:docMk/>
            <pc:sldMk cId="417884195" sldId="356"/>
            <ac:spMk id="18" creationId="{60673B82-E443-4AA9-9308-7F7198CAA02A}"/>
          </ac:spMkLst>
        </pc:spChg>
        <pc:spChg chg="mod">
          <ac:chgData name="ゲスト ユーザー" userId="" providerId="Windows Live" clId="Web-{4F33ACC5-97A7-4625-B698-0E72A82CC9D2}" dt="2021-04-14T09:03:59.794" v="475" actId="20577"/>
          <ac:spMkLst>
            <pc:docMk/>
            <pc:sldMk cId="417884195" sldId="356"/>
            <ac:spMk id="192" creationId="{00000000-0000-0000-0000-000000000000}"/>
          </ac:spMkLst>
        </pc:spChg>
        <pc:spChg chg="mod">
          <ac:chgData name="ゲスト ユーザー" userId="" providerId="Windows Live" clId="Web-{4F33ACC5-97A7-4625-B698-0E72A82CC9D2}" dt="2021-04-14T09:09:24.113" v="566" actId="20577"/>
          <ac:spMkLst>
            <pc:docMk/>
            <pc:sldMk cId="417884195" sldId="356"/>
            <ac:spMk id="193" creationId="{00000000-0000-0000-0000-000000000000}"/>
          </ac:spMkLst>
        </pc:spChg>
        <pc:picChg chg="del">
          <ac:chgData name="ゲスト ユーザー" userId="" providerId="Windows Live" clId="Web-{4F33ACC5-97A7-4625-B698-0E72A82CC9D2}" dt="2021-04-14T09:04:50.545" v="490"/>
          <ac:picMkLst>
            <pc:docMk/>
            <pc:sldMk cId="417884195" sldId="356"/>
            <ac:picMk id="4" creationId="{4D856B80-3247-4007-B9B3-4406B7E09AFC}"/>
          </ac:picMkLst>
        </pc:picChg>
        <pc:picChg chg="add mod">
          <ac:chgData name="ゲスト ユーザー" userId="" providerId="Windows Live" clId="Web-{4F33ACC5-97A7-4625-B698-0E72A82CC9D2}" dt="2021-04-14T09:09:59.192" v="576" actId="14100"/>
          <ac:picMkLst>
            <pc:docMk/>
            <pc:sldMk cId="417884195" sldId="356"/>
            <ac:picMk id="11" creationId="{EE4A41E2-D9B2-4D49-9C4B-F14C4C09157E}"/>
          </ac:picMkLst>
        </pc:picChg>
        <pc:picChg chg="add mod">
          <ac:chgData name="ゲスト ユーザー" userId="" providerId="Windows Live" clId="Web-{4F33ACC5-97A7-4625-B698-0E72A82CC9D2}" dt="2021-04-14T09:10:03.051" v="578" actId="1076"/>
          <ac:picMkLst>
            <pc:docMk/>
            <pc:sldMk cId="417884195" sldId="356"/>
            <ac:picMk id="13" creationId="{FFCE94E5-7FC4-4EC7-8440-4F3D3AA40971}"/>
          </ac:picMkLst>
        </pc:picChg>
      </pc:sldChg>
      <pc:sldChg chg="del">
        <pc:chgData name="ゲスト ユーザー" userId="" providerId="Windows Live" clId="Web-{4F33ACC5-97A7-4625-B698-0E72A82CC9D2}" dt="2021-04-14T08:25:32.904" v="72"/>
        <pc:sldMkLst>
          <pc:docMk/>
          <pc:sldMk cId="3079883202" sldId="356"/>
        </pc:sldMkLst>
      </pc:sldChg>
      <pc:sldChg chg="del">
        <pc:chgData name="ゲスト ユーザー" userId="" providerId="Windows Live" clId="Web-{4F33ACC5-97A7-4625-B698-0E72A82CC9D2}" dt="2021-04-14T08:25:32.904" v="71"/>
        <pc:sldMkLst>
          <pc:docMk/>
          <pc:sldMk cId="826447724" sldId="357"/>
        </pc:sldMkLst>
      </pc:sldChg>
      <pc:sldChg chg="addSp delSp modSp add ord replId">
        <pc:chgData name="ゲスト ユーザー" userId="" providerId="Windows Live" clId="Web-{4F33ACC5-97A7-4625-B698-0E72A82CC9D2}" dt="2021-04-14T09:26:16.227" v="913" actId="20577"/>
        <pc:sldMkLst>
          <pc:docMk/>
          <pc:sldMk cId="1964687424" sldId="357"/>
        </pc:sldMkLst>
        <pc:spChg chg="mod">
          <ac:chgData name="ゲスト ユーザー" userId="" providerId="Windows Live" clId="Web-{4F33ACC5-97A7-4625-B698-0E72A82CC9D2}" dt="2021-04-14T09:26:03.399" v="909" actId="20577"/>
          <ac:spMkLst>
            <pc:docMk/>
            <pc:sldMk cId="1964687424" sldId="357"/>
            <ac:spMk id="2" creationId="{89E8158B-5EEC-45B0-8FEB-AB7342825C24}"/>
          </ac:spMkLst>
        </pc:spChg>
        <pc:spChg chg="add">
          <ac:chgData name="ゲスト ユーザー" userId="" providerId="Windows Live" clId="Web-{4F33ACC5-97A7-4625-B698-0E72A82CC9D2}" dt="2021-04-14T09:26:07.602" v="910"/>
          <ac:spMkLst>
            <pc:docMk/>
            <pc:sldMk cId="1964687424" sldId="357"/>
            <ac:spMk id="4" creationId="{6AA9D3DE-B8CD-4F94-B4F0-925099F9DDE5}"/>
          </ac:spMkLst>
        </pc:spChg>
        <pc:spChg chg="add mod">
          <ac:chgData name="ゲスト ユーザー" userId="" providerId="Windows Live" clId="Web-{4F33ACC5-97A7-4625-B698-0E72A82CC9D2}" dt="2021-04-14T09:26:16.227" v="913" actId="20577"/>
          <ac:spMkLst>
            <pc:docMk/>
            <pc:sldMk cId="1964687424" sldId="357"/>
            <ac:spMk id="6" creationId="{436D4407-5C00-4C91-AE37-574F4B94162E}"/>
          </ac:spMkLst>
        </pc:spChg>
        <pc:spChg chg="mod">
          <ac:chgData name="ゲスト ユーザー" userId="" providerId="Windows Live" clId="Web-{4F33ACC5-97A7-4625-B698-0E72A82CC9D2}" dt="2021-04-14T09:23:57.927" v="878" actId="20577"/>
          <ac:spMkLst>
            <pc:docMk/>
            <pc:sldMk cId="1964687424" sldId="357"/>
            <ac:spMk id="7" creationId="{59823A91-67DA-4DA1-AFD3-629BADB5BE14}"/>
          </ac:spMkLst>
        </pc:spChg>
        <pc:spChg chg="mod">
          <ac:chgData name="ゲスト ユーザー" userId="" providerId="Windows Live" clId="Web-{4F33ACC5-97A7-4625-B698-0E72A82CC9D2}" dt="2021-04-14T09:24:21.740" v="881" actId="20577"/>
          <ac:spMkLst>
            <pc:docMk/>
            <pc:sldMk cId="1964687424" sldId="357"/>
            <ac:spMk id="11" creationId="{1E6485E0-4E0A-410D-8447-C900B67005A8}"/>
          </ac:spMkLst>
        </pc:spChg>
        <pc:spChg chg="mod">
          <ac:chgData name="ゲスト ユーザー" userId="" providerId="Windows Live" clId="Web-{4F33ACC5-97A7-4625-B698-0E72A82CC9D2}" dt="2021-04-14T09:24:16.412" v="880" actId="20577"/>
          <ac:spMkLst>
            <pc:docMk/>
            <pc:sldMk cId="1964687424" sldId="357"/>
            <ac:spMk id="22" creationId="{4661285A-09C6-4BE8-995B-FF36DCE3AE23}"/>
          </ac:spMkLst>
        </pc:spChg>
        <pc:spChg chg="mod">
          <ac:chgData name="ゲスト ユーザー" userId="" providerId="Windows Live" clId="Web-{4F33ACC5-97A7-4625-B698-0E72A82CC9D2}" dt="2021-04-14T09:24:26.975" v="883" actId="1076"/>
          <ac:spMkLst>
            <pc:docMk/>
            <pc:sldMk cId="1964687424" sldId="357"/>
            <ac:spMk id="23" creationId="{8D4732AF-E3AF-40AB-9048-080F2B080DB4}"/>
          </ac:spMkLst>
        </pc:spChg>
        <pc:picChg chg="add mod modCrop">
          <ac:chgData name="ゲスト ユーザー" userId="" providerId="Windows Live" clId="Web-{4F33ACC5-97A7-4625-B698-0E72A82CC9D2}" dt="2021-04-14T09:23:32.224" v="867" actId="1076"/>
          <ac:picMkLst>
            <pc:docMk/>
            <pc:sldMk cId="1964687424" sldId="357"/>
            <ac:picMk id="3" creationId="{8CEAFA43-E44D-409D-B8D2-620DA6FA4C9E}"/>
          </ac:picMkLst>
        </pc:picChg>
        <pc:picChg chg="add del">
          <ac:chgData name="ゲスト ユーザー" userId="" providerId="Windows Live" clId="Web-{4F33ACC5-97A7-4625-B698-0E72A82CC9D2}" dt="2021-04-14T09:21:57.487" v="816"/>
          <ac:picMkLst>
            <pc:docMk/>
            <pc:sldMk cId="1964687424" sldId="357"/>
            <ac:picMk id="17" creationId="{73CEFE3A-C079-4CBF-8CB3-B03409BCC488}"/>
          </ac:picMkLst>
        </pc:picChg>
      </pc:sldChg>
      <pc:sldChg chg="del">
        <pc:chgData name="ゲスト ユーザー" userId="" providerId="Windows Live" clId="Web-{4F33ACC5-97A7-4625-B698-0E72A82CC9D2}" dt="2021-04-14T08:25:32.904" v="70"/>
        <pc:sldMkLst>
          <pc:docMk/>
          <pc:sldMk cId="303042461" sldId="358"/>
        </pc:sldMkLst>
      </pc:sldChg>
      <pc:sldChg chg="addSp delSp modSp new">
        <pc:chgData name="ゲスト ユーザー" userId="" providerId="Windows Live" clId="Web-{4F33ACC5-97A7-4625-B698-0E72A82CC9D2}" dt="2021-04-14T09:59:30.392" v="1384" actId="1076"/>
        <pc:sldMkLst>
          <pc:docMk/>
          <pc:sldMk cId="2582790357" sldId="358"/>
        </pc:sldMkLst>
        <pc:spChg chg="mod">
          <ac:chgData name="ゲスト ユーザー" userId="" providerId="Windows Live" clId="Web-{4F33ACC5-97A7-4625-B698-0E72A82CC9D2}" dt="2021-04-14T09:52:59.962" v="1251" actId="20577"/>
          <ac:spMkLst>
            <pc:docMk/>
            <pc:sldMk cId="2582790357" sldId="358"/>
            <ac:spMk id="2" creationId="{2927E92E-2C72-4201-A763-D8A2E8655576}"/>
          </ac:spMkLst>
        </pc:spChg>
        <pc:spChg chg="mod">
          <ac:chgData name="ゲスト ユーザー" userId="" providerId="Windows Live" clId="Web-{4F33ACC5-97A7-4625-B698-0E72A82CC9D2}" dt="2021-04-14T09:53:47.307" v="1268" actId="20577"/>
          <ac:spMkLst>
            <pc:docMk/>
            <pc:sldMk cId="2582790357" sldId="358"/>
            <ac:spMk id="6" creationId="{91CFACF5-16C3-4A28-8FD0-1D7500CD514B}"/>
          </ac:spMkLst>
        </pc:spChg>
        <pc:spChg chg="mod">
          <ac:chgData name="ゲスト ユーザー" userId="" providerId="Windows Live" clId="Web-{4F33ACC5-97A7-4625-B698-0E72A82CC9D2}" dt="2021-04-14T09:53:36.775" v="1265" actId="20577"/>
          <ac:spMkLst>
            <pc:docMk/>
            <pc:sldMk cId="2582790357" sldId="358"/>
            <ac:spMk id="10" creationId="{7F7E788D-FD3E-40A6-B999-FDF018B3AA55}"/>
          </ac:spMkLst>
        </pc:spChg>
        <pc:spChg chg="add mod">
          <ac:chgData name="ゲスト ユーザー" userId="" providerId="Windows Live" clId="Web-{4F33ACC5-97A7-4625-B698-0E72A82CC9D2}" dt="2021-04-14T09:50:02.146" v="1168" actId="1076"/>
          <ac:spMkLst>
            <pc:docMk/>
            <pc:sldMk cId="2582790357" sldId="358"/>
            <ac:spMk id="15" creationId="{FEAD8AC5-A220-44BA-A74E-5983A23DB230}"/>
          </ac:spMkLst>
        </pc:spChg>
        <pc:spChg chg="add mod">
          <ac:chgData name="ゲスト ユーザー" userId="" providerId="Windows Live" clId="Web-{4F33ACC5-97A7-4625-B698-0E72A82CC9D2}" dt="2021-04-14T09:50:58.928" v="1196" actId="1076"/>
          <ac:spMkLst>
            <pc:docMk/>
            <pc:sldMk cId="2582790357" sldId="358"/>
            <ac:spMk id="19" creationId="{BBD5186A-2E1C-4D9E-8127-1687F2F20E20}"/>
          </ac:spMkLst>
        </pc:spChg>
        <pc:spChg chg="add mod">
          <ac:chgData name="ゲスト ユーザー" userId="" providerId="Windows Live" clId="Web-{4F33ACC5-97A7-4625-B698-0E72A82CC9D2}" dt="2021-04-14T09:51:27.101" v="1204" actId="1076"/>
          <ac:spMkLst>
            <pc:docMk/>
            <pc:sldMk cId="2582790357" sldId="358"/>
            <ac:spMk id="23" creationId="{F221E326-6CE6-4B6A-B983-E4A6B6BB4BFE}"/>
          </ac:spMkLst>
        </pc:spChg>
        <pc:spChg chg="add mod">
          <ac:chgData name="ゲスト ユーザー" userId="" providerId="Windows Live" clId="Web-{4F33ACC5-97A7-4625-B698-0E72A82CC9D2}" dt="2021-04-14T09:53:05.493" v="1254" actId="1076"/>
          <ac:spMkLst>
            <pc:docMk/>
            <pc:sldMk cId="2582790357" sldId="358"/>
            <ac:spMk id="25" creationId="{4399C757-E465-4A62-AEB2-A7C54E1F7B22}"/>
          </ac:spMkLst>
        </pc:spChg>
        <pc:spChg chg="add mod">
          <ac:chgData name="ゲスト ユーザー" userId="" providerId="Windows Live" clId="Web-{4F33ACC5-97A7-4625-B698-0E72A82CC9D2}" dt="2021-04-14T09:53:18.056" v="1263" actId="1076"/>
          <ac:spMkLst>
            <pc:docMk/>
            <pc:sldMk cId="2582790357" sldId="358"/>
            <ac:spMk id="27" creationId="{3DEAA446-0A6E-4E74-BEC1-4DA15817D23F}"/>
          </ac:spMkLst>
        </pc:spChg>
        <pc:spChg chg="add del">
          <ac:chgData name="ゲスト ユーザー" userId="" providerId="Windows Live" clId="Web-{4F33ACC5-97A7-4625-B698-0E72A82CC9D2}" dt="2021-04-14T09:53:58.119" v="1272"/>
          <ac:spMkLst>
            <pc:docMk/>
            <pc:sldMk cId="2582790357" sldId="358"/>
            <ac:spMk id="29" creationId="{8C8B6354-8109-4F8A-981B-B255919D390D}"/>
          </ac:spMkLst>
        </pc:spChg>
        <pc:spChg chg="add del">
          <ac:chgData name="ゲスト ユーザー" userId="" providerId="Windows Live" clId="Web-{4F33ACC5-97A7-4625-B698-0E72A82CC9D2}" dt="2021-04-14T09:53:58.119" v="1271"/>
          <ac:spMkLst>
            <pc:docMk/>
            <pc:sldMk cId="2582790357" sldId="358"/>
            <ac:spMk id="31" creationId="{1456D25F-AAEF-4062-8539-732B06283AD5}"/>
          </ac:spMkLst>
        </pc:spChg>
        <pc:spChg chg="add mod">
          <ac:chgData name="ゲスト ユーザー" userId="" providerId="Windows Live" clId="Web-{4F33ACC5-97A7-4625-B698-0E72A82CC9D2}" dt="2021-04-14T09:54:16.229" v="1279" actId="1076"/>
          <ac:spMkLst>
            <pc:docMk/>
            <pc:sldMk cId="2582790357" sldId="358"/>
            <ac:spMk id="33" creationId="{FD451B3B-06D7-4230-B6BE-7612811D153C}"/>
          </ac:spMkLst>
        </pc:spChg>
        <pc:spChg chg="add mod">
          <ac:chgData name="ゲスト ユーザー" userId="" providerId="Windows Live" clId="Web-{4F33ACC5-97A7-4625-B698-0E72A82CC9D2}" dt="2021-04-14T09:54:28.120" v="1286" actId="1076"/>
          <ac:spMkLst>
            <pc:docMk/>
            <pc:sldMk cId="2582790357" sldId="358"/>
            <ac:spMk id="34" creationId="{AE8BEE64-32C1-4662-80DD-B649CBC53062}"/>
          </ac:spMkLst>
        </pc:spChg>
        <pc:spChg chg="add mod">
          <ac:chgData name="ゲスト ユーザー" userId="" providerId="Windows Live" clId="Web-{4F33ACC5-97A7-4625-B698-0E72A82CC9D2}" dt="2021-04-14T09:54:37.198" v="1291" actId="20577"/>
          <ac:spMkLst>
            <pc:docMk/>
            <pc:sldMk cId="2582790357" sldId="358"/>
            <ac:spMk id="35" creationId="{E4BAEC78-0808-4B26-B1E7-C2C54E44758F}"/>
          </ac:spMkLst>
        </pc:spChg>
        <pc:spChg chg="add mod">
          <ac:chgData name="ゲスト ユーザー" userId="" providerId="Windows Live" clId="Web-{4F33ACC5-97A7-4625-B698-0E72A82CC9D2}" dt="2021-04-14T09:54:47.495" v="1296" actId="20577"/>
          <ac:spMkLst>
            <pc:docMk/>
            <pc:sldMk cId="2582790357" sldId="358"/>
            <ac:spMk id="36" creationId="{4FAC0731-E066-40AF-BCC9-1AFADB8F73A0}"/>
          </ac:spMkLst>
        </pc:spChg>
        <pc:spChg chg="add mod">
          <ac:chgData name="ゲスト ユーザー" userId="" providerId="Windows Live" clId="Web-{4F33ACC5-97A7-4625-B698-0E72A82CC9D2}" dt="2021-04-14T09:54:54.699" v="1299" actId="20577"/>
          <ac:spMkLst>
            <pc:docMk/>
            <pc:sldMk cId="2582790357" sldId="358"/>
            <ac:spMk id="37" creationId="{98927754-D33A-4A43-8904-A5FAFE447AD2}"/>
          </ac:spMkLst>
        </pc:spChg>
        <pc:spChg chg="add mod">
          <ac:chgData name="ゲスト ユーザー" userId="" providerId="Windows Live" clId="Web-{4F33ACC5-97A7-4625-B698-0E72A82CC9D2}" dt="2021-04-14T09:55:03.199" v="1302" actId="20577"/>
          <ac:spMkLst>
            <pc:docMk/>
            <pc:sldMk cId="2582790357" sldId="358"/>
            <ac:spMk id="38" creationId="{D593461A-0CF5-491F-9FBE-556D11C8A01A}"/>
          </ac:spMkLst>
        </pc:spChg>
        <pc:spChg chg="add mod">
          <ac:chgData name="ゲスト ユーザー" userId="" providerId="Windows Live" clId="Web-{4F33ACC5-97A7-4625-B698-0E72A82CC9D2}" dt="2021-04-14T09:55:11.433" v="1304" actId="1076"/>
          <ac:spMkLst>
            <pc:docMk/>
            <pc:sldMk cId="2582790357" sldId="358"/>
            <ac:spMk id="39" creationId="{431FF9EB-90DE-44A3-97CF-C8307DA3BEF1}"/>
          </ac:spMkLst>
        </pc:spChg>
        <pc:spChg chg="add mod">
          <ac:chgData name="ゲスト ユーザー" userId="" providerId="Windows Live" clId="Web-{4F33ACC5-97A7-4625-B698-0E72A82CC9D2}" dt="2021-04-14T09:59:30.392" v="1384" actId="1076"/>
          <ac:spMkLst>
            <pc:docMk/>
            <pc:sldMk cId="2582790357" sldId="358"/>
            <ac:spMk id="40" creationId="{028E3A5B-97AC-46A0-B754-93B519B40B3F}"/>
          </ac:spMkLst>
        </pc:spChg>
        <pc:grpChg chg="add mod">
          <ac:chgData name="ゲスト ユーザー" userId="" providerId="Windows Live" clId="Web-{4F33ACC5-97A7-4625-B698-0E72A82CC9D2}" dt="2021-04-14T09:47:22.158" v="1129" actId="1076"/>
          <ac:grpSpMkLst>
            <pc:docMk/>
            <pc:sldMk cId="2582790357" sldId="358"/>
            <ac:grpSpMk id="7" creationId="{401EA15B-2B7C-4F1D-BCCD-643A86547127}"/>
          </ac:grpSpMkLst>
        </pc:grpChg>
        <pc:grpChg chg="add mod">
          <ac:chgData name="ゲスト ユーザー" userId="" providerId="Windows Live" clId="Web-{4F33ACC5-97A7-4625-B698-0E72A82CC9D2}" dt="2021-04-14T09:47:15.768" v="1128" actId="1076"/>
          <ac:grpSpMkLst>
            <pc:docMk/>
            <pc:sldMk cId="2582790357" sldId="358"/>
            <ac:grpSpMk id="11" creationId="{1814893F-86F0-4943-9E8C-17E8EBCF0529}"/>
          </ac:grpSpMkLst>
        </pc:grpChg>
        <pc:grpChg chg="add mod">
          <ac:chgData name="ゲスト ユーザー" userId="" providerId="Windows Live" clId="Web-{4F33ACC5-97A7-4625-B698-0E72A82CC9D2}" dt="2021-04-14T09:50:58.944" v="1197" actId="1076"/>
          <ac:grpSpMkLst>
            <pc:docMk/>
            <pc:sldMk cId="2582790357" sldId="358"/>
            <ac:grpSpMk id="18" creationId="{AF5E3597-680B-486B-8903-4BBB41921931}"/>
          </ac:grpSpMkLst>
        </pc:grpChg>
        <pc:picChg chg="add">
          <ac:chgData name="ゲスト ユーザー" userId="" providerId="Windows Live" clId="Web-{4F33ACC5-97A7-4625-B698-0E72A82CC9D2}" dt="2021-04-14T09:48:51.270" v="1161"/>
          <ac:picMkLst>
            <pc:docMk/>
            <pc:sldMk cId="2582790357" sldId="358"/>
            <ac:picMk id="17" creationId="{1FDE21EB-9559-4520-8EDB-9BE95A4289BE}"/>
          </ac:picMkLst>
        </pc:picChg>
        <pc:picChg chg="add del">
          <ac:chgData name="ゲスト ユーザー" userId="" providerId="Windows Live" clId="Web-{4F33ACC5-97A7-4625-B698-0E72A82CC9D2}" dt="2021-04-14T09:51:08.616" v="1199"/>
          <ac:picMkLst>
            <pc:docMk/>
            <pc:sldMk cId="2582790357" sldId="358"/>
            <ac:picMk id="21" creationId="{0E84AFAF-2252-4338-90B8-AF7CAD30B828}"/>
          </ac:picMkLst>
        </pc:picChg>
        <pc:cxnChg chg="add ord">
          <ac:chgData name="ゲスト ユーザー" userId="" providerId="Windows Live" clId="Web-{4F33ACC5-97A7-4625-B698-0E72A82CC9D2}" dt="2021-04-14T09:49:02.942" v="1162"/>
          <ac:cxnSpMkLst>
            <pc:docMk/>
            <pc:sldMk cId="2582790357" sldId="358"/>
            <ac:cxnSpMk id="13" creationId="{92E19AE6-4DBB-48C9-B1A4-B1C446235BD6}"/>
          </ac:cxnSpMkLst>
        </pc:cxnChg>
      </pc:sldChg>
      <pc:sldChg chg="addSp delSp modSp new">
        <pc:chgData name="ゲスト ユーザー" userId="" providerId="Windows Live" clId="Web-{4F33ACC5-97A7-4625-B698-0E72A82CC9D2}" dt="2021-04-14T09:59:39.486" v="1385"/>
        <pc:sldMkLst>
          <pc:docMk/>
          <pc:sldMk cId="2556567827" sldId="359"/>
        </pc:sldMkLst>
        <pc:spChg chg="mod">
          <ac:chgData name="ゲスト ユーザー" userId="" providerId="Windows Live" clId="Web-{4F33ACC5-97A7-4625-B698-0E72A82CC9D2}" dt="2021-04-14T09:58:56.313" v="1376" actId="20577"/>
          <ac:spMkLst>
            <pc:docMk/>
            <pc:sldMk cId="2556567827" sldId="359"/>
            <ac:spMk id="6" creationId="{89F47B21-6F06-4DB6-B09D-FBDAD7CF1597}"/>
          </ac:spMkLst>
        </pc:spChg>
        <pc:spChg chg="mod">
          <ac:chgData name="ゲスト ユーザー" userId="" providerId="Windows Live" clId="Web-{4F33ACC5-97A7-4625-B698-0E72A82CC9D2}" dt="2021-04-14T09:56:42.248" v="1343" actId="20577"/>
          <ac:spMkLst>
            <pc:docMk/>
            <pc:sldMk cId="2556567827" sldId="359"/>
            <ac:spMk id="10" creationId="{61369F3A-7651-444E-8757-3DDD2AB3E3B6}"/>
          </ac:spMkLst>
        </pc:spChg>
        <pc:spChg chg="add del mod">
          <ac:chgData name="ゲスト ユーザー" userId="" providerId="Windows Live" clId="Web-{4F33ACC5-97A7-4625-B698-0E72A82CC9D2}" dt="2021-04-14T09:59:14.251" v="1382"/>
          <ac:spMkLst>
            <pc:docMk/>
            <pc:sldMk cId="2556567827" sldId="359"/>
            <ac:spMk id="13" creationId="{C0D65619-1958-4C10-845A-F58A49EB0074}"/>
          </ac:spMkLst>
        </pc:spChg>
        <pc:spChg chg="add del mod">
          <ac:chgData name="ゲスト ユーザー" userId="" providerId="Windows Live" clId="Web-{4F33ACC5-97A7-4625-B698-0E72A82CC9D2}" dt="2021-04-14T09:59:11.891" v="1380"/>
          <ac:spMkLst>
            <pc:docMk/>
            <pc:sldMk cId="2556567827" sldId="359"/>
            <ac:spMk id="17" creationId="{692724BF-AEAE-4A1E-A44B-47A6256CFA85}"/>
          </ac:spMkLst>
        </pc:spChg>
        <pc:spChg chg="add del mod">
          <ac:chgData name="ゲスト ユーザー" userId="" providerId="Windows Live" clId="Web-{4F33ACC5-97A7-4625-B698-0E72A82CC9D2}" dt="2021-04-14T09:59:11.891" v="1378"/>
          <ac:spMkLst>
            <pc:docMk/>
            <pc:sldMk cId="2556567827" sldId="359"/>
            <ac:spMk id="21" creationId="{384A5B79-3FBC-4010-B91B-11332827A170}"/>
          </ac:spMkLst>
        </pc:spChg>
        <pc:spChg chg="add del mod">
          <ac:chgData name="ゲスト ユーザー" userId="" providerId="Windows Live" clId="Web-{4F33ACC5-97A7-4625-B698-0E72A82CC9D2}" dt="2021-04-14T09:59:39.486" v="1385"/>
          <ac:spMkLst>
            <pc:docMk/>
            <pc:sldMk cId="2556567827" sldId="359"/>
            <ac:spMk id="28" creationId="{C19FA4FA-F8AD-4725-A643-E9E832D8635B}"/>
          </ac:spMkLst>
        </pc:spChg>
        <pc:spChg chg="add mod">
          <ac:chgData name="ゲスト ユーザー" userId="" providerId="Windows Live" clId="Web-{4F33ACC5-97A7-4625-B698-0E72A82CC9D2}" dt="2021-04-14T09:59:18.423" v="1383" actId="20577"/>
          <ac:spMkLst>
            <pc:docMk/>
            <pc:sldMk cId="2556567827" sldId="359"/>
            <ac:spMk id="29" creationId="{78A7F43E-D852-421D-BA2C-F59CFC24A3F0}"/>
          </ac:spMkLst>
        </pc:spChg>
        <pc:grpChg chg="add">
          <ac:chgData name="ゲスト ユーザー" userId="" providerId="Windows Live" clId="Web-{4F33ACC5-97A7-4625-B698-0E72A82CC9D2}" dt="2021-04-14T09:56:02.606" v="1310"/>
          <ac:grpSpMkLst>
            <pc:docMk/>
            <pc:sldMk cId="2556567827" sldId="359"/>
            <ac:grpSpMk id="7" creationId="{E05A7744-1C3D-4C10-905B-412A873C1E51}"/>
          </ac:grpSpMkLst>
        </pc:grpChg>
        <pc:grpChg chg="add">
          <ac:chgData name="ゲスト ユーザー" userId="" providerId="Windows Live" clId="Web-{4F33ACC5-97A7-4625-B698-0E72A82CC9D2}" dt="2021-04-14T09:56:02.778" v="1311"/>
          <ac:grpSpMkLst>
            <pc:docMk/>
            <pc:sldMk cId="2556567827" sldId="359"/>
            <ac:grpSpMk id="11" creationId="{9BAA1F65-E635-4577-A721-54D36B48C357}"/>
          </ac:grpSpMkLst>
        </pc:grpChg>
        <pc:grpChg chg="add mod">
          <ac:chgData name="ゲスト ユーザー" userId="" providerId="Windows Live" clId="Web-{4F33ACC5-97A7-4625-B698-0E72A82CC9D2}" dt="2021-04-14T09:58:30.531" v="1367" actId="1076"/>
          <ac:grpSpMkLst>
            <pc:docMk/>
            <pc:sldMk cId="2556567827" sldId="359"/>
            <ac:grpSpMk id="26" creationId="{3F629338-7EFD-4216-B4B1-BD05604005F7}"/>
          </ac:grpSpMkLst>
        </pc:grpChg>
        <pc:picChg chg="add del mod">
          <ac:chgData name="ゲスト ユーザー" userId="" providerId="Windows Live" clId="Web-{4F33ACC5-97A7-4625-B698-0E72A82CC9D2}" dt="2021-04-14T09:59:11.907" v="1381"/>
          <ac:picMkLst>
            <pc:docMk/>
            <pc:sldMk cId="2556567827" sldId="359"/>
            <ac:picMk id="15" creationId="{82ED0F8B-1324-4CA0-9CB5-7326395F9CB5}"/>
          </ac:picMkLst>
        </pc:picChg>
        <pc:cxnChg chg="add del mod">
          <ac:chgData name="ゲスト ユーザー" userId="" providerId="Windows Live" clId="Web-{4F33ACC5-97A7-4625-B698-0E72A82CC9D2}" dt="2021-04-14T09:59:11.891" v="1379"/>
          <ac:cxnSpMkLst>
            <pc:docMk/>
            <pc:sldMk cId="2556567827" sldId="359"/>
            <ac:cxnSpMk id="19" creationId="{0868A3D8-0385-4EBB-A2F7-4B37843D6F17}"/>
          </ac:cxnSpMkLst>
        </pc:cxnChg>
      </pc:sldChg>
      <pc:sldChg chg="del">
        <pc:chgData name="ゲスト ユーザー" userId="" providerId="Windows Live" clId="Web-{4F33ACC5-97A7-4625-B698-0E72A82CC9D2}" dt="2021-04-14T08:25:32.904" v="69"/>
        <pc:sldMkLst>
          <pc:docMk/>
          <pc:sldMk cId="3242784515" sldId="359"/>
        </pc:sldMkLst>
      </pc:sldChg>
      <pc:sldChg chg="del">
        <pc:chgData name="ゲスト ユーザー" userId="" providerId="Windows Live" clId="Web-{4F33ACC5-97A7-4625-B698-0E72A82CC9D2}" dt="2021-04-14T08:25:32.904" v="68"/>
        <pc:sldMkLst>
          <pc:docMk/>
          <pc:sldMk cId="896395589" sldId="360"/>
        </pc:sldMkLst>
      </pc:sldChg>
      <pc:sldChg chg="add replId">
        <pc:chgData name="ゲスト ユーザー" userId="" providerId="Windows Live" clId="Web-{4F33ACC5-97A7-4625-B698-0E72A82CC9D2}" dt="2021-04-14T09:58:59.969" v="1377"/>
        <pc:sldMkLst>
          <pc:docMk/>
          <pc:sldMk cId="3382863116" sldId="360"/>
        </pc:sldMkLst>
      </pc:sldChg>
      <pc:sldChg chg="del">
        <pc:chgData name="ゲスト ユーザー" userId="" providerId="Windows Live" clId="Web-{4F33ACC5-97A7-4625-B698-0E72A82CC9D2}" dt="2021-04-14T08:25:32.889" v="67"/>
        <pc:sldMkLst>
          <pc:docMk/>
          <pc:sldMk cId="1864783245" sldId="361"/>
        </pc:sldMkLst>
      </pc:sldChg>
      <pc:sldChg chg="del">
        <pc:chgData name="ゲスト ユーザー" userId="" providerId="Windows Live" clId="Web-{4F33ACC5-97A7-4625-B698-0E72A82CC9D2}" dt="2021-04-14T08:25:32.889" v="66"/>
        <pc:sldMkLst>
          <pc:docMk/>
          <pc:sldMk cId="4145547618" sldId="362"/>
        </pc:sldMkLst>
      </pc:sldChg>
      <pc:sldChg chg="del">
        <pc:chgData name="ゲスト ユーザー" userId="" providerId="Windows Live" clId="Web-{4F33ACC5-97A7-4625-B698-0E72A82CC9D2}" dt="2021-04-14T08:25:32.889" v="65"/>
        <pc:sldMkLst>
          <pc:docMk/>
          <pc:sldMk cId="170404140" sldId="364"/>
        </pc:sldMkLst>
      </pc:sldChg>
      <pc:sldChg chg="del">
        <pc:chgData name="ゲスト ユーザー" userId="" providerId="Windows Live" clId="Web-{4F33ACC5-97A7-4625-B698-0E72A82CC9D2}" dt="2021-04-14T08:25:32.889" v="62"/>
        <pc:sldMkLst>
          <pc:docMk/>
          <pc:sldMk cId="1795561290" sldId="365"/>
        </pc:sldMkLst>
      </pc:sldChg>
      <pc:sldChg chg="del">
        <pc:chgData name="ゲスト ユーザー" userId="" providerId="Windows Live" clId="Web-{4F33ACC5-97A7-4625-B698-0E72A82CC9D2}" dt="2021-04-14T08:25:32.889" v="59"/>
        <pc:sldMkLst>
          <pc:docMk/>
          <pc:sldMk cId="3087493695" sldId="366"/>
        </pc:sldMkLst>
      </pc:sldChg>
      <pc:sldChg chg="del">
        <pc:chgData name="ゲスト ユーザー" userId="" providerId="Windows Live" clId="Web-{4F33ACC5-97A7-4625-B698-0E72A82CC9D2}" dt="2021-04-14T08:25:32.889" v="60"/>
        <pc:sldMkLst>
          <pc:docMk/>
          <pc:sldMk cId="488341773" sldId="367"/>
        </pc:sldMkLst>
      </pc:sldChg>
      <pc:sldChg chg="del">
        <pc:chgData name="ゲスト ユーザー" userId="" providerId="Windows Live" clId="Web-{4F33ACC5-97A7-4625-B698-0E72A82CC9D2}" dt="2021-04-14T08:25:32.889" v="58"/>
        <pc:sldMkLst>
          <pc:docMk/>
          <pc:sldMk cId="2927455972" sldId="368"/>
        </pc:sldMkLst>
      </pc:sldChg>
      <pc:sldChg chg="del">
        <pc:chgData name="ゲスト ユーザー" userId="" providerId="Windows Live" clId="Web-{4F33ACC5-97A7-4625-B698-0E72A82CC9D2}" dt="2021-04-14T08:25:32.873" v="56"/>
        <pc:sldMkLst>
          <pc:docMk/>
          <pc:sldMk cId="1719630260" sldId="370"/>
        </pc:sldMkLst>
      </pc:sldChg>
      <pc:sldChg chg="del">
        <pc:chgData name="ゲスト ユーザー" userId="" providerId="Windows Live" clId="Web-{4F33ACC5-97A7-4625-B698-0E72A82CC9D2}" dt="2021-04-14T08:25:32.873" v="57"/>
        <pc:sldMkLst>
          <pc:docMk/>
          <pc:sldMk cId="4192991152" sldId="371"/>
        </pc:sldMkLst>
      </pc:sldChg>
      <pc:sldChg chg="del">
        <pc:chgData name="ゲスト ユーザー" userId="" providerId="Windows Live" clId="Web-{4F33ACC5-97A7-4625-B698-0E72A82CC9D2}" dt="2021-04-14T08:25:32.889" v="61"/>
        <pc:sldMkLst>
          <pc:docMk/>
          <pc:sldMk cId="2455326282" sldId="372"/>
        </pc:sldMkLst>
      </pc:sldChg>
      <pc:sldChg chg="del">
        <pc:chgData name="ゲスト ユーザー" userId="" providerId="Windows Live" clId="Web-{4F33ACC5-97A7-4625-B698-0E72A82CC9D2}" dt="2021-04-14T08:25:32.873" v="55"/>
        <pc:sldMkLst>
          <pc:docMk/>
          <pc:sldMk cId="4074803165" sldId="373"/>
        </pc:sldMkLst>
      </pc:sldChg>
      <pc:sldChg chg="del">
        <pc:chgData name="ゲスト ユーザー" userId="" providerId="Windows Live" clId="Web-{4F33ACC5-97A7-4625-B698-0E72A82CC9D2}" dt="2021-04-14T08:25:32.873" v="54"/>
        <pc:sldMkLst>
          <pc:docMk/>
          <pc:sldMk cId="1254657113" sldId="374"/>
        </pc:sldMkLst>
      </pc:sldChg>
      <pc:sldChg chg="del">
        <pc:chgData name="ゲスト ユーザー" userId="" providerId="Windows Live" clId="Web-{4F33ACC5-97A7-4625-B698-0E72A82CC9D2}" dt="2021-04-14T08:25:32.889" v="63"/>
        <pc:sldMkLst>
          <pc:docMk/>
          <pc:sldMk cId="2513527215" sldId="376"/>
        </pc:sldMkLst>
      </pc:sldChg>
      <pc:sldChg chg="del">
        <pc:chgData name="ゲスト ユーザー" userId="" providerId="Windows Live" clId="Web-{4F33ACC5-97A7-4625-B698-0E72A82CC9D2}" dt="2021-04-14T08:25:32.873" v="53"/>
        <pc:sldMkLst>
          <pc:docMk/>
          <pc:sldMk cId="785968945" sldId="377"/>
        </pc:sldMkLst>
      </pc:sldChg>
      <pc:sldChg chg="del">
        <pc:chgData name="ゲスト ユーザー" userId="" providerId="Windows Live" clId="Web-{4F33ACC5-97A7-4625-B698-0E72A82CC9D2}" dt="2021-04-14T08:25:32.857" v="46"/>
        <pc:sldMkLst>
          <pc:docMk/>
          <pc:sldMk cId="697717040" sldId="379"/>
        </pc:sldMkLst>
      </pc:sldChg>
      <pc:sldChg chg="del">
        <pc:chgData name="ゲスト ユーザー" userId="" providerId="Windows Live" clId="Web-{4F33ACC5-97A7-4625-B698-0E72A82CC9D2}" dt="2021-04-14T08:25:32.857" v="45"/>
        <pc:sldMkLst>
          <pc:docMk/>
          <pc:sldMk cId="487441661" sldId="380"/>
        </pc:sldMkLst>
      </pc:sldChg>
      <pc:sldChg chg="del">
        <pc:chgData name="ゲスト ユーザー" userId="" providerId="Windows Live" clId="Web-{4F33ACC5-97A7-4625-B698-0E72A82CC9D2}" dt="2021-04-14T08:25:32.857" v="44"/>
        <pc:sldMkLst>
          <pc:docMk/>
          <pc:sldMk cId="2238051154" sldId="381"/>
        </pc:sldMkLst>
      </pc:sldChg>
      <pc:sldChg chg="del">
        <pc:chgData name="ゲスト ユーザー" userId="" providerId="Windows Live" clId="Web-{4F33ACC5-97A7-4625-B698-0E72A82CC9D2}" dt="2021-04-14T08:25:32.857" v="40"/>
        <pc:sldMkLst>
          <pc:docMk/>
          <pc:sldMk cId="3960506076" sldId="382"/>
        </pc:sldMkLst>
      </pc:sldChg>
      <pc:sldChg chg="del">
        <pc:chgData name="ゲスト ユーザー" userId="" providerId="Windows Live" clId="Web-{4F33ACC5-97A7-4625-B698-0E72A82CC9D2}" dt="2021-04-14T08:25:32.857" v="43"/>
        <pc:sldMkLst>
          <pc:docMk/>
          <pc:sldMk cId="1458330479" sldId="383"/>
        </pc:sldMkLst>
      </pc:sldChg>
      <pc:sldChg chg="del">
        <pc:chgData name="ゲスト ユーザー" userId="" providerId="Windows Live" clId="Web-{4F33ACC5-97A7-4625-B698-0E72A82CC9D2}" dt="2021-04-14T08:25:32.857" v="41"/>
        <pc:sldMkLst>
          <pc:docMk/>
          <pc:sldMk cId="2825057280" sldId="384"/>
        </pc:sldMkLst>
      </pc:sldChg>
      <pc:sldChg chg="del">
        <pc:chgData name="ゲスト ユーザー" userId="" providerId="Windows Live" clId="Web-{4F33ACC5-97A7-4625-B698-0E72A82CC9D2}" dt="2021-04-14T08:25:32.857" v="42"/>
        <pc:sldMkLst>
          <pc:docMk/>
          <pc:sldMk cId="2882285039" sldId="385"/>
        </pc:sldMkLst>
      </pc:sldChg>
      <pc:sldChg chg="del">
        <pc:chgData name="ゲスト ユーザー" userId="" providerId="Windows Live" clId="Web-{4F33ACC5-97A7-4625-B698-0E72A82CC9D2}" dt="2021-04-14T08:25:32.857" v="39"/>
        <pc:sldMkLst>
          <pc:docMk/>
          <pc:sldMk cId="1763923060" sldId="386"/>
        </pc:sldMkLst>
      </pc:sldChg>
      <pc:sldChg chg="del">
        <pc:chgData name="ゲスト ユーザー" userId="" providerId="Windows Live" clId="Web-{4F33ACC5-97A7-4625-B698-0E72A82CC9D2}" dt="2021-04-14T08:25:32.857" v="38"/>
        <pc:sldMkLst>
          <pc:docMk/>
          <pc:sldMk cId="2804857496" sldId="387"/>
        </pc:sldMkLst>
      </pc:sldChg>
      <pc:sldChg chg="del">
        <pc:chgData name="ゲスト ユーザー" userId="" providerId="Windows Live" clId="Web-{4F33ACC5-97A7-4625-B698-0E72A82CC9D2}" dt="2021-04-14T08:25:32.857" v="37"/>
        <pc:sldMkLst>
          <pc:docMk/>
          <pc:sldMk cId="2958665779" sldId="388"/>
        </pc:sldMkLst>
      </pc:sldChg>
      <pc:sldChg chg="del">
        <pc:chgData name="ゲスト ユーザー" userId="" providerId="Windows Live" clId="Web-{4F33ACC5-97A7-4625-B698-0E72A82CC9D2}" dt="2021-04-14T08:25:32.857" v="36"/>
        <pc:sldMkLst>
          <pc:docMk/>
          <pc:sldMk cId="4013167309" sldId="389"/>
        </pc:sldMkLst>
      </pc:sldChg>
      <pc:sldChg chg="del">
        <pc:chgData name="ゲスト ユーザー" userId="" providerId="Windows Live" clId="Web-{4F33ACC5-97A7-4625-B698-0E72A82CC9D2}" dt="2021-04-14T08:25:32.842" v="35"/>
        <pc:sldMkLst>
          <pc:docMk/>
          <pc:sldMk cId="4192093228" sldId="390"/>
        </pc:sldMkLst>
      </pc:sldChg>
      <pc:sldChg chg="del">
        <pc:chgData name="ゲスト ユーザー" userId="" providerId="Windows Live" clId="Web-{4F33ACC5-97A7-4625-B698-0E72A82CC9D2}" dt="2021-04-14T08:25:32.842" v="34"/>
        <pc:sldMkLst>
          <pc:docMk/>
          <pc:sldMk cId="932313351" sldId="391"/>
        </pc:sldMkLst>
      </pc:sldChg>
      <pc:sldChg chg="del">
        <pc:chgData name="ゲスト ユーザー" userId="" providerId="Windows Live" clId="Web-{4F33ACC5-97A7-4625-B698-0E72A82CC9D2}" dt="2021-04-14T08:25:32.842" v="33"/>
        <pc:sldMkLst>
          <pc:docMk/>
          <pc:sldMk cId="3705177428" sldId="392"/>
        </pc:sldMkLst>
      </pc:sldChg>
      <pc:sldChg chg="del">
        <pc:chgData name="ゲスト ユーザー" userId="" providerId="Windows Live" clId="Web-{4F33ACC5-97A7-4625-B698-0E72A82CC9D2}" dt="2021-04-14T08:25:32.842" v="26"/>
        <pc:sldMkLst>
          <pc:docMk/>
          <pc:sldMk cId="3855619363" sldId="393"/>
        </pc:sldMkLst>
      </pc:sldChg>
      <pc:sldChg chg="del">
        <pc:chgData name="ゲスト ユーザー" userId="" providerId="Windows Live" clId="Web-{4F33ACC5-97A7-4625-B698-0E72A82CC9D2}" dt="2021-04-14T08:25:32.842" v="32"/>
        <pc:sldMkLst>
          <pc:docMk/>
          <pc:sldMk cId="1437993562" sldId="394"/>
        </pc:sldMkLst>
      </pc:sldChg>
      <pc:sldChg chg="del">
        <pc:chgData name="ゲスト ユーザー" userId="" providerId="Windows Live" clId="Web-{4F33ACC5-97A7-4625-B698-0E72A82CC9D2}" dt="2021-04-14T08:25:32.826" v="24"/>
        <pc:sldMkLst>
          <pc:docMk/>
          <pc:sldMk cId="3369891257" sldId="395"/>
        </pc:sldMkLst>
      </pc:sldChg>
      <pc:sldChg chg="del">
        <pc:chgData name="ゲスト ユーザー" userId="" providerId="Windows Live" clId="Web-{4F33ACC5-97A7-4625-B698-0E72A82CC9D2}" dt="2021-04-14T08:25:32.842" v="31"/>
        <pc:sldMkLst>
          <pc:docMk/>
          <pc:sldMk cId="2227321424" sldId="396"/>
        </pc:sldMkLst>
      </pc:sldChg>
      <pc:sldChg chg="del">
        <pc:chgData name="ゲスト ユーザー" userId="" providerId="Windows Live" clId="Web-{4F33ACC5-97A7-4625-B698-0E72A82CC9D2}" dt="2021-04-14T08:25:32.842" v="30"/>
        <pc:sldMkLst>
          <pc:docMk/>
          <pc:sldMk cId="3514552921" sldId="397"/>
        </pc:sldMkLst>
      </pc:sldChg>
      <pc:sldChg chg="del">
        <pc:chgData name="ゲスト ユーザー" userId="" providerId="Windows Live" clId="Web-{4F33ACC5-97A7-4625-B698-0E72A82CC9D2}" dt="2021-04-14T08:25:32.842" v="28"/>
        <pc:sldMkLst>
          <pc:docMk/>
          <pc:sldMk cId="3602866331" sldId="398"/>
        </pc:sldMkLst>
      </pc:sldChg>
      <pc:sldChg chg="del">
        <pc:chgData name="ゲスト ユーザー" userId="" providerId="Windows Live" clId="Web-{4F33ACC5-97A7-4625-B698-0E72A82CC9D2}" dt="2021-04-14T08:25:32.842" v="29"/>
        <pc:sldMkLst>
          <pc:docMk/>
          <pc:sldMk cId="1478276692" sldId="399"/>
        </pc:sldMkLst>
      </pc:sldChg>
      <pc:sldChg chg="del">
        <pc:chgData name="ゲスト ユーザー" userId="" providerId="Windows Live" clId="Web-{4F33ACC5-97A7-4625-B698-0E72A82CC9D2}" dt="2021-04-14T08:25:32.842" v="27"/>
        <pc:sldMkLst>
          <pc:docMk/>
          <pc:sldMk cId="1005707485" sldId="400"/>
        </pc:sldMkLst>
      </pc:sldChg>
      <pc:sldChg chg="del">
        <pc:chgData name="ゲスト ユーザー" userId="" providerId="Windows Live" clId="Web-{4F33ACC5-97A7-4625-B698-0E72A82CC9D2}" dt="2021-04-14T08:25:32.842" v="25"/>
        <pc:sldMkLst>
          <pc:docMk/>
          <pc:sldMk cId="3573718358" sldId="401"/>
        </pc:sldMkLst>
      </pc:sldChg>
      <pc:sldChg chg="del">
        <pc:chgData name="ゲスト ユーザー" userId="" providerId="Windows Live" clId="Web-{4F33ACC5-97A7-4625-B698-0E72A82CC9D2}" dt="2021-04-14T08:25:32.889" v="64"/>
        <pc:sldMkLst>
          <pc:docMk/>
          <pc:sldMk cId="3842264544" sldId="402"/>
        </pc:sldMkLst>
      </pc:sldChg>
      <pc:sldChg chg="del">
        <pc:chgData name="ゲスト ユーザー" userId="" providerId="Windows Live" clId="Web-{4F33ACC5-97A7-4625-B698-0E72A82CC9D2}" dt="2021-04-14T08:25:32.873" v="52"/>
        <pc:sldMkLst>
          <pc:docMk/>
          <pc:sldMk cId="933237002" sldId="403"/>
        </pc:sldMkLst>
      </pc:sldChg>
      <pc:sldChg chg="del">
        <pc:chgData name="ゲスト ユーザー" userId="" providerId="Windows Live" clId="Web-{4F33ACC5-97A7-4625-B698-0E72A82CC9D2}" dt="2021-04-14T08:25:32.873" v="51"/>
        <pc:sldMkLst>
          <pc:docMk/>
          <pc:sldMk cId="724139233" sldId="406"/>
        </pc:sldMkLst>
      </pc:sldChg>
      <pc:sldChg chg="del">
        <pc:chgData name="ゲスト ユーザー" userId="" providerId="Windows Live" clId="Web-{4F33ACC5-97A7-4625-B698-0E72A82CC9D2}" dt="2021-04-14T08:25:32.873" v="50"/>
        <pc:sldMkLst>
          <pc:docMk/>
          <pc:sldMk cId="4052345894" sldId="407"/>
        </pc:sldMkLst>
      </pc:sldChg>
      <pc:sldChg chg="del">
        <pc:chgData name="ゲスト ユーザー" userId="" providerId="Windows Live" clId="Web-{4F33ACC5-97A7-4625-B698-0E72A82CC9D2}" dt="2021-04-14T08:25:32.873" v="49"/>
        <pc:sldMkLst>
          <pc:docMk/>
          <pc:sldMk cId="1822278021" sldId="408"/>
        </pc:sldMkLst>
      </pc:sldChg>
      <pc:sldChg chg="del">
        <pc:chgData name="ゲスト ユーザー" userId="" providerId="Windows Live" clId="Web-{4F33ACC5-97A7-4625-B698-0E72A82CC9D2}" dt="2021-04-14T08:25:32.873" v="48"/>
        <pc:sldMkLst>
          <pc:docMk/>
          <pc:sldMk cId="273517797" sldId="409"/>
        </pc:sldMkLst>
      </pc:sldChg>
      <pc:sldChg chg="del">
        <pc:chgData name="ゲスト ユーザー" userId="" providerId="Windows Live" clId="Web-{4F33ACC5-97A7-4625-B698-0E72A82CC9D2}" dt="2021-04-14T08:25:32.873" v="47"/>
        <pc:sldMkLst>
          <pc:docMk/>
          <pc:sldMk cId="143333621" sldId="410"/>
        </pc:sldMkLst>
      </pc:sldChg>
    </pc:docChg>
  </pc:docChgLst>
  <pc:docChgLst>
    <pc:chgData name="Masaki Suzuki" userId="2c4feb2ed34ad1a7" providerId="Windows Live" clId="Web-{D27C371B-6472-4AD1-B8FC-8D7AF3AC7F92}"/>
    <pc:docChg chg="addSld delSld modSld sldOrd">
      <pc:chgData name="Masaki Suzuki" userId="2c4feb2ed34ad1a7" providerId="Windows Live" clId="Web-{D27C371B-6472-4AD1-B8FC-8D7AF3AC7F92}" dt="2021-05-18T02:58:24.642" v="1694"/>
      <pc:docMkLst>
        <pc:docMk/>
      </pc:docMkLst>
      <pc:sldChg chg="addSp ord">
        <pc:chgData name="Masaki Suzuki" userId="2c4feb2ed34ad1a7" providerId="Windows Live" clId="Web-{D27C371B-6472-4AD1-B8FC-8D7AF3AC7F92}" dt="2021-05-18T02:21:24.544" v="886"/>
        <pc:sldMkLst>
          <pc:docMk/>
          <pc:sldMk cId="1726714614" sldId="365"/>
        </pc:sldMkLst>
        <pc:grpChg chg="add">
          <ac:chgData name="Masaki Suzuki" userId="2c4feb2ed34ad1a7" providerId="Windows Live" clId="Web-{D27C371B-6472-4AD1-B8FC-8D7AF3AC7F92}" dt="2021-05-18T02:21:24.544" v="886"/>
          <ac:grpSpMkLst>
            <pc:docMk/>
            <pc:sldMk cId="1726714614" sldId="365"/>
            <ac:grpSpMk id="7" creationId="{4A13E3DE-63CF-4C0C-BFE1-BA8C0BBBD650}"/>
          </ac:grpSpMkLst>
        </pc:grpChg>
      </pc:sldChg>
      <pc:sldChg chg="modSp">
        <pc:chgData name="Masaki Suzuki" userId="2c4feb2ed34ad1a7" providerId="Windows Live" clId="Web-{D27C371B-6472-4AD1-B8FC-8D7AF3AC7F92}" dt="2021-05-18T02:45:02.973" v="1338"/>
        <pc:sldMkLst>
          <pc:docMk/>
          <pc:sldMk cId="583989210" sldId="421"/>
        </pc:sldMkLst>
        <pc:spChg chg="mod">
          <ac:chgData name="Masaki Suzuki" userId="2c4feb2ed34ad1a7" providerId="Windows Live" clId="Web-{D27C371B-6472-4AD1-B8FC-8D7AF3AC7F92}" dt="2021-05-18T02:08:46.797" v="536" actId="14100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08:53.750" v="539" actId="14100"/>
          <ac:spMkLst>
            <pc:docMk/>
            <pc:sldMk cId="583989210" sldId="421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D27C371B-6472-4AD1-B8FC-8D7AF3AC7F92}" dt="2021-05-18T02:45:02.973" v="1338"/>
          <ac:graphicFrameMkLst>
            <pc:docMk/>
            <pc:sldMk cId="583989210" sldId="421"/>
            <ac:graphicFrameMk id="8" creationId="{367B2EA7-DCB1-4A4A-AE02-C809FC1C434E}"/>
          </ac:graphicFrameMkLst>
        </pc:graphicFrameChg>
        <pc:picChg chg="mod">
          <ac:chgData name="Masaki Suzuki" userId="2c4feb2ed34ad1a7" providerId="Windows Live" clId="Web-{D27C371B-6472-4AD1-B8FC-8D7AF3AC7F92}" dt="2021-05-18T02:08:40.656" v="534" actId="1076"/>
          <ac:picMkLst>
            <pc:docMk/>
            <pc:sldMk cId="583989210" sldId="421"/>
            <ac:picMk id="3" creationId="{387F9BA8-E02F-4797-AE4E-52F0A786CA49}"/>
          </ac:picMkLst>
        </pc:picChg>
        <pc:picChg chg="mod">
          <ac:chgData name="Masaki Suzuki" userId="2c4feb2ed34ad1a7" providerId="Windows Live" clId="Web-{D27C371B-6472-4AD1-B8FC-8D7AF3AC7F92}" dt="2021-05-18T02:08:50.047" v="537" actId="1076"/>
          <ac:picMkLst>
            <pc:docMk/>
            <pc:sldMk cId="583989210" sldId="421"/>
            <ac:picMk id="4" creationId="{570667D6-E959-4EC4-BFDC-3284F3372590}"/>
          </ac:picMkLst>
        </pc:picChg>
      </pc:sldChg>
      <pc:sldChg chg="modSp add del replId">
        <pc:chgData name="Masaki Suzuki" userId="2c4feb2ed34ad1a7" providerId="Windows Live" clId="Web-{D27C371B-6472-4AD1-B8FC-8D7AF3AC7F92}" dt="2021-05-18T02:15:53.179" v="741"/>
        <pc:sldMkLst>
          <pc:docMk/>
          <pc:sldMk cId="2263711278" sldId="422"/>
        </pc:sldMkLst>
        <pc:spChg chg="mod">
          <ac:chgData name="Masaki Suzuki" userId="2c4feb2ed34ad1a7" providerId="Windows Live" clId="Web-{D27C371B-6472-4AD1-B8FC-8D7AF3AC7F92}" dt="2021-05-18T02:04:33.512" v="435" actId="20577"/>
          <ac:spMkLst>
            <pc:docMk/>
            <pc:sldMk cId="2263711278" sldId="422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01:22.884" v="217" actId="20577"/>
          <ac:spMkLst>
            <pc:docMk/>
            <pc:sldMk cId="2263711278" sldId="422"/>
            <ac:spMk id="11" creationId="{6767F72A-B215-4DDD-8F1E-F5C7B53A0E3B}"/>
          </ac:spMkLst>
        </pc:spChg>
      </pc:sldChg>
      <pc:sldChg chg="modSp add del replId">
        <pc:chgData name="Masaki Suzuki" userId="2c4feb2ed34ad1a7" providerId="Windows Live" clId="Web-{D27C371B-6472-4AD1-B8FC-8D7AF3AC7F92}" dt="2021-05-18T02:15:59.132" v="742"/>
        <pc:sldMkLst>
          <pc:docMk/>
          <pc:sldMk cId="1752444869" sldId="423"/>
        </pc:sldMkLst>
        <pc:spChg chg="mod">
          <ac:chgData name="Masaki Suzuki" userId="2c4feb2ed34ad1a7" providerId="Windows Live" clId="Web-{D27C371B-6472-4AD1-B8FC-8D7AF3AC7F92}" dt="2021-05-18T02:02:28.385" v="322" actId="20577"/>
          <ac:spMkLst>
            <pc:docMk/>
            <pc:sldMk cId="1752444869" sldId="423"/>
            <ac:spMk id="6" creationId="{5FD2ECB2-1C1A-40DA-AEDF-CF340048781A}"/>
          </ac:spMkLst>
        </pc:spChg>
      </pc:sldChg>
      <pc:sldChg chg="modSp add replId">
        <pc:chgData name="Masaki Suzuki" userId="2c4feb2ed34ad1a7" providerId="Windows Live" clId="Web-{D27C371B-6472-4AD1-B8FC-8D7AF3AC7F92}" dt="2021-05-18T02:44:54.832" v="1332"/>
        <pc:sldMkLst>
          <pc:docMk/>
          <pc:sldMk cId="2453741763" sldId="424"/>
        </pc:sldMkLst>
        <pc:spChg chg="mod">
          <ac:chgData name="Masaki Suzuki" userId="2c4feb2ed34ad1a7" providerId="Windows Live" clId="Web-{D27C371B-6472-4AD1-B8FC-8D7AF3AC7F92}" dt="2021-05-18T02:43:10.440" v="1284" actId="1076"/>
          <ac:spMkLst>
            <pc:docMk/>
            <pc:sldMk cId="2453741763" sldId="424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33:49.416" v="1281" actId="1076"/>
          <ac:spMkLst>
            <pc:docMk/>
            <pc:sldMk cId="2453741763" sldId="424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D27C371B-6472-4AD1-B8FC-8D7AF3AC7F92}" dt="2021-05-18T02:44:54.832" v="1332"/>
          <ac:graphicFrameMkLst>
            <pc:docMk/>
            <pc:sldMk cId="2453741763" sldId="424"/>
            <ac:graphicFrameMk id="8" creationId="{367B2EA7-DCB1-4A4A-AE02-C809FC1C434E}"/>
          </ac:graphicFrameMkLst>
        </pc:graphicFrameChg>
        <pc:picChg chg="mod">
          <ac:chgData name="Masaki Suzuki" userId="2c4feb2ed34ad1a7" providerId="Windows Live" clId="Web-{D27C371B-6472-4AD1-B8FC-8D7AF3AC7F92}" dt="2021-05-18T02:31:58.726" v="1261" actId="1076"/>
          <ac:picMkLst>
            <pc:docMk/>
            <pc:sldMk cId="2453741763" sldId="424"/>
            <ac:picMk id="4" creationId="{570667D6-E959-4EC4-BFDC-3284F3372590}"/>
          </ac:picMkLst>
        </pc:picChg>
      </pc:sldChg>
      <pc:sldChg chg="modSp add replId">
        <pc:chgData name="Masaki Suzuki" userId="2c4feb2ed34ad1a7" providerId="Windows Live" clId="Web-{D27C371B-6472-4AD1-B8FC-8D7AF3AC7F92}" dt="2021-05-18T02:46:38.912" v="1342"/>
        <pc:sldMkLst>
          <pc:docMk/>
          <pc:sldMk cId="3612339903" sldId="425"/>
        </pc:sldMkLst>
        <pc:spChg chg="mod">
          <ac:chgData name="Masaki Suzuki" userId="2c4feb2ed34ad1a7" providerId="Windows Live" clId="Web-{D27C371B-6472-4AD1-B8FC-8D7AF3AC7F92}" dt="2021-05-18T02:15:39.710" v="734" actId="20577"/>
          <ac:spMkLst>
            <pc:docMk/>
            <pc:sldMk cId="3612339903" sldId="425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15:46.351" v="740" actId="20577"/>
          <ac:spMkLst>
            <pc:docMk/>
            <pc:sldMk cId="3612339903" sldId="425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D27C371B-6472-4AD1-B8FC-8D7AF3AC7F92}" dt="2021-05-18T02:46:38.912" v="1342"/>
          <ac:graphicFrameMkLst>
            <pc:docMk/>
            <pc:sldMk cId="3612339903" sldId="425"/>
            <ac:graphicFrameMk id="8" creationId="{367B2EA7-DCB1-4A4A-AE02-C809FC1C434E}"/>
          </ac:graphicFrameMkLst>
        </pc:graphicFrameChg>
        <pc:picChg chg="mod">
          <ac:chgData name="Masaki Suzuki" userId="2c4feb2ed34ad1a7" providerId="Windows Live" clId="Web-{D27C371B-6472-4AD1-B8FC-8D7AF3AC7F92}" dt="2021-05-18T02:14:08.271" v="686" actId="1076"/>
          <ac:picMkLst>
            <pc:docMk/>
            <pc:sldMk cId="3612339903" sldId="425"/>
            <ac:picMk id="4" creationId="{570667D6-E959-4EC4-BFDC-3284F3372590}"/>
          </ac:picMkLst>
        </pc:picChg>
      </pc:sldChg>
      <pc:sldChg chg="addSp delSp modSp add ord replId">
        <pc:chgData name="Masaki Suzuki" userId="2c4feb2ed34ad1a7" providerId="Windows Live" clId="Web-{D27C371B-6472-4AD1-B8FC-8D7AF3AC7F92}" dt="2021-05-18T02:54:53.373" v="1578" actId="20577"/>
        <pc:sldMkLst>
          <pc:docMk/>
          <pc:sldMk cId="11004748" sldId="426"/>
        </pc:sldMkLst>
        <pc:spChg chg="add mod">
          <ac:chgData name="Masaki Suzuki" userId="2c4feb2ed34ad1a7" providerId="Windows Live" clId="Web-{D27C371B-6472-4AD1-B8FC-8D7AF3AC7F92}" dt="2021-05-18T02:21:03.418" v="884" actId="1076"/>
          <ac:spMkLst>
            <pc:docMk/>
            <pc:sldMk cId="11004748" sldId="426"/>
            <ac:spMk id="3" creationId="{74F8AF0C-FF80-4FFD-A071-7300A69C3653}"/>
          </ac:spMkLst>
        </pc:spChg>
        <pc:spChg chg="mod">
          <ac:chgData name="Masaki Suzuki" userId="2c4feb2ed34ad1a7" providerId="Windows Live" clId="Web-{D27C371B-6472-4AD1-B8FC-8D7AF3AC7F92}" dt="2021-05-18T02:52:50.558" v="1485" actId="20577"/>
          <ac:spMkLst>
            <pc:docMk/>
            <pc:sldMk cId="11004748" sldId="426"/>
            <ac:spMk id="6" creationId="{59DF8B85-DCF6-4C32-8C38-264C1E3FAD11}"/>
          </ac:spMkLst>
        </pc:spChg>
        <pc:spChg chg="add del">
          <ac:chgData name="Masaki Suzuki" userId="2c4feb2ed34ad1a7" providerId="Windows Live" clId="Web-{D27C371B-6472-4AD1-B8FC-8D7AF3AC7F92}" dt="2021-05-18T02:21:30.325" v="887"/>
          <ac:spMkLst>
            <pc:docMk/>
            <pc:sldMk cId="11004748" sldId="426"/>
            <ac:spMk id="7" creationId="{147B942E-AB07-4F72-A93A-AD4E7CFFB009}"/>
          </ac:spMkLst>
        </pc:spChg>
        <pc:spChg chg="add mod">
          <ac:chgData name="Masaki Suzuki" userId="2c4feb2ed34ad1a7" providerId="Windows Live" clId="Web-{D27C371B-6472-4AD1-B8FC-8D7AF3AC7F92}" dt="2021-05-18T02:21:56.388" v="891" actId="1076"/>
          <ac:spMkLst>
            <pc:docMk/>
            <pc:sldMk cId="11004748" sldId="426"/>
            <ac:spMk id="9" creationId="{28D12D13-8A71-4C5E-988A-DE536E984B68}"/>
          </ac:spMkLst>
        </pc:spChg>
        <pc:spChg chg="mod">
          <ac:chgData name="Masaki Suzuki" userId="2c4feb2ed34ad1a7" providerId="Windows Live" clId="Web-{D27C371B-6472-4AD1-B8FC-8D7AF3AC7F92}" dt="2021-05-18T02:54:53.373" v="1578" actId="20577"/>
          <ac:spMkLst>
            <pc:docMk/>
            <pc:sldMk cId="11004748" sldId="426"/>
            <ac:spMk id="11" creationId="{6767F72A-B215-4DDD-8F1E-F5C7B53A0E3B}"/>
          </ac:spMkLst>
        </pc:spChg>
        <pc:spChg chg="add mod">
          <ac:chgData name="Masaki Suzuki" userId="2c4feb2ed34ad1a7" providerId="Windows Live" clId="Web-{D27C371B-6472-4AD1-B8FC-8D7AF3AC7F92}" dt="2021-05-18T02:21:59.419" v="892" actId="1076"/>
          <ac:spMkLst>
            <pc:docMk/>
            <pc:sldMk cId="11004748" sldId="426"/>
            <ac:spMk id="12" creationId="{F46C0303-6A56-4CE1-8B67-66C85F2DB817}"/>
          </ac:spMkLst>
        </pc:spChg>
        <pc:spChg chg="del">
          <ac:chgData name="Masaki Suzuki" userId="2c4feb2ed34ad1a7" providerId="Windows Live" clId="Web-{D27C371B-6472-4AD1-B8FC-8D7AF3AC7F92}" dt="2021-05-18T02:19:46.495" v="853"/>
          <ac:spMkLst>
            <pc:docMk/>
            <pc:sldMk cId="11004748" sldId="426"/>
            <ac:spMk id="14" creationId="{E2B0EA8D-77C7-4E25-A840-710611B44207}"/>
          </ac:spMkLst>
        </pc:spChg>
        <pc:spChg chg="del">
          <ac:chgData name="Masaki Suzuki" userId="2c4feb2ed34ad1a7" providerId="Windows Live" clId="Web-{D27C371B-6472-4AD1-B8FC-8D7AF3AC7F92}" dt="2021-05-18T02:19:47.464" v="854"/>
          <ac:spMkLst>
            <pc:docMk/>
            <pc:sldMk cId="11004748" sldId="426"/>
            <ac:spMk id="19" creationId="{693DF2C5-ACFF-4B5D-8338-EEAE0CE171F6}"/>
          </ac:spMkLst>
        </pc:spChg>
        <pc:spChg chg="del">
          <ac:chgData name="Masaki Suzuki" userId="2c4feb2ed34ad1a7" providerId="Windows Live" clId="Web-{D27C371B-6472-4AD1-B8FC-8D7AF3AC7F92}" dt="2021-05-18T02:19:45.060" v="852"/>
          <ac:spMkLst>
            <pc:docMk/>
            <pc:sldMk cId="11004748" sldId="426"/>
            <ac:spMk id="20" creationId="{6C98BF45-3880-4039-94C3-B90849ADED3E}"/>
          </ac:spMkLst>
        </pc:spChg>
        <pc:spChg chg="del mod">
          <ac:chgData name="Masaki Suzuki" userId="2c4feb2ed34ad1a7" providerId="Windows Live" clId="Web-{D27C371B-6472-4AD1-B8FC-8D7AF3AC7F92}" dt="2021-05-18T02:19:44.636" v="851"/>
          <ac:spMkLst>
            <pc:docMk/>
            <pc:sldMk cId="11004748" sldId="426"/>
            <ac:spMk id="21" creationId="{74D3B98F-C497-4008-AC76-3551AB217B83}"/>
          </ac:spMkLst>
        </pc:spChg>
        <pc:grpChg chg="del">
          <ac:chgData name="Masaki Suzuki" userId="2c4feb2ed34ad1a7" providerId="Windows Live" clId="Web-{D27C371B-6472-4AD1-B8FC-8D7AF3AC7F92}" dt="2021-05-18T02:19:40.105" v="849"/>
          <ac:grpSpMkLst>
            <pc:docMk/>
            <pc:sldMk cId="11004748" sldId="426"/>
            <ac:grpSpMk id="22" creationId="{5546354C-E823-413E-B8D2-F9AD10A36995}"/>
          </ac:grpSpMkLst>
        </pc:grpChg>
        <pc:cxnChg chg="add mod">
          <ac:chgData name="Masaki Suzuki" userId="2c4feb2ed34ad1a7" providerId="Windows Live" clId="Web-{D27C371B-6472-4AD1-B8FC-8D7AF3AC7F92}" dt="2021-05-18T02:22:54.326" v="895" actId="14100"/>
          <ac:cxnSpMkLst>
            <pc:docMk/>
            <pc:sldMk cId="11004748" sldId="426"/>
            <ac:cxnSpMk id="13" creationId="{1F05AB39-67C9-4E34-92D5-025767EA3A8F}"/>
          </ac:cxnSpMkLst>
        </pc:cxnChg>
        <pc:cxnChg chg="add mod">
          <ac:chgData name="Masaki Suzuki" userId="2c4feb2ed34ad1a7" providerId="Windows Live" clId="Web-{D27C371B-6472-4AD1-B8FC-8D7AF3AC7F92}" dt="2021-05-18T02:23:08.905" v="898" actId="14100"/>
          <ac:cxnSpMkLst>
            <pc:docMk/>
            <pc:sldMk cId="11004748" sldId="426"/>
            <ac:cxnSpMk id="27" creationId="{957CCB05-166B-4E1C-83A9-727619DC3CC4}"/>
          </ac:cxnSpMkLst>
        </pc:cxnChg>
        <pc:cxnChg chg="add mod">
          <ac:chgData name="Masaki Suzuki" userId="2c4feb2ed34ad1a7" providerId="Windows Live" clId="Web-{D27C371B-6472-4AD1-B8FC-8D7AF3AC7F92}" dt="2021-05-18T02:23:20.421" v="901" actId="14100"/>
          <ac:cxnSpMkLst>
            <pc:docMk/>
            <pc:sldMk cId="11004748" sldId="426"/>
            <ac:cxnSpMk id="28" creationId="{252107C7-F7C5-4434-83BE-15E1C8A42566}"/>
          </ac:cxnSpMkLst>
        </pc:cxnChg>
      </pc:sldChg>
      <pc:sldChg chg="modSp add ord replId">
        <pc:chgData name="Masaki Suzuki" userId="2c4feb2ed34ad1a7" providerId="Windows Live" clId="Web-{D27C371B-6472-4AD1-B8FC-8D7AF3AC7F92}" dt="2021-05-18T02:52:18.230" v="1479"/>
        <pc:sldMkLst>
          <pc:docMk/>
          <pc:sldMk cId="3719566036" sldId="427"/>
        </pc:sldMkLst>
        <pc:spChg chg="mod">
          <ac:chgData name="Masaki Suzuki" userId="2c4feb2ed34ad1a7" providerId="Windows Live" clId="Web-{D27C371B-6472-4AD1-B8FC-8D7AF3AC7F92}" dt="2021-05-18T02:27:36.987" v="1041" actId="20577"/>
          <ac:spMkLst>
            <pc:docMk/>
            <pc:sldMk cId="3719566036" sldId="427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27:28.550" v="1040" actId="20577"/>
          <ac:spMkLst>
            <pc:docMk/>
            <pc:sldMk cId="3719566036" sldId="427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D27C371B-6472-4AD1-B8FC-8D7AF3AC7F92}" dt="2021-05-18T02:52:18.230" v="1479"/>
          <ac:graphicFrameMkLst>
            <pc:docMk/>
            <pc:sldMk cId="3719566036" sldId="427"/>
            <ac:graphicFrameMk id="8" creationId="{367B2EA7-DCB1-4A4A-AE02-C809FC1C434E}"/>
          </ac:graphicFrameMkLst>
        </pc:graphicFrameChg>
        <pc:picChg chg="mod">
          <ac:chgData name="Masaki Suzuki" userId="2c4feb2ed34ad1a7" providerId="Windows Live" clId="Web-{D27C371B-6472-4AD1-B8FC-8D7AF3AC7F92}" dt="2021-05-18T02:26:13.001" v="1004" actId="1076"/>
          <ac:picMkLst>
            <pc:docMk/>
            <pc:sldMk cId="3719566036" sldId="427"/>
            <ac:picMk id="4" creationId="{570667D6-E959-4EC4-BFDC-3284F3372590}"/>
          </ac:picMkLst>
        </pc:picChg>
      </pc:sldChg>
      <pc:sldChg chg="addSp delSp modSp add replId">
        <pc:chgData name="Masaki Suzuki" userId="2c4feb2ed34ad1a7" providerId="Windows Live" clId="Web-{D27C371B-6472-4AD1-B8FC-8D7AF3AC7F92}" dt="2021-05-18T02:52:05.948" v="1478"/>
        <pc:sldMkLst>
          <pc:docMk/>
          <pc:sldMk cId="2717037713" sldId="428"/>
        </pc:sldMkLst>
        <pc:spChg chg="mod">
          <ac:chgData name="Masaki Suzuki" userId="2c4feb2ed34ad1a7" providerId="Windows Live" clId="Web-{D27C371B-6472-4AD1-B8FC-8D7AF3AC7F92}" dt="2021-05-18T02:48:30.882" v="1366" actId="14100"/>
          <ac:spMkLst>
            <pc:docMk/>
            <pc:sldMk cId="2717037713" sldId="428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48:28.117" v="1365" actId="14100"/>
          <ac:spMkLst>
            <pc:docMk/>
            <pc:sldMk cId="2717037713" sldId="428"/>
            <ac:spMk id="11" creationId="{6767F72A-B215-4DDD-8F1E-F5C7B53A0E3B}"/>
          </ac:spMkLst>
        </pc:spChg>
        <pc:graphicFrameChg chg="add modGraphic">
          <ac:chgData name="Masaki Suzuki" userId="2c4feb2ed34ad1a7" providerId="Windows Live" clId="Web-{D27C371B-6472-4AD1-B8FC-8D7AF3AC7F92}" dt="2021-05-18T02:52:05.948" v="1478"/>
          <ac:graphicFrameMkLst>
            <pc:docMk/>
            <pc:sldMk cId="2717037713" sldId="428"/>
            <ac:graphicFrameMk id="5" creationId="{9486F568-E30F-490F-A535-6FC42CCFC354}"/>
          </ac:graphicFrameMkLst>
        </pc:graphicFrameChg>
        <pc:graphicFrameChg chg="del mod modGraphic">
          <ac:chgData name="Masaki Suzuki" userId="2c4feb2ed34ad1a7" providerId="Windows Live" clId="Web-{D27C371B-6472-4AD1-B8FC-8D7AF3AC7F92}" dt="2021-05-18T02:48:04.382" v="1362"/>
          <ac:graphicFrameMkLst>
            <pc:docMk/>
            <pc:sldMk cId="2717037713" sldId="428"/>
            <ac:graphicFrameMk id="8" creationId="{367B2EA7-DCB1-4A4A-AE02-C809FC1C434E}"/>
          </ac:graphicFrameMkLst>
        </pc:graphicFrameChg>
      </pc:sldChg>
      <pc:sldChg chg="modSp add replId">
        <pc:chgData name="Masaki Suzuki" userId="2c4feb2ed34ad1a7" providerId="Windows Live" clId="Web-{D27C371B-6472-4AD1-B8FC-8D7AF3AC7F92}" dt="2021-05-18T02:56:03.562" v="1601"/>
        <pc:sldMkLst>
          <pc:docMk/>
          <pc:sldMk cId="1098776758" sldId="429"/>
        </pc:sldMkLst>
        <pc:spChg chg="mod">
          <ac:chgData name="Masaki Suzuki" userId="2c4feb2ed34ad1a7" providerId="Windows Live" clId="Web-{D27C371B-6472-4AD1-B8FC-8D7AF3AC7F92}" dt="2021-05-18T02:50:06.228" v="1416" actId="20577"/>
          <ac:spMkLst>
            <pc:docMk/>
            <pc:sldMk cId="1098776758" sldId="429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55:44.936" v="1579" actId="20577"/>
          <ac:spMkLst>
            <pc:docMk/>
            <pc:sldMk cId="1098776758" sldId="429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D27C371B-6472-4AD1-B8FC-8D7AF3AC7F92}" dt="2021-05-18T02:56:03.562" v="1601"/>
          <ac:graphicFrameMkLst>
            <pc:docMk/>
            <pc:sldMk cId="1098776758" sldId="429"/>
            <ac:graphicFrameMk id="5" creationId="{9486F568-E30F-490F-A535-6FC42CCFC354}"/>
          </ac:graphicFrameMkLst>
        </pc:graphicFrameChg>
      </pc:sldChg>
      <pc:sldChg chg="modSp add replId">
        <pc:chgData name="Masaki Suzuki" userId="2c4feb2ed34ad1a7" providerId="Windows Live" clId="Web-{D27C371B-6472-4AD1-B8FC-8D7AF3AC7F92}" dt="2021-05-18T02:58:24.642" v="1694"/>
        <pc:sldMkLst>
          <pc:docMk/>
          <pc:sldMk cId="3294841434" sldId="430"/>
        </pc:sldMkLst>
        <pc:spChg chg="mod">
          <ac:chgData name="Masaki Suzuki" userId="2c4feb2ed34ad1a7" providerId="Windows Live" clId="Web-{D27C371B-6472-4AD1-B8FC-8D7AF3AC7F92}" dt="2021-05-18T02:57:05.031" v="1642" actId="20577"/>
          <ac:spMkLst>
            <pc:docMk/>
            <pc:sldMk cId="3294841434" sldId="430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57:42.844" v="1679" actId="20577"/>
          <ac:spMkLst>
            <pc:docMk/>
            <pc:sldMk cId="3294841434" sldId="430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D27C371B-6472-4AD1-B8FC-8D7AF3AC7F92}" dt="2021-05-18T02:58:24.642" v="1694"/>
          <ac:graphicFrameMkLst>
            <pc:docMk/>
            <pc:sldMk cId="3294841434" sldId="430"/>
            <ac:graphicFrameMk id="5" creationId="{9486F568-E30F-490F-A535-6FC42CCFC354}"/>
          </ac:graphicFrameMkLst>
        </pc:graphicFrameChg>
      </pc:sldChg>
    </pc:docChg>
  </pc:docChgLst>
  <pc:docChgLst>
    <pc:chgData name="Masaki Suzuki" userId="2c4feb2ed34ad1a7" providerId="Windows Live" clId="Web-{86D7BF59-1C93-40D8-97FD-EC45DF04C99F}"/>
    <pc:docChg chg="addSld modSld">
      <pc:chgData name="Masaki Suzuki" userId="2c4feb2ed34ad1a7" providerId="Windows Live" clId="Web-{86D7BF59-1C93-40D8-97FD-EC45DF04C99F}" dt="2021-05-22T23:34:08.703" v="260" actId="20577"/>
      <pc:docMkLst>
        <pc:docMk/>
      </pc:docMkLst>
      <pc:sldChg chg="modSp">
        <pc:chgData name="Masaki Suzuki" userId="2c4feb2ed34ad1a7" providerId="Windows Live" clId="Web-{86D7BF59-1C93-40D8-97FD-EC45DF04C99F}" dt="2021-05-22T23:07:39.809" v="101" actId="20577"/>
        <pc:sldMkLst>
          <pc:docMk/>
          <pc:sldMk cId="11004748" sldId="426"/>
        </pc:sldMkLst>
        <pc:spChg chg="mod">
          <ac:chgData name="Masaki Suzuki" userId="2c4feb2ed34ad1a7" providerId="Windows Live" clId="Web-{86D7BF59-1C93-40D8-97FD-EC45DF04C99F}" dt="2021-05-22T23:07:39.809" v="101" actId="20577"/>
          <ac:spMkLst>
            <pc:docMk/>
            <pc:sldMk cId="11004748" sldId="426"/>
            <ac:spMk id="6" creationId="{59DF8B85-DCF6-4C32-8C38-264C1E3FAD11}"/>
          </ac:spMkLst>
        </pc:spChg>
      </pc:sldChg>
      <pc:sldChg chg="modSp">
        <pc:chgData name="Masaki Suzuki" userId="2c4feb2ed34ad1a7" providerId="Windows Live" clId="Web-{86D7BF59-1C93-40D8-97FD-EC45DF04C99F}" dt="2021-05-22T23:05:52.370" v="62" actId="14100"/>
        <pc:sldMkLst>
          <pc:docMk/>
          <pc:sldMk cId="3719566036" sldId="427"/>
        </pc:sldMkLst>
        <pc:spChg chg="mod">
          <ac:chgData name="Masaki Suzuki" userId="2c4feb2ed34ad1a7" providerId="Windows Live" clId="Web-{86D7BF59-1C93-40D8-97FD-EC45DF04C99F}" dt="2021-05-22T23:05:52.370" v="62" actId="14100"/>
          <ac:spMkLst>
            <pc:docMk/>
            <pc:sldMk cId="3719566036" sldId="427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86D7BF59-1C93-40D8-97FD-EC45DF04C99F}" dt="2021-05-22T23:07:03.871" v="97" actId="20577"/>
        <pc:sldMkLst>
          <pc:docMk/>
          <pc:sldMk cId="2717037713" sldId="428"/>
        </pc:sldMkLst>
        <pc:spChg chg="mod">
          <ac:chgData name="Masaki Suzuki" userId="2c4feb2ed34ad1a7" providerId="Windows Live" clId="Web-{86D7BF59-1C93-40D8-97FD-EC45DF04C99F}" dt="2021-05-22T23:07:03.871" v="97" actId="20577"/>
          <ac:spMkLst>
            <pc:docMk/>
            <pc:sldMk cId="2717037713" sldId="428"/>
            <ac:spMk id="6" creationId="{5FD2ECB2-1C1A-40DA-AEDF-CF340048781A}"/>
          </ac:spMkLst>
        </pc:spChg>
        <pc:spChg chg="mod">
          <ac:chgData name="Masaki Suzuki" userId="2c4feb2ed34ad1a7" providerId="Windows Live" clId="Web-{86D7BF59-1C93-40D8-97FD-EC45DF04C99F}" dt="2021-05-22T23:06:55.137" v="95" actId="14100"/>
          <ac:spMkLst>
            <pc:docMk/>
            <pc:sldMk cId="2717037713" sldId="428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86D7BF59-1C93-40D8-97FD-EC45DF04C99F}" dt="2021-05-22T23:07:22.481" v="98" actId="20577"/>
        <pc:sldMkLst>
          <pc:docMk/>
          <pc:sldMk cId="1098776758" sldId="429"/>
        </pc:sldMkLst>
        <pc:spChg chg="mod">
          <ac:chgData name="Masaki Suzuki" userId="2c4feb2ed34ad1a7" providerId="Windows Live" clId="Web-{86D7BF59-1C93-40D8-97FD-EC45DF04C99F}" dt="2021-05-22T23:07:22.481" v="98" actId="20577"/>
          <ac:spMkLst>
            <pc:docMk/>
            <pc:sldMk cId="1098776758" sldId="429"/>
            <ac:spMk id="6" creationId="{5FD2ECB2-1C1A-40DA-AEDF-CF340048781A}"/>
          </ac:spMkLst>
        </pc:spChg>
        <pc:spChg chg="mod">
          <ac:chgData name="Masaki Suzuki" userId="2c4feb2ed34ad1a7" providerId="Windows Live" clId="Web-{86D7BF59-1C93-40D8-97FD-EC45DF04C99F}" dt="2021-05-22T23:03:42.352" v="30" actId="20577"/>
          <ac:spMkLst>
            <pc:docMk/>
            <pc:sldMk cId="1098776758" sldId="429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86D7BF59-1C93-40D8-97FD-EC45DF04C99F}" dt="2021-05-22T23:08:36.498" v="110" actId="20577"/>
        <pc:sldMkLst>
          <pc:docMk/>
          <pc:sldMk cId="2381764726" sldId="446"/>
        </pc:sldMkLst>
        <pc:spChg chg="mod">
          <ac:chgData name="Masaki Suzuki" userId="2c4feb2ed34ad1a7" providerId="Windows Live" clId="Web-{86D7BF59-1C93-40D8-97FD-EC45DF04C99F}" dt="2021-05-22T23:08:36.498" v="110" actId="20577"/>
          <ac:spMkLst>
            <pc:docMk/>
            <pc:sldMk cId="2381764726" sldId="446"/>
            <ac:spMk id="5" creationId="{F48F47DB-9D4A-4064-88ED-A829B4973A52}"/>
          </ac:spMkLst>
        </pc:spChg>
      </pc:sldChg>
      <pc:sldChg chg="addSp delSp modSp add replId">
        <pc:chgData name="Masaki Suzuki" userId="2c4feb2ed34ad1a7" providerId="Windows Live" clId="Web-{86D7BF59-1C93-40D8-97FD-EC45DF04C99F}" dt="2021-05-22T23:34:08.703" v="260" actId="20577"/>
        <pc:sldMkLst>
          <pc:docMk/>
          <pc:sldMk cId="106666160" sldId="447"/>
        </pc:sldMkLst>
        <pc:spChg chg="mod">
          <ac:chgData name="Masaki Suzuki" userId="2c4feb2ed34ad1a7" providerId="Windows Live" clId="Web-{86D7BF59-1C93-40D8-97FD-EC45DF04C99F}" dt="2021-05-22T23:34:08.703" v="260" actId="20577"/>
          <ac:spMkLst>
            <pc:docMk/>
            <pc:sldMk cId="106666160" sldId="447"/>
            <ac:spMk id="5" creationId="{F48F47DB-9D4A-4064-88ED-A829B4973A52}"/>
          </ac:spMkLst>
        </pc:spChg>
        <pc:spChg chg="add mod">
          <ac:chgData name="Masaki Suzuki" userId="2c4feb2ed34ad1a7" providerId="Windows Live" clId="Web-{86D7BF59-1C93-40D8-97FD-EC45DF04C99F}" dt="2021-05-22T23:11:11.829" v="164" actId="20577"/>
          <ac:spMkLst>
            <pc:docMk/>
            <pc:sldMk cId="106666160" sldId="447"/>
            <ac:spMk id="7" creationId="{FD23F7C4-A5EA-4C76-8442-9728E93380EE}"/>
          </ac:spMkLst>
        </pc:spChg>
        <pc:spChg chg="del mod">
          <ac:chgData name="Masaki Suzuki" userId="2c4feb2ed34ad1a7" providerId="Windows Live" clId="Web-{86D7BF59-1C93-40D8-97FD-EC45DF04C99F}" dt="2021-05-22T23:10:10.812" v="119"/>
          <ac:spMkLst>
            <pc:docMk/>
            <pc:sldMk cId="106666160" sldId="447"/>
            <ac:spMk id="11" creationId="{6767F72A-B215-4DDD-8F1E-F5C7B53A0E3B}"/>
          </ac:spMkLst>
        </pc:spChg>
        <pc:picChg chg="mod">
          <ac:chgData name="Masaki Suzuki" userId="2c4feb2ed34ad1a7" providerId="Windows Live" clId="Web-{86D7BF59-1C93-40D8-97FD-EC45DF04C99F}" dt="2021-05-22T23:09:59.234" v="115" actId="1076"/>
          <ac:picMkLst>
            <pc:docMk/>
            <pc:sldMk cId="106666160" sldId="447"/>
            <ac:picMk id="3" creationId="{387F9BA8-E02F-4797-AE4E-52F0A786CA49}"/>
          </ac:picMkLst>
        </pc:picChg>
        <pc:picChg chg="del mod">
          <ac:chgData name="Masaki Suzuki" userId="2c4feb2ed34ad1a7" providerId="Windows Live" clId="Web-{86D7BF59-1C93-40D8-97FD-EC45DF04C99F}" dt="2021-05-22T23:10:11.562" v="120"/>
          <ac:picMkLst>
            <pc:docMk/>
            <pc:sldMk cId="106666160" sldId="447"/>
            <ac:picMk id="4" creationId="{570667D6-E959-4EC4-BFDC-3284F3372590}"/>
          </ac:picMkLst>
        </pc:picChg>
        <pc:picChg chg="add">
          <ac:chgData name="Masaki Suzuki" userId="2c4feb2ed34ad1a7" providerId="Windows Live" clId="Web-{86D7BF59-1C93-40D8-97FD-EC45DF04C99F}" dt="2021-05-22T23:10:59.094" v="157"/>
          <ac:picMkLst>
            <pc:docMk/>
            <pc:sldMk cId="106666160" sldId="447"/>
            <ac:picMk id="6" creationId="{F7856A62-3C78-4AF4-95C3-704DEA4F17C9}"/>
          </ac:picMkLst>
        </pc:picChg>
        <pc:picChg chg="del">
          <ac:chgData name="Masaki Suzuki" userId="2c4feb2ed34ad1a7" providerId="Windows Live" clId="Web-{86D7BF59-1C93-40D8-97FD-EC45DF04C99F}" dt="2021-05-22T23:10:52.516" v="156"/>
          <ac:picMkLst>
            <pc:docMk/>
            <pc:sldMk cId="106666160" sldId="447"/>
            <ac:picMk id="8" creationId="{E6E67F4B-5150-447A-952A-8D57DFF88F5D}"/>
          </ac:picMkLst>
        </pc:picChg>
        <pc:picChg chg="add del mod">
          <ac:chgData name="Masaki Suzuki" userId="2c4feb2ed34ad1a7" providerId="Windows Live" clId="Web-{86D7BF59-1C93-40D8-97FD-EC45DF04C99F}" dt="2021-05-22T23:26:56.470" v="215"/>
          <ac:picMkLst>
            <pc:docMk/>
            <pc:sldMk cId="106666160" sldId="447"/>
            <ac:picMk id="12" creationId="{C5E4B650-9DF1-4AD2-90AC-169650033D62}"/>
          </ac:picMkLst>
        </pc:picChg>
        <pc:picChg chg="add mod">
          <ac:chgData name="Masaki Suzuki" userId="2c4feb2ed34ad1a7" providerId="Windows Live" clId="Web-{86D7BF59-1C93-40D8-97FD-EC45DF04C99F}" dt="2021-05-22T23:33:52.718" v="251" actId="1076"/>
          <ac:picMkLst>
            <pc:docMk/>
            <pc:sldMk cId="106666160" sldId="447"/>
            <ac:picMk id="13" creationId="{8BF68454-6F10-467F-BB03-78540117C8A9}"/>
          </ac:picMkLst>
        </pc:picChg>
      </pc:sldChg>
    </pc:docChg>
  </pc:docChgLst>
  <pc:docChgLst>
    <pc:chgData name="Masaki Suzuki" userId="2c4feb2ed34ad1a7" providerId="Windows Live" clId="Web-{11DF4DF2-F865-4301-9921-D1F7D5F6FF10}"/>
    <pc:docChg chg="modSld">
      <pc:chgData name="Masaki Suzuki" userId="2c4feb2ed34ad1a7" providerId="Windows Live" clId="Web-{11DF4DF2-F865-4301-9921-D1F7D5F6FF10}" dt="2021-03-26T00:19:25.225" v="196" actId="20577"/>
      <pc:docMkLst>
        <pc:docMk/>
      </pc:docMkLst>
      <pc:sldChg chg="modSp">
        <pc:chgData name="Masaki Suzuki" userId="2c4feb2ed34ad1a7" providerId="Windows Live" clId="Web-{11DF4DF2-F865-4301-9921-D1F7D5F6FF10}" dt="2021-03-26T00:09:23.515" v="0" actId="20577"/>
        <pc:sldMkLst>
          <pc:docMk/>
          <pc:sldMk cId="0" sldId="256"/>
        </pc:sldMkLst>
        <pc:spChg chg="mod">
          <ac:chgData name="Masaki Suzuki" userId="2c4feb2ed34ad1a7" providerId="Windows Live" clId="Web-{11DF4DF2-F865-4301-9921-D1F7D5F6FF10}" dt="2021-03-26T00:09:23.515" v="0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11DF4DF2-F865-4301-9921-D1F7D5F6FF10}" dt="2021-03-26T00:10:10.078" v="26" actId="1076"/>
        <pc:sldMkLst>
          <pc:docMk/>
          <pc:sldMk cId="0" sldId="257"/>
        </pc:sldMkLst>
        <pc:spChg chg="del">
          <ac:chgData name="Masaki Suzuki" userId="2c4feb2ed34ad1a7" providerId="Windows Live" clId="Web-{11DF4DF2-F865-4301-9921-D1F7D5F6FF10}" dt="2021-03-26T00:09:25.952" v="1"/>
          <ac:spMkLst>
            <pc:docMk/>
            <pc:sldMk cId="0" sldId="257"/>
            <ac:spMk id="15" creationId="{365D21EB-7C07-44A1-A21E-F6A944E2E7A0}"/>
          </ac:spMkLst>
        </pc:spChg>
        <pc:spChg chg="add mod">
          <ac:chgData name="Masaki Suzuki" userId="2c4feb2ed34ad1a7" providerId="Windows Live" clId="Web-{11DF4DF2-F865-4301-9921-D1F7D5F6FF10}" dt="2021-03-26T00:10:10.078" v="26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11DF4DF2-F865-4301-9921-D1F7D5F6FF10}" dt="2021-03-26T00:09:48.140" v="20" actId="20577"/>
          <ac:spMkLst>
            <pc:docMk/>
            <pc:sldMk cId="0" sldId="257"/>
            <ac:spMk id="122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1:27.391" v="63"/>
        <pc:sldMkLst>
          <pc:docMk/>
          <pc:sldMk cId="0" sldId="260"/>
        </pc:sldMkLst>
        <pc:spChg chg="del">
          <ac:chgData name="Masaki Suzuki" userId="2c4feb2ed34ad1a7" providerId="Windows Live" clId="Web-{11DF4DF2-F865-4301-9921-D1F7D5F6FF10}" dt="2021-03-26T00:11:20.313" v="61"/>
          <ac:spMkLst>
            <pc:docMk/>
            <pc:sldMk cId="0" sldId="260"/>
            <ac:spMk id="17" creationId="{E41FE600-F1DA-4688-9A2F-A5B5C9F3F906}"/>
          </ac:spMkLst>
        </pc:spChg>
        <pc:spChg chg="del">
          <ac:chgData name="Masaki Suzuki" userId="2c4feb2ed34ad1a7" providerId="Windows Live" clId="Web-{11DF4DF2-F865-4301-9921-D1F7D5F6FF10}" dt="2021-03-26T00:11:21.485" v="62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11DF4DF2-F865-4301-9921-D1F7D5F6FF10}" dt="2021-03-26T00:11:15.454" v="60" actId="20577"/>
          <ac:spMkLst>
            <pc:docMk/>
            <pc:sldMk cId="0" sldId="260"/>
            <ac:spMk id="173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1:27.391" v="63"/>
          <ac:picMkLst>
            <pc:docMk/>
            <pc:sldMk cId="0" sldId="260"/>
            <ac:picMk id="2" creationId="{42C235CE-9B55-4446-AAB3-E7AAAF8F6968}"/>
          </ac:picMkLst>
        </pc:picChg>
      </pc:sldChg>
      <pc:sldChg chg="modSp">
        <pc:chgData name="Masaki Suzuki" userId="2c4feb2ed34ad1a7" providerId="Windows Live" clId="Web-{11DF4DF2-F865-4301-9921-D1F7D5F6FF10}" dt="2021-03-26T00:11:45.376" v="64" actId="20577"/>
        <pc:sldMkLst>
          <pc:docMk/>
          <pc:sldMk cId="0" sldId="261"/>
        </pc:sldMkLst>
        <pc:spChg chg="mod">
          <ac:chgData name="Masaki Suzuki" userId="2c4feb2ed34ad1a7" providerId="Windows Live" clId="Web-{11DF4DF2-F865-4301-9921-D1F7D5F6FF10}" dt="2021-03-26T00:11:45.376" v="64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7:19.833" v="126"/>
        <pc:sldMkLst>
          <pc:docMk/>
          <pc:sldMk cId="0" sldId="262"/>
        </pc:sldMkLst>
        <pc:spChg chg="mod">
          <ac:chgData name="Masaki Suzuki" userId="2c4feb2ed34ad1a7" providerId="Windows Live" clId="Web-{11DF4DF2-F865-4301-9921-D1F7D5F6FF10}" dt="2021-03-26T00:12:12.376" v="81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11DF4DF2-F865-4301-9921-D1F7D5F6FF10}" dt="2021-03-26T00:17:14.333" v="125" actId="20577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11DF4DF2-F865-4301-9921-D1F7D5F6FF10}" dt="2021-03-26T00:12:15.548" v="82"/>
          <ac:spMkLst>
            <pc:docMk/>
            <pc:sldMk cId="0" sldId="262"/>
            <ac:spMk id="195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19.833" v="126"/>
          <ac:picMkLst>
            <pc:docMk/>
            <pc:sldMk cId="0" sldId="262"/>
            <ac:picMk id="198" creationId="{00000000-0000-0000-0000-000000000000}"/>
          </ac:picMkLst>
        </pc:picChg>
      </pc:sldChg>
      <pc:sldChg chg="delSp modSp">
        <pc:chgData name="Masaki Suzuki" userId="2c4feb2ed34ad1a7" providerId="Windows Live" clId="Web-{11DF4DF2-F865-4301-9921-D1F7D5F6FF10}" dt="2021-03-26T00:19:25.225" v="196" actId="20577"/>
        <pc:sldMkLst>
          <pc:docMk/>
          <pc:sldMk cId="0" sldId="263"/>
        </pc:sldMkLst>
        <pc:spChg chg="mod">
          <ac:chgData name="Masaki Suzuki" userId="2c4feb2ed34ad1a7" providerId="Windows Live" clId="Web-{11DF4DF2-F865-4301-9921-D1F7D5F6FF10}" dt="2021-03-26T00:18:54.459" v="187" actId="20577"/>
          <ac:spMkLst>
            <pc:docMk/>
            <pc:sldMk cId="0" sldId="263"/>
            <ac:spMk id="2" creationId="{DC593FD8-6C71-4B69-A2AA-C8514B2A6CEE}"/>
          </ac:spMkLst>
        </pc:spChg>
        <pc:spChg chg="del">
          <ac:chgData name="Masaki Suzuki" userId="2c4feb2ed34ad1a7" providerId="Windows Live" clId="Web-{11DF4DF2-F865-4301-9921-D1F7D5F6FF10}" dt="2021-03-26T00:17:44.068" v="137"/>
          <ac:spMkLst>
            <pc:docMk/>
            <pc:sldMk cId="0" sldId="263"/>
            <ac:spMk id="3" creationId="{A5C00813-D336-421A-89C8-2A6C579D8047}"/>
          </ac:spMkLst>
        </pc:spChg>
        <pc:spChg chg="mod">
          <ac:chgData name="Masaki Suzuki" userId="2c4feb2ed34ad1a7" providerId="Windows Live" clId="Web-{11DF4DF2-F865-4301-9921-D1F7D5F6FF10}" dt="2021-03-26T00:19:25.225" v="196" actId="20577"/>
          <ac:spMkLst>
            <pc:docMk/>
            <pc:sldMk cId="0" sldId="263"/>
            <ac:spMk id="4" creationId="{419B4A73-3B11-421D-B507-1F70C6120342}"/>
          </ac:spMkLst>
        </pc:spChg>
        <pc:spChg chg="del">
          <ac:chgData name="Masaki Suzuki" userId="2c4feb2ed34ad1a7" providerId="Windows Live" clId="Web-{11DF4DF2-F865-4301-9921-D1F7D5F6FF10}" dt="2021-03-26T00:17:47.864" v="138"/>
          <ac:spMkLst>
            <pc:docMk/>
            <pc:sldMk cId="0" sldId="263"/>
            <ac:spMk id="5" creationId="{7A96316F-803C-479C-9255-1A64E37D91EE}"/>
          </ac:spMkLst>
        </pc:spChg>
        <pc:spChg chg="mod">
          <ac:chgData name="Masaki Suzuki" userId="2c4feb2ed34ad1a7" providerId="Windows Live" clId="Web-{11DF4DF2-F865-4301-9921-D1F7D5F6FF10}" dt="2021-03-26T00:19:08.475" v="190" actId="20577"/>
          <ac:spMkLst>
            <pc:docMk/>
            <pc:sldMk cId="0" sldId="263"/>
            <ac:spMk id="207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43.427" v="13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11DF4DF2-F865-4301-9921-D1F7D5F6FF10}" dt="2021-03-26T00:17:35.536" v="132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11DF4DF2-F865-4301-9921-D1F7D5F6FF10}" dt="2021-03-26T00:17:42.161" v="135" actId="1076"/>
          <ac:picMkLst>
            <pc:docMk/>
            <pc:sldMk cId="0" sldId="263"/>
            <ac:picMk id="206" creationId="{00000000-0000-0000-0000-000000000000}"/>
          </ac:picMkLst>
        </pc:picChg>
      </pc:sldChg>
    </pc:docChg>
  </pc:docChgLst>
  <pc:docChgLst>
    <pc:chgData name="ゲスト ユーザー" providerId="Windows Live" clId="Web-{4F0E8FFB-6EDB-460F-B17E-A5BBCD3D6AFE}"/>
    <pc:docChg chg="modSld">
      <pc:chgData name="ゲスト ユーザー" userId="" providerId="Windows Live" clId="Web-{4F0E8FFB-6EDB-460F-B17E-A5BBCD3D6AFE}" dt="2021-03-03T08:47:44.517" v="217" actId="1076"/>
      <pc:docMkLst>
        <pc:docMk/>
      </pc:docMkLst>
      <pc:sldChg chg="modSp">
        <pc:chgData name="ゲスト ユーザー" userId="" providerId="Windows Live" clId="Web-{4F0E8FFB-6EDB-460F-B17E-A5BBCD3D6AFE}" dt="2021-03-03T08:21:16.107" v="0" actId="1076"/>
        <pc:sldMkLst>
          <pc:docMk/>
          <pc:sldMk cId="0" sldId="256"/>
        </pc:sldMkLst>
        <pc:spChg chg="mod">
          <ac:chgData name="ゲスト ユーザー" userId="" providerId="Windows Live" clId="Web-{4F0E8FFB-6EDB-460F-B17E-A5BBCD3D6AFE}" dt="2021-03-03T08:21:16.10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1:22.967" v="1" actId="1076"/>
        <pc:sldMkLst>
          <pc:docMk/>
          <pc:sldMk cId="0" sldId="257"/>
        </pc:sldMkLst>
        <pc:spChg chg="mod">
          <ac:chgData name="ゲスト ユーザー" userId="" providerId="Windows Live" clId="Web-{4F0E8FFB-6EDB-460F-B17E-A5BBCD3D6AFE}" dt="2021-03-03T08:21:22.967" v="1" actId="1076"/>
          <ac:spMkLst>
            <pc:docMk/>
            <pc:sldMk cId="0" sldId="257"/>
            <ac:spMk id="12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44.517" v="217" actId="1076"/>
        <pc:sldMkLst>
          <pc:docMk/>
          <pc:sldMk cId="0" sldId="258"/>
        </pc:sldMkLst>
        <pc:spChg chg="mod">
          <ac:chgData name="ゲスト ユーザー" userId="" providerId="Windows Live" clId="Web-{4F0E8FFB-6EDB-460F-B17E-A5BBCD3D6AFE}" dt="2021-03-03T08:47:44.517" v="217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04.513" v="7" actId="1076"/>
        <pc:sldMkLst>
          <pc:docMk/>
          <pc:sldMk cId="0" sldId="259"/>
        </pc:sldMkLst>
        <pc:spChg chg="mod">
          <ac:chgData name="ゲスト ユーザー" userId="" providerId="Windows Live" clId="Web-{4F0E8FFB-6EDB-460F-B17E-A5BBCD3D6AFE}" dt="2021-03-03T08:22:35.825" v="2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35.841" v="3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19" v="4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35" v="5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66" v="6" actId="1076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04.513" v="7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31.841" v="10" actId="1076"/>
        <pc:sldMkLst>
          <pc:docMk/>
          <pc:sldMk cId="0" sldId="260"/>
        </pc:sldMkLst>
        <pc:spChg chg="mod">
          <ac:chgData name="ゲスト ユーザー" userId="" providerId="Windows Live" clId="Web-{4F0E8FFB-6EDB-460F-B17E-A5BBCD3D6AFE}" dt="2021-03-03T08:23:31.809" v="8" actId="1076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25" v="9" actId="107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41" v="10" actId="1076"/>
          <ac:spMkLst>
            <pc:docMk/>
            <pc:sldMk cId="0" sldId="260"/>
            <ac:spMk id="17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23.950" v="15" actId="1076"/>
        <pc:sldMkLst>
          <pc:docMk/>
          <pc:sldMk cId="0" sldId="264"/>
        </pc:sldMkLst>
        <pc:spChg chg="mod">
          <ac:chgData name="ゲスト ユーザー" userId="" providerId="Windows Live" clId="Web-{4F0E8FFB-6EDB-460F-B17E-A5BBCD3D6AFE}" dt="2021-03-03T08:24:01.215" v="12" actId="1076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57.997" v="11" actId="1076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18" v="13" actId="1076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34" v="14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50" v="15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58.152" v="17" actId="1076"/>
        <pc:sldMkLst>
          <pc:docMk/>
          <pc:sldMk cId="0" sldId="267"/>
        </pc:sldMkLst>
        <pc:spChg chg="mod">
          <ac:chgData name="ゲスト ユーザー" userId="" providerId="Windows Live" clId="Web-{4F0E8FFB-6EDB-460F-B17E-A5BBCD3D6AFE}" dt="2021-03-03T08:24:58.152" v="17" actId="1076"/>
          <ac:spMkLst>
            <pc:docMk/>
            <pc:sldMk cId="0" sldId="267"/>
            <ac:spMk id="27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5:41.496" v="21" actId="1076"/>
        <pc:sldMkLst>
          <pc:docMk/>
          <pc:sldMk cId="0" sldId="268"/>
        </pc:sldMkLst>
        <pc:spChg chg="mod">
          <ac:chgData name="ゲスト ユーザー" userId="" providerId="Windows Live" clId="Web-{4F0E8FFB-6EDB-460F-B17E-A5BBCD3D6AFE}" dt="2021-03-03T08:25:27.965" v="18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41.496" v="21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27.980" v="19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33.090" v="20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23.605" v="22" actId="1076"/>
        <pc:sldMkLst>
          <pc:docMk/>
          <pc:sldMk cId="0" sldId="269"/>
        </pc:sldMkLst>
        <pc:spChg chg="mod">
          <ac:chgData name="ゲスト ユーザー" userId="" providerId="Windows Live" clId="Web-{4F0E8FFB-6EDB-460F-B17E-A5BBCD3D6AFE}" dt="2021-03-03T08:26:23.605" v="22" actId="1076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09.642" v="215" actId="1076"/>
        <pc:sldMkLst>
          <pc:docMk/>
          <pc:sldMk cId="0" sldId="270"/>
        </pc:sldMkLst>
        <pc:spChg chg="mod">
          <ac:chgData name="ゲスト ユーザー" userId="" providerId="Windows Live" clId="Web-{4F0E8FFB-6EDB-460F-B17E-A5BBCD3D6AFE}" dt="2021-03-03T08:47:09.642" v="215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38.277" v="23" actId="1076"/>
        <pc:sldMkLst>
          <pc:docMk/>
          <pc:sldMk cId="0" sldId="271"/>
        </pc:sldMkLst>
        <pc:spChg chg="mod">
          <ac:chgData name="ゲスト ユーザー" userId="" providerId="Windows Live" clId="Web-{4F0E8FFB-6EDB-460F-B17E-A5BBCD3D6AFE}" dt="2021-03-03T08:26:38.277" v="23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58.136" v="25" actId="1076"/>
        <pc:sldMkLst>
          <pc:docMk/>
          <pc:sldMk cId="0" sldId="272"/>
        </pc:sldMkLst>
        <pc:spChg chg="mod">
          <ac:chgData name="ゲスト ユーザー" userId="" providerId="Windows Live" clId="Web-{4F0E8FFB-6EDB-460F-B17E-A5BBCD3D6AFE}" dt="2021-03-03T08:26:58.120" v="24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6:58.136" v="25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8:16.417" v="42" actId="1076"/>
        <pc:sldMkLst>
          <pc:docMk/>
          <pc:sldMk cId="0" sldId="274"/>
        </pc:sldMkLst>
        <pc:spChg chg="mod">
          <ac:chgData name="ゲスト ユーザー" userId="" providerId="Windows Live" clId="Web-{4F0E8FFB-6EDB-460F-B17E-A5BBCD3D6AFE}" dt="2021-03-03T08:27:48.557" v="30" actId="20577"/>
          <ac:spMkLst>
            <pc:docMk/>
            <pc:sldMk cId="0" sldId="274"/>
            <ac:spMk id="36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54" v="39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85" v="40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01" v="41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17" v="42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2.120" v="33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6.760" v="32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3.182" v="31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4.229" v="34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10.635" v="47" actId="1076"/>
        <pc:sldMkLst>
          <pc:docMk/>
          <pc:sldMk cId="0" sldId="275"/>
        </pc:sldMkLst>
        <pc:spChg chg="mod">
          <ac:chgData name="ゲスト ユーザー" userId="" providerId="Windows Live" clId="Web-{4F0E8FFB-6EDB-460F-B17E-A5BBCD3D6AFE}" dt="2021-03-03T08:28:58.838" v="45" actId="1076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43.588" v="44" actId="1076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6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7" actId="1076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29.057" v="49" actId="1076"/>
        <pc:sldMkLst>
          <pc:docMk/>
          <pc:sldMk cId="0" sldId="278"/>
        </pc:sldMkLst>
        <pc:spChg chg="mod">
          <ac:chgData name="ゲスト ユーザー" userId="" providerId="Windows Live" clId="Web-{4F0E8FFB-6EDB-460F-B17E-A5BBCD3D6AFE}" dt="2021-03-03T08:29:22.150" v="48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29.057" v="49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0:06.713" v="55" actId="1076"/>
        <pc:sldMkLst>
          <pc:docMk/>
          <pc:sldMk cId="0" sldId="279"/>
        </pc:sldMkLst>
        <pc:spChg chg="mod">
          <ac:chgData name="ゲスト ユーザー" userId="" providerId="Windows Live" clId="Web-{4F0E8FFB-6EDB-460F-B17E-A5BBCD3D6AFE}" dt="2021-03-03T08:29:46.463" v="52" actId="1076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43.369" v="51" actId="1076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53.775" v="53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697" v="54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713" v="55" actId="1076"/>
          <ac:spMkLst>
            <pc:docMk/>
            <pc:sldMk cId="0" sldId="279"/>
            <ac:spMk id="44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1:13.243" v="104" actId="20577"/>
        <pc:sldMkLst>
          <pc:docMk/>
          <pc:sldMk cId="0" sldId="280"/>
        </pc:sldMkLst>
        <pc:spChg chg="mod">
          <ac:chgData name="ゲスト ユーザー" userId="" providerId="Windows Live" clId="Web-{4F0E8FFB-6EDB-460F-B17E-A5BBCD3D6AFE}" dt="2021-03-03T08:30:53.790" v="94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22" v="95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37" v="9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68" v="97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13.243" v="104" actId="20577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3.681" v="101" actId="1076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0.322" v="100" actId="107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915" v="99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6.940" v="214" actId="1076"/>
        <pc:sldMkLst>
          <pc:docMk/>
          <pc:sldMk cId="0" sldId="281"/>
        </pc:sldMkLst>
        <pc:spChg chg="mod">
          <ac:chgData name="ゲスト ユーザー" userId="" providerId="Windows Live" clId="Web-{4F0E8FFB-6EDB-460F-B17E-A5BBCD3D6AFE}" dt="2021-03-03T08:31:22.571" v="105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27.009" v="106" actId="1076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6.940" v="214" actId="1076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0.518" v="213" actId="1076"/>
        <pc:sldMkLst>
          <pc:docMk/>
          <pc:sldMk cId="0" sldId="282"/>
        </pc:sldMkLst>
        <pc:spChg chg="mod">
          <ac:chgData name="ゲスト ユーザー" userId="" providerId="Windows Live" clId="Web-{4F0E8FFB-6EDB-460F-B17E-A5BBCD3D6AFE}" dt="2021-03-03T08:31:42.196" v="109" actId="107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0.518" v="213" actId="1076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9.134" v="108" actId="1076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5.696" v="107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01.446" v="113" actId="1076"/>
        <pc:sldMkLst>
          <pc:docMk/>
          <pc:sldMk cId="0" sldId="284"/>
        </pc:sldMkLst>
        <pc:spChg chg="mod">
          <ac:chgData name="ゲスト ユーザー" userId="" providerId="Windows Live" clId="Web-{4F0E8FFB-6EDB-460F-B17E-A5BBCD3D6AFE}" dt="2021-03-03T08:32:01.399" v="110" actId="1076"/>
          <ac:spMkLst>
            <pc:docMk/>
            <pc:sldMk cId="0" sldId="284"/>
            <ac:spMk id="5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15" v="111" actId="1076"/>
          <ac:spMkLst>
            <pc:docMk/>
            <pc:sldMk cId="0" sldId="284"/>
            <ac:spMk id="5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30" v="112" actId="1076"/>
          <ac:spMkLst>
            <pc:docMk/>
            <pc:sldMk cId="0" sldId="284"/>
            <ac:spMk id="5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46" v="113" actId="1076"/>
          <ac:spMkLst>
            <pc:docMk/>
            <pc:sldMk cId="0" sldId="284"/>
            <ac:spMk id="52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5:23.299" v="212" actId="1076"/>
        <pc:sldMkLst>
          <pc:docMk/>
          <pc:sldMk cId="0" sldId="286"/>
        </pc:sldMkLst>
        <pc:spChg chg="mod">
          <ac:chgData name="ゲスト ユーザー" userId="" providerId="Windows Live" clId="Web-{4F0E8FFB-6EDB-460F-B17E-A5BBCD3D6AFE}" dt="2021-03-03T08:45:23.299" v="211" actId="1076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5:23.299" v="212" actId="1076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10.134" v="114" actId="107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15.930" v="115" actId="1076"/>
        <pc:sldMkLst>
          <pc:docMk/>
          <pc:sldMk cId="0" sldId="287"/>
        </pc:sldMkLst>
        <pc:spChg chg="mod">
          <ac:chgData name="ゲスト ユーザー" userId="" providerId="Windows Live" clId="Web-{4F0E8FFB-6EDB-460F-B17E-A5BBCD3D6AFE}" dt="2021-03-03T08:32:15.930" v="115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20.696" v="116" actId="1076"/>
        <pc:sldMkLst>
          <pc:docMk/>
          <pc:sldMk cId="0" sldId="288"/>
        </pc:sldMkLst>
        <pc:spChg chg="mod">
          <ac:chgData name="ゲスト ユーザー" userId="" providerId="Windows Live" clId="Web-{4F0E8FFB-6EDB-460F-B17E-A5BBCD3D6AFE}" dt="2021-03-03T08:32:20.696" v="116" actId="1076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38.524" v="118" actId="1076"/>
        <pc:sldMkLst>
          <pc:docMk/>
          <pc:sldMk cId="0" sldId="290"/>
        </pc:sldMkLst>
        <pc:spChg chg="mod">
          <ac:chgData name="ゲスト ユーザー" userId="" providerId="Windows Live" clId="Web-{4F0E8FFB-6EDB-460F-B17E-A5BBCD3D6AFE}" dt="2021-03-03T08:32:38.524" v="118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31.024" v="117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49.868" v="121" actId="1076"/>
        <pc:sldMkLst>
          <pc:docMk/>
          <pc:sldMk cId="0" sldId="291"/>
        </pc:sldMkLst>
        <pc:spChg chg="mod">
          <ac:chgData name="ゲスト ユーザー" userId="" providerId="Windows Live" clId="Web-{4F0E8FFB-6EDB-460F-B17E-A5BBCD3D6AFE}" dt="2021-03-03T08:32:47.461" v="120" actId="1076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9.868" v="121" actId="1076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5.258" v="119" actId="1076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01.586" v="122" actId="1076"/>
        <pc:sldMkLst>
          <pc:docMk/>
          <pc:sldMk cId="0" sldId="292"/>
        </pc:sldMkLst>
        <pc:spChg chg="mod">
          <ac:chgData name="ゲスト ユーザー" userId="" providerId="Windows Live" clId="Web-{4F0E8FFB-6EDB-460F-B17E-A5BBCD3D6AFE}" dt="2021-03-03T08:33:01.586" v="122" actId="1076"/>
          <ac:spMkLst>
            <pc:docMk/>
            <pc:sldMk cId="0" sldId="292"/>
            <ac:spMk id="6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10.727" v="124" actId="1076"/>
        <pc:sldMkLst>
          <pc:docMk/>
          <pc:sldMk cId="0" sldId="293"/>
        </pc:sldMkLst>
        <pc:spChg chg="mod">
          <ac:chgData name="ゲスト ユーザー" userId="" providerId="Windows Live" clId="Web-{4F0E8FFB-6EDB-460F-B17E-A5BBCD3D6AFE}" dt="2021-03-03T08:33:10.727" v="124" actId="1076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06.930" v="123" actId="1076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27.362" v="210" actId="1076"/>
        <pc:sldMkLst>
          <pc:docMk/>
          <pc:sldMk cId="0" sldId="295"/>
        </pc:sldMkLst>
        <pc:spChg chg="mod">
          <ac:chgData name="ゲスト ユーザー" userId="" providerId="Windows Live" clId="Web-{4F0E8FFB-6EDB-460F-B17E-A5BBCD3D6AFE}" dt="2021-03-03T08:33:21.008" v="125" actId="1076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4.914" v="126" actId="107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8.508" v="127" actId="1076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1.289" v="128" actId="1076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4:27.362" v="210" actId="1076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8.242" v="130" actId="107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10.909" v="209" actId="1076"/>
        <pc:sldMkLst>
          <pc:docMk/>
          <pc:sldMk cId="0" sldId="297"/>
        </pc:sldMkLst>
        <pc:spChg chg="mod">
          <ac:chgData name="ゲスト ユーザー" userId="" providerId="Windows Live" clId="Web-{4F0E8FFB-6EDB-460F-B17E-A5BBCD3D6AFE}" dt="2021-03-03T08:44:10.909" v="209" actId="107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01.930" v="131" actId="1076"/>
          <ac:spMkLst>
            <pc:docMk/>
            <pc:sldMk cId="0" sldId="297"/>
            <ac:spMk id="71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18.508" v="132" actId="1076"/>
        <pc:sldMkLst>
          <pc:docMk/>
          <pc:sldMk cId="0" sldId="299"/>
        </pc:sldMkLst>
        <pc:spChg chg="mod">
          <ac:chgData name="ゲスト ユーザー" userId="" providerId="Windows Live" clId="Web-{4F0E8FFB-6EDB-460F-B17E-A5BBCD3D6AFE}" dt="2021-03-03T08:34:18.508" v="132" actId="1076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28.836" v="133" actId="1076"/>
        <pc:sldMkLst>
          <pc:docMk/>
          <pc:sldMk cId="0" sldId="301"/>
        </pc:sldMkLst>
        <pc:spChg chg="mod">
          <ac:chgData name="ゲスト ユーザー" userId="" providerId="Windows Live" clId="Web-{4F0E8FFB-6EDB-460F-B17E-A5BBCD3D6AFE}" dt="2021-03-03T08:34:28.836" v="133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48.898" v="139" actId="1076"/>
        <pc:sldMkLst>
          <pc:docMk/>
          <pc:sldMk cId="0" sldId="302"/>
        </pc:sldMkLst>
        <pc:spChg chg="mod">
          <ac:chgData name="ゲスト ユーザー" userId="" providerId="Windows Live" clId="Web-{4F0E8FFB-6EDB-460F-B17E-A5BBCD3D6AFE}" dt="2021-03-03T08:34:34.445" v="134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6.726" v="138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4.164" v="137" actId="1076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1.929" v="136" actId="1076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38.914" v="135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8.898" v="139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55.070" v="141" actId="1076"/>
        <pc:sldMkLst>
          <pc:docMk/>
          <pc:sldMk cId="0" sldId="303"/>
        </pc:sldMkLst>
        <pc:spChg chg="mod">
          <ac:chgData name="ゲスト ユーザー" userId="" providerId="Windows Live" clId="Web-{4F0E8FFB-6EDB-460F-B17E-A5BBCD3D6AFE}" dt="2021-03-03T08:34:55.070" v="141" actId="1076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52.976" v="140" actId="1076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05.632" v="144" actId="1076"/>
        <pc:sldMkLst>
          <pc:docMk/>
          <pc:sldMk cId="0" sldId="304"/>
        </pc:sldMkLst>
        <pc:spChg chg="mod">
          <ac:chgData name="ゲスト ユーザー" userId="" providerId="Windows Live" clId="Web-{4F0E8FFB-6EDB-460F-B17E-A5BBCD3D6AFE}" dt="2021-03-03T08:35:00.648" v="142" actId="1076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5.632" v="144" actId="1076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2.820" v="143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23.726" v="145" actId="1076"/>
        <pc:sldMkLst>
          <pc:docMk/>
          <pc:sldMk cId="0" sldId="307"/>
        </pc:sldMkLst>
        <pc:spChg chg="mod">
          <ac:chgData name="ゲスト ユーザー" userId="" providerId="Windows Live" clId="Web-{4F0E8FFB-6EDB-460F-B17E-A5BBCD3D6AFE}" dt="2021-03-03T08:35:23.726" v="145" actId="1076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53.741" v="149" actId="1076"/>
        <pc:sldMkLst>
          <pc:docMk/>
          <pc:sldMk cId="0" sldId="308"/>
        </pc:sldMkLst>
        <pc:spChg chg="mod">
          <ac:chgData name="ゲスト ユーザー" userId="" providerId="Windows Live" clId="Web-{4F0E8FFB-6EDB-460F-B17E-A5BBCD3D6AFE}" dt="2021-03-03T08:35:48.147" v="147" actId="1076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1.569" v="148" actId="1076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3.741" v="149" actId="107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6:12.616" v="155" actId="1076"/>
        <pc:sldMkLst>
          <pc:docMk/>
          <pc:sldMk cId="0" sldId="309"/>
        </pc:sldMkLst>
        <pc:spChg chg="mod">
          <ac:chgData name="ゲスト ユーザー" userId="" providerId="Windows Live" clId="Web-{4F0E8FFB-6EDB-460F-B17E-A5BBCD3D6AFE}" dt="2021-03-03T08:36:03.522" v="152" actId="20577"/>
          <ac:spMkLst>
            <pc:docMk/>
            <pc:sldMk cId="0" sldId="309"/>
            <ac:spMk id="8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8.600" v="150" actId="1076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05.897" v="153" actId="1076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0.632" v="154" actId="1076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2.616" v="15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13.692" v="162" actId="1076"/>
        <pc:sldMkLst>
          <pc:docMk/>
          <pc:sldMk cId="0" sldId="311"/>
        </pc:sldMkLst>
        <pc:spChg chg="mod">
          <ac:chgData name="ゲスト ユーザー" userId="" providerId="Windows Live" clId="Web-{4F0E8FFB-6EDB-460F-B17E-A5BBCD3D6AFE}" dt="2021-03-03T08:39:52.442" v="156" actId="107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9:55.958" v="157" actId="1076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0.802" v="158" actId="1076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3.849" v="159" actId="1076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7.333" v="160" actId="1076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0.958" v="161" actId="1076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3.692" v="162" actId="1076"/>
          <ac:spMkLst>
            <pc:docMk/>
            <pc:sldMk cId="0" sldId="311"/>
            <ac:spMk id="92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37.958" v="168" actId="1076"/>
        <pc:sldMkLst>
          <pc:docMk/>
          <pc:sldMk cId="0" sldId="312"/>
        </pc:sldMkLst>
        <pc:spChg chg="mod">
          <ac:chgData name="ゲスト ユーザー" userId="" providerId="Windows Live" clId="Web-{4F0E8FFB-6EDB-460F-B17E-A5BBCD3D6AFE}" dt="2021-03-03T08:40:26.614" v="163" actId="1076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0.567" v="165" actId="1076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2.411" v="166" actId="1076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5.552" v="167" actId="1076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7.958" v="168" actId="1076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44.614" v="170" actId="1076"/>
        <pc:sldMkLst>
          <pc:docMk/>
          <pc:sldMk cId="0" sldId="313"/>
        </pc:sldMkLst>
        <pc:spChg chg="mod">
          <ac:chgData name="ゲスト ユーザー" userId="" providerId="Windows Live" clId="Web-{4F0E8FFB-6EDB-460F-B17E-A5BBCD3D6AFE}" dt="2021-03-03T08:40:42.442" v="169" actId="107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44.614" v="170" actId="1076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55.348" v="173" actId="1076"/>
        <pc:sldMkLst>
          <pc:docMk/>
          <pc:sldMk cId="0" sldId="314"/>
        </pc:sldMkLst>
        <pc:spChg chg="mod">
          <ac:chgData name="ゲスト ユーザー" userId="" providerId="Windows Live" clId="Web-{4F0E8FFB-6EDB-460F-B17E-A5BBCD3D6AFE}" dt="2021-03-03T08:40:49.426" v="171" actId="1076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1.458" v="172" actId="1076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5.348" v="173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1:29.442" v="183" actId="1076"/>
        <pc:sldMkLst>
          <pc:docMk/>
          <pc:sldMk cId="0" sldId="315"/>
        </pc:sldMkLst>
        <pc:spChg chg="mod">
          <ac:chgData name="ゲスト ユーザー" userId="" providerId="Windows Live" clId="Web-{4F0E8FFB-6EDB-460F-B17E-A5BBCD3D6AFE}" dt="2021-03-03T08:41:02.801" v="174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5.286" v="175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3.161" v="177" actId="1076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8.958" v="176" actId="1076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5.895" v="178" actId="1076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04" v="180" actId="1076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9.739" v="179" actId="1076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20" v="181" actId="1076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26" v="182" actId="1076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42" v="183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38.957" v="208" actId="1076"/>
        <pc:sldMkLst>
          <pc:docMk/>
          <pc:sldMk cId="0" sldId="317"/>
        </pc:sldMkLst>
        <pc:spChg chg="mod">
          <ac:chgData name="ゲスト ユーザー" userId="" providerId="Windows Live" clId="Web-{4F0E8FFB-6EDB-460F-B17E-A5BBCD3D6AFE}" dt="2021-03-03T08:42:07.785" v="201" actId="20577"/>
          <ac:spMkLst>
            <pc:docMk/>
            <pc:sldMk cId="0" sldId="317"/>
            <ac:spMk id="10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76" v="188" actId="1076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92" v="189" actId="1076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707" v="190" actId="1076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53.660" v="192" actId="107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41" v="207" actId="1076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57" v="208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348" v="197" actId="1076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66" v="202" actId="1076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410" v="199" actId="1076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82" v="203" actId="1076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20.332" v="204" actId="1076"/>
        <pc:sldMkLst>
          <pc:docMk/>
          <pc:sldMk cId="0" sldId="318"/>
        </pc:sldMkLst>
        <pc:spChg chg="mod">
          <ac:chgData name="ゲスト ユーザー" userId="" providerId="Windows Live" clId="Web-{4F0E8FFB-6EDB-460F-B17E-A5BBCD3D6AFE}" dt="2021-03-03T08:42:20.332" v="204" actId="1076"/>
          <ac:spMkLst>
            <pc:docMk/>
            <pc:sldMk cId="0" sldId="318"/>
            <ac:spMk id="1046" creationId="{00000000-0000-0000-0000-000000000000}"/>
          </ac:spMkLst>
        </pc:spChg>
      </pc:sldChg>
    </pc:docChg>
  </pc:docChgLst>
  <pc:docChgLst>
    <pc:chgData name="ゲスト ユーザー" providerId="Windows Live" clId="Web-{D9848F8B-88AC-4DDC-B4E5-AB0DC06E4700}"/>
    <pc:docChg chg="addSld delSld modSld sldOrd">
      <pc:chgData name="ゲスト ユーザー" userId="" providerId="Windows Live" clId="Web-{D9848F8B-88AC-4DDC-B4E5-AB0DC06E4700}" dt="2021-03-18T00:11:33.128" v="941" actId="20577"/>
      <pc:docMkLst>
        <pc:docMk/>
      </pc:docMkLst>
      <pc:sldChg chg="modSp">
        <pc:chgData name="ゲスト ユーザー" userId="" providerId="Windows Live" clId="Web-{D9848F8B-88AC-4DDC-B4E5-AB0DC06E4700}" dt="2021-03-17T23:17:48.530" v="7" actId="20577"/>
        <pc:sldMkLst>
          <pc:docMk/>
          <pc:sldMk cId="0" sldId="268"/>
        </pc:sldMkLst>
        <pc:spChg chg="mod">
          <ac:chgData name="ゲスト ユーザー" userId="" providerId="Windows Live" clId="Web-{D9848F8B-88AC-4DDC-B4E5-AB0DC06E4700}" dt="2021-03-17T23:17:48.530" v="7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18:58.219" v="19" actId="1076"/>
        <pc:sldMkLst>
          <pc:docMk/>
          <pc:sldMk cId="0" sldId="272"/>
        </pc:sldMkLst>
        <pc:picChg chg="mod">
          <ac:chgData name="ゲスト ユーザー" userId="" providerId="Windows Live" clId="Web-{D9848F8B-88AC-4DDC-B4E5-AB0DC06E4700}" dt="2021-03-17T23:18:58.219" v="19" actId="1076"/>
          <ac:picMkLst>
            <pc:docMk/>
            <pc:sldMk cId="0" sldId="272"/>
            <ac:picMk id="2" creationId="{60D03A8A-77E6-4750-A4BC-D722D86BEFEB}"/>
          </ac:picMkLst>
        </pc:picChg>
        <pc:picChg chg="add mod">
          <ac:chgData name="ゲスト ユーザー" userId="" providerId="Windows Live" clId="Web-{D9848F8B-88AC-4DDC-B4E5-AB0DC06E4700}" dt="2021-03-17T23:18:56.735" v="18" actId="1076"/>
          <ac:picMkLst>
            <pc:docMk/>
            <pc:sldMk cId="0" sldId="272"/>
            <ac:picMk id="4" creationId="{DA19A8F2-5AE5-4B40-9EE0-7126D7F6CF72}"/>
          </ac:picMkLst>
        </pc:picChg>
      </pc:sldChg>
      <pc:sldChg chg="modSp">
        <pc:chgData name="ゲスト ユーザー" userId="" providerId="Windows Live" clId="Web-{D9848F8B-88AC-4DDC-B4E5-AB0DC06E4700}" dt="2021-03-17T23:18:20.234" v="11" actId="20577"/>
        <pc:sldMkLst>
          <pc:docMk/>
          <pc:sldMk cId="0" sldId="274"/>
        </pc:sldMkLst>
        <pc:spChg chg="mod">
          <ac:chgData name="ゲスト ユーザー" userId="" providerId="Windows Live" clId="Web-{D9848F8B-88AC-4DDC-B4E5-AB0DC06E4700}" dt="2021-03-17T23:18:20.234" v="11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7T23:19:39.407" v="35" actId="20577"/>
        <pc:sldMkLst>
          <pc:docMk/>
          <pc:sldMk cId="0" sldId="278"/>
        </pc:sldMkLst>
        <pc:spChg chg="mod">
          <ac:chgData name="ゲスト ユーザー" userId="" providerId="Windows Live" clId="Web-{D9848F8B-88AC-4DDC-B4E5-AB0DC06E4700}" dt="2021-03-17T23:19:39.407" v="35" actId="20577"/>
          <ac:spMkLst>
            <pc:docMk/>
            <pc:sldMk cId="0" sldId="278"/>
            <ac:spMk id="418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1:09.897" v="693" actId="1076"/>
        <pc:sldMkLst>
          <pc:docMk/>
          <pc:sldMk cId="0" sldId="315"/>
        </pc:sldMkLst>
        <pc:spChg chg="mod">
          <ac:chgData name="ゲスト ユーザー" userId="" providerId="Windows Live" clId="Web-{D9848F8B-88AC-4DDC-B4E5-AB0DC06E4700}" dt="2021-03-18T00:01:09.897" v="693" actId="1076"/>
          <ac:spMkLst>
            <pc:docMk/>
            <pc:sldMk cId="0" sldId="315"/>
            <ac:spMk id="988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23:42.428" v="108" actId="20577"/>
        <pc:sldMkLst>
          <pc:docMk/>
          <pc:sldMk cId="156761354" sldId="320"/>
        </pc:sldMkLst>
        <pc:spChg chg="mod">
          <ac:chgData name="ゲスト ユーザー" userId="" providerId="Windows Live" clId="Web-{D9848F8B-88AC-4DDC-B4E5-AB0DC06E4700}" dt="2021-03-17T23:23:30.865" v="100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23:42.428" v="108" actId="20577"/>
          <ac:spMkLst>
            <pc:docMk/>
            <pc:sldMk cId="156761354" sldId="320"/>
            <ac:spMk id="352" creationId="{00000000-0000-0000-0000-000000000000}"/>
          </ac:spMkLst>
        </pc:spChg>
        <pc:picChg chg="add mod">
          <ac:chgData name="ゲスト ユーザー" userId="" providerId="Windows Live" clId="Web-{D9848F8B-88AC-4DDC-B4E5-AB0DC06E4700}" dt="2021-03-17T23:22:48.177" v="75" actId="1076"/>
          <ac:picMkLst>
            <pc:docMk/>
            <pc:sldMk cId="156761354" sldId="320"/>
            <ac:picMk id="4" creationId="{62CB59E6-95B0-463D-A96C-4D1B08089709}"/>
          </ac:picMkLst>
        </pc:picChg>
      </pc:sldChg>
      <pc:sldChg chg="modSp">
        <pc:chgData name="ゲスト ユーザー" userId="" providerId="Windows Live" clId="Web-{D9848F8B-88AC-4DDC-B4E5-AB0DC06E4700}" dt="2021-03-17T23:24:48.351" v="123" actId="20577"/>
        <pc:sldMkLst>
          <pc:docMk/>
          <pc:sldMk cId="562492338" sldId="322"/>
        </pc:sldMkLst>
        <pc:spChg chg="mod">
          <ac:chgData name="ゲスト ユーザー" userId="" providerId="Windows Live" clId="Web-{D9848F8B-88AC-4DDC-B4E5-AB0DC06E4700}" dt="2021-03-17T23:24:48.351" v="123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addSp delSp modSp">
        <pc:chgData name="ゲスト ユーザー" userId="" providerId="Windows Live" clId="Web-{D9848F8B-88AC-4DDC-B4E5-AB0DC06E4700}" dt="2021-03-18T00:05:47.090" v="756" actId="20577"/>
        <pc:sldMkLst>
          <pc:docMk/>
          <pc:sldMk cId="2202833139" sldId="323"/>
        </pc:sldMkLst>
        <pc:spChg chg="mod">
          <ac:chgData name="ゲスト ユーザー" userId="" providerId="Windows Live" clId="Web-{D9848F8B-88AC-4DDC-B4E5-AB0DC06E4700}" dt="2021-03-17T23:25:00.570" v="125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24:55.539" v="124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D9848F8B-88AC-4DDC-B4E5-AB0DC06E4700}" dt="2021-03-18T00:05:47.090" v="756" actId="20577"/>
          <ac:spMkLst>
            <pc:docMk/>
            <pc:sldMk cId="2202833139" sldId="323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25:27.524" v="12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del ord">
        <pc:chgData name="ゲスト ユーザー" userId="" providerId="Windows Live" clId="Web-{D9848F8B-88AC-4DDC-B4E5-AB0DC06E4700}" dt="2021-03-17T23:32:28.689" v="239"/>
        <pc:sldMkLst>
          <pc:docMk/>
          <pc:sldMk cId="2452160810" sldId="324"/>
        </pc:sldMkLst>
        <pc:picChg chg="add del">
          <ac:chgData name="ゲスト ユーザー" userId="" providerId="Windows Live" clId="Web-{D9848F8B-88AC-4DDC-B4E5-AB0DC06E4700}" dt="2021-03-17T23:25:21.852" v="127"/>
          <ac:picMkLst>
            <pc:docMk/>
            <pc:sldMk cId="2452160810" sldId="324"/>
            <ac:picMk id="4" creationId="{BEA451CB-62E7-4A4A-9F19-A4452AC5F7B3}"/>
          </ac:picMkLst>
        </pc:picChg>
        <pc:picChg chg="add">
          <ac:chgData name="ゲスト ユーザー" userId="" providerId="Windows Live" clId="Web-{D9848F8B-88AC-4DDC-B4E5-AB0DC06E4700}" dt="2021-03-17T23:30:52.468" v="211"/>
          <ac:picMkLst>
            <pc:docMk/>
            <pc:sldMk cId="2452160810" sldId="324"/>
            <ac:picMk id="8" creationId="{6FD613D3-EFD2-4813-985A-7B6ED6C66AB5}"/>
          </ac:picMkLst>
        </pc:picChg>
      </pc:sldChg>
      <pc:sldChg chg="del">
        <pc:chgData name="ゲスト ユーザー" userId="" providerId="Windows Live" clId="Web-{D9848F8B-88AC-4DDC-B4E5-AB0DC06E4700}" dt="2021-03-17T23:49:45.242" v="503"/>
        <pc:sldMkLst>
          <pc:docMk/>
          <pc:sldMk cId="3572098385" sldId="325"/>
        </pc:sldMkLst>
      </pc:sldChg>
      <pc:sldChg chg="addSp delSp modSp ord">
        <pc:chgData name="ゲスト ユーザー" userId="" providerId="Windows Live" clId="Web-{D9848F8B-88AC-4DDC-B4E5-AB0DC06E4700}" dt="2021-03-17T23:39:23.885" v="433" actId="20577"/>
        <pc:sldMkLst>
          <pc:docMk/>
          <pc:sldMk cId="2287875244" sldId="326"/>
        </pc:sldMkLst>
        <pc:spChg chg="mod">
          <ac:chgData name="ゲスト ユーザー" userId="" providerId="Windows Live" clId="Web-{D9848F8B-88AC-4DDC-B4E5-AB0DC06E4700}" dt="2021-03-17T23:39:23.885" v="433" actId="20577"/>
          <ac:spMkLst>
            <pc:docMk/>
            <pc:sldMk cId="2287875244" sldId="326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1:40.735" v="225"/>
          <ac:spMkLst>
            <pc:docMk/>
            <pc:sldMk cId="2287875244" sldId="326"/>
            <ac:spMk id="6" creationId="{A37D0B3E-E398-46E3-862F-CB12BB9ACA59}"/>
          </ac:spMkLst>
        </pc:spChg>
        <pc:spChg chg="add mod">
          <ac:chgData name="ゲスト ユーザー" userId="" providerId="Windows Live" clId="Web-{D9848F8B-88AC-4DDC-B4E5-AB0DC06E4700}" dt="2021-03-17T23:38:51.713" v="412" actId="2057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D9848F8B-88AC-4DDC-B4E5-AB0DC06E4700}" dt="2021-03-17T23:39:12.901" v="432" actId="20577"/>
          <ac:spMkLst>
            <pc:docMk/>
            <pc:sldMk cId="2287875244" sldId="326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31:39.376" v="224"/>
          <ac:picMkLst>
            <pc:docMk/>
            <pc:sldMk cId="2287875244" sldId="326"/>
            <ac:picMk id="4" creationId="{EF5BEFC7-6891-46B3-9939-C98C0429486C}"/>
          </ac:picMkLst>
        </pc:picChg>
        <pc:picChg chg="del">
          <ac:chgData name="ゲスト ユーザー" userId="" providerId="Windows Live" clId="Web-{D9848F8B-88AC-4DDC-B4E5-AB0DC06E4700}" dt="2021-03-17T23:31:38.532" v="223"/>
          <ac:picMkLst>
            <pc:docMk/>
            <pc:sldMk cId="2287875244" sldId="326"/>
            <ac:picMk id="5" creationId="{2123D3A6-0369-433D-BE08-D625094BE9F6}"/>
          </ac:picMkLst>
        </pc:picChg>
      </pc:sldChg>
      <pc:sldChg chg="modSp del">
        <pc:chgData name="ゲスト ユーザー" userId="" providerId="Windows Live" clId="Web-{D9848F8B-88AC-4DDC-B4E5-AB0DC06E4700}" dt="2021-03-17T23:29:02.450" v="198"/>
        <pc:sldMkLst>
          <pc:docMk/>
          <pc:sldMk cId="364781576" sldId="327"/>
        </pc:sldMkLst>
        <pc:picChg chg="mod">
          <ac:chgData name="ゲスト ユーザー" userId="" providerId="Windows Live" clId="Web-{D9848F8B-88AC-4DDC-B4E5-AB0DC06E4700}" dt="2021-03-17T23:27:44.964" v="195" actId="1076"/>
          <ac:picMkLst>
            <pc:docMk/>
            <pc:sldMk cId="364781576" sldId="327"/>
            <ac:picMk id="5" creationId="{2123D3A6-0369-433D-BE08-D625094BE9F6}"/>
          </ac:picMkLst>
        </pc:picChg>
      </pc:sldChg>
      <pc:sldChg chg="modSp">
        <pc:chgData name="ゲスト ユーザー" userId="" providerId="Windows Live" clId="Web-{D9848F8B-88AC-4DDC-B4E5-AB0DC06E4700}" dt="2021-03-18T00:06:19.200" v="757" actId="20577"/>
        <pc:sldMkLst>
          <pc:docMk/>
          <pc:sldMk cId="438134143" sldId="328"/>
        </pc:sldMkLst>
        <pc:spChg chg="mod">
          <ac:chgData name="ゲスト ユーザー" userId="" providerId="Windows Live" clId="Web-{D9848F8B-88AC-4DDC-B4E5-AB0DC06E4700}" dt="2021-03-17T23:35:04.192" v="260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06:19.200" v="757" actId="20577"/>
          <ac:spMkLst>
            <pc:docMk/>
            <pc:sldMk cId="438134143" sldId="328"/>
            <ac:spMk id="6" creationId="{A37D0B3E-E398-46E3-862F-CB12BB9ACA59}"/>
          </ac:spMkLst>
        </pc:spChg>
      </pc:sldChg>
      <pc:sldChg chg="addSp delSp modSp ord">
        <pc:chgData name="ゲスト ユーザー" userId="" providerId="Windows Live" clId="Web-{D9848F8B-88AC-4DDC-B4E5-AB0DC06E4700}" dt="2021-03-17T23:54:47.795" v="595" actId="20577"/>
        <pc:sldMkLst>
          <pc:docMk/>
          <pc:sldMk cId="2539985523" sldId="329"/>
        </pc:sldMkLst>
        <pc:spChg chg="mod">
          <ac:chgData name="ゲスト ユーザー" userId="" providerId="Windows Live" clId="Web-{D9848F8B-88AC-4DDC-B4E5-AB0DC06E4700}" dt="2021-03-17T23:54:36.967" v="592" actId="1076"/>
          <ac:spMkLst>
            <pc:docMk/>
            <pc:sldMk cId="2539985523" sldId="329"/>
            <ac:spMk id="3" creationId="{41B6E82B-6D9B-4BBB-B277-69B8CA0B91C3}"/>
          </ac:spMkLst>
        </pc:spChg>
        <pc:spChg chg="add del mod">
          <ac:chgData name="ゲスト ユーザー" userId="" providerId="Windows Live" clId="Web-{D9848F8B-88AC-4DDC-B4E5-AB0DC06E4700}" dt="2021-03-17T23:54:47.795" v="595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modSp">
        <pc:chgData name="ゲスト ユーザー" userId="" providerId="Windows Live" clId="Web-{D9848F8B-88AC-4DDC-B4E5-AB0DC06E4700}" dt="2021-03-17T23:55:32.249" v="606" actId="20577"/>
        <pc:sldMkLst>
          <pc:docMk/>
          <pc:sldMk cId="2026746202" sldId="330"/>
        </pc:sldMkLst>
        <pc:spChg chg="mod">
          <ac:chgData name="ゲスト ユーザー" userId="" providerId="Windows Live" clId="Web-{D9848F8B-88AC-4DDC-B4E5-AB0DC06E4700}" dt="2021-03-17T23:55:32.249" v="606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4:37.401" v="752" actId="20577"/>
        <pc:sldMkLst>
          <pc:docMk/>
          <pc:sldMk cId="3785275960" sldId="331"/>
        </pc:sldMkLst>
        <pc:spChg chg="mod">
          <ac:chgData name="ゲスト ユーザー" userId="" providerId="Windows Live" clId="Web-{D9848F8B-88AC-4DDC-B4E5-AB0DC06E4700}" dt="2021-03-18T00:04:37.401" v="752" actId="20577"/>
          <ac:spMkLst>
            <pc:docMk/>
            <pc:sldMk cId="3785275960" sldId="331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D9848F8B-88AC-4DDC-B4E5-AB0DC06E4700}" dt="2021-03-18T00:04:45.182" v="754" actId="20577"/>
        <pc:sldMkLst>
          <pc:docMk/>
          <pc:sldMk cId="2809793291" sldId="332"/>
        </pc:sldMkLst>
        <pc:spChg chg="mod">
          <ac:chgData name="ゲスト ユーザー" userId="" providerId="Windows Live" clId="Web-{D9848F8B-88AC-4DDC-B4E5-AB0DC06E4700}" dt="2021-03-18T00:04:45.182" v="754" actId="20577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D9848F8B-88AC-4DDC-B4E5-AB0DC06E4700}" dt="2021-03-18T00:03:47.322" v="744" actId="20577"/>
          <ac:spMkLst>
            <pc:docMk/>
            <pc:sldMk cId="2809793291" sldId="332"/>
            <ac:spMk id="4" creationId="{88EF6A4C-9608-4401-A9C9-AC4F681DC086}"/>
          </ac:spMkLst>
        </pc:spChg>
      </pc:sldChg>
      <pc:sldChg chg="modSp add replId">
        <pc:chgData name="ゲスト ユーザー" userId="" providerId="Windows Live" clId="Web-{D9848F8B-88AC-4DDC-B4E5-AB0DC06E4700}" dt="2021-03-17T23:40:10.980" v="436" actId="20577"/>
        <pc:sldMkLst>
          <pc:docMk/>
          <pc:sldMk cId="1515517985" sldId="333"/>
        </pc:sldMkLst>
        <pc:spChg chg="mod">
          <ac:chgData name="ゲスト ユーザー" userId="" providerId="Windows Live" clId="Web-{D9848F8B-88AC-4DDC-B4E5-AB0DC06E4700}" dt="2021-03-17T23:40:10.980" v="43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34:22.129" v="250" actId="20577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29:45.358" v="208" actId="14100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D9848F8B-88AC-4DDC-B4E5-AB0DC06E4700}" dt="2021-03-17T23:29:39.154" v="207" actId="14100"/>
          <ac:spMkLst>
            <pc:docMk/>
            <pc:sldMk cId="1515517985" sldId="333"/>
            <ac:spMk id="13" creationId="{8CF219A9-F971-4A9A-93AA-E74281D4E453}"/>
          </ac:spMkLst>
        </pc:spChg>
      </pc:sldChg>
      <pc:sldChg chg="add del replId">
        <pc:chgData name="ゲスト ユーザー" userId="" providerId="Windows Live" clId="Web-{D9848F8B-88AC-4DDC-B4E5-AB0DC06E4700}" dt="2021-03-17T23:26:00.087" v="130"/>
        <pc:sldMkLst>
          <pc:docMk/>
          <pc:sldMk cId="3421192648" sldId="333"/>
        </pc:sldMkLst>
      </pc:sldChg>
      <pc:sldChg chg="addSp delSp modSp add replId">
        <pc:chgData name="ゲスト ユーザー" userId="" providerId="Windows Live" clId="Web-{D9848F8B-88AC-4DDC-B4E5-AB0DC06E4700}" dt="2021-03-17T23:54:58.920" v="596" actId="20577"/>
        <pc:sldMkLst>
          <pc:docMk/>
          <pc:sldMk cId="1769068483" sldId="334"/>
        </pc:sldMkLst>
        <pc:spChg chg="mod">
          <ac:chgData name="ゲスト ユーザー" userId="" providerId="Windows Live" clId="Web-{D9848F8B-88AC-4DDC-B4E5-AB0DC06E4700}" dt="2021-03-17T23:54:08.950" v="588" actId="20577"/>
          <ac:spMkLst>
            <pc:docMk/>
            <pc:sldMk cId="1769068483" sldId="334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54:58.920" v="596" actId="20577"/>
          <ac:spMkLst>
            <pc:docMk/>
            <pc:sldMk cId="1769068483" sldId="334"/>
            <ac:spMk id="6" creationId="{A37D0B3E-E398-46E3-862F-CB12BB9ACA59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5" creationId="{D6505006-B74D-41DB-B680-AF00B5DFC417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6" creationId="{32A9F19A-F72F-4AA5-953F-B63A5077B24E}"/>
          </ac:spMkLst>
        </pc:spChg>
        <pc:spChg chg="mod">
          <ac:chgData name="ゲスト ユーザー" userId="" providerId="Windows Live" clId="Web-{D9848F8B-88AC-4DDC-B4E5-AB0DC06E4700}" dt="2021-03-17T23:51:00.415" v="543" actId="20577"/>
          <ac:spMkLst>
            <pc:docMk/>
            <pc:sldMk cId="1769068483" sldId="334"/>
            <ac:spMk id="350" creationId="{00000000-0000-0000-0000-000000000000}"/>
          </ac:spMkLst>
        </pc:spChg>
        <pc:grpChg chg="add del">
          <ac:chgData name="ゲスト ユーザー" userId="" providerId="Windows Live" clId="Web-{D9848F8B-88AC-4DDC-B4E5-AB0DC06E4700}" dt="2021-03-17T23:52:33.027" v="557"/>
          <ac:grpSpMkLst>
            <pc:docMk/>
            <pc:sldMk cId="1769068483" sldId="334"/>
            <ac:grpSpMk id="7" creationId="{AE9CD0D2-362A-476C-B053-ACAF233597C6}"/>
          </ac:grpSpMkLst>
        </pc:grpChg>
        <pc:grpChg chg="add del">
          <ac:chgData name="ゲスト ユーザー" userId="" providerId="Windows Live" clId="Web-{D9848F8B-88AC-4DDC-B4E5-AB0DC06E4700}" dt="2021-03-17T23:53:24.731" v="559"/>
          <ac:grpSpMkLst>
            <pc:docMk/>
            <pc:sldMk cId="1769068483" sldId="334"/>
            <ac:grpSpMk id="12" creationId="{C835B037-D39F-4EA4-817F-72519F10AE8E}"/>
          </ac:grpSpMkLst>
        </pc:grpChg>
        <pc:grpChg chg="add">
          <ac:chgData name="ゲスト ユーザー" userId="" providerId="Windows Live" clId="Web-{D9848F8B-88AC-4DDC-B4E5-AB0DC06E4700}" dt="2021-03-17T23:53:35.950" v="560"/>
          <ac:grpSpMkLst>
            <pc:docMk/>
            <pc:sldMk cId="1769068483" sldId="334"/>
            <ac:grpSpMk id="17" creationId="{F3CE24AA-2903-4DAB-8BFA-D3F57D4F55EF}"/>
          </ac:grpSpMkLst>
        </pc:grpChg>
        <pc:picChg chg="mod">
          <ac:chgData name="ゲスト ユーザー" userId="" providerId="Windows Live" clId="Web-{D9848F8B-88AC-4DDC-B4E5-AB0DC06E4700}" dt="2021-03-17T23:51:11.462" v="547" actId="1076"/>
          <ac:picMkLst>
            <pc:docMk/>
            <pc:sldMk cId="1769068483" sldId="334"/>
            <ac:picMk id="2" creationId="{0ABE893C-5261-4583-9731-706F2263B320}"/>
          </ac:picMkLst>
        </pc:picChg>
        <pc:picChg chg="del">
          <ac:chgData name="ゲスト ユーザー" userId="" providerId="Windows Live" clId="Web-{D9848F8B-88AC-4DDC-B4E5-AB0DC06E4700}" dt="2021-03-17T23:52:32.777" v="555"/>
          <ac:picMkLst>
            <pc:docMk/>
            <pc:sldMk cId="1769068483" sldId="334"/>
            <ac:picMk id="4" creationId="{4EEC9653-351A-4180-B6F5-894AD65D04E2}"/>
          </ac:picMkLst>
        </pc:picChg>
        <pc:picChg chg="mod">
          <ac:chgData name="ゲスト ユーザー" userId="" providerId="Windows Live" clId="Web-{D9848F8B-88AC-4DDC-B4E5-AB0DC06E4700}" dt="2021-03-17T23:51:16.103" v="550" actId="1076"/>
          <ac:picMkLst>
            <pc:docMk/>
            <pc:sldMk cId="1769068483" sldId="334"/>
            <ac:picMk id="5" creationId="{2123D3A6-0369-433D-BE08-D625094BE9F6}"/>
          </ac:picMkLst>
        </pc:picChg>
        <pc:picChg chg="topLvl">
          <ac:chgData name="ゲスト ユーザー" userId="" providerId="Windows Live" clId="Web-{D9848F8B-88AC-4DDC-B4E5-AB0DC06E4700}" dt="2021-03-17T23:53:24.731" v="559"/>
          <ac:picMkLst>
            <pc:docMk/>
            <pc:sldMk cId="1769068483" sldId="334"/>
            <ac:picMk id="14" creationId="{FAB9F7F9-A1D5-4B65-9564-FE5F5F465BD1}"/>
          </ac:picMkLst>
        </pc:picChg>
      </pc:sldChg>
      <pc:sldChg chg="addSp delSp modSp add del replId">
        <pc:chgData name="ゲスト ユーザー" userId="" providerId="Windows Live" clId="Web-{D9848F8B-88AC-4DDC-B4E5-AB0DC06E4700}" dt="2021-03-17T23:49:31.851" v="502"/>
        <pc:sldMkLst>
          <pc:docMk/>
          <pc:sldMk cId="1974844798" sldId="334"/>
        </pc:sldMkLst>
        <pc:spChg chg="mod">
          <ac:chgData name="ゲスト ユーザー" userId="" providerId="Windows Live" clId="Web-{D9848F8B-88AC-4DDC-B4E5-AB0DC06E4700}" dt="2021-03-17T23:41:09.747" v="460" actId="20577"/>
          <ac:spMkLst>
            <pc:docMk/>
            <pc:sldMk cId="1974844798" sldId="334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5:54.693" v="288"/>
          <ac:spMkLst>
            <pc:docMk/>
            <pc:sldMk cId="1974844798" sldId="334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7T23:46:18.456" v="499" actId="20577"/>
          <ac:spMkLst>
            <pc:docMk/>
            <pc:sldMk cId="1974844798" sldId="334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35:47.787" v="287" actId="20577"/>
          <ac:spMkLst>
            <pc:docMk/>
            <pc:sldMk cId="1974844798" sldId="334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7T23:37:05.632" v="391" actId="1076"/>
          <ac:picMkLst>
            <pc:docMk/>
            <pc:sldMk cId="1974844798" sldId="334"/>
            <ac:picMk id="5" creationId="{2123D3A6-0369-433D-BE08-D625094BE9F6}"/>
          </ac:picMkLst>
        </pc:picChg>
        <pc:picChg chg="add mod">
          <ac:chgData name="ゲスト ユーザー" userId="" providerId="Windows Live" clId="Web-{D9848F8B-88AC-4DDC-B4E5-AB0DC06E4700}" dt="2021-03-17T23:46:52.660" v="501" actId="1076"/>
          <ac:picMkLst>
            <pc:docMk/>
            <pc:sldMk cId="1974844798" sldId="334"/>
            <ac:picMk id="7" creationId="{6858F572-FF68-4257-AA23-DF1807496498}"/>
          </ac:picMkLst>
        </pc:picChg>
      </pc:sldChg>
      <pc:sldChg chg="addSp delSp modSp add replId">
        <pc:chgData name="ゲスト ユーザー" userId="" providerId="Windows Live" clId="Web-{D9848F8B-88AC-4DDC-B4E5-AB0DC06E4700}" dt="2021-03-18T00:03:37.540" v="743" actId="20577"/>
        <pc:sldMkLst>
          <pc:docMk/>
          <pc:sldMk cId="2444299485" sldId="335"/>
        </pc:sldMkLst>
        <pc:spChg chg="mod">
          <ac:chgData name="ゲスト ユーザー" userId="" providerId="Windows Live" clId="Web-{D9848F8B-88AC-4DDC-B4E5-AB0DC06E4700}" dt="2021-03-18T00:03:24.196" v="728" actId="1076"/>
          <ac:spMkLst>
            <pc:docMk/>
            <pc:sldMk cId="2444299485" sldId="335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8T00:00:39.552" v="690"/>
          <ac:spMkLst>
            <pc:docMk/>
            <pc:sldMk cId="2444299485" sldId="335"/>
            <ac:spMk id="4" creationId="{88EF6A4C-9608-4401-A9C9-AC4F681DC086}"/>
          </ac:spMkLst>
        </pc:spChg>
        <pc:spChg chg="mod">
          <ac:chgData name="ゲスト ユーザー" userId="" providerId="Windows Live" clId="Web-{D9848F8B-88AC-4DDC-B4E5-AB0DC06E4700}" dt="2021-03-18T00:03:26.009" v="729" actId="1076"/>
          <ac:spMkLst>
            <pc:docMk/>
            <pc:sldMk cId="2444299485" sldId="335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03:37.540" v="743" actId="20577"/>
          <ac:spMkLst>
            <pc:docMk/>
            <pc:sldMk cId="2444299485" sldId="335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8T00:00:33.099" v="686" actId="1076"/>
          <ac:picMkLst>
            <pc:docMk/>
            <pc:sldMk cId="2444299485" sldId="335"/>
            <ac:picMk id="2" creationId="{0ABE893C-5261-4583-9731-706F2263B320}"/>
          </ac:picMkLst>
        </pc:picChg>
        <pc:picChg chg="mod">
          <ac:chgData name="ゲスト ユーザー" userId="" providerId="Windows Live" clId="Web-{D9848F8B-88AC-4DDC-B4E5-AB0DC06E4700}" dt="2021-03-18T00:00:26.865" v="683" actId="1076"/>
          <ac:picMkLst>
            <pc:docMk/>
            <pc:sldMk cId="2444299485" sldId="335"/>
            <ac:picMk id="5" creationId="{2123D3A6-0369-433D-BE08-D625094BE9F6}"/>
          </ac:picMkLst>
        </pc:picChg>
        <pc:picChg chg="del">
          <ac:chgData name="ゲスト ユーザー" userId="" providerId="Windows Live" clId="Web-{D9848F8B-88AC-4DDC-B4E5-AB0DC06E4700}" dt="2021-03-18T00:00:37.521" v="688"/>
          <ac:picMkLst>
            <pc:docMk/>
            <pc:sldMk cId="2444299485" sldId="335"/>
            <ac:picMk id="7" creationId="{B81B4463-1E51-4129-A767-05992C091F1E}"/>
          </ac:picMkLst>
        </pc:picChg>
        <pc:picChg chg="add mod">
          <ac:chgData name="ゲスト ユーザー" userId="" providerId="Windows Live" clId="Web-{D9848F8B-88AC-4DDC-B4E5-AB0DC06E4700}" dt="2021-03-18T00:02:42.102" v="698" actId="1076"/>
          <ac:picMkLst>
            <pc:docMk/>
            <pc:sldMk cId="2444299485" sldId="335"/>
            <ac:picMk id="8" creationId="{E61C36CD-F22C-4A77-8716-62F3F5799209}"/>
          </ac:picMkLst>
        </pc:picChg>
        <pc:picChg chg="del">
          <ac:chgData name="ゲスト ユーザー" userId="" providerId="Windows Live" clId="Web-{D9848F8B-88AC-4DDC-B4E5-AB0DC06E4700}" dt="2021-03-18T00:00:37.912" v="689"/>
          <ac:picMkLst>
            <pc:docMk/>
            <pc:sldMk cId="2444299485" sldId="335"/>
            <ac:picMk id="9" creationId="{1F77E276-CBB2-4D45-AA3B-EFBC63A37032}"/>
          </ac:picMkLst>
        </pc:picChg>
        <pc:picChg chg="del">
          <ac:chgData name="ゲスト ユーザー" userId="" providerId="Windows Live" clId="Web-{D9848F8B-88AC-4DDC-B4E5-AB0DC06E4700}" dt="2021-03-18T00:00:40.459" v="691"/>
          <ac:picMkLst>
            <pc:docMk/>
            <pc:sldMk cId="2444299485" sldId="335"/>
            <ac:picMk id="10" creationId="{78874D65-247D-4869-B167-54BDC1A6D0F5}"/>
          </ac:picMkLst>
        </pc:picChg>
        <pc:picChg chg="add mod">
          <ac:chgData name="ゲスト ユーザー" userId="" providerId="Windows Live" clId="Web-{D9848F8B-88AC-4DDC-B4E5-AB0DC06E4700}" dt="2021-03-18T00:02:44.039" v="699" actId="1076"/>
          <ac:picMkLst>
            <pc:docMk/>
            <pc:sldMk cId="2444299485" sldId="335"/>
            <ac:picMk id="11" creationId="{C20B18BA-E426-4785-ABBB-0C5F730A8EE4}"/>
          </ac:picMkLst>
        </pc:picChg>
      </pc:sldChg>
      <pc:sldChg chg="modSp add replId">
        <pc:chgData name="ゲスト ユーザー" userId="" providerId="Windows Live" clId="Web-{D9848F8B-88AC-4DDC-B4E5-AB0DC06E4700}" dt="2021-03-18T00:11:33.128" v="941" actId="20577"/>
        <pc:sldMkLst>
          <pc:docMk/>
          <pc:sldMk cId="3150105958" sldId="336"/>
        </pc:sldMkLst>
        <pc:spChg chg="mod">
          <ac:chgData name="ゲスト ユーザー" userId="" providerId="Windows Live" clId="Web-{D9848F8B-88AC-4DDC-B4E5-AB0DC06E4700}" dt="2021-03-18T00:10:33.268" v="914" actId="20577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11:33.128" v="941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8T00:10:22.846" v="911" actId="20577"/>
          <ac:spMkLst>
            <pc:docMk/>
            <pc:sldMk cId="3150105958" sldId="336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10:47.862" v="915" actId="20577"/>
          <ac:spMkLst>
            <pc:docMk/>
            <pc:sldMk cId="3150105958" sldId="336"/>
            <ac:spMk id="350" creationId="{00000000-0000-0000-0000-000000000000}"/>
          </ac:spMkLst>
        </pc:spChg>
      </pc:sldChg>
    </pc:docChg>
  </pc:docChgLst>
  <pc:docChgLst>
    <pc:chgData name="ゲスト ユーザー" providerId="Windows Live" clId="Web-{A226E90B-63F8-4295-8428-EE463851F0E9}"/>
    <pc:docChg chg="addSld modSld">
      <pc:chgData name="ゲスト ユーザー" userId="" providerId="Windows Live" clId="Web-{A226E90B-63F8-4295-8428-EE463851F0E9}" dt="2021-03-18T05:17:49.387" v="567" actId="14100"/>
      <pc:docMkLst>
        <pc:docMk/>
      </pc:docMkLst>
      <pc:sldChg chg="modSp">
        <pc:chgData name="ゲスト ユーザー" userId="" providerId="Windows Live" clId="Web-{A226E90B-63F8-4295-8428-EE463851F0E9}" dt="2021-03-18T04:59:52.784" v="89" actId="14100"/>
        <pc:sldMkLst>
          <pc:docMk/>
          <pc:sldMk cId="0" sldId="278"/>
        </pc:sldMkLst>
        <pc:spChg chg="mod">
          <ac:chgData name="ゲスト ユーザー" userId="" providerId="Windows Live" clId="Web-{A226E90B-63F8-4295-8428-EE463851F0E9}" dt="2021-03-18T04:59:47.033" v="87" actId="1076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9:52.784" v="89" actId="14100"/>
          <ac:spMkLst>
            <pc:docMk/>
            <pc:sldMk cId="0" sldId="278"/>
            <ac:spMk id="420" creationId="{00000000-0000-0000-0000-000000000000}"/>
          </ac:spMkLst>
        </pc:spChg>
        <pc:picChg chg="mod">
          <ac:chgData name="ゲスト ユーザー" userId="" providerId="Windows Live" clId="Web-{A226E90B-63F8-4295-8428-EE463851F0E9}" dt="2021-03-18T04:59:50.002" v="88" actId="1076"/>
          <ac:picMkLst>
            <pc:docMk/>
            <pc:sldMk cId="0" sldId="278"/>
            <ac:picMk id="417" creationId="{00000000-0000-0000-0000-000000000000}"/>
          </ac:picMkLst>
        </pc:picChg>
      </pc:sldChg>
      <pc:sldChg chg="modSp">
        <pc:chgData name="ゲスト ユーザー" userId="" providerId="Windows Live" clId="Web-{A226E90B-63F8-4295-8428-EE463851F0E9}" dt="2021-03-18T04:55:14.715" v="3" actId="14100"/>
        <pc:sldMkLst>
          <pc:docMk/>
          <pc:sldMk cId="0" sldId="279"/>
        </pc:sldMkLst>
        <pc:spChg chg="mod">
          <ac:chgData name="ゲスト ユーザー" userId="" providerId="Windows Live" clId="Web-{A226E90B-63F8-4295-8428-EE463851F0E9}" dt="2021-03-18T04:55:14.715" v="3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5:10.668" v="2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5:08:54.765" v="364" actId="1076"/>
        <pc:sldMkLst>
          <pc:docMk/>
          <pc:sldMk cId="0" sldId="315"/>
        </pc:sldMkLst>
        <pc:spChg chg="mod">
          <ac:chgData name="ゲスト ユーザー" userId="" providerId="Windows Live" clId="Web-{A226E90B-63F8-4295-8428-EE463851F0E9}" dt="2021-03-18T05:08:54.765" v="364" actId="1076"/>
          <ac:spMkLst>
            <pc:docMk/>
            <pc:sldMk cId="0" sldId="315"/>
            <ac:spMk id="989" creationId="{00000000-0000-0000-0000-000000000000}"/>
          </ac:spMkLst>
        </pc:spChg>
      </pc:sldChg>
      <pc:sldChg chg="delSp modSp">
        <pc:chgData name="ゲスト ユーザー" userId="" providerId="Windows Live" clId="Web-{A226E90B-63F8-4295-8428-EE463851F0E9}" dt="2021-03-18T05:14:28.866" v="485" actId="1076"/>
        <pc:sldMkLst>
          <pc:docMk/>
          <pc:sldMk cId="0" sldId="316"/>
        </pc:sldMkLst>
        <pc:spChg chg="mod">
          <ac:chgData name="ゲスト ユーザー" userId="" providerId="Windows Live" clId="Web-{A226E90B-63F8-4295-8428-EE463851F0E9}" dt="2021-03-18T05:09:40.157" v="370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28.866" v="485" actId="1076"/>
          <ac:spMkLst>
            <pc:docMk/>
            <pc:sldMk cId="0" sldId="316"/>
            <ac:spMk id="1014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09:22.797" v="365"/>
          <ac:picMkLst>
            <pc:docMk/>
            <pc:sldMk cId="0" sldId="316"/>
            <ac:picMk id="1006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1.797" v="373"/>
          <ac:picMkLst>
            <pc:docMk/>
            <pc:sldMk cId="0" sldId="316"/>
            <ac:picMk id="1007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0.860" v="372"/>
          <ac:picMkLst>
            <pc:docMk/>
            <pc:sldMk cId="0" sldId="316"/>
            <ac:picMk id="1011" creationId="{00000000-0000-0000-0000-000000000000}"/>
          </ac:picMkLst>
        </pc:picChg>
      </pc:sldChg>
      <pc:sldChg chg="delSp modSp">
        <pc:chgData name="ゲスト ユーザー" userId="" providerId="Windows Live" clId="Web-{A226E90B-63F8-4295-8428-EE463851F0E9}" dt="2021-03-18T05:15:04.305" v="509" actId="20577"/>
        <pc:sldMkLst>
          <pc:docMk/>
          <pc:sldMk cId="0" sldId="317"/>
        </pc:sldMkLst>
        <pc:spChg chg="mod">
          <ac:chgData name="ゲスト ユーザー" userId="" providerId="Windows Live" clId="Web-{A226E90B-63F8-4295-8428-EE463851F0E9}" dt="2021-03-18T05:11:12.237" v="444" actId="1076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5:04.305" v="509" actId="20577"/>
          <ac:spMkLst>
            <pc:docMk/>
            <pc:sldMk cId="0" sldId="317"/>
            <ac:spMk id="102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09:59.016" v="374"/>
          <ac:spMkLst>
            <pc:docMk/>
            <pc:sldMk cId="0" sldId="317"/>
            <ac:spMk id="102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0.517" v="394"/>
          <ac:spMkLst>
            <pc:docMk/>
            <pc:sldMk cId="0" sldId="317"/>
            <ac:spMk id="102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19.689" v="393"/>
          <ac:spMkLst>
            <pc:docMk/>
            <pc:sldMk cId="0" sldId="317"/>
            <ac:spMk id="102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204" v="395"/>
          <ac:spMkLst>
            <pc:docMk/>
            <pc:sldMk cId="0" sldId="317"/>
            <ac:spMk id="102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986" v="396"/>
          <ac:spMkLst>
            <pc:docMk/>
            <pc:sldMk cId="0" sldId="317"/>
            <ac:spMk id="103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0.563" v="375"/>
          <ac:spMkLst>
            <pc:docMk/>
            <pc:sldMk cId="0" sldId="317"/>
            <ac:spMk id="1031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2.657" v="376"/>
          <ac:spMkLst>
            <pc:docMk/>
            <pc:sldMk cId="0" sldId="317"/>
            <ac:spMk id="1032" creationId="{00000000-0000-0000-0000-000000000000}"/>
          </ac:spMkLst>
        </pc:spChg>
        <pc:spChg chg="del mod">
          <ac:chgData name="ゲスト ユーザー" userId="" providerId="Windows Live" clId="Web-{A226E90B-63F8-4295-8428-EE463851F0E9}" dt="2021-03-18T05:10:05.938" v="379"/>
          <ac:spMkLst>
            <pc:docMk/>
            <pc:sldMk cId="0" sldId="317"/>
            <ac:spMk id="103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2.346" v="438"/>
          <ac:spMkLst>
            <pc:docMk/>
            <pc:sldMk cId="0" sldId="317"/>
            <ac:spMk id="1034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4.032" v="378"/>
          <ac:spMkLst>
            <pc:docMk/>
            <pc:sldMk cId="0" sldId="317"/>
            <ac:spMk id="103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3.314" v="439"/>
          <ac:spMkLst>
            <pc:docMk/>
            <pc:sldMk cId="0" sldId="317"/>
            <ac:spMk id="1036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11:20.003" v="446"/>
          <ac:picMkLst>
            <pc:docMk/>
            <pc:sldMk cId="0" sldId="317"/>
            <ac:picMk id="1024" creationId="{00000000-0000-0000-0000-000000000000}"/>
          </ac:picMkLst>
        </pc:picChg>
      </pc:sldChg>
      <pc:sldChg chg="addSp delSp modSp">
        <pc:chgData name="ゲスト ユーザー" userId="" providerId="Windows Live" clId="Web-{A226E90B-63F8-4295-8428-EE463851F0E9}" dt="2021-03-18T05:14:17.022" v="484" actId="1076"/>
        <pc:sldMkLst>
          <pc:docMk/>
          <pc:sldMk cId="0" sldId="318"/>
        </pc:sldMkLst>
        <pc:spChg chg="add mod">
          <ac:chgData name="ゲスト ユーザー" userId="" providerId="Windows Live" clId="Web-{A226E90B-63F8-4295-8428-EE463851F0E9}" dt="2021-03-18T05:14:17.022" v="484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A226E90B-63F8-4295-8428-EE463851F0E9}" dt="2021-03-18T05:13:27.615" v="475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02.647" v="480" actId="1076"/>
          <ac:spMkLst>
            <pc:docMk/>
            <pc:sldMk cId="0" sldId="318"/>
            <ac:spMk id="104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56.753" v="456"/>
          <ac:spMkLst>
            <pc:docMk/>
            <pc:sldMk cId="0" sldId="318"/>
            <ac:spMk id="104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2.240" v="474"/>
          <ac:spMkLst>
            <pc:docMk/>
            <pc:sldMk cId="0" sldId="318"/>
            <ac:spMk id="104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8.865" v="476"/>
          <ac:spMkLst>
            <pc:docMk/>
            <pc:sldMk cId="0" sldId="318"/>
            <ac:spMk id="105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47.519" v="454"/>
          <ac:spMkLst>
            <pc:docMk/>
            <pc:sldMk cId="0" sldId="318"/>
            <ac:spMk id="1051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4:55:43.465" v="4" actId="20577"/>
        <pc:sldMkLst>
          <pc:docMk/>
          <pc:sldMk cId="562492338" sldId="322"/>
        </pc:sldMkLst>
        <pc:spChg chg="mod">
          <ac:chgData name="ゲスト ユーザー" userId="" providerId="Windows Live" clId="Web-{A226E90B-63F8-4295-8428-EE463851F0E9}" dt="2021-03-18T04:55:43.465" v="4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A226E90B-63F8-4295-8428-EE463851F0E9}" dt="2021-03-18T05:00:28.456" v="114" actId="20577"/>
        <pc:sldMkLst>
          <pc:docMk/>
          <pc:sldMk cId="2539985523" sldId="329"/>
        </pc:sldMkLst>
        <pc:spChg chg="mod">
          <ac:chgData name="ゲスト ユーザー" userId="" providerId="Windows Live" clId="Web-{A226E90B-63F8-4295-8428-EE463851F0E9}" dt="2021-03-18T05:00:28.456" v="114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A226E90B-63F8-4295-8428-EE463851F0E9}" dt="2021-03-18T05:17:43.840" v="566" actId="20577"/>
        <pc:sldMkLst>
          <pc:docMk/>
          <pc:sldMk cId="1769068483" sldId="334"/>
        </pc:sldMkLst>
        <pc:spChg chg="mod topLvl">
          <ac:chgData name="ゲスト ユーザー" userId="" providerId="Windows Live" clId="Web-{A226E90B-63F8-4295-8428-EE463851F0E9}" dt="2021-03-18T05:17:43.840" v="566" actId="20577"/>
          <ac:spMkLst>
            <pc:docMk/>
            <pc:sldMk cId="1769068483" sldId="334"/>
            <ac:spMk id="15" creationId="{D6505006-B74D-41DB-B680-AF00B5DFC417}"/>
          </ac:spMkLst>
        </pc:spChg>
        <pc:spChg chg="mod topLvl">
          <ac:chgData name="ゲスト ユーザー" userId="" providerId="Windows Live" clId="Web-{A226E90B-63F8-4295-8428-EE463851F0E9}" dt="2021-03-18T05:17:40.496" v="565" actId="20577"/>
          <ac:spMkLst>
            <pc:docMk/>
            <pc:sldMk cId="1769068483" sldId="334"/>
            <ac:spMk id="16" creationId="{32A9F19A-F72F-4AA5-953F-B63A5077B24E}"/>
          </ac:spMkLst>
        </pc:spChg>
        <pc:grpChg chg="add del">
          <ac:chgData name="ゲスト ユーザー" userId="" providerId="Windows Live" clId="Web-{A226E90B-63F8-4295-8428-EE463851F0E9}" dt="2021-03-18T05:17:31.605" v="563"/>
          <ac:grpSpMkLst>
            <pc:docMk/>
            <pc:sldMk cId="1769068483" sldId="334"/>
            <ac:grpSpMk id="17" creationId="{F3CE24AA-2903-4DAB-8BFA-D3F57D4F55EF}"/>
          </ac:grpSpMkLst>
        </pc:grpChg>
        <pc:picChg chg="mod topLvl">
          <ac:chgData name="ゲスト ユーザー" userId="" providerId="Windows Live" clId="Web-{A226E90B-63F8-4295-8428-EE463851F0E9}" dt="2021-03-18T05:17:27.761" v="562" actId="14100"/>
          <ac:picMkLst>
            <pc:docMk/>
            <pc:sldMk cId="1769068483" sldId="334"/>
            <ac:picMk id="14" creationId="{FAB9F7F9-A1D5-4B65-9564-FE5F5F465BD1}"/>
          </ac:picMkLst>
        </pc:picChg>
      </pc:sldChg>
      <pc:sldChg chg="modSp">
        <pc:chgData name="ゲスト ユーザー" userId="" providerId="Windows Live" clId="Web-{A226E90B-63F8-4295-8428-EE463851F0E9}" dt="2021-03-18T04:58:19.719" v="42" actId="20577"/>
        <pc:sldMkLst>
          <pc:docMk/>
          <pc:sldMk cId="3150105958" sldId="336"/>
        </pc:sldMkLst>
        <pc:spChg chg="mod">
          <ac:chgData name="ゲスト ユーザー" userId="" providerId="Windows Live" clId="Web-{A226E90B-63F8-4295-8428-EE463851F0E9}" dt="2021-03-18T04:57:37.968" v="26" actId="14100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4:58:19.719" v="42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A226E90B-63F8-4295-8428-EE463851F0E9}" dt="2021-03-18T04:57:40.359" v="27" actId="14100"/>
          <ac:spMkLst>
            <pc:docMk/>
            <pc:sldMk cId="3150105958" sldId="336"/>
            <ac:spMk id="6" creationId="{A37D0B3E-E398-46E3-862F-CB12BB9ACA59}"/>
          </ac:spMkLst>
        </pc:spChg>
      </pc:sldChg>
      <pc:sldChg chg="addSp delSp modSp add replId">
        <pc:chgData name="ゲスト ユーザー" userId="" providerId="Windows Live" clId="Web-{A226E90B-63F8-4295-8428-EE463851F0E9}" dt="2021-03-18T05:17:49.387" v="567" actId="14100"/>
        <pc:sldMkLst>
          <pc:docMk/>
          <pc:sldMk cId="960304463" sldId="337"/>
        </pc:sldMkLst>
        <pc:spChg chg="mod">
          <ac:chgData name="ゲスト ユーザー" userId="" providerId="Windows Live" clId="Web-{A226E90B-63F8-4295-8428-EE463851F0E9}" dt="2021-03-18T05:01:49.927" v="143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5:15:52.431" v="544" actId="20577"/>
          <ac:spMkLst>
            <pc:docMk/>
            <pc:sldMk cId="960304463" sldId="337"/>
            <ac:spMk id="6" creationId="{A37D0B3E-E398-46E3-862F-CB12BB9ACA59}"/>
          </ac:spMkLst>
        </pc:spChg>
        <pc:spChg chg="mod">
          <ac:chgData name="ゲスト ユーザー" userId="" providerId="Windows Live" clId="Web-{A226E90B-63F8-4295-8428-EE463851F0E9}" dt="2021-03-18T05:01:17.457" v="124" actId="20577"/>
          <ac:spMkLst>
            <pc:docMk/>
            <pc:sldMk cId="960304463" sldId="337"/>
            <ac:spMk id="350" creationId="{00000000-0000-0000-0000-000000000000}"/>
          </ac:spMkLst>
        </pc:spChg>
        <pc:picChg chg="add mod">
          <ac:chgData name="ゲスト ユーザー" userId="" providerId="Windows Live" clId="Web-{A226E90B-63F8-4295-8428-EE463851F0E9}" dt="2021-03-18T05:17:49.387" v="567" actId="14100"/>
          <ac:picMkLst>
            <pc:docMk/>
            <pc:sldMk cId="960304463" sldId="337"/>
            <ac:picMk id="4" creationId="{7EE1246B-0E52-42A4-B7E0-2BE862B52D5F}"/>
          </ac:picMkLst>
        </pc:picChg>
        <pc:picChg chg="del">
          <ac:chgData name="ゲスト ユーザー" userId="" providerId="Windows Live" clId="Web-{A226E90B-63F8-4295-8428-EE463851F0E9}" dt="2021-03-18T05:01:36.505" v="140"/>
          <ac:picMkLst>
            <pc:docMk/>
            <pc:sldMk cId="960304463" sldId="337"/>
            <ac:picMk id="8" creationId="{E61C36CD-F22C-4A77-8716-62F3F5799209}"/>
          </ac:picMkLst>
        </pc:picChg>
        <pc:picChg chg="del">
          <ac:chgData name="ゲスト ユーザー" userId="" providerId="Windows Live" clId="Web-{A226E90B-63F8-4295-8428-EE463851F0E9}" dt="2021-03-18T05:01:37.489" v="141"/>
          <ac:picMkLst>
            <pc:docMk/>
            <pc:sldMk cId="960304463" sldId="337"/>
            <ac:picMk id="11" creationId="{C20B18BA-E426-4785-ABBB-0C5F730A8EE4}"/>
          </ac:picMkLst>
        </pc:picChg>
      </pc:sldChg>
    </pc:docChg>
  </pc:docChgLst>
  <pc:docChgLst>
    <pc:chgData name="Masaki Suzuki" userId="2c4feb2ed34ad1a7" providerId="Windows Live" clId="Web-{8BE22AC1-4239-49C0-875F-85E984981B08}"/>
    <pc:docChg chg="addSld delSld modSld sldOrd">
      <pc:chgData name="Masaki Suzuki" userId="2c4feb2ed34ad1a7" providerId="Windows Live" clId="Web-{8BE22AC1-4239-49C0-875F-85E984981B08}" dt="2021-05-07T04:16:24.073" v="872" actId="20577"/>
      <pc:docMkLst>
        <pc:docMk/>
      </pc:docMkLst>
      <pc:sldChg chg="addSp modSp">
        <pc:chgData name="Masaki Suzuki" userId="2c4feb2ed34ad1a7" providerId="Windows Live" clId="Web-{8BE22AC1-4239-49C0-875F-85E984981B08}" dt="2021-05-07T02:29:23.971" v="64" actId="1076"/>
        <pc:sldMkLst>
          <pc:docMk/>
          <pc:sldMk cId="0" sldId="257"/>
        </pc:sldMkLst>
        <pc:spChg chg="add mod">
          <ac:chgData name="Masaki Suzuki" userId="2c4feb2ed34ad1a7" providerId="Windows Live" clId="Web-{8BE22AC1-4239-49C0-875F-85E984981B08}" dt="2021-05-07T02:29:23.971" v="64" actId="1076"/>
          <ac:spMkLst>
            <pc:docMk/>
            <pc:sldMk cId="0" sldId="257"/>
            <ac:spMk id="15" creationId="{6B354390-5202-4E26-968F-5E024C31442E}"/>
          </ac:spMkLst>
        </pc:spChg>
        <pc:spChg chg="mod">
          <ac:chgData name="Masaki Suzuki" userId="2c4feb2ed34ad1a7" providerId="Windows Live" clId="Web-{8BE22AC1-4239-49C0-875F-85E984981B08}" dt="2021-05-07T02:28:58.080" v="58" actId="20577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8BE22AC1-4239-49C0-875F-85E984981B08}" dt="2021-05-07T02:28:48.970" v="56" actId="20577"/>
          <ac:spMkLst>
            <pc:docMk/>
            <pc:sldMk cId="0" sldId="257"/>
            <ac:spMk id="122" creationId="{00000000-0000-0000-0000-000000000000}"/>
          </ac:spMkLst>
        </pc:spChg>
      </pc:sldChg>
      <pc:sldChg chg="delSp modSp">
        <pc:chgData name="Masaki Suzuki" userId="2c4feb2ed34ad1a7" providerId="Windows Live" clId="Web-{8BE22AC1-4239-49C0-875F-85E984981B08}" dt="2021-05-07T02:34:46.369" v="83" actId="1076"/>
        <pc:sldMkLst>
          <pc:docMk/>
          <pc:sldMk cId="0" sldId="258"/>
        </pc:sldMkLst>
        <pc:spChg chg="mod">
          <ac:chgData name="Masaki Suzuki" userId="2c4feb2ed34ad1a7" providerId="Windows Live" clId="Web-{8BE22AC1-4239-49C0-875F-85E984981B08}" dt="2021-05-07T02:34:39.635" v="81" actId="20577"/>
          <ac:spMkLst>
            <pc:docMk/>
            <pc:sldMk cId="0" sldId="258"/>
            <ac:spMk id="133" creationId="{00000000-0000-0000-0000-000000000000}"/>
          </ac:spMkLst>
        </pc:spChg>
        <pc:spChg chg="del">
          <ac:chgData name="Masaki Suzuki" userId="2c4feb2ed34ad1a7" providerId="Windows Live" clId="Web-{8BE22AC1-4239-49C0-875F-85E984981B08}" dt="2021-05-07T02:34:42.853" v="82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8BE22AC1-4239-49C0-875F-85E984981B08}" dt="2021-05-07T02:34:46.369" v="83" actId="1076"/>
          <ac:spMkLst>
            <pc:docMk/>
            <pc:sldMk cId="0" sldId="258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8BE22AC1-4239-49C0-875F-85E984981B08}" dt="2021-05-07T02:30:18.144" v="65" actId="20577"/>
        <pc:sldMkLst>
          <pc:docMk/>
          <pc:sldMk cId="417884195" sldId="356"/>
        </pc:sldMkLst>
        <pc:spChg chg="mod">
          <ac:chgData name="Masaki Suzuki" userId="2c4feb2ed34ad1a7" providerId="Windows Live" clId="Web-{8BE22AC1-4239-49C0-875F-85E984981B08}" dt="2021-05-07T02:30:18.144" v="65" actId="20577"/>
          <ac:spMkLst>
            <pc:docMk/>
            <pc:sldMk cId="417884195" sldId="356"/>
            <ac:spMk id="2" creationId="{8A2E0526-55FE-49DC-A249-8E7930DEA3AF}"/>
          </ac:spMkLst>
        </pc:spChg>
      </pc:sldChg>
      <pc:sldChg chg="addSp delSp modSp">
        <pc:chgData name="Masaki Suzuki" userId="2c4feb2ed34ad1a7" providerId="Windows Live" clId="Web-{8BE22AC1-4239-49C0-875F-85E984981B08}" dt="2021-05-07T04:12:52.523" v="787" actId="1076"/>
        <pc:sldMkLst>
          <pc:docMk/>
          <pc:sldMk cId="1964687424" sldId="357"/>
        </pc:sldMkLst>
        <pc:spChg chg="mod">
          <ac:chgData name="Masaki Suzuki" userId="2c4feb2ed34ad1a7" providerId="Windows Live" clId="Web-{8BE22AC1-4239-49C0-875F-85E984981B08}" dt="2021-05-07T02:55:01.677" v="343" actId="20577"/>
          <ac:spMkLst>
            <pc:docMk/>
            <pc:sldMk cId="1964687424" sldId="357"/>
            <ac:spMk id="2" creationId="{89E8158B-5EEC-45B0-8FEB-AB7342825C24}"/>
          </ac:spMkLst>
        </pc:spChg>
        <pc:spChg chg="del">
          <ac:chgData name="Masaki Suzuki" userId="2c4feb2ed34ad1a7" providerId="Windows Live" clId="Web-{8BE22AC1-4239-49C0-875F-85E984981B08}" dt="2021-05-07T02:55:04.302" v="344"/>
          <ac:spMkLst>
            <pc:docMk/>
            <pc:sldMk cId="1964687424" sldId="357"/>
            <ac:spMk id="4" creationId="{6AA9D3DE-B8CD-4F94-B4F0-925099F9DDE5}"/>
          </ac:spMkLst>
        </pc:spChg>
        <pc:spChg chg="add mod">
          <ac:chgData name="Masaki Suzuki" userId="2c4feb2ed34ad1a7" providerId="Windows Live" clId="Web-{8BE22AC1-4239-49C0-875F-85E984981B08}" dt="2021-05-07T04:02:04.137" v="609" actId="1076"/>
          <ac:spMkLst>
            <pc:docMk/>
            <pc:sldMk cId="1964687424" sldId="357"/>
            <ac:spMk id="4" creationId="{85982E31-0425-4719-BB0E-673A588C3B95}"/>
          </ac:spMkLst>
        </pc:spChg>
        <pc:spChg chg="del">
          <ac:chgData name="Masaki Suzuki" userId="2c4feb2ed34ad1a7" providerId="Windows Live" clId="Web-{8BE22AC1-4239-49C0-875F-85E984981B08}" dt="2021-05-07T02:55:05.068" v="345"/>
          <ac:spMkLst>
            <pc:docMk/>
            <pc:sldMk cId="1964687424" sldId="357"/>
            <ac:spMk id="6" creationId="{436D4407-5C00-4C91-AE37-574F4B94162E}"/>
          </ac:spMkLst>
        </pc:spChg>
        <pc:spChg chg="mod">
          <ac:chgData name="Masaki Suzuki" userId="2c4feb2ed34ad1a7" providerId="Windows Live" clId="Web-{8BE22AC1-4239-49C0-875F-85E984981B08}" dt="2021-05-07T03:54:34.521" v="540" actId="20577"/>
          <ac:spMkLst>
            <pc:docMk/>
            <pc:sldMk cId="1964687424" sldId="357"/>
            <ac:spMk id="7" creationId="{59823A91-67DA-4DA1-AFD3-629BADB5BE14}"/>
          </ac:spMkLst>
        </pc:spChg>
        <pc:spChg chg="add mod">
          <ac:chgData name="Masaki Suzuki" userId="2c4feb2ed34ad1a7" providerId="Windows Live" clId="Web-{8BE22AC1-4239-49C0-875F-85E984981B08}" dt="2021-05-07T03:55:21.631" v="545" actId="1076"/>
          <ac:spMkLst>
            <pc:docMk/>
            <pc:sldMk cId="1964687424" sldId="357"/>
            <ac:spMk id="10" creationId="{E9F5706A-DF8F-4A5C-B792-8C832F3707E9}"/>
          </ac:spMkLst>
        </pc:spChg>
        <pc:spChg chg="mod">
          <ac:chgData name="Masaki Suzuki" userId="2c4feb2ed34ad1a7" providerId="Windows Live" clId="Web-{8BE22AC1-4239-49C0-875F-85E984981B08}" dt="2021-05-07T04:12:37.538" v="783" actId="20577"/>
          <ac:spMkLst>
            <pc:docMk/>
            <pc:sldMk cId="1964687424" sldId="357"/>
            <ac:spMk id="11" creationId="{1E6485E0-4E0A-410D-8447-C900B67005A8}"/>
          </ac:spMkLst>
        </pc:spChg>
        <pc:spChg chg="add mod">
          <ac:chgData name="Masaki Suzuki" userId="2c4feb2ed34ad1a7" providerId="Windows Live" clId="Web-{8BE22AC1-4239-49C0-875F-85E984981B08}" dt="2021-05-07T04:12:44.304" v="785" actId="1076"/>
          <ac:spMkLst>
            <pc:docMk/>
            <pc:sldMk cId="1964687424" sldId="357"/>
            <ac:spMk id="12" creationId="{9C54AC2B-4295-4B14-B117-7FBB36A39E75}"/>
          </ac:spMkLst>
        </pc:spChg>
        <pc:spChg chg="mod">
          <ac:chgData name="Masaki Suzuki" userId="2c4feb2ed34ad1a7" providerId="Windows Live" clId="Web-{8BE22AC1-4239-49C0-875F-85E984981B08}" dt="2021-05-07T04:12:41.913" v="784" actId="1076"/>
          <ac:spMkLst>
            <pc:docMk/>
            <pc:sldMk cId="1964687424" sldId="357"/>
            <ac:spMk id="13" creationId="{1EEA8C4F-ABC7-4041-8CF8-2AE50C304F23}"/>
          </ac:spMkLst>
        </pc:spChg>
        <pc:spChg chg="add del mod">
          <ac:chgData name="Masaki Suzuki" userId="2c4feb2ed34ad1a7" providerId="Windows Live" clId="Web-{8BE22AC1-4239-49C0-875F-85E984981B08}" dt="2021-05-07T04:03:39.233" v="619"/>
          <ac:spMkLst>
            <pc:docMk/>
            <pc:sldMk cId="1964687424" sldId="357"/>
            <ac:spMk id="14" creationId="{EE9070B4-4372-4E0C-9438-D34DC492822A}"/>
          </ac:spMkLst>
        </pc:spChg>
        <pc:spChg chg="add mod">
          <ac:chgData name="Masaki Suzuki" userId="2c4feb2ed34ad1a7" providerId="Windows Live" clId="Web-{8BE22AC1-4239-49C0-875F-85E984981B08}" dt="2021-05-07T04:05:21.703" v="646" actId="14100"/>
          <ac:spMkLst>
            <pc:docMk/>
            <pc:sldMk cId="1964687424" sldId="357"/>
            <ac:spMk id="15" creationId="{C46BF6A8-4F63-48CE-821D-EA3DCBD538C6}"/>
          </ac:spMkLst>
        </pc:spChg>
        <pc:spChg chg="add mod">
          <ac:chgData name="Masaki Suzuki" userId="2c4feb2ed34ad1a7" providerId="Windows Live" clId="Web-{8BE22AC1-4239-49C0-875F-85E984981B08}" dt="2021-05-07T04:06:01.891" v="658" actId="14100"/>
          <ac:spMkLst>
            <pc:docMk/>
            <pc:sldMk cId="1964687424" sldId="357"/>
            <ac:spMk id="16" creationId="{4253C35F-3FE7-4551-9C43-A09960FB8AF5}"/>
          </ac:spMkLst>
        </pc:spChg>
        <pc:spChg chg="del">
          <ac:chgData name="Masaki Suzuki" userId="2c4feb2ed34ad1a7" providerId="Windows Live" clId="Web-{8BE22AC1-4239-49C0-875F-85E984981B08}" dt="2021-05-07T02:54:19.833" v="312"/>
          <ac:spMkLst>
            <pc:docMk/>
            <pc:sldMk cId="1964687424" sldId="357"/>
            <ac:spMk id="18" creationId="{A52AB105-5E48-4910-9CC6-0DED0F59B6CA}"/>
          </ac:spMkLst>
        </pc:spChg>
        <pc:spChg chg="add del">
          <ac:chgData name="Masaki Suzuki" userId="2c4feb2ed34ad1a7" providerId="Windows Live" clId="Web-{8BE22AC1-4239-49C0-875F-85E984981B08}" dt="2021-05-07T04:07:55.737" v="660"/>
          <ac:spMkLst>
            <pc:docMk/>
            <pc:sldMk cId="1964687424" sldId="357"/>
            <ac:spMk id="19" creationId="{55F4065B-D498-4D6C-B884-5F593A3873DE}"/>
          </ac:spMkLst>
        </pc:spChg>
        <pc:spChg chg="del">
          <ac:chgData name="Masaki Suzuki" userId="2c4feb2ed34ad1a7" providerId="Windows Live" clId="Web-{8BE22AC1-4239-49C0-875F-85E984981B08}" dt="2021-05-07T02:37:35.763" v="159"/>
          <ac:spMkLst>
            <pc:docMk/>
            <pc:sldMk cId="1964687424" sldId="357"/>
            <ac:spMk id="19" creationId="{FA9AA7C7-13E9-472C-AFA1-062A7AA52472}"/>
          </ac:spMkLst>
        </pc:spChg>
        <pc:spChg chg="del">
          <ac:chgData name="Masaki Suzuki" userId="2c4feb2ed34ad1a7" providerId="Windows Live" clId="Web-{8BE22AC1-4239-49C0-875F-85E984981B08}" dt="2021-05-07T02:37:33.763" v="158"/>
          <ac:spMkLst>
            <pc:docMk/>
            <pc:sldMk cId="1964687424" sldId="357"/>
            <ac:spMk id="20" creationId="{4ED411C9-6CC0-460F-A227-1DFA9DFE39BE}"/>
          </ac:spMkLst>
        </pc:spChg>
        <pc:spChg chg="del">
          <ac:chgData name="Masaki Suzuki" userId="2c4feb2ed34ad1a7" providerId="Windows Live" clId="Web-{8BE22AC1-4239-49C0-875F-85E984981B08}" dt="2021-05-07T02:37:27.216" v="157"/>
          <ac:spMkLst>
            <pc:docMk/>
            <pc:sldMk cId="1964687424" sldId="357"/>
            <ac:spMk id="22" creationId="{4661285A-09C6-4BE8-995B-FF36DCE3AE23}"/>
          </ac:spMkLst>
        </pc:spChg>
        <pc:spChg chg="del">
          <ac:chgData name="Masaki Suzuki" userId="2c4feb2ed34ad1a7" providerId="Windows Live" clId="Web-{8BE22AC1-4239-49C0-875F-85E984981B08}" dt="2021-05-07T02:39:16.140" v="255"/>
          <ac:spMkLst>
            <pc:docMk/>
            <pc:sldMk cId="1964687424" sldId="357"/>
            <ac:spMk id="23" creationId="{8D4732AF-E3AF-40AB-9048-080F2B080DB4}"/>
          </ac:spMkLst>
        </pc:spChg>
        <pc:spChg chg="mod">
          <ac:chgData name="Masaki Suzuki" userId="2c4feb2ed34ad1a7" providerId="Windows Live" clId="Web-{8BE22AC1-4239-49C0-875F-85E984981B08}" dt="2021-05-07T04:12:52.523" v="787" actId="1076"/>
          <ac:spMkLst>
            <pc:docMk/>
            <pc:sldMk cId="1964687424" sldId="357"/>
            <ac:spMk id="24" creationId="{8291DC5E-1BC1-4D9B-A041-846B66E3CD30}"/>
          </ac:spMkLst>
        </pc:spChg>
        <pc:picChg chg="add mod">
          <ac:chgData name="Masaki Suzuki" userId="2c4feb2ed34ad1a7" providerId="Windows Live" clId="Web-{8BE22AC1-4239-49C0-875F-85E984981B08}" dt="2021-05-07T04:01:32.106" v="603" actId="14100"/>
          <ac:picMkLst>
            <pc:docMk/>
            <pc:sldMk cId="1964687424" sldId="357"/>
            <ac:picMk id="3" creationId="{768EBA68-23C3-4171-9B12-5B5AC022E625}"/>
          </ac:picMkLst>
        </pc:picChg>
        <pc:picChg chg="del">
          <ac:chgData name="Masaki Suzuki" userId="2c4feb2ed34ad1a7" providerId="Windows Live" clId="Web-{8BE22AC1-4239-49C0-875F-85E984981B08}" dt="2021-05-07T02:54:20.551" v="313"/>
          <ac:picMkLst>
            <pc:docMk/>
            <pc:sldMk cId="1964687424" sldId="357"/>
            <ac:picMk id="3" creationId="{8CEAFA43-E44D-409D-B8D2-620DA6FA4C9E}"/>
          </ac:picMkLst>
        </pc:picChg>
        <pc:picChg chg="add del mod">
          <ac:chgData name="Masaki Suzuki" userId="2c4feb2ed34ad1a7" providerId="Windows Live" clId="Web-{8BE22AC1-4239-49C0-875F-85E984981B08}" dt="2021-05-07T04:02:31.388" v="612"/>
          <ac:picMkLst>
            <pc:docMk/>
            <pc:sldMk cId="1964687424" sldId="357"/>
            <ac:picMk id="6" creationId="{800A455C-CBB8-4B7D-9670-A6916317470A}"/>
          </ac:picMkLst>
        </pc:picChg>
        <pc:picChg chg="add mod">
          <ac:chgData name="Masaki Suzuki" userId="2c4feb2ed34ad1a7" providerId="Windows Live" clId="Web-{8BE22AC1-4239-49C0-875F-85E984981B08}" dt="2021-05-07T04:02:48.279" v="615" actId="1076"/>
          <ac:picMkLst>
            <pc:docMk/>
            <pc:sldMk cId="1964687424" sldId="357"/>
            <ac:picMk id="8" creationId="{84CC0104-4435-4F97-BEFA-03DD76FACEC2}"/>
          </ac:picMkLst>
        </pc:picChg>
        <pc:picChg chg="del">
          <ac:chgData name="Masaki Suzuki" userId="2c4feb2ed34ad1a7" providerId="Windows Live" clId="Web-{8BE22AC1-4239-49C0-875F-85E984981B08}" dt="2021-05-07T04:01:25.590" v="600"/>
          <ac:picMkLst>
            <pc:docMk/>
            <pc:sldMk cId="1964687424" sldId="357"/>
            <ac:picMk id="17" creationId="{73CEFE3A-C079-4CBF-8CB3-B03409BCC488}"/>
          </ac:picMkLst>
        </pc:picChg>
      </pc:sldChg>
      <pc:sldChg chg="delSp">
        <pc:chgData name="Masaki Suzuki" userId="2c4feb2ed34ad1a7" providerId="Windows Live" clId="Web-{8BE22AC1-4239-49C0-875F-85E984981B08}" dt="2021-05-07T02:33:52.367" v="67"/>
        <pc:sldMkLst>
          <pc:docMk/>
          <pc:sldMk cId="2582790357" sldId="358"/>
        </pc:sldMkLst>
        <pc:spChg chg="del">
          <ac:chgData name="Masaki Suzuki" userId="2c4feb2ed34ad1a7" providerId="Windows Live" clId="Web-{8BE22AC1-4239-49C0-875F-85E984981B08}" dt="2021-05-07T02:33:52.367" v="67"/>
          <ac:spMkLst>
            <pc:docMk/>
            <pc:sldMk cId="2582790357" sldId="358"/>
            <ac:spMk id="3" creationId="{E0DD1239-2562-4207-B12C-A83276442539}"/>
          </ac:spMkLst>
        </pc:spChg>
      </pc:sldChg>
      <pc:sldChg chg="delSp">
        <pc:chgData name="Masaki Suzuki" userId="2c4feb2ed34ad1a7" providerId="Windows Live" clId="Web-{8BE22AC1-4239-49C0-875F-85E984981B08}" dt="2021-05-07T02:32:25.631" v="66"/>
        <pc:sldMkLst>
          <pc:docMk/>
          <pc:sldMk cId="327526146" sldId="367"/>
        </pc:sldMkLst>
        <pc:spChg chg="del">
          <ac:chgData name="Masaki Suzuki" userId="2c4feb2ed34ad1a7" providerId="Windows Live" clId="Web-{8BE22AC1-4239-49C0-875F-85E984981B08}" dt="2021-05-07T02:32:25.631" v="66"/>
          <ac:spMkLst>
            <pc:docMk/>
            <pc:sldMk cId="327526146" sldId="367"/>
            <ac:spMk id="17" creationId="{7C5A1985-A4E2-4456-9253-2C4A7ED7534D}"/>
          </ac:spMkLst>
        </pc:spChg>
      </pc:sldChg>
      <pc:sldChg chg="add del replId">
        <pc:chgData name="Masaki Suzuki" userId="2c4feb2ed34ad1a7" providerId="Windows Live" clId="Web-{8BE22AC1-4239-49C0-875F-85E984981B08}" dt="2021-05-07T02:36:23.449" v="93"/>
        <pc:sldMkLst>
          <pc:docMk/>
          <pc:sldMk cId="1728404277" sldId="368"/>
        </pc:sldMkLst>
      </pc:sldChg>
      <pc:sldChg chg="add replId">
        <pc:chgData name="Masaki Suzuki" userId="2c4feb2ed34ad1a7" providerId="Windows Live" clId="Web-{8BE22AC1-4239-49C0-875F-85E984981B08}" dt="2021-05-07T02:36:26.558" v="94"/>
        <pc:sldMkLst>
          <pc:docMk/>
          <pc:sldMk cId="3494560453" sldId="368"/>
        </pc:sldMkLst>
      </pc:sldChg>
      <pc:sldChg chg="addSp delSp modSp add del ord replId">
        <pc:chgData name="Masaki Suzuki" userId="2c4feb2ed34ad1a7" providerId="Windows Live" clId="Web-{8BE22AC1-4239-49C0-875F-85E984981B08}" dt="2021-05-07T04:13:36.430" v="790"/>
        <pc:sldMkLst>
          <pc:docMk/>
          <pc:sldMk cId="3465004492" sldId="369"/>
        </pc:sldMkLst>
        <pc:spChg chg="mod">
          <ac:chgData name="Masaki Suzuki" userId="2c4feb2ed34ad1a7" providerId="Windows Live" clId="Web-{8BE22AC1-4239-49C0-875F-85E984981B08}" dt="2021-05-07T03:58:33.743" v="595" actId="20577"/>
          <ac:spMkLst>
            <pc:docMk/>
            <pc:sldMk cId="3465004492" sldId="369"/>
            <ac:spMk id="2" creationId="{89E8158B-5EEC-45B0-8FEB-AB7342825C24}"/>
          </ac:spMkLst>
        </pc:spChg>
        <pc:spChg chg="add mod">
          <ac:chgData name="Masaki Suzuki" userId="2c4feb2ed34ad1a7" providerId="Windows Live" clId="Web-{8BE22AC1-4239-49C0-875F-85E984981B08}" dt="2021-05-07T03:56:41.788" v="556" actId="1076"/>
          <ac:spMkLst>
            <pc:docMk/>
            <pc:sldMk cId="3465004492" sldId="369"/>
            <ac:spMk id="3" creationId="{EAB7EFF0-284F-4FA6-8D3F-6EF884A1D9D9}"/>
          </ac:spMkLst>
        </pc:spChg>
        <pc:spChg chg="mod">
          <ac:chgData name="Masaki Suzuki" userId="2c4feb2ed34ad1a7" providerId="Windows Live" clId="Web-{8BE22AC1-4239-49C0-875F-85E984981B08}" dt="2021-05-07T03:52:45.659" v="531" actId="14100"/>
          <ac:spMkLst>
            <pc:docMk/>
            <pc:sldMk cId="3465004492" sldId="369"/>
            <ac:spMk id="7" creationId="{59823A91-67DA-4DA1-AFD3-629BADB5BE14}"/>
          </ac:spMkLst>
        </pc:spChg>
        <pc:spChg chg="add del mod">
          <ac:chgData name="Masaki Suzuki" userId="2c4feb2ed34ad1a7" providerId="Windows Live" clId="Web-{8BE22AC1-4239-49C0-875F-85E984981B08}" dt="2021-05-07T03:57:41.227" v="572"/>
          <ac:spMkLst>
            <pc:docMk/>
            <pc:sldMk cId="3465004492" sldId="369"/>
            <ac:spMk id="10" creationId="{3913EB5A-D753-4F03-BFAF-FECB00539065}"/>
          </ac:spMkLst>
        </pc:spChg>
        <pc:spChg chg="mod">
          <ac:chgData name="Masaki Suzuki" userId="2c4feb2ed34ad1a7" providerId="Windows Live" clId="Web-{8BE22AC1-4239-49C0-875F-85E984981B08}" dt="2021-05-07T03:58:16.649" v="584" actId="20577"/>
          <ac:spMkLst>
            <pc:docMk/>
            <pc:sldMk cId="3465004492" sldId="369"/>
            <ac:spMk id="11" creationId="{1E6485E0-4E0A-410D-8447-C900B67005A8}"/>
          </ac:spMkLst>
        </pc:spChg>
        <pc:spChg chg="add del mod">
          <ac:chgData name="Masaki Suzuki" userId="2c4feb2ed34ad1a7" providerId="Windows Live" clId="Web-{8BE22AC1-4239-49C0-875F-85E984981B08}" dt="2021-05-07T03:57:46.727" v="574"/>
          <ac:spMkLst>
            <pc:docMk/>
            <pc:sldMk cId="3465004492" sldId="369"/>
            <ac:spMk id="12" creationId="{D871BDD3-CED6-4CDA-921E-A4D9606D5581}"/>
          </ac:spMkLst>
        </pc:spChg>
        <pc:spChg chg="mod">
          <ac:chgData name="Masaki Suzuki" userId="2c4feb2ed34ad1a7" providerId="Windows Live" clId="Web-{8BE22AC1-4239-49C0-875F-85E984981B08}" dt="2021-05-07T03:58:19.837" v="585" actId="1076"/>
          <ac:spMkLst>
            <pc:docMk/>
            <pc:sldMk cId="3465004492" sldId="369"/>
            <ac:spMk id="13" creationId="{1EEA8C4F-ABC7-4041-8CF8-2AE50C304F23}"/>
          </ac:spMkLst>
        </pc:spChg>
        <pc:spChg chg="del">
          <ac:chgData name="Masaki Suzuki" userId="2c4feb2ed34ad1a7" providerId="Windows Live" clId="Web-{8BE22AC1-4239-49C0-875F-85E984981B08}" dt="2021-05-07T03:00:07.606" v="445"/>
          <ac:spMkLst>
            <pc:docMk/>
            <pc:sldMk cId="3465004492" sldId="369"/>
            <ac:spMk id="24" creationId="{8291DC5E-1BC1-4D9B-A041-846B66E3CD30}"/>
          </ac:spMkLst>
        </pc:spChg>
        <pc:picChg chg="del">
          <ac:chgData name="Masaki Suzuki" userId="2c4feb2ed34ad1a7" providerId="Windows Live" clId="Web-{8BE22AC1-4239-49C0-875F-85E984981B08}" dt="2021-05-07T03:58:35.759" v="596"/>
          <ac:picMkLst>
            <pc:docMk/>
            <pc:sldMk cId="3465004492" sldId="369"/>
            <ac:picMk id="17" creationId="{73CEFE3A-C079-4CBF-8CB3-B03409BCC488}"/>
          </ac:picMkLst>
        </pc:picChg>
      </pc:sldChg>
      <pc:sldChg chg="addSp delSp modSp add replId">
        <pc:chgData name="Masaki Suzuki" userId="2c4feb2ed34ad1a7" providerId="Windows Live" clId="Web-{8BE22AC1-4239-49C0-875F-85E984981B08}" dt="2021-05-07T04:16:06.964" v="861" actId="1076"/>
        <pc:sldMkLst>
          <pc:docMk/>
          <pc:sldMk cId="1960226004" sldId="370"/>
        </pc:sldMkLst>
        <pc:spChg chg="mod">
          <ac:chgData name="Masaki Suzuki" userId="2c4feb2ed34ad1a7" providerId="Windows Live" clId="Web-{8BE22AC1-4239-49C0-875F-85E984981B08}" dt="2021-05-07T04:14:47.540" v="835" actId="20577"/>
          <ac:spMkLst>
            <pc:docMk/>
            <pc:sldMk cId="1960226004" sldId="370"/>
            <ac:spMk id="2" creationId="{89E8158B-5EEC-45B0-8FEB-AB7342825C24}"/>
          </ac:spMkLst>
        </pc:spChg>
        <pc:spChg chg="del">
          <ac:chgData name="Masaki Suzuki" userId="2c4feb2ed34ad1a7" providerId="Windows Live" clId="Web-{8BE22AC1-4239-49C0-875F-85E984981B08}" dt="2021-05-07T04:14:23.556" v="817"/>
          <ac:spMkLst>
            <pc:docMk/>
            <pc:sldMk cId="1960226004" sldId="370"/>
            <ac:spMk id="3" creationId="{EAB7EFF0-284F-4FA6-8D3F-6EF884A1D9D9}"/>
          </ac:spMkLst>
        </pc:spChg>
        <pc:spChg chg="mod">
          <ac:chgData name="Masaki Suzuki" userId="2c4feb2ed34ad1a7" providerId="Windows Live" clId="Web-{8BE22AC1-4239-49C0-875F-85E984981B08}" dt="2021-05-07T04:15:09.681" v="851" actId="20577"/>
          <ac:spMkLst>
            <pc:docMk/>
            <pc:sldMk cId="1960226004" sldId="370"/>
            <ac:spMk id="7" creationId="{59823A91-67DA-4DA1-AFD3-629BADB5BE14}"/>
          </ac:spMkLst>
        </pc:spChg>
        <pc:spChg chg="add mod">
          <ac:chgData name="Masaki Suzuki" userId="2c4feb2ed34ad1a7" providerId="Windows Live" clId="Web-{8BE22AC1-4239-49C0-875F-85E984981B08}" dt="2021-05-07T04:15:44.916" v="859" actId="14100"/>
          <ac:spMkLst>
            <pc:docMk/>
            <pc:sldMk cId="1960226004" sldId="370"/>
            <ac:spMk id="8" creationId="{38367C0E-DDA2-47FC-BB3D-25C2E6B88595}"/>
          </ac:spMkLst>
        </pc:spChg>
        <pc:spChg chg="mod">
          <ac:chgData name="Masaki Suzuki" userId="2c4feb2ed34ad1a7" providerId="Windows Live" clId="Web-{8BE22AC1-4239-49C0-875F-85E984981B08}" dt="2021-05-07T04:14:17.556" v="816" actId="20577"/>
          <ac:spMkLst>
            <pc:docMk/>
            <pc:sldMk cId="1960226004" sldId="370"/>
            <ac:spMk id="11" creationId="{1E6485E0-4E0A-410D-8447-C900B67005A8}"/>
          </ac:spMkLst>
        </pc:spChg>
        <pc:spChg chg="del">
          <ac:chgData name="Masaki Suzuki" userId="2c4feb2ed34ad1a7" providerId="Windows Live" clId="Web-{8BE22AC1-4239-49C0-875F-85E984981B08}" dt="2021-05-07T04:14:09.368" v="815"/>
          <ac:spMkLst>
            <pc:docMk/>
            <pc:sldMk cId="1960226004" sldId="370"/>
            <ac:spMk id="13" creationId="{1EEA8C4F-ABC7-4041-8CF8-2AE50C304F23}"/>
          </ac:spMkLst>
        </pc:spChg>
        <pc:picChg chg="add del mod">
          <ac:chgData name="Masaki Suzuki" userId="2c4feb2ed34ad1a7" providerId="Windows Live" clId="Web-{8BE22AC1-4239-49C0-875F-85E984981B08}" dt="2021-05-07T04:01:22.840" v="599"/>
          <ac:picMkLst>
            <pc:docMk/>
            <pc:sldMk cId="1960226004" sldId="370"/>
            <ac:picMk id="4" creationId="{8E7B5877-2A07-4532-A0EB-1EC753A65529}"/>
          </ac:picMkLst>
        </pc:picChg>
        <pc:picChg chg="add mod">
          <ac:chgData name="Masaki Suzuki" userId="2c4feb2ed34ad1a7" providerId="Windows Live" clId="Web-{8BE22AC1-4239-49C0-875F-85E984981B08}" dt="2021-05-07T04:15:25.650" v="855" actId="14100"/>
          <ac:picMkLst>
            <pc:docMk/>
            <pc:sldMk cId="1960226004" sldId="370"/>
            <ac:picMk id="6" creationId="{BC3E2C45-07DE-476B-989B-8C33DC03F991}"/>
          </ac:picMkLst>
        </pc:picChg>
        <pc:picChg chg="add mod">
          <ac:chgData name="Masaki Suzuki" userId="2c4feb2ed34ad1a7" providerId="Windows Live" clId="Web-{8BE22AC1-4239-49C0-875F-85E984981B08}" dt="2021-05-07T04:16:06.964" v="861" actId="1076"/>
          <ac:picMkLst>
            <pc:docMk/>
            <pc:sldMk cId="1960226004" sldId="370"/>
            <ac:picMk id="15" creationId="{B496D40E-D8B3-4FED-AE58-04C3273F4DDA}"/>
          </ac:picMkLst>
        </pc:picChg>
      </pc:sldChg>
      <pc:sldChg chg="addSp delSp modSp add replId">
        <pc:chgData name="Masaki Suzuki" userId="2c4feb2ed34ad1a7" providerId="Windows Live" clId="Web-{8BE22AC1-4239-49C0-875F-85E984981B08}" dt="2021-05-07T04:16:24.073" v="872" actId="20577"/>
        <pc:sldMkLst>
          <pc:docMk/>
          <pc:sldMk cId="2180529449" sldId="371"/>
        </pc:sldMkLst>
        <pc:spChg chg="mod">
          <ac:chgData name="Masaki Suzuki" userId="2c4feb2ed34ad1a7" providerId="Windows Live" clId="Web-{8BE22AC1-4239-49C0-875F-85E984981B08}" dt="2021-05-07T04:16:24.073" v="872" actId="20577"/>
          <ac:spMkLst>
            <pc:docMk/>
            <pc:sldMk cId="2180529449" sldId="371"/>
            <ac:spMk id="2" creationId="{89E8158B-5EEC-45B0-8FEB-AB7342825C24}"/>
          </ac:spMkLst>
        </pc:spChg>
        <pc:spChg chg="del">
          <ac:chgData name="Masaki Suzuki" userId="2c4feb2ed34ad1a7" providerId="Windows Live" clId="Web-{8BE22AC1-4239-49C0-875F-85E984981B08}" dt="2021-05-07T04:08:52.316" v="691"/>
          <ac:spMkLst>
            <pc:docMk/>
            <pc:sldMk cId="2180529449" sldId="371"/>
            <ac:spMk id="4" creationId="{85982E31-0425-4719-BB0E-673A588C3B95}"/>
          </ac:spMkLst>
        </pc:spChg>
        <pc:spChg chg="add mod">
          <ac:chgData name="Masaki Suzuki" userId="2c4feb2ed34ad1a7" providerId="Windows Live" clId="Web-{8BE22AC1-4239-49C0-875F-85E984981B08}" dt="2021-05-07T04:10:02.958" v="726" actId="1076"/>
          <ac:spMkLst>
            <pc:docMk/>
            <pc:sldMk cId="2180529449" sldId="371"/>
            <ac:spMk id="6" creationId="{AC3066FF-7204-4A5A-8C27-712B65D90E0F}"/>
          </ac:spMkLst>
        </pc:spChg>
        <pc:spChg chg="del">
          <ac:chgData name="Masaki Suzuki" userId="2c4feb2ed34ad1a7" providerId="Windows Live" clId="Web-{8BE22AC1-4239-49C0-875F-85E984981B08}" dt="2021-05-07T04:08:48.925" v="688"/>
          <ac:spMkLst>
            <pc:docMk/>
            <pc:sldMk cId="2180529449" sldId="371"/>
            <ac:spMk id="7" creationId="{59823A91-67DA-4DA1-AFD3-629BADB5BE14}"/>
          </ac:spMkLst>
        </pc:spChg>
        <pc:spChg chg="del">
          <ac:chgData name="Masaki Suzuki" userId="2c4feb2ed34ad1a7" providerId="Windows Live" clId="Web-{8BE22AC1-4239-49C0-875F-85E984981B08}" dt="2021-05-07T04:08:46.847" v="686"/>
          <ac:spMkLst>
            <pc:docMk/>
            <pc:sldMk cId="2180529449" sldId="371"/>
            <ac:spMk id="10" creationId="{E9F5706A-DF8F-4A5C-B792-8C832F3707E9}"/>
          </ac:spMkLst>
        </pc:spChg>
        <pc:spChg chg="mod">
          <ac:chgData name="Masaki Suzuki" userId="2c4feb2ed34ad1a7" providerId="Windows Live" clId="Web-{8BE22AC1-4239-49C0-875F-85E984981B08}" dt="2021-05-07T04:11:52.038" v="738" actId="1076"/>
          <ac:spMkLst>
            <pc:docMk/>
            <pc:sldMk cId="2180529449" sldId="371"/>
            <ac:spMk id="11" creationId="{1E6485E0-4E0A-410D-8447-C900B67005A8}"/>
          </ac:spMkLst>
        </pc:spChg>
        <pc:spChg chg="mod">
          <ac:chgData name="Masaki Suzuki" userId="2c4feb2ed34ad1a7" providerId="Windows Live" clId="Web-{8BE22AC1-4239-49C0-875F-85E984981B08}" dt="2021-05-07T04:11:58.350" v="740" actId="1076"/>
          <ac:spMkLst>
            <pc:docMk/>
            <pc:sldMk cId="2180529449" sldId="371"/>
            <ac:spMk id="12" creationId="{9C54AC2B-4295-4B14-B117-7FBB36A39E75}"/>
          </ac:spMkLst>
        </pc:spChg>
        <pc:spChg chg="del">
          <ac:chgData name="Masaki Suzuki" userId="2c4feb2ed34ad1a7" providerId="Windows Live" clId="Web-{8BE22AC1-4239-49C0-875F-85E984981B08}" dt="2021-05-07T04:08:15.175" v="662"/>
          <ac:spMkLst>
            <pc:docMk/>
            <pc:sldMk cId="2180529449" sldId="371"/>
            <ac:spMk id="13" creationId="{1EEA8C4F-ABC7-4041-8CF8-2AE50C304F23}"/>
          </ac:spMkLst>
        </pc:spChg>
        <pc:spChg chg="del">
          <ac:chgData name="Masaki Suzuki" userId="2c4feb2ed34ad1a7" providerId="Windows Live" clId="Web-{8BE22AC1-4239-49C0-875F-85E984981B08}" dt="2021-05-07T04:08:53.269" v="692"/>
          <ac:spMkLst>
            <pc:docMk/>
            <pc:sldMk cId="2180529449" sldId="371"/>
            <ac:spMk id="15" creationId="{C46BF6A8-4F63-48CE-821D-EA3DCBD538C6}"/>
          </ac:spMkLst>
        </pc:spChg>
        <pc:spChg chg="del">
          <ac:chgData name="Masaki Suzuki" userId="2c4feb2ed34ad1a7" providerId="Windows Live" clId="Web-{8BE22AC1-4239-49C0-875F-85E984981B08}" dt="2021-05-07T04:08:51.503" v="690"/>
          <ac:spMkLst>
            <pc:docMk/>
            <pc:sldMk cId="2180529449" sldId="371"/>
            <ac:spMk id="16" creationId="{4253C35F-3FE7-4551-9C43-A09960FB8AF5}"/>
          </ac:spMkLst>
        </pc:spChg>
        <pc:spChg chg="del">
          <ac:chgData name="Masaki Suzuki" userId="2c4feb2ed34ad1a7" providerId="Windows Live" clId="Web-{8BE22AC1-4239-49C0-875F-85E984981B08}" dt="2021-05-07T04:08:16.487" v="663"/>
          <ac:spMkLst>
            <pc:docMk/>
            <pc:sldMk cId="2180529449" sldId="371"/>
            <ac:spMk id="24" creationId="{8291DC5E-1BC1-4D9B-A041-846B66E3CD30}"/>
          </ac:spMkLst>
        </pc:spChg>
        <pc:picChg chg="del">
          <ac:chgData name="Masaki Suzuki" userId="2c4feb2ed34ad1a7" providerId="Windows Live" clId="Web-{8BE22AC1-4239-49C0-875F-85E984981B08}" dt="2021-05-07T04:08:50.003" v="689"/>
          <ac:picMkLst>
            <pc:docMk/>
            <pc:sldMk cId="2180529449" sldId="371"/>
            <ac:picMk id="3" creationId="{768EBA68-23C3-4171-9B12-5B5AC022E625}"/>
          </ac:picMkLst>
        </pc:picChg>
        <pc:picChg chg="del">
          <ac:chgData name="Masaki Suzuki" userId="2c4feb2ed34ad1a7" providerId="Windows Live" clId="Web-{8BE22AC1-4239-49C0-875F-85E984981B08}" dt="2021-05-07T04:08:47.675" v="687"/>
          <ac:picMkLst>
            <pc:docMk/>
            <pc:sldMk cId="2180529449" sldId="371"/>
            <ac:picMk id="5" creationId="{4C2B375E-93AB-427D-AE42-5015E01ECDF9}"/>
          </ac:picMkLst>
        </pc:picChg>
        <pc:picChg chg="del">
          <ac:chgData name="Masaki Suzuki" userId="2c4feb2ed34ad1a7" providerId="Windows Live" clId="Web-{8BE22AC1-4239-49C0-875F-85E984981B08}" dt="2021-05-07T04:08:54.050" v="693"/>
          <ac:picMkLst>
            <pc:docMk/>
            <pc:sldMk cId="2180529449" sldId="371"/>
            <ac:picMk id="8" creationId="{84CC0104-4435-4F97-BEFA-03DD76FACEC2}"/>
          </ac:picMkLst>
        </pc:picChg>
        <pc:picChg chg="mod">
          <ac:chgData name="Masaki Suzuki" userId="2c4feb2ed34ad1a7" providerId="Windows Live" clId="Web-{8BE22AC1-4239-49C0-875F-85E984981B08}" dt="2021-05-07T04:11:53.616" v="739" actId="1076"/>
          <ac:picMkLst>
            <pc:docMk/>
            <pc:sldMk cId="2180529449" sldId="371"/>
            <ac:picMk id="9" creationId="{7E780605-A0A8-49DA-A5A9-0FA709FBA490}"/>
          </ac:picMkLst>
        </pc:picChg>
        <pc:picChg chg="add mod">
          <ac:chgData name="Masaki Suzuki" userId="2c4feb2ed34ad1a7" providerId="Windows Live" clId="Web-{8BE22AC1-4239-49C0-875F-85E984981B08}" dt="2021-05-07T04:11:39.084" v="732" actId="1076"/>
          <ac:picMkLst>
            <pc:docMk/>
            <pc:sldMk cId="2180529449" sldId="371"/>
            <ac:picMk id="14" creationId="{4333DBBB-741E-4225-BF58-D7010D704B6B}"/>
          </ac:picMkLst>
        </pc:picChg>
      </pc:sldChg>
      <pc:sldChg chg="add replId">
        <pc:chgData name="Masaki Suzuki" userId="2c4feb2ed34ad1a7" providerId="Windows Live" clId="Web-{8BE22AC1-4239-49C0-875F-85E984981B08}" dt="2021-05-07T04:13:25.305" v="789"/>
        <pc:sldMkLst>
          <pc:docMk/>
          <pc:sldMk cId="1838778754" sldId="372"/>
        </pc:sldMkLst>
      </pc:sldChg>
    </pc:docChg>
  </pc:docChgLst>
  <pc:docChgLst>
    <pc:chgData name="Masaki Suzuki" userId="2c4feb2ed34ad1a7" providerId="Windows Live" clId="Web-{CA06AC1C-85A4-4067-99E4-0A179E6B1AF8}"/>
    <pc:docChg chg="modSld">
      <pc:chgData name="Masaki Suzuki" userId="2c4feb2ed34ad1a7" providerId="Windows Live" clId="Web-{CA06AC1C-85A4-4067-99E4-0A179E6B1AF8}" dt="2021-04-13T23:18:16.978" v="1" actId="20577"/>
      <pc:docMkLst>
        <pc:docMk/>
      </pc:docMkLst>
      <pc:sldChg chg="modSp">
        <pc:chgData name="Masaki Suzuki" userId="2c4feb2ed34ad1a7" providerId="Windows Live" clId="Web-{CA06AC1C-85A4-4067-99E4-0A179E6B1AF8}" dt="2021-04-13T23:18:16.978" v="1" actId="20577"/>
        <pc:sldMkLst>
          <pc:docMk/>
          <pc:sldMk cId="0" sldId="256"/>
        </pc:sldMkLst>
        <pc:spChg chg="mod">
          <ac:chgData name="Masaki Suzuki" userId="2c4feb2ed34ad1a7" providerId="Windows Live" clId="Web-{CA06AC1C-85A4-4067-99E4-0A179E6B1AF8}" dt="2021-04-13T23:18:16.978" v="1" actId="20577"/>
          <ac:spMkLst>
            <pc:docMk/>
            <pc:sldMk cId="0" sldId="256"/>
            <ac:spMk id="106" creationId="{00000000-0000-0000-0000-000000000000}"/>
          </ac:spMkLst>
        </pc:spChg>
      </pc:sldChg>
    </pc:docChg>
  </pc:docChgLst>
  <pc:docChgLst>
    <pc:chgData name="ゲスト ユーザー" providerId="Windows Live" clId="Web-{FA67614B-DD3A-4563-B86F-6EC9EE3764C4}"/>
    <pc:docChg chg="addSld modSld">
      <pc:chgData name="ゲスト ユーザー" userId="" providerId="Windows Live" clId="Web-{FA67614B-DD3A-4563-B86F-6EC9EE3764C4}" dt="2021-03-28T06:38:59.608" v="1865" actId="1076"/>
      <pc:docMkLst>
        <pc:docMk/>
      </pc:docMkLst>
      <pc:sldChg chg="modSp">
        <pc:chgData name="ゲスト ユーザー" userId="" providerId="Windows Live" clId="Web-{FA67614B-DD3A-4563-B86F-6EC9EE3764C4}" dt="2021-03-28T04:38:35.894" v="186"/>
        <pc:sldMkLst>
          <pc:docMk/>
          <pc:sldMk cId="0" sldId="264"/>
        </pc:sldMkLst>
        <pc:graphicFrameChg chg="mod modGraphic">
          <ac:chgData name="ゲスト ユーザー" userId="" providerId="Windows Live" clId="Web-{FA67614B-DD3A-4563-B86F-6EC9EE3764C4}" dt="2021-03-28T04:38:35.894" v="186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delSp modSp">
        <pc:chgData name="ゲスト ユーザー" userId="" providerId="Windows Live" clId="Web-{FA67614B-DD3A-4563-B86F-6EC9EE3764C4}" dt="2021-03-28T06:38:59.608" v="1865" actId="1076"/>
        <pc:sldMkLst>
          <pc:docMk/>
          <pc:sldMk cId="0" sldId="266"/>
        </pc:sldMkLst>
        <pc:spChg chg="mod">
          <ac:chgData name="ゲスト ユーザー" userId="" providerId="Windows Live" clId="Web-{FA67614B-DD3A-4563-B86F-6EC9EE3764C4}" dt="2021-03-28T06:34:20.791" v="1829" actId="20577"/>
          <ac:spMkLst>
            <pc:docMk/>
            <pc:sldMk cId="0" sldId="266"/>
            <ac:spMk id="2" creationId="{B0ED5645-CD98-4538-83F6-DE7E446E73FC}"/>
          </ac:spMkLst>
        </pc:spChg>
        <pc:spChg chg="mod">
          <ac:chgData name="ゲスト ユーザー" userId="" providerId="Windows Live" clId="Web-{FA67614B-DD3A-4563-B86F-6EC9EE3764C4}" dt="2021-03-28T06:35:34.933" v="1840" actId="20577"/>
          <ac:spMkLst>
            <pc:docMk/>
            <pc:sldMk cId="0" sldId="266"/>
            <ac:spMk id="3" creationId="{B2C0A272-8324-43AD-97D9-29FDE43E74B6}"/>
          </ac:spMkLst>
        </pc:spChg>
        <pc:spChg chg="del">
          <ac:chgData name="ゲスト ユーザー" userId="" providerId="Windows Live" clId="Web-{FA67614B-DD3A-4563-B86F-6EC9EE3764C4}" dt="2021-03-28T06:34:31.775" v="1832"/>
          <ac:spMkLst>
            <pc:docMk/>
            <pc:sldMk cId="0" sldId="266"/>
            <ac:spMk id="5" creationId="{B2F655E2-832D-4AA5-A1C6-1E28CC370559}"/>
          </ac:spMkLst>
        </pc:spChg>
        <pc:spChg chg="del">
          <ac:chgData name="ゲスト ユーザー" userId="" providerId="Windows Live" clId="Web-{FA67614B-DD3A-4563-B86F-6EC9EE3764C4}" dt="2021-03-28T06:34:37.963" v="1835"/>
          <ac:spMkLst>
            <pc:docMk/>
            <pc:sldMk cId="0" sldId="266"/>
            <ac:spMk id="7" creationId="{0EA34A95-2067-45C7-91CE-71AB9C77BE80}"/>
          </ac:spMkLst>
        </pc:spChg>
        <pc:spChg chg="add mod">
          <ac:chgData name="ゲスト ユーザー" userId="" providerId="Windows Live" clId="Web-{FA67614B-DD3A-4563-B86F-6EC9EE3764C4}" dt="2021-03-28T06:38:25.811" v="1858" actId="1076"/>
          <ac:spMkLst>
            <pc:docMk/>
            <pc:sldMk cId="0" sldId="266"/>
            <ac:spMk id="11" creationId="{CDEFB548-5283-4DD9-A82B-DCC895524B26}"/>
          </ac:spMkLst>
        </pc:spChg>
        <pc:spChg chg="del">
          <ac:chgData name="ゲスト ユーザー" userId="" providerId="Windows Live" clId="Web-{FA67614B-DD3A-4563-B86F-6EC9EE3764C4}" dt="2021-03-28T06:34:33.869" v="1833"/>
          <ac:spMkLst>
            <pc:docMk/>
            <pc:sldMk cId="0" sldId="266"/>
            <ac:spMk id="12" creationId="{19351962-200A-47CA-84D9-60CFB93A7B5E}"/>
          </ac:spMkLst>
        </pc:spChg>
        <pc:spChg chg="add mod">
          <ac:chgData name="ゲスト ユーザー" userId="" providerId="Windows Live" clId="Web-{FA67614B-DD3A-4563-B86F-6EC9EE3764C4}" dt="2021-03-28T06:38:42.952" v="1863" actId="1076"/>
          <ac:spMkLst>
            <pc:docMk/>
            <pc:sldMk cId="0" sldId="266"/>
            <ac:spMk id="17" creationId="{9E01E55E-EAB6-40D5-B05C-4A93882E78A6}"/>
          </ac:spMkLst>
        </pc:spChg>
        <pc:picChg chg="del">
          <ac:chgData name="ゲスト ユーザー" userId="" providerId="Windows Live" clId="Web-{FA67614B-DD3A-4563-B86F-6EC9EE3764C4}" dt="2021-03-28T06:34:36.822" v="1834"/>
          <ac:picMkLst>
            <pc:docMk/>
            <pc:sldMk cId="0" sldId="266"/>
            <ac:picMk id="4" creationId="{EE188207-E15A-484F-BA4F-F16A94E79743}"/>
          </ac:picMkLst>
        </pc:picChg>
        <pc:picChg chg="del">
          <ac:chgData name="ゲスト ユーザー" userId="" providerId="Windows Live" clId="Web-{FA67614B-DD3A-4563-B86F-6EC9EE3764C4}" dt="2021-03-28T06:34:38.494" v="1836"/>
          <ac:picMkLst>
            <pc:docMk/>
            <pc:sldMk cId="0" sldId="266"/>
            <ac:picMk id="6" creationId="{C4CE73CB-6821-47EA-AFCA-77514C4C1015}"/>
          </ac:picMkLst>
        </pc:picChg>
        <pc:picChg chg="add del mod">
          <ac:chgData name="ゲスト ユーザー" userId="" providerId="Windows Live" clId="Web-{FA67614B-DD3A-4563-B86F-6EC9EE3764C4}" dt="2021-03-28T06:37:18.716" v="1843"/>
          <ac:picMkLst>
            <pc:docMk/>
            <pc:sldMk cId="0" sldId="266"/>
            <ac:picMk id="8" creationId="{388F0F58-5678-4E48-BD6C-CF81B9C06831}"/>
          </ac:picMkLst>
        </pc:picChg>
        <pc:picChg chg="add mod">
          <ac:chgData name="ゲスト ユーザー" userId="" providerId="Windows Live" clId="Web-{FA67614B-DD3A-4563-B86F-6EC9EE3764C4}" dt="2021-03-28T06:37:53.138" v="1851" actId="1076"/>
          <ac:picMkLst>
            <pc:docMk/>
            <pc:sldMk cId="0" sldId="266"/>
            <ac:picMk id="9" creationId="{82F62D62-AF89-4BFA-AEA1-53C10C406EE5}"/>
          </ac:picMkLst>
        </pc:picChg>
        <pc:picChg chg="add mod">
          <ac:chgData name="ゲスト ユーザー" userId="" providerId="Windows Live" clId="Web-{FA67614B-DD3A-4563-B86F-6EC9EE3764C4}" dt="2021-03-28T06:38:40.155" v="1862" actId="14100"/>
          <ac:picMkLst>
            <pc:docMk/>
            <pc:sldMk cId="0" sldId="266"/>
            <ac:picMk id="10" creationId="{0FEF1993-0C40-483B-A1DB-7DF64662D152}"/>
          </ac:picMkLst>
        </pc:picChg>
        <pc:picChg chg="add mod">
          <ac:chgData name="ゲスト ユーザー" userId="" providerId="Windows Live" clId="Web-{FA67614B-DD3A-4563-B86F-6EC9EE3764C4}" dt="2021-03-28T06:38:59.608" v="1865" actId="1076"/>
          <ac:picMkLst>
            <pc:docMk/>
            <pc:sldMk cId="0" sldId="266"/>
            <ac:picMk id="13" creationId="{B815EFF8-45F0-4D20-B334-13D6257FE1ED}"/>
          </ac:picMkLst>
        </pc:picChg>
        <pc:picChg chg="mod">
          <ac:chgData name="ゲスト ユーザー" userId="" providerId="Windows Live" clId="Web-{FA67614B-DD3A-4563-B86F-6EC9EE3764C4}" dt="2021-03-28T06:34:24.603" v="1830" actId="1076"/>
          <ac:picMkLst>
            <pc:docMk/>
            <pc:sldMk cId="0" sldId="266"/>
            <ac:picMk id="253" creationId="{00000000-0000-0000-0000-000000000000}"/>
          </ac:picMkLst>
        </pc:picChg>
      </pc:sldChg>
      <pc:sldChg chg="modSp">
        <pc:chgData name="ゲスト ユーザー" userId="" providerId="Windows Live" clId="Web-{FA67614B-DD3A-4563-B86F-6EC9EE3764C4}" dt="2021-03-28T04:27:33.667" v="13" actId="20577"/>
        <pc:sldMkLst>
          <pc:docMk/>
          <pc:sldMk cId="170404140" sldId="364"/>
        </pc:sldMkLst>
        <pc:spChg chg="mod">
          <ac:chgData name="ゲスト ユーザー" userId="" providerId="Windows Live" clId="Web-{FA67614B-DD3A-4563-B86F-6EC9EE3764C4}" dt="2021-03-28T04:27:29.183" v="9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27:33.667" v="13" actId="20577"/>
          <ac:spMkLst>
            <pc:docMk/>
            <pc:sldMk cId="170404140" sldId="364"/>
            <ac:spMk id="4" creationId="{83B0A878-393B-46A3-903D-A7B604038F61}"/>
          </ac:spMkLst>
        </pc:spChg>
      </pc:sldChg>
      <pc:sldChg chg="modSp">
        <pc:chgData name="ゲスト ユーザー" userId="" providerId="Windows Live" clId="Web-{FA67614B-DD3A-4563-B86F-6EC9EE3764C4}" dt="2021-03-28T04:29:21.934" v="14" actId="20577"/>
        <pc:sldMkLst>
          <pc:docMk/>
          <pc:sldMk cId="2927455972" sldId="368"/>
        </pc:sldMkLst>
        <pc:spChg chg="mod">
          <ac:chgData name="ゲスト ユーザー" userId="" providerId="Windows Live" clId="Web-{FA67614B-DD3A-4563-B86F-6EC9EE3764C4}" dt="2021-03-28T04:29:21.934" v="14" actId="20577"/>
          <ac:spMkLst>
            <pc:docMk/>
            <pc:sldMk cId="2927455972" sldId="368"/>
            <ac:spMk id="3" creationId="{3CB21E07-D58C-456C-86C7-C3C437854117}"/>
          </ac:spMkLst>
        </pc:spChg>
      </pc:sldChg>
      <pc:sldChg chg="modSp">
        <pc:chgData name="ゲスト ユーザー" userId="" providerId="Windows Live" clId="Web-{FA67614B-DD3A-4563-B86F-6EC9EE3764C4}" dt="2021-03-28T04:30:26.622" v="15" actId="20577"/>
        <pc:sldMkLst>
          <pc:docMk/>
          <pc:sldMk cId="785968945" sldId="377"/>
        </pc:sldMkLst>
        <pc:spChg chg="mod">
          <ac:chgData name="ゲスト ユーザー" userId="" providerId="Windows Live" clId="Web-{FA67614B-DD3A-4563-B86F-6EC9EE3764C4}" dt="2021-03-28T04:30:26.622" v="15" actId="20577"/>
          <ac:spMkLst>
            <pc:docMk/>
            <pc:sldMk cId="785968945" sldId="377"/>
            <ac:spMk id="4" creationId="{83B0A878-393B-46A3-903D-A7B604038F61}"/>
          </ac:spMkLst>
        </pc:spChg>
      </pc:sldChg>
      <pc:sldChg chg="addSp modSp">
        <pc:chgData name="ゲスト ユーザー" userId="" providerId="Windows Live" clId="Web-{FA67614B-DD3A-4563-B86F-6EC9EE3764C4}" dt="2021-03-28T04:33:40.172" v="35" actId="20577"/>
        <pc:sldMkLst>
          <pc:docMk/>
          <pc:sldMk cId="697717040" sldId="379"/>
        </pc:sldMkLst>
        <pc:spChg chg="mod">
          <ac:chgData name="ゲスト ユーザー" userId="" providerId="Windows Live" clId="Web-{FA67614B-DD3A-4563-B86F-6EC9EE3764C4}" dt="2021-03-28T04:32:06.124" v="24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4:33:40.172" v="35" actId="20577"/>
          <ac:spMkLst>
            <pc:docMk/>
            <pc:sldMk cId="697717040" sldId="379"/>
            <ac:spMk id="5" creationId="{B0E6E3D1-B715-45EA-BDDB-E0B004C4D89E}"/>
          </ac:spMkLst>
        </pc:spChg>
      </pc:sldChg>
      <pc:sldChg chg="addSp delSp modSp">
        <pc:chgData name="ゲスト ユーザー" userId="" providerId="Windows Live" clId="Web-{FA67614B-DD3A-4563-B86F-6EC9EE3764C4}" dt="2021-03-28T04:33:27.422" v="32"/>
        <pc:sldMkLst>
          <pc:docMk/>
          <pc:sldMk cId="487441661" sldId="380"/>
        </pc:sldMkLst>
        <pc:spChg chg="mod">
          <ac:chgData name="ゲスト ユーザー" userId="" providerId="Windows Live" clId="Web-{FA67614B-DD3A-4563-B86F-6EC9EE3764C4}" dt="2021-03-28T04:32:35.702" v="27" actId="20577"/>
          <ac:spMkLst>
            <pc:docMk/>
            <pc:sldMk cId="487441661" sldId="380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33:27.422" v="32"/>
          <ac:spMkLst>
            <pc:docMk/>
            <pc:sldMk cId="487441661" sldId="380"/>
            <ac:spMk id="5" creationId="{26DC71F7-CCB0-4EBE-96F0-E7848CCF68AA}"/>
          </ac:spMkLst>
        </pc:spChg>
        <pc:picChg chg="mod">
          <ac:chgData name="ゲスト ユーザー" userId="" providerId="Windows Live" clId="Web-{FA67614B-DD3A-4563-B86F-6EC9EE3764C4}" dt="2021-03-28T04:33:16.578" v="28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addSp delSp modSp add replId">
        <pc:chgData name="ゲスト ユーザー" userId="" providerId="Windows Live" clId="Web-{FA67614B-DD3A-4563-B86F-6EC9EE3764C4}" dt="2021-03-28T04:39:09.113" v="191" actId="14100"/>
        <pc:sldMkLst>
          <pc:docMk/>
          <pc:sldMk cId="2238051154" sldId="381"/>
        </pc:sldMkLst>
        <pc:spChg chg="mod">
          <ac:chgData name="ゲスト ユーザー" userId="" providerId="Windows Live" clId="Web-{FA67614B-DD3A-4563-B86F-6EC9EE3764C4}" dt="2021-03-28T04:39:09.113" v="191" actId="14100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39:05.597" v="190" actId="14100"/>
          <ac:spMkLst>
            <pc:docMk/>
            <pc:sldMk cId="2238051154" sldId="381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6:47.174" v="159" actId="20577"/>
          <ac:spMkLst>
            <pc:docMk/>
            <pc:sldMk cId="2238051154" sldId="381"/>
            <ac:spMk id="233" creationId="{00000000-0000-0000-0000-000000000000}"/>
          </ac:spMkLst>
        </pc:spChg>
        <pc:graphicFrameChg chg="add del mod modGraphic">
          <ac:chgData name="ゲスト ユーザー" userId="" providerId="Windows Live" clId="Web-{FA67614B-DD3A-4563-B86F-6EC9EE3764C4}" dt="2021-03-28T04:38:49.425" v="187"/>
          <ac:graphicFrameMkLst>
            <pc:docMk/>
            <pc:sldMk cId="2238051154" sldId="381"/>
            <ac:graphicFrameMk id="5" creationId="{89EF36C9-938E-4293-9262-DD2445CE5B2E}"/>
          </ac:graphicFrameMkLst>
        </pc:graphicFrameChg>
        <pc:graphicFrameChg chg="add mod">
          <ac:chgData name="ゲスト ユーザー" userId="" providerId="Windows Live" clId="Web-{FA67614B-DD3A-4563-B86F-6EC9EE3764C4}" dt="2021-03-28T04:39:01.957" v="189" actId="1076"/>
          <ac:graphicFrameMkLst>
            <pc:docMk/>
            <pc:sldMk cId="2238051154" sldId="381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34:52.860" v="41" actId="1076"/>
          <ac:picMkLst>
            <pc:docMk/>
            <pc:sldMk cId="2238051154" sldId="38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4:36:17.174" v="138"/>
          <ac:picMkLst>
            <pc:docMk/>
            <pc:sldMk cId="2238051154" sldId="381"/>
            <ac:picMk id="6" creationId="{39CE1179-9CDB-4551-95F1-2EC6E3767F42}"/>
          </ac:picMkLst>
        </pc:picChg>
        <pc:picChg chg="mod">
          <ac:chgData name="ゲスト ユーザー" userId="" providerId="Windows Live" clId="Web-{FA67614B-DD3A-4563-B86F-6EC9EE3764C4}" dt="2021-03-28T04:34:47.501" v="39" actId="1076"/>
          <ac:picMkLst>
            <pc:docMk/>
            <pc:sldMk cId="2238051154" sldId="38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9:51.760" v="704" actId="20577"/>
        <pc:sldMkLst>
          <pc:docMk/>
          <pc:sldMk cId="3960506076" sldId="382"/>
        </pc:sldMkLst>
        <pc:spChg chg="mod">
          <ac:chgData name="ゲスト ユーザー" userId="" providerId="Windows Live" clId="Web-{FA67614B-DD3A-4563-B86F-6EC9EE3764C4}" dt="2021-03-28T05:29:51.760" v="704" actId="20577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27:22.805" v="690" actId="1076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9:57.332" v="232" actId="20577"/>
          <ac:spMkLst>
            <pc:docMk/>
            <pc:sldMk cId="3960506076" sldId="382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0:15.676" v="239"/>
          <ac:graphicFrameMkLst>
            <pc:docMk/>
            <pc:sldMk cId="3960506076" sldId="382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40:01.333" v="234" actId="1076"/>
          <ac:picMkLst>
            <pc:docMk/>
            <pc:sldMk cId="3960506076" sldId="38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29:48.307" v="703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FA67614B-DD3A-4563-B86F-6EC9EE3764C4}" dt="2021-03-28T04:40:13.551" v="238" actId="1076"/>
          <ac:picMkLst>
            <pc:docMk/>
            <pc:sldMk cId="3960506076" sldId="38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4:43:35.913" v="307"/>
        <pc:sldMkLst>
          <pc:docMk/>
          <pc:sldMk cId="1458330479" sldId="383"/>
        </pc:sldMkLst>
        <pc:spChg chg="mod">
          <ac:chgData name="ゲスト ユーザー" userId="" providerId="Windows Live" clId="Web-{FA67614B-DD3A-4563-B86F-6EC9EE3764C4}" dt="2021-03-28T04:42:58.522" v="302" actId="20577"/>
          <ac:spMkLst>
            <pc:docMk/>
            <pc:sldMk cId="1458330479" sldId="383"/>
            <ac:spMk id="3" creationId="{3CB21E07-D58C-456C-86C7-C3C437854117}"/>
          </ac:spMkLst>
        </pc:spChg>
        <pc:spChg chg="del mod">
          <ac:chgData name="ゲスト ユーザー" userId="" providerId="Windows Live" clId="Web-{FA67614B-DD3A-4563-B86F-6EC9EE3764C4}" dt="2021-03-28T04:43:34.148" v="306"/>
          <ac:spMkLst>
            <pc:docMk/>
            <pc:sldMk cId="1458330479" sldId="383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42:03.803" v="251" actId="20577"/>
          <ac:spMkLst>
            <pc:docMk/>
            <pc:sldMk cId="1458330479" sldId="383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3:00.788" v="303"/>
          <ac:graphicFrameMkLst>
            <pc:docMk/>
            <pc:sldMk cId="1458330479" sldId="383"/>
            <ac:graphicFrameMk id="7" creationId="{B4E9C74A-1458-4C8F-8F66-286100D3FB10}"/>
          </ac:graphicFrameMkLst>
        </pc:graphicFrameChg>
        <pc:picChg chg="del mod">
          <ac:chgData name="ゲスト ユーザー" userId="" providerId="Windows Live" clId="Web-{FA67614B-DD3A-4563-B86F-6EC9EE3764C4}" dt="2021-03-28T04:43:35.913" v="307"/>
          <ac:picMkLst>
            <pc:docMk/>
            <pc:sldMk cId="1458330479" sldId="383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4:43:30.757" v="305" actId="1076"/>
          <ac:picMkLst>
            <pc:docMk/>
            <pc:sldMk cId="1458330479" sldId="383"/>
            <ac:picMk id="5" creationId="{CEA8F272-A7A7-4202-8A4E-7F94C3ED6AA4}"/>
          </ac:picMkLst>
        </pc:picChg>
        <pc:picChg chg="mod">
          <ac:chgData name="ゲスト ユーザー" userId="" providerId="Windows Live" clId="Web-{FA67614B-DD3A-4563-B86F-6EC9EE3764C4}" dt="2021-03-28T04:42:10.350" v="253" actId="1076"/>
          <ac:picMkLst>
            <pc:docMk/>
            <pc:sldMk cId="1458330479" sldId="383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6:45.866" v="650" actId="20577"/>
        <pc:sldMkLst>
          <pc:docMk/>
          <pc:sldMk cId="2825057280" sldId="384"/>
        </pc:sldMkLst>
        <pc:spChg chg="mod">
          <ac:chgData name="ゲスト ユーザー" userId="" providerId="Windows Live" clId="Web-{FA67614B-DD3A-4563-B86F-6EC9EE3764C4}" dt="2021-03-28T04:51:52.908" v="509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FA67614B-DD3A-4563-B86F-6EC9EE3764C4}" dt="2021-03-28T05:26:45.866" v="650" actId="20577"/>
          <ac:spMkLst>
            <pc:docMk/>
            <pc:sldMk cId="2825057280" sldId="384"/>
            <ac:spMk id="7" creationId="{C7256FD4-52DD-4890-960E-383CB3076138}"/>
          </ac:spMkLst>
        </pc:spChg>
        <pc:spChg chg="mod">
          <ac:chgData name="ゲスト ユーザー" userId="" providerId="Windows Live" clId="Web-{FA67614B-DD3A-4563-B86F-6EC9EE3764C4}" dt="2021-03-28T04:44:38.867" v="343" actId="20577"/>
          <ac:spMkLst>
            <pc:docMk/>
            <pc:sldMk cId="2825057280" sldId="384"/>
            <ac:spMk id="233" creationId="{00000000-0000-0000-0000-000000000000}"/>
          </ac:spMkLst>
        </pc:spChg>
        <pc:picChg chg="add mod">
          <ac:chgData name="ゲスト ユーザー" userId="" providerId="Windows Live" clId="Web-{FA67614B-DD3A-4563-B86F-6EC9EE3764C4}" dt="2021-03-28T04:50:23.137" v="485" actId="14100"/>
          <ac:picMkLst>
            <pc:docMk/>
            <pc:sldMk cId="2825057280" sldId="384"/>
            <ac:picMk id="2" creationId="{330F5885-D065-45DE-97AF-C0CA11F636DE}"/>
          </ac:picMkLst>
        </pc:picChg>
        <pc:picChg chg="add mod">
          <ac:chgData name="ゲスト ユーザー" userId="" providerId="Windows Live" clId="Web-{FA67614B-DD3A-4563-B86F-6EC9EE3764C4}" dt="2021-03-28T04:51:23.736" v="497" actId="1076"/>
          <ac:picMkLst>
            <pc:docMk/>
            <pc:sldMk cId="2825057280" sldId="384"/>
            <ac:picMk id="4" creationId="{964C7C61-E635-47ED-A6FE-CF36FEECC185}"/>
          </ac:picMkLst>
        </pc:picChg>
        <pc:picChg chg="del">
          <ac:chgData name="ゲスト ユーザー" userId="" providerId="Windows Live" clId="Web-{FA67614B-DD3A-4563-B86F-6EC9EE3764C4}" dt="2021-03-28T04:45:41.415" v="416"/>
          <ac:picMkLst>
            <pc:docMk/>
            <pc:sldMk cId="2825057280" sldId="384"/>
            <ac:picMk id="5" creationId="{CEA8F272-A7A7-4202-8A4E-7F94C3ED6AA4}"/>
          </ac:picMkLst>
        </pc:picChg>
      </pc:sldChg>
      <pc:sldChg chg="addSp delSp modSp add replId">
        <pc:chgData name="ゲスト ユーザー" userId="" providerId="Windows Live" clId="Web-{FA67614B-DD3A-4563-B86F-6EC9EE3764C4}" dt="2021-03-28T04:51:04.189" v="493"/>
        <pc:sldMkLst>
          <pc:docMk/>
          <pc:sldMk cId="2882285039" sldId="385"/>
        </pc:sldMkLst>
        <pc:spChg chg="mod">
          <ac:chgData name="ゲスト ユーザー" userId="" providerId="Windows Live" clId="Web-{FA67614B-DD3A-4563-B86F-6EC9EE3764C4}" dt="2021-03-28T04:48:39.823" v="478" actId="20577"/>
          <ac:spMkLst>
            <pc:docMk/>
            <pc:sldMk cId="2882285039" sldId="385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51:02.548" v="492"/>
          <ac:spMkLst>
            <pc:docMk/>
            <pc:sldMk cId="2882285039" sldId="385"/>
            <ac:spMk id="8" creationId="{BA022F5E-FCE9-4600-960B-AB9647B3E573}"/>
          </ac:spMkLst>
        </pc:spChg>
        <pc:picChg chg="add del mod">
          <ac:chgData name="ゲスト ユーザー" userId="" providerId="Windows Live" clId="Web-{FA67614B-DD3A-4563-B86F-6EC9EE3764C4}" dt="2021-03-28T04:48:02.244" v="452"/>
          <ac:picMkLst>
            <pc:docMk/>
            <pc:sldMk cId="2882285039" sldId="385"/>
            <ac:picMk id="2" creationId="{4F6E8D15-ABEA-44E0-BBAF-B36BF515D384}"/>
          </ac:picMkLst>
        </pc:picChg>
        <pc:picChg chg="add del mod">
          <ac:chgData name="ゲスト ユーザー" userId="" providerId="Windows Live" clId="Web-{FA67614B-DD3A-4563-B86F-6EC9EE3764C4}" dt="2021-03-28T04:49:07.573" v="479"/>
          <ac:picMkLst>
            <pc:docMk/>
            <pc:sldMk cId="2882285039" sldId="385"/>
            <ac:picMk id="4" creationId="{7AB8BB22-CCBF-4D83-A58C-1F85D7A864ED}"/>
          </ac:picMkLst>
        </pc:picChg>
        <pc:picChg chg="del">
          <ac:chgData name="ゲスト ユーザー" userId="" providerId="Windows Live" clId="Web-{FA67614B-DD3A-4563-B86F-6EC9EE3764C4}" dt="2021-03-28T04:46:16.571" v="418"/>
          <ac:picMkLst>
            <pc:docMk/>
            <pc:sldMk cId="2882285039" sldId="385"/>
            <ac:picMk id="5" creationId="{CEA8F272-A7A7-4202-8A4E-7F94C3ED6AA4}"/>
          </ac:picMkLst>
        </pc:picChg>
        <pc:picChg chg="add mod">
          <ac:chgData name="ゲスト ユーザー" userId="" providerId="Windows Live" clId="Web-{FA67614B-DD3A-4563-B86F-6EC9EE3764C4}" dt="2021-03-28T04:49:12.980" v="482" actId="14100"/>
          <ac:picMkLst>
            <pc:docMk/>
            <pc:sldMk cId="2882285039" sldId="385"/>
            <ac:picMk id="6" creationId="{20FB7941-130E-443F-A555-36E2B765F6C6}"/>
          </ac:picMkLst>
        </pc:picChg>
        <pc:picChg chg="add del mod">
          <ac:chgData name="ゲスト ユーザー" userId="" providerId="Windows Live" clId="Web-{FA67614B-DD3A-4563-B86F-6EC9EE3764C4}" dt="2021-03-28T04:51:04.189" v="493"/>
          <ac:picMkLst>
            <pc:docMk/>
            <pc:sldMk cId="2882285039" sldId="385"/>
            <ac:picMk id="7" creationId="{A352CB9E-5B10-457C-B9A9-3DDD6C3965E9}"/>
          </ac:picMkLst>
        </pc:picChg>
      </pc:sldChg>
      <pc:sldChg chg="addSp delSp modSp add replId">
        <pc:chgData name="ゲスト ユーザー" userId="" providerId="Windows Live" clId="Web-{FA67614B-DD3A-4563-B86F-6EC9EE3764C4}" dt="2021-03-28T06:26:11.329" v="1697" actId="1076"/>
        <pc:sldMkLst>
          <pc:docMk/>
          <pc:sldMk cId="1763923060" sldId="386"/>
        </pc:sldMkLst>
        <pc:spChg chg="mod">
          <ac:chgData name="ゲスト ユーザー" userId="" providerId="Windows Live" clId="Web-{FA67614B-DD3A-4563-B86F-6EC9EE3764C4}" dt="2021-03-28T05:32:02.263" v="769" actId="20577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1:43.309" v="755" actId="20577"/>
          <ac:spMkLst>
            <pc:docMk/>
            <pc:sldMk cId="1763923060" sldId="386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5:58.017" v="1695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FA67614B-DD3A-4563-B86F-6EC9EE3764C4}" dt="2021-03-28T05:35:53.032" v="793" actId="20577"/>
          <ac:spMkLst>
            <pc:docMk/>
            <pc:sldMk cId="1763923060" sldId="386"/>
            <ac:spMk id="233" creationId="{00000000-0000-0000-0000-000000000000}"/>
          </ac:spMkLst>
        </pc:spChg>
        <pc:picChg chg="del">
          <ac:chgData name="ゲスト ユーザー" userId="" providerId="Windows Live" clId="Web-{FA67614B-DD3A-4563-B86F-6EC9EE3764C4}" dt="2021-03-28T05:32:04.450" v="770"/>
          <ac:picMkLst>
            <pc:docMk/>
            <pc:sldMk cId="1763923060" sldId="386"/>
            <ac:picMk id="5" creationId="{8ADE8B73-6005-47C0-B622-21D246B73D25}"/>
          </ac:picMkLst>
        </pc:picChg>
        <pc:picChg chg="add del mod">
          <ac:chgData name="ゲスト ユーザー" userId="" providerId="Windows Live" clId="Web-{FA67614B-DD3A-4563-B86F-6EC9EE3764C4}" dt="2021-03-28T06:25:13.078" v="1689"/>
          <ac:picMkLst>
            <pc:docMk/>
            <pc:sldMk cId="1763923060" sldId="386"/>
            <ac:picMk id="6" creationId="{318E34E7-40C2-4A16-9039-CE49FA415868}"/>
          </ac:picMkLst>
        </pc:picChg>
        <pc:picChg chg="add mod ord">
          <ac:chgData name="ゲスト ユーザー" userId="" providerId="Windows Live" clId="Web-{FA67614B-DD3A-4563-B86F-6EC9EE3764C4}" dt="2021-03-28T06:25:50.454" v="1693"/>
          <ac:picMkLst>
            <pc:docMk/>
            <pc:sldMk cId="1763923060" sldId="386"/>
            <ac:picMk id="8" creationId="{7D1A0E81-FD11-407C-BEB6-E47F9A143F40}"/>
          </ac:picMkLst>
        </pc:picChg>
        <pc:picChg chg="add mod">
          <ac:chgData name="ゲスト ユーザー" userId="" providerId="Windows Live" clId="Web-{FA67614B-DD3A-4563-B86F-6EC9EE3764C4}" dt="2021-03-28T06:26:11.329" v="1697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 add replId">
        <pc:chgData name="ゲスト ユーザー" userId="" providerId="Windows Live" clId="Web-{FA67614B-DD3A-4563-B86F-6EC9EE3764C4}" dt="2021-03-28T06:27:11.752" v="1710" actId="1076"/>
        <pc:sldMkLst>
          <pc:docMk/>
          <pc:sldMk cId="2804857496" sldId="387"/>
        </pc:sldMkLst>
        <pc:spChg chg="mod">
          <ac:chgData name="ゲスト ユーザー" userId="" providerId="Windows Live" clId="Web-{FA67614B-DD3A-4563-B86F-6EC9EE3764C4}" dt="2021-03-28T05:38:49.535" v="916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9:16.957" v="950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6:56.299" v="1706" actId="1076"/>
          <ac:spMkLst>
            <pc:docMk/>
            <pc:sldMk cId="2804857496" sldId="387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39:47.536" v="964" actId="20577"/>
          <ac:spMkLst>
            <pc:docMk/>
            <pc:sldMk cId="2804857496" sldId="387"/>
            <ac:spMk id="233" creationId="{00000000-0000-0000-0000-000000000000}"/>
          </ac:spMkLst>
        </pc:spChg>
        <pc:picChg chg="add del mod">
          <ac:chgData name="ゲスト ユーザー" userId="" providerId="Windows Live" clId="Web-{FA67614B-DD3A-4563-B86F-6EC9EE3764C4}" dt="2021-03-28T05:37:08.330" v="884"/>
          <ac:picMkLst>
            <pc:docMk/>
            <pc:sldMk cId="2804857496" sldId="387"/>
            <ac:picMk id="5" creationId="{CEEC6A1E-249F-4B47-83AD-FEA8526356BA}"/>
          </ac:picMkLst>
        </pc:picChg>
        <pc:picChg chg="del">
          <ac:chgData name="ゲスト ユーザー" userId="" providerId="Windows Live" clId="Web-{FA67614B-DD3A-4563-B86F-6EC9EE3764C4}" dt="2021-03-28T05:35:25.282" v="776"/>
          <ac:picMkLst>
            <pc:docMk/>
            <pc:sldMk cId="2804857496" sldId="387"/>
            <ac:picMk id="6" creationId="{318E34E7-40C2-4A16-9039-CE49FA415868}"/>
          </ac:picMkLst>
        </pc:picChg>
        <pc:picChg chg="add del mod">
          <ac:chgData name="ゲスト ユーザー" userId="" providerId="Windows Live" clId="Web-{FA67614B-DD3A-4563-B86F-6EC9EE3764C4}" dt="2021-03-28T06:26:21.314" v="1698"/>
          <ac:picMkLst>
            <pc:docMk/>
            <pc:sldMk cId="2804857496" sldId="387"/>
            <ac:picMk id="7" creationId="{4ACBA609-75E1-475E-8885-3DE2A2D1B0AC}"/>
          </ac:picMkLst>
        </pc:picChg>
        <pc:picChg chg="add mod ord">
          <ac:chgData name="ゲスト ユーザー" userId="" providerId="Windows Live" clId="Web-{FA67614B-DD3A-4563-B86F-6EC9EE3764C4}" dt="2021-03-28T06:26:44.861" v="1702"/>
          <ac:picMkLst>
            <pc:docMk/>
            <pc:sldMk cId="2804857496" sldId="387"/>
            <ac:picMk id="9" creationId="{21208DF8-D01B-4113-A0FD-531AB2986295}"/>
          </ac:picMkLst>
        </pc:picChg>
        <pc:picChg chg="add mod">
          <ac:chgData name="ゲスト ユーザー" userId="" providerId="Windows Live" clId="Web-{FA67614B-DD3A-4563-B86F-6EC9EE3764C4}" dt="2021-03-28T06:27:11.752" v="1710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 add replId">
        <pc:chgData name="ゲスト ユーザー" userId="" providerId="Windows Live" clId="Web-{FA67614B-DD3A-4563-B86F-6EC9EE3764C4}" dt="2021-03-28T05:46:12.966" v="1115" actId="20577"/>
        <pc:sldMkLst>
          <pc:docMk/>
          <pc:sldMk cId="2958665779" sldId="388"/>
        </pc:sldMkLst>
        <pc:spChg chg="mod">
          <ac:chgData name="ゲスト ユーザー" userId="" providerId="Windows Live" clId="Web-{FA67614B-DD3A-4563-B86F-6EC9EE3764C4}" dt="2021-03-28T05:45:37.809" v="10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44:48.963" v="1041" actId="20577"/>
          <ac:spMkLst>
            <pc:docMk/>
            <pc:sldMk cId="2958665779" sldId="388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5:43:42.603" v="979"/>
          <ac:spMkLst>
            <pc:docMk/>
            <pc:sldMk cId="2958665779" sldId="388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46:12.966" v="1115" actId="20577"/>
          <ac:spMkLst>
            <pc:docMk/>
            <pc:sldMk cId="2958665779" sldId="388"/>
            <ac:spMk id="233" creationId="{00000000-0000-0000-0000-000000000000}"/>
          </ac:spMkLst>
        </pc:spChg>
        <pc:picChg chg="mod">
          <ac:chgData name="ゲスト ユーザー" userId="" providerId="Windows Live" clId="Web-{FA67614B-DD3A-4563-B86F-6EC9EE3764C4}" dt="2021-03-28T05:45:45.621" v="1094" actId="1076"/>
          <ac:picMkLst>
            <pc:docMk/>
            <pc:sldMk cId="2958665779" sldId="388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43:47.368" v="980" actId="1076"/>
          <ac:picMkLst>
            <pc:docMk/>
            <pc:sldMk cId="2958665779" sldId="388"/>
            <ac:picMk id="5" creationId="{85AE314B-3EC4-4A1B-BF5D-29145C2A4C1F}"/>
          </ac:picMkLst>
        </pc:picChg>
        <pc:picChg chg="del">
          <ac:chgData name="ゲスト ユーザー" userId="" providerId="Windows Live" clId="Web-{FA67614B-DD3A-4563-B86F-6EC9EE3764C4}" dt="2021-03-28T05:43:28.181" v="975"/>
          <ac:picMkLst>
            <pc:docMk/>
            <pc:sldMk cId="2958665779" sldId="388"/>
            <ac:picMk id="7" creationId="{4ACBA609-75E1-475E-8885-3DE2A2D1B0AC}"/>
          </ac:picMkLst>
        </pc:picChg>
        <pc:picChg chg="mod">
          <ac:chgData name="ゲスト ユーザー" userId="" providerId="Windows Live" clId="Web-{FA67614B-DD3A-4563-B86F-6EC9EE3764C4}" dt="2021-03-28T05:45:42.168" v="1092" actId="14100"/>
          <ac:picMkLst>
            <pc:docMk/>
            <pc:sldMk cId="2958665779" sldId="38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8:24.847" v="1724" actId="14100"/>
        <pc:sldMkLst>
          <pc:docMk/>
          <pc:sldMk cId="4013167309" sldId="389"/>
        </pc:sldMkLst>
        <pc:spChg chg="mod">
          <ac:chgData name="ゲスト ユーザー" userId="" providerId="Windows Live" clId="Web-{FA67614B-DD3A-4563-B86F-6EC9EE3764C4}" dt="2021-03-28T06:28:00.784" v="1718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50:53.205" v="1285" actId="20577"/>
          <ac:spMkLst>
            <pc:docMk/>
            <pc:sldMk cId="4013167309" sldId="38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8:24.847" v="1724" actId="14100"/>
          <ac:spMkLst>
            <pc:docMk/>
            <pc:sldMk cId="4013167309" sldId="389"/>
            <ac:spMk id="8" creationId="{A293A60F-4E7C-46E9-897A-42C3D9EBD7F4}"/>
          </ac:spMkLst>
        </pc:spChg>
        <pc:picChg chg="mod">
          <ac:chgData name="ゲスト ユーザー" userId="" providerId="Windows Live" clId="Web-{FA67614B-DD3A-4563-B86F-6EC9EE3764C4}" dt="2021-03-28T05:49:22.391" v="1223" actId="1076"/>
          <ac:picMkLst>
            <pc:docMk/>
            <pc:sldMk cId="4013167309" sldId="389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5:50:05.439" v="1256"/>
          <ac:picMkLst>
            <pc:docMk/>
            <pc:sldMk cId="4013167309" sldId="389"/>
            <ac:picMk id="5" creationId="{85AE314B-3EC4-4A1B-BF5D-29145C2A4C1F}"/>
          </ac:picMkLst>
        </pc:picChg>
        <pc:picChg chg="add del mod">
          <ac:chgData name="ゲスト ユーザー" userId="" providerId="Windows Live" clId="Web-{FA67614B-DD3A-4563-B86F-6EC9EE3764C4}" dt="2021-03-28T06:04:18.954" v="1465"/>
          <ac:picMkLst>
            <pc:docMk/>
            <pc:sldMk cId="4013167309" sldId="389"/>
            <ac:picMk id="6" creationId="{6B183870-764C-47F9-A0CA-F8022D07CAC6}"/>
          </ac:picMkLst>
        </pc:picChg>
        <pc:picChg chg="add mod">
          <ac:chgData name="ゲスト ユーザー" userId="" providerId="Windows Live" clId="Web-{FA67614B-DD3A-4563-B86F-6EC9EE3764C4}" dt="2021-03-28T05:53:29.052" v="1290" actId="1076"/>
          <ac:picMkLst>
            <pc:docMk/>
            <pc:sldMk cId="4013167309" sldId="389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27:31.049" v="1711"/>
          <ac:picMkLst>
            <pc:docMk/>
            <pc:sldMk cId="4013167309" sldId="389"/>
            <ac:picMk id="9" creationId="{6AF348C7-5064-4028-8390-03683D4A7F6D}"/>
          </ac:picMkLst>
        </pc:picChg>
        <pc:picChg chg="add mod ord">
          <ac:chgData name="ゲスト ユーザー" userId="" providerId="Windows Live" clId="Web-{FA67614B-DD3A-4563-B86F-6EC9EE3764C4}" dt="2021-03-28T06:28:18.738" v="1722"/>
          <ac:picMkLst>
            <pc:docMk/>
            <pc:sldMk cId="4013167309" sldId="389"/>
            <ac:picMk id="11" creationId="{13DDA2EF-18D3-4A1B-9F3D-DD78F275D658}"/>
          </ac:picMkLst>
        </pc:picChg>
        <pc:picChg chg="mod">
          <ac:chgData name="ゲスト ユーザー" userId="" providerId="Windows Live" clId="Web-{FA67614B-DD3A-4563-B86F-6EC9EE3764C4}" dt="2021-03-28T05:49:23.735" v="1224" actId="1076"/>
          <ac:picMkLst>
            <pc:docMk/>
            <pc:sldMk cId="4013167309" sldId="389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9:48.052" v="1729" actId="1076"/>
        <pc:sldMkLst>
          <pc:docMk/>
          <pc:sldMk cId="4192093228" sldId="390"/>
        </pc:sldMkLst>
        <pc:spChg chg="mod">
          <ac:chgData name="ゲスト ユーザー" userId="" providerId="Windows Live" clId="Web-{FA67614B-DD3A-4563-B86F-6EC9EE3764C4}" dt="2021-03-28T06:05:33.566" v="1480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7:13.322" v="1492" actId="20577"/>
          <ac:spMkLst>
            <pc:docMk/>
            <pc:sldMk cId="4192093228" sldId="390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9:48.052" v="1729" actId="1076"/>
          <ac:spMkLst>
            <pc:docMk/>
            <pc:sldMk cId="4192093228" sldId="390"/>
            <ac:spMk id="9" creationId="{D207D68A-BB1B-46FB-8702-7B0AB4F89431}"/>
          </ac:spMkLst>
        </pc:spChg>
        <pc:picChg chg="add del mod">
          <ac:chgData name="ゲスト ユーザー" userId="" providerId="Windows Live" clId="Web-{FA67614B-DD3A-4563-B86F-6EC9EE3764C4}" dt="2021-03-28T06:06:19.993" v="1481"/>
          <ac:picMkLst>
            <pc:docMk/>
            <pc:sldMk cId="4192093228" sldId="390"/>
            <ac:picMk id="5" creationId="{808BED9F-E660-49F0-860A-EAF0B4C24721}"/>
          </ac:picMkLst>
        </pc:picChg>
        <pc:picChg chg="del">
          <ac:chgData name="ゲスト ユーザー" userId="" providerId="Windows Live" clId="Web-{FA67614B-DD3A-4563-B86F-6EC9EE3764C4}" dt="2021-03-28T05:58:55.027" v="1327"/>
          <ac:picMkLst>
            <pc:docMk/>
            <pc:sldMk cId="4192093228" sldId="390"/>
            <ac:picMk id="6" creationId="{6B183870-764C-47F9-A0CA-F8022D07CAC6}"/>
          </ac:picMkLst>
        </pc:picChg>
        <pc:picChg chg="mod">
          <ac:chgData name="ゲスト ユーザー" userId="" providerId="Windows Live" clId="Web-{FA67614B-DD3A-4563-B86F-6EC9EE3764C4}" dt="2021-03-28T06:06:26.368" v="1484" actId="1076"/>
          <ac:picMkLst>
            <pc:docMk/>
            <pc:sldMk cId="4192093228" sldId="390"/>
            <ac:picMk id="7" creationId="{0598BFDD-B01E-41BD-B5D3-8E2A10CEF167}"/>
          </ac:picMkLst>
        </pc:picChg>
        <pc:picChg chg="add del mod">
          <ac:chgData name="ゲスト ユーザー" userId="" providerId="Windows Live" clId="Web-{FA67614B-DD3A-4563-B86F-6EC9EE3764C4}" dt="2021-03-28T06:29:31.942" v="1725"/>
          <ac:picMkLst>
            <pc:docMk/>
            <pc:sldMk cId="4192093228" sldId="390"/>
            <ac:picMk id="8" creationId="{4504082C-2E78-4A7D-BF57-27C9BD15389C}"/>
          </ac:picMkLst>
        </pc:picChg>
        <pc:picChg chg="add mod ord">
          <ac:chgData name="ゲスト ユーザー" userId="" providerId="Windows Live" clId="Web-{FA67614B-DD3A-4563-B86F-6EC9EE3764C4}" dt="2021-03-28T06:29:40.942" v="1728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 add replId">
        <pc:chgData name="ゲスト ユーザー" userId="" providerId="Windows Live" clId="Web-{FA67614B-DD3A-4563-B86F-6EC9EE3764C4}" dt="2021-03-28T06:31:49.179" v="1738" actId="1076"/>
        <pc:sldMkLst>
          <pc:docMk/>
          <pc:sldMk cId="932313351" sldId="391"/>
        </pc:sldMkLst>
        <pc:spChg chg="mod">
          <ac:chgData name="ゲスト ユーザー" userId="" providerId="Windows Live" clId="Web-{FA67614B-DD3A-4563-B86F-6EC9EE3764C4}" dt="2021-03-28T06:20:35.430" v="1688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3:15.344" v="1451" actId="20577"/>
          <ac:spMkLst>
            <pc:docMk/>
            <pc:sldMk cId="932313351" sldId="391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31:49.179" v="1738" actId="1076"/>
          <ac:spMkLst>
            <pc:docMk/>
            <pc:sldMk cId="932313351" sldId="391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5:59:11.058" v="1332" actId="1076"/>
          <ac:picMkLst>
            <pc:docMk/>
            <pc:sldMk cId="932313351" sldId="39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03:39.203" v="1459"/>
          <ac:picMkLst>
            <pc:docMk/>
            <pc:sldMk cId="932313351" sldId="391"/>
            <ac:picMk id="5" creationId="{808BED9F-E660-49F0-860A-EAF0B4C24721}"/>
          </ac:picMkLst>
        </pc:picChg>
        <pc:picChg chg="add del mod">
          <ac:chgData name="ゲスト ユーザー" userId="" providerId="Windows Live" clId="Web-{FA67614B-DD3A-4563-B86F-6EC9EE3764C4}" dt="2021-03-28T06:07:57.901" v="1495"/>
          <ac:picMkLst>
            <pc:docMk/>
            <pc:sldMk cId="932313351" sldId="391"/>
            <ac:picMk id="6" creationId="{E7E12D1D-03F5-4EF8-A926-8E1968149FF4}"/>
          </ac:picMkLst>
        </pc:picChg>
        <pc:picChg chg="mod">
          <ac:chgData name="ゲスト ユーザー" userId="" providerId="Windows Live" clId="Web-{FA67614B-DD3A-4563-B86F-6EC9EE3764C4}" dt="2021-03-28T06:31:37.913" v="1735" actId="1076"/>
          <ac:picMkLst>
            <pc:docMk/>
            <pc:sldMk cId="932313351" sldId="391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19:32.085" v="1661"/>
          <ac:picMkLst>
            <pc:docMk/>
            <pc:sldMk cId="932313351" sldId="391"/>
            <ac:picMk id="9" creationId="{91C5CDB9-CA1C-4B6B-B90E-CE1B33ECC25E}"/>
          </ac:picMkLst>
        </pc:picChg>
        <pc:picChg chg="add del mod ord">
          <ac:chgData name="ゲスト ユーザー" userId="" providerId="Windows Live" clId="Web-{FA67614B-DD3A-4563-B86F-6EC9EE3764C4}" dt="2021-03-28T06:30:02.880" v="1730"/>
          <ac:picMkLst>
            <pc:docMk/>
            <pc:sldMk cId="932313351" sldId="391"/>
            <ac:picMk id="11" creationId="{832F7F49-8D51-412B-9192-72A8EFC40000}"/>
          </ac:picMkLst>
        </pc:picChg>
        <pc:picChg chg="add mod ord">
          <ac:chgData name="ゲスト ユーザー" userId="" providerId="Windows Live" clId="Web-{FA67614B-DD3A-4563-B86F-6EC9EE3764C4}" dt="2021-03-28T06:31:35.679" v="1734" actId="1076"/>
          <ac:picMkLst>
            <pc:docMk/>
            <pc:sldMk cId="932313351" sldId="391"/>
            <ac:picMk id="12" creationId="{698013B7-BDD2-4592-BFFC-A74247F5A80D}"/>
          </ac:picMkLst>
        </pc:picChg>
        <pc:picChg chg="mod">
          <ac:chgData name="ゲスト ユーザー" userId="" providerId="Windows Live" clId="Web-{FA67614B-DD3A-4563-B86F-6EC9EE3764C4}" dt="2021-03-28T05:59:20.605" v="1336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3:25.884" v="1774" actId="20577"/>
        <pc:sldMkLst>
          <pc:docMk/>
          <pc:sldMk cId="3705177428" sldId="392"/>
        </pc:sldMkLst>
        <pc:spChg chg="mod">
          <ac:chgData name="ゲスト ユーザー" userId="" providerId="Windows Live" clId="Web-{FA67614B-DD3A-4563-B86F-6EC9EE3764C4}" dt="2021-03-28T06:33:25.884" v="1774" actId="20577"/>
          <ac:spMkLst>
            <pc:docMk/>
            <pc:sldMk cId="3705177428" sldId="39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0:16.919" v="1552" actId="20577"/>
          <ac:spMkLst>
            <pc:docMk/>
            <pc:sldMk cId="3705177428" sldId="392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6:10:21.387" v="1555"/>
          <ac:spMkLst>
            <pc:docMk/>
            <pc:sldMk cId="3705177428" sldId="392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6:09:31.762" v="1512" actId="1076"/>
          <ac:picMkLst>
            <pc:docMk/>
            <pc:sldMk cId="3705177428" sldId="39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6:11:59.170" v="1558" actId="14100"/>
          <ac:picMkLst>
            <pc:docMk/>
            <pc:sldMk cId="3705177428" sldId="392"/>
            <ac:picMk id="5" creationId="{CF164DDD-BCD9-4E93-8404-452391BE545E}"/>
          </ac:picMkLst>
        </pc:picChg>
        <pc:picChg chg="del">
          <ac:chgData name="ゲスト ユーザー" userId="" providerId="Windows Live" clId="Web-{FA67614B-DD3A-4563-B86F-6EC9EE3764C4}" dt="2021-03-28T06:10:19.794" v="1553"/>
          <ac:picMkLst>
            <pc:docMk/>
            <pc:sldMk cId="3705177428" sldId="392"/>
            <ac:picMk id="7" creationId="{0598BFDD-B01E-41BD-B5D3-8E2A10CEF167}"/>
          </ac:picMkLst>
        </pc:picChg>
        <pc:picChg chg="del">
          <ac:chgData name="ゲスト ユーザー" userId="" providerId="Windows Live" clId="Web-{FA67614B-DD3A-4563-B86F-6EC9EE3764C4}" dt="2021-03-28T06:10:19.809" v="1554"/>
          <ac:picMkLst>
            <pc:docMk/>
            <pc:sldMk cId="3705177428" sldId="392"/>
            <ac:picMk id="9" creationId="{91C5CDB9-CA1C-4B6B-B90E-CE1B33ECC25E}"/>
          </ac:picMkLst>
        </pc:picChg>
        <pc:picChg chg="mod">
          <ac:chgData name="ゲスト ユーザー" userId="" providerId="Windows Live" clId="Web-{FA67614B-DD3A-4563-B86F-6EC9EE3764C4}" dt="2021-03-28T06:09:25.636" v="1509" actId="1076"/>
          <ac:picMkLst>
            <pc:docMk/>
            <pc:sldMk cId="3705177428" sldId="39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2:42.508" v="1742" actId="14100"/>
        <pc:sldMkLst>
          <pc:docMk/>
          <pc:sldMk cId="3855619363" sldId="393"/>
        </pc:sldMkLst>
        <pc:spChg chg="mod">
          <ac:chgData name="ゲスト ユーザー" userId="" providerId="Windows Live" clId="Web-{FA67614B-DD3A-4563-B86F-6EC9EE3764C4}" dt="2021-03-28T06:13:27.517" v="1648" actId="20577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2:26.186" v="1576" actId="20577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FA67614B-DD3A-4563-B86F-6EC9EE3764C4}" dt="2021-03-28T06:12:11.030" v="1561" actId="1076"/>
          <ac:picMkLst>
            <pc:docMk/>
            <pc:sldMk cId="3855619363" sldId="393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32:36.773" v="1739"/>
          <ac:picMkLst>
            <pc:docMk/>
            <pc:sldMk cId="3855619363" sldId="393"/>
            <ac:picMk id="5" creationId="{CF164DDD-BCD9-4E93-8404-452391BE545E}"/>
          </ac:picMkLst>
        </pc:picChg>
        <pc:picChg chg="add mod">
          <ac:chgData name="ゲスト ユーザー" userId="" providerId="Windows Live" clId="Web-{FA67614B-DD3A-4563-B86F-6EC9EE3764C4}" dt="2021-03-28T06:32:42.508" v="1742" actId="14100"/>
          <ac:picMkLst>
            <pc:docMk/>
            <pc:sldMk cId="3855619363" sldId="393"/>
            <ac:picMk id="6" creationId="{1ABD4D18-7C61-44FD-898D-992E087045C9}"/>
          </ac:picMkLst>
        </pc:picChg>
        <pc:picChg chg="mod">
          <ac:chgData name="ゲスト ユーザー" userId="" providerId="Windows Live" clId="Web-{FA67614B-DD3A-4563-B86F-6EC9EE3764C4}" dt="2021-03-28T06:13:32.407" v="1649" actId="1076"/>
          <ac:picMkLst>
            <pc:docMk/>
            <pc:sldMk cId="3855619363" sldId="393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9B6BAF3F-CCEA-4395-A4E5-EE683F863AF1}"/>
    <pc:docChg chg="modSld">
      <pc:chgData name="Masaki Suzuki" userId="2c4feb2ed34ad1a7" providerId="Windows Live" clId="Web-{9B6BAF3F-CCEA-4395-A4E5-EE683F863AF1}" dt="2021-05-11T06:43:13.385" v="123" actId="1076"/>
      <pc:docMkLst>
        <pc:docMk/>
      </pc:docMkLst>
      <pc:sldChg chg="addSp delSp modSp">
        <pc:chgData name="Masaki Suzuki" userId="2c4feb2ed34ad1a7" providerId="Windows Live" clId="Web-{9B6BAF3F-CCEA-4395-A4E5-EE683F863AF1}" dt="2021-05-11T06:41:22.493" v="37" actId="1076"/>
        <pc:sldMkLst>
          <pc:docMk/>
          <pc:sldMk cId="0" sldId="256"/>
        </pc:sldMkLst>
        <pc:spChg chg="add del mod">
          <ac:chgData name="Masaki Suzuki" userId="2c4feb2ed34ad1a7" providerId="Windows Live" clId="Web-{9B6BAF3F-CCEA-4395-A4E5-EE683F863AF1}" dt="2021-05-11T06:41:12.211" v="34"/>
          <ac:spMkLst>
            <pc:docMk/>
            <pc:sldMk cId="0" sldId="256"/>
            <ac:spMk id="2" creationId="{3C7902DF-C26C-47B8-8716-AD6D090A7C1A}"/>
          </ac:spMkLst>
        </pc:spChg>
        <pc:spChg chg="mod">
          <ac:chgData name="Masaki Suzuki" userId="2c4feb2ed34ad1a7" providerId="Windows Live" clId="Web-{9B6BAF3F-CCEA-4395-A4E5-EE683F863AF1}" dt="2021-05-11T06:41:18.789" v="36" actId="1076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9B6BAF3F-CCEA-4395-A4E5-EE683F863AF1}" dt="2021-05-11T06:41:16.855" v="35" actId="1076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9B6BAF3F-CCEA-4395-A4E5-EE683F863AF1}" dt="2021-05-11T06:41:22.493" v="37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9B6BAF3F-CCEA-4395-A4E5-EE683F863AF1}" dt="2021-05-11T06:43:13.385" v="123" actId="1076"/>
        <pc:sldMkLst>
          <pc:docMk/>
          <pc:sldMk cId="0" sldId="257"/>
        </pc:sldMkLst>
        <pc:spChg chg="mod">
          <ac:chgData name="Masaki Suzuki" userId="2c4feb2ed34ad1a7" providerId="Windows Live" clId="Web-{9B6BAF3F-CCEA-4395-A4E5-EE683F863AF1}" dt="2021-05-11T06:43:11.260" v="122" actId="1076"/>
          <ac:spMkLst>
            <pc:docMk/>
            <pc:sldMk cId="0" sldId="257"/>
            <ac:spMk id="13" creationId="{3BA4F00B-9E4C-4D6E-8B46-A4511B8B0C0B}"/>
          </ac:spMkLst>
        </pc:spChg>
        <pc:spChg chg="mod">
          <ac:chgData name="Masaki Suzuki" userId="2c4feb2ed34ad1a7" providerId="Windows Live" clId="Web-{9B6BAF3F-CCEA-4395-A4E5-EE683F863AF1}" dt="2021-05-11T06:43:06.698" v="121" actId="20577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9B6BAF3F-CCEA-4395-A4E5-EE683F863AF1}" dt="2021-05-11T06:42:24.041" v="102" actId="20577"/>
          <ac:spMkLst>
            <pc:docMk/>
            <pc:sldMk cId="0" sldId="257"/>
            <ac:spMk id="123" creationId="{00000000-0000-0000-0000-000000000000}"/>
          </ac:spMkLst>
        </pc:spChg>
        <pc:spChg chg="mod">
          <ac:chgData name="Masaki Suzuki" userId="2c4feb2ed34ad1a7" providerId="Windows Live" clId="Web-{9B6BAF3F-CCEA-4395-A4E5-EE683F863AF1}" dt="2021-05-11T06:43:13.385" v="123" actId="1076"/>
          <ac:spMkLst>
            <pc:docMk/>
            <pc:sldMk cId="0" sldId="257"/>
            <ac:spMk id="124" creationId="{00000000-0000-0000-0000-000000000000}"/>
          </ac:spMkLst>
        </pc:spChg>
      </pc:sldChg>
    </pc:docChg>
  </pc:docChgLst>
  <pc:docChgLst>
    <pc:chgData name="Masaki Suzuki" userId="2c4feb2ed34ad1a7" providerId="Windows Live" clId="Web-{50ECFF70-5C0F-4C32-834B-12B3AC73A077}"/>
    <pc:docChg chg="addSld delSld modSld sldOrd">
      <pc:chgData name="Masaki Suzuki" userId="2c4feb2ed34ad1a7" providerId="Windows Live" clId="Web-{50ECFF70-5C0F-4C32-834B-12B3AC73A077}" dt="2021-05-22T06:30:37.645" v="1043" actId="20577"/>
      <pc:docMkLst>
        <pc:docMk/>
      </pc:docMkLst>
      <pc:sldChg chg="addSp delSp modSp">
        <pc:chgData name="Masaki Suzuki" userId="2c4feb2ed34ad1a7" providerId="Windows Live" clId="Web-{50ECFF70-5C0F-4C32-834B-12B3AC73A077}" dt="2021-05-22T06:07:53.676" v="617"/>
        <pc:sldMkLst>
          <pc:docMk/>
          <pc:sldMk cId="2642435103" sldId="414"/>
        </pc:sldMkLst>
        <pc:spChg chg="topLvl">
          <ac:chgData name="Masaki Suzuki" userId="2c4feb2ed34ad1a7" providerId="Windows Live" clId="Web-{50ECFF70-5C0F-4C32-834B-12B3AC73A077}" dt="2021-05-22T06:07:35.003" v="615"/>
          <ac:spMkLst>
            <pc:docMk/>
            <pc:sldMk cId="2642435103" sldId="414"/>
            <ac:spMk id="9" creationId="{C5D6F748-2132-4506-85C9-DED22740C28C}"/>
          </ac:spMkLst>
        </pc:spChg>
        <pc:grpChg chg="add del">
          <ac:chgData name="Masaki Suzuki" userId="2c4feb2ed34ad1a7" providerId="Windows Live" clId="Web-{50ECFF70-5C0F-4C32-834B-12B3AC73A077}" dt="2021-05-22T06:07:35.003" v="615"/>
          <ac:grpSpMkLst>
            <pc:docMk/>
            <pc:sldMk cId="2642435103" sldId="414"/>
            <ac:grpSpMk id="5" creationId="{99A79D4F-2822-4BE0-8282-09AD0D48C3AF}"/>
          </ac:grpSpMkLst>
        </pc:grpChg>
        <pc:picChg chg="ord topLvl">
          <ac:chgData name="Masaki Suzuki" userId="2c4feb2ed34ad1a7" providerId="Windows Live" clId="Web-{50ECFF70-5C0F-4C32-834B-12B3AC73A077}" dt="2021-05-22T06:07:53.676" v="617"/>
          <ac:picMkLst>
            <pc:docMk/>
            <pc:sldMk cId="2642435103" sldId="414"/>
            <ac:picMk id="19" creationId="{58CC33F6-A366-4069-ADAF-B8C9F2DCE9C6}"/>
          </ac:picMkLst>
        </pc:picChg>
        <pc:cxnChg chg="topLvl">
          <ac:chgData name="Masaki Suzuki" userId="2c4feb2ed34ad1a7" providerId="Windows Live" clId="Web-{50ECFF70-5C0F-4C32-834B-12B3AC73A077}" dt="2021-05-22T06:07:35.003" v="615"/>
          <ac:cxnSpMkLst>
            <pc:docMk/>
            <pc:sldMk cId="2642435103" sldId="414"/>
            <ac:cxnSpMk id="10" creationId="{C627FE5F-C81F-4B2C-A38E-C5229DF388F3}"/>
          </ac:cxnSpMkLst>
        </pc:cxnChg>
      </pc:sldChg>
      <pc:sldChg chg="modSp">
        <pc:chgData name="Masaki Suzuki" userId="2c4feb2ed34ad1a7" providerId="Windows Live" clId="Web-{50ECFF70-5C0F-4C32-834B-12B3AC73A077}" dt="2021-05-22T05:49:43.625" v="314" actId="20577"/>
        <pc:sldMkLst>
          <pc:docMk/>
          <pc:sldMk cId="583989210" sldId="421"/>
        </pc:sldMkLst>
        <pc:spChg chg="mod">
          <ac:chgData name="Masaki Suzuki" userId="2c4feb2ed34ad1a7" providerId="Windows Live" clId="Web-{50ECFF70-5C0F-4C32-834B-12B3AC73A077}" dt="2021-05-22T05:31:34.699" v="123" actId="20577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5:49:43.625" v="314" actId="20577"/>
          <ac:spMkLst>
            <pc:docMk/>
            <pc:sldMk cId="583989210" sldId="421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50ECFF70-5C0F-4C32-834B-12B3AC73A077}" dt="2021-05-22T05:32:00.574" v="125"/>
          <ac:graphicFrameMkLst>
            <pc:docMk/>
            <pc:sldMk cId="583989210" sldId="421"/>
            <ac:graphicFrameMk id="8" creationId="{367B2EA7-DCB1-4A4A-AE02-C809FC1C434E}"/>
          </ac:graphicFrameMkLst>
        </pc:graphicFrameChg>
        <pc:picChg chg="mod">
          <ac:chgData name="Masaki Suzuki" userId="2c4feb2ed34ad1a7" providerId="Windows Live" clId="Web-{50ECFF70-5C0F-4C32-834B-12B3AC73A077}" dt="2021-05-22T05:27:48.320" v="84" actId="1076"/>
          <ac:picMkLst>
            <pc:docMk/>
            <pc:sldMk cId="583989210" sldId="421"/>
            <ac:picMk id="4" creationId="{570667D6-E959-4EC4-BFDC-3284F3372590}"/>
          </ac:picMkLst>
        </pc:picChg>
      </pc:sldChg>
      <pc:sldChg chg="addSp delSp modSp">
        <pc:chgData name="Masaki Suzuki" userId="2c4feb2ed34ad1a7" providerId="Windows Live" clId="Web-{50ECFF70-5C0F-4C32-834B-12B3AC73A077}" dt="2021-05-22T05:33:32.920" v="168"/>
        <pc:sldMkLst>
          <pc:docMk/>
          <pc:sldMk cId="2453741763" sldId="424"/>
        </pc:sldMkLst>
        <pc:spChg chg="mod">
          <ac:chgData name="Masaki Suzuki" userId="2c4feb2ed34ad1a7" providerId="Windows Live" clId="Web-{50ECFF70-5C0F-4C32-834B-12B3AC73A077}" dt="2021-05-22T05:32:59.216" v="166" actId="20577"/>
          <ac:spMkLst>
            <pc:docMk/>
            <pc:sldMk cId="2453741763" sldId="424"/>
            <ac:spMk id="6" creationId="{5FD2ECB2-1C1A-40DA-AEDF-CF340048781A}"/>
          </ac:spMkLst>
        </pc:spChg>
        <pc:graphicFrameChg chg="add mod modGraphic">
          <ac:chgData name="Masaki Suzuki" userId="2c4feb2ed34ad1a7" providerId="Windows Live" clId="Web-{50ECFF70-5C0F-4C32-834B-12B3AC73A077}" dt="2021-05-22T05:33:32.920" v="168"/>
          <ac:graphicFrameMkLst>
            <pc:docMk/>
            <pc:sldMk cId="2453741763" sldId="424"/>
            <ac:graphicFrameMk id="5" creationId="{A5ABE9CA-7B5C-41E7-A339-6D928C905EC1}"/>
          </ac:graphicFrameMkLst>
        </pc:graphicFrameChg>
        <pc:graphicFrameChg chg="del mod modGraphic">
          <ac:chgData name="Masaki Suzuki" userId="2c4feb2ed34ad1a7" providerId="Windows Live" clId="Web-{50ECFF70-5C0F-4C32-834B-12B3AC73A077}" dt="2021-05-22T05:32:07.231" v="126"/>
          <ac:graphicFrameMkLst>
            <pc:docMk/>
            <pc:sldMk cId="2453741763" sldId="424"/>
            <ac:graphicFrameMk id="8" creationId="{367B2EA7-DCB1-4A4A-AE02-C809FC1C434E}"/>
          </ac:graphicFrameMkLst>
        </pc:graphicFrameChg>
      </pc:sldChg>
      <pc:sldChg chg="addSp delSp modSp">
        <pc:chgData name="Masaki Suzuki" userId="2c4feb2ed34ad1a7" providerId="Windows Live" clId="Web-{50ECFF70-5C0F-4C32-834B-12B3AC73A077}" dt="2021-05-22T05:51:11.595" v="356" actId="20577"/>
        <pc:sldMkLst>
          <pc:docMk/>
          <pc:sldMk cId="3612339903" sldId="425"/>
        </pc:sldMkLst>
        <pc:spChg chg="mod">
          <ac:chgData name="Masaki Suzuki" userId="2c4feb2ed34ad1a7" providerId="Windows Live" clId="Web-{50ECFF70-5C0F-4C32-834B-12B3AC73A077}" dt="2021-05-22T05:51:03.751" v="355" actId="20577"/>
          <ac:spMkLst>
            <pc:docMk/>
            <pc:sldMk cId="3612339903" sldId="425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5:51:11.595" v="356" actId="20577"/>
          <ac:spMkLst>
            <pc:docMk/>
            <pc:sldMk cId="3612339903" sldId="425"/>
            <ac:spMk id="11" creationId="{6767F72A-B215-4DDD-8F1E-F5C7B53A0E3B}"/>
          </ac:spMkLst>
        </pc:spChg>
        <pc:graphicFrameChg chg="add del mod modGraphic">
          <ac:chgData name="Masaki Suzuki" userId="2c4feb2ed34ad1a7" providerId="Windows Live" clId="Web-{50ECFF70-5C0F-4C32-834B-12B3AC73A077}" dt="2021-05-22T05:37:51.409" v="226"/>
          <ac:graphicFrameMkLst>
            <pc:docMk/>
            <pc:sldMk cId="3612339903" sldId="425"/>
            <ac:graphicFrameMk id="5" creationId="{AA2E0E78-4439-4EC8-8297-DB13A1E3DD37}"/>
          </ac:graphicFrameMkLst>
        </pc:graphicFrameChg>
        <pc:graphicFrameChg chg="add del">
          <ac:chgData name="Masaki Suzuki" userId="2c4feb2ed34ad1a7" providerId="Windows Live" clId="Web-{50ECFF70-5C0F-4C32-834B-12B3AC73A077}" dt="2021-05-22T05:47:07.856" v="297"/>
          <ac:graphicFrameMkLst>
            <pc:docMk/>
            <pc:sldMk cId="3612339903" sldId="425"/>
            <ac:graphicFrameMk id="7" creationId="{5DE65017-BCBC-425D-9822-BFC1B53C7375}"/>
          </ac:graphicFrameMkLst>
        </pc:graphicFrameChg>
        <pc:graphicFrameChg chg="del">
          <ac:chgData name="Masaki Suzuki" userId="2c4feb2ed34ad1a7" providerId="Windows Live" clId="Web-{50ECFF70-5C0F-4C32-834B-12B3AC73A077}" dt="2021-05-22T05:33:52.248" v="169"/>
          <ac:graphicFrameMkLst>
            <pc:docMk/>
            <pc:sldMk cId="3612339903" sldId="425"/>
            <ac:graphicFrameMk id="8" creationId="{367B2EA7-DCB1-4A4A-AE02-C809FC1C434E}"/>
          </ac:graphicFrameMkLst>
        </pc:graphicFrameChg>
      </pc:sldChg>
      <pc:sldChg chg="addSp delSp modSp">
        <pc:chgData name="Masaki Suzuki" userId="2c4feb2ed34ad1a7" providerId="Windows Live" clId="Web-{50ECFF70-5C0F-4C32-834B-12B3AC73A077}" dt="2021-05-22T06:25:15.044" v="974"/>
        <pc:sldMkLst>
          <pc:docMk/>
          <pc:sldMk cId="3719566036" sldId="427"/>
        </pc:sldMkLst>
        <pc:graphicFrameChg chg="add del mod">
          <ac:chgData name="Masaki Suzuki" userId="2c4feb2ed34ad1a7" providerId="Windows Live" clId="Web-{50ECFF70-5C0F-4C32-834B-12B3AC73A077}" dt="2021-05-22T06:22:19.431" v="938"/>
          <ac:graphicFrameMkLst>
            <pc:docMk/>
            <pc:sldMk cId="3719566036" sldId="427"/>
            <ac:graphicFrameMk id="7" creationId="{7266923D-9424-45C8-84AE-85DC2F9DFC30}"/>
          </ac:graphicFrameMkLst>
        </pc:graphicFrameChg>
        <pc:graphicFrameChg chg="del">
          <ac:chgData name="Masaki Suzuki" userId="2c4feb2ed34ad1a7" providerId="Windows Live" clId="Web-{50ECFF70-5C0F-4C32-834B-12B3AC73A077}" dt="2021-05-22T06:22:11.900" v="936"/>
          <ac:graphicFrameMkLst>
            <pc:docMk/>
            <pc:sldMk cId="3719566036" sldId="427"/>
            <ac:graphicFrameMk id="8" creationId="{367B2EA7-DCB1-4A4A-AE02-C809FC1C434E}"/>
          </ac:graphicFrameMkLst>
        </pc:graphicFrameChg>
        <pc:graphicFrameChg chg="add mod modGraphic">
          <ac:chgData name="Masaki Suzuki" userId="2c4feb2ed34ad1a7" providerId="Windows Live" clId="Web-{50ECFF70-5C0F-4C32-834B-12B3AC73A077}" dt="2021-05-22T06:25:15.044" v="974"/>
          <ac:graphicFrameMkLst>
            <pc:docMk/>
            <pc:sldMk cId="3719566036" sldId="427"/>
            <ac:graphicFrameMk id="9" creationId="{453648B8-E1FB-427B-9CA9-3B8B5FBBFC8E}"/>
          </ac:graphicFrameMkLst>
        </pc:graphicFrameChg>
      </pc:sldChg>
      <pc:sldChg chg="addSp delSp modSp">
        <pc:chgData name="Masaki Suzuki" userId="2c4feb2ed34ad1a7" providerId="Windows Live" clId="Web-{50ECFF70-5C0F-4C32-834B-12B3AC73A077}" dt="2021-05-22T06:25:55.201" v="978"/>
        <pc:sldMkLst>
          <pc:docMk/>
          <pc:sldMk cId="2717037713" sldId="428"/>
        </pc:sldMkLst>
        <pc:graphicFrameChg chg="del">
          <ac:chgData name="Masaki Suzuki" userId="2c4feb2ed34ad1a7" providerId="Windows Live" clId="Web-{50ECFF70-5C0F-4C32-834B-12B3AC73A077}" dt="2021-05-22T06:25:25.060" v="975"/>
          <ac:graphicFrameMkLst>
            <pc:docMk/>
            <pc:sldMk cId="2717037713" sldId="428"/>
            <ac:graphicFrameMk id="5" creationId="{9486F568-E30F-490F-A535-6FC42CCFC354}"/>
          </ac:graphicFrameMkLst>
        </pc:graphicFrameChg>
        <pc:graphicFrameChg chg="add modGraphic">
          <ac:chgData name="Masaki Suzuki" userId="2c4feb2ed34ad1a7" providerId="Windows Live" clId="Web-{50ECFF70-5C0F-4C32-834B-12B3AC73A077}" dt="2021-05-22T06:25:55.201" v="978"/>
          <ac:graphicFrameMkLst>
            <pc:docMk/>
            <pc:sldMk cId="2717037713" sldId="428"/>
            <ac:graphicFrameMk id="7" creationId="{C4191D69-7636-475D-8E36-004FC4AFEC11}"/>
          </ac:graphicFrameMkLst>
        </pc:graphicFrameChg>
      </pc:sldChg>
      <pc:sldChg chg="delSp modSp">
        <pc:chgData name="Masaki Suzuki" userId="2c4feb2ed34ad1a7" providerId="Windows Live" clId="Web-{50ECFF70-5C0F-4C32-834B-12B3AC73A077}" dt="2021-05-22T06:30:37.645" v="1043" actId="20577"/>
        <pc:sldMkLst>
          <pc:docMk/>
          <pc:sldMk cId="1098776758" sldId="429"/>
        </pc:sldMkLst>
        <pc:spChg chg="mod">
          <ac:chgData name="Masaki Suzuki" userId="2c4feb2ed34ad1a7" providerId="Windows Live" clId="Web-{50ECFF70-5C0F-4C32-834B-12B3AC73A077}" dt="2021-05-22T06:28:03.876" v="992" actId="20577"/>
          <ac:spMkLst>
            <pc:docMk/>
            <pc:sldMk cId="1098776758" sldId="429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6:30:37.645" v="1043" actId="20577"/>
          <ac:spMkLst>
            <pc:docMk/>
            <pc:sldMk cId="1098776758" sldId="429"/>
            <ac:spMk id="11" creationId="{6767F72A-B215-4DDD-8F1E-F5C7B53A0E3B}"/>
          </ac:spMkLst>
        </pc:spChg>
        <pc:graphicFrameChg chg="del">
          <ac:chgData name="Masaki Suzuki" userId="2c4feb2ed34ad1a7" providerId="Windows Live" clId="Web-{50ECFF70-5C0F-4C32-834B-12B3AC73A077}" dt="2021-05-22T06:28:35.252" v="1001"/>
          <ac:graphicFrameMkLst>
            <pc:docMk/>
            <pc:sldMk cId="1098776758" sldId="429"/>
            <ac:graphicFrameMk id="5" creationId="{9486F568-E30F-490F-A535-6FC42CCFC354}"/>
          </ac:graphicFrameMkLst>
        </pc:graphicFrameChg>
      </pc:sldChg>
      <pc:sldChg chg="del">
        <pc:chgData name="Masaki Suzuki" userId="2c4feb2ed34ad1a7" providerId="Windows Live" clId="Web-{50ECFF70-5C0F-4C32-834B-12B3AC73A077}" dt="2021-05-22T05:58:02.227" v="571"/>
        <pc:sldMkLst>
          <pc:docMk/>
          <pc:sldMk cId="3071790984" sldId="435"/>
        </pc:sldMkLst>
      </pc:sldChg>
      <pc:sldChg chg="add del replId">
        <pc:chgData name="Masaki Suzuki" userId="2c4feb2ed34ad1a7" providerId="Windows Live" clId="Web-{50ECFF70-5C0F-4C32-834B-12B3AC73A077}" dt="2021-05-22T05:49:23.327" v="299"/>
        <pc:sldMkLst>
          <pc:docMk/>
          <pc:sldMk cId="3587710321" sldId="438"/>
        </pc:sldMkLst>
      </pc:sldChg>
      <pc:sldChg chg="addSp delSp modSp add del replId">
        <pc:chgData name="Masaki Suzuki" userId="2c4feb2ed34ad1a7" providerId="Windows Live" clId="Web-{50ECFF70-5C0F-4C32-834B-12B3AC73A077}" dt="2021-05-22T06:09:08.521" v="629"/>
        <pc:sldMkLst>
          <pc:docMk/>
          <pc:sldMk cId="3177339222" sldId="439"/>
        </pc:sldMkLst>
        <pc:spChg chg="mod">
          <ac:chgData name="Masaki Suzuki" userId="2c4feb2ed34ad1a7" providerId="Windows Live" clId="Web-{50ECFF70-5C0F-4C32-834B-12B3AC73A077}" dt="2021-05-22T05:55:19.240" v="559" actId="20577"/>
          <ac:spMkLst>
            <pc:docMk/>
            <pc:sldMk cId="3177339222" sldId="439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5:54:45.271" v="527" actId="20577"/>
          <ac:spMkLst>
            <pc:docMk/>
            <pc:sldMk cId="3177339222" sldId="439"/>
            <ac:spMk id="11" creationId="{6767F72A-B215-4DDD-8F1E-F5C7B53A0E3B}"/>
          </ac:spMkLst>
        </pc:spChg>
        <pc:grpChg chg="add del mod">
          <ac:chgData name="Masaki Suzuki" userId="2c4feb2ed34ad1a7" providerId="Windows Live" clId="Web-{50ECFF70-5C0F-4C32-834B-12B3AC73A077}" dt="2021-05-22T06:06:22.018" v="609"/>
          <ac:grpSpMkLst>
            <pc:docMk/>
            <pc:sldMk cId="3177339222" sldId="439"/>
            <ac:grpSpMk id="5" creationId="{E2A721B2-2A55-4C09-A7B0-30C9024E99D5}"/>
          </ac:grpSpMkLst>
        </pc:grpChg>
        <pc:grpChg chg="add del">
          <ac:chgData name="Masaki Suzuki" userId="2c4feb2ed34ad1a7" providerId="Windows Live" clId="Web-{50ECFF70-5C0F-4C32-834B-12B3AC73A077}" dt="2021-05-22T06:07:28.863" v="614"/>
          <ac:grpSpMkLst>
            <pc:docMk/>
            <pc:sldMk cId="3177339222" sldId="439"/>
            <ac:grpSpMk id="26" creationId="{C3F4B75B-A688-4B75-9834-E3F440CC40B6}"/>
          </ac:grpSpMkLst>
        </pc:grpChg>
        <pc:picChg chg="mod">
          <ac:chgData name="Masaki Suzuki" userId="2c4feb2ed34ad1a7" providerId="Windows Live" clId="Web-{50ECFF70-5C0F-4C32-834B-12B3AC73A077}" dt="2021-05-22T05:54:52.302" v="529" actId="1076"/>
          <ac:picMkLst>
            <pc:docMk/>
            <pc:sldMk cId="3177339222" sldId="439"/>
            <ac:picMk id="3" creationId="{387F9BA8-E02F-4797-AE4E-52F0A786CA49}"/>
          </ac:picMkLst>
        </pc:picChg>
        <pc:picChg chg="mod">
          <ac:chgData name="Masaki Suzuki" userId="2c4feb2ed34ad1a7" providerId="Windows Live" clId="Web-{50ECFF70-5C0F-4C32-834B-12B3AC73A077}" dt="2021-05-22T05:53:53.598" v="476" actId="1076"/>
          <ac:picMkLst>
            <pc:docMk/>
            <pc:sldMk cId="3177339222" sldId="439"/>
            <ac:picMk id="4" creationId="{570667D6-E959-4EC4-BFDC-3284F3372590}"/>
          </ac:picMkLst>
        </pc:picChg>
        <pc:cxnChg chg="add del mod">
          <ac:chgData name="Masaki Suzuki" userId="2c4feb2ed34ad1a7" providerId="Windows Live" clId="Web-{50ECFF70-5C0F-4C32-834B-12B3AC73A077}" dt="2021-05-22T05:58:46.447" v="588"/>
          <ac:cxnSpMkLst>
            <pc:docMk/>
            <pc:sldMk cId="3177339222" sldId="439"/>
            <ac:cxnSpMk id="14" creationId="{3C5212A1-9700-4EF4-B4FC-0D6831C4FD76}"/>
          </ac:cxnSpMkLst>
        </pc:cxnChg>
        <pc:cxnChg chg="add del mod">
          <ac:chgData name="Masaki Suzuki" userId="2c4feb2ed34ad1a7" providerId="Windows Live" clId="Web-{50ECFF70-5C0F-4C32-834B-12B3AC73A077}" dt="2021-05-22T05:58:47.384" v="589"/>
          <ac:cxnSpMkLst>
            <pc:docMk/>
            <pc:sldMk cId="3177339222" sldId="439"/>
            <ac:cxnSpMk id="16" creationId="{77B8E131-7E7F-45D5-A76A-0182A44AE487}"/>
          </ac:cxnSpMkLst>
        </pc:cxnChg>
        <pc:cxnChg chg="add del mod">
          <ac:chgData name="Masaki Suzuki" userId="2c4feb2ed34ad1a7" providerId="Windows Live" clId="Web-{50ECFF70-5C0F-4C32-834B-12B3AC73A077}" dt="2021-05-22T05:58:45.150" v="587"/>
          <ac:cxnSpMkLst>
            <pc:docMk/>
            <pc:sldMk cId="3177339222" sldId="439"/>
            <ac:cxnSpMk id="18" creationId="{5234473F-777E-4C67-909B-C9C815C94058}"/>
          </ac:cxnSpMkLst>
        </pc:cxnChg>
        <pc:cxnChg chg="add del mod">
          <ac:chgData name="Masaki Suzuki" userId="2c4feb2ed34ad1a7" providerId="Windows Live" clId="Web-{50ECFF70-5C0F-4C32-834B-12B3AC73A077}" dt="2021-05-22T06:07:40.550" v="616"/>
          <ac:cxnSpMkLst>
            <pc:docMk/>
            <pc:sldMk cId="3177339222" sldId="439"/>
            <ac:cxnSpMk id="19" creationId="{47D5FAE3-4B9F-4379-8211-DF3DD9F75990}"/>
          </ac:cxnSpMkLst>
        </pc:cxnChg>
        <pc:cxnChg chg="add del mod">
          <ac:chgData name="Masaki Suzuki" userId="2c4feb2ed34ad1a7" providerId="Windows Live" clId="Web-{50ECFF70-5C0F-4C32-834B-12B3AC73A077}" dt="2021-05-22T06:06:22.971" v="610"/>
          <ac:cxnSpMkLst>
            <pc:docMk/>
            <pc:sldMk cId="3177339222" sldId="439"/>
            <ac:cxnSpMk id="20" creationId="{CADF056E-DF71-4D02-9D69-0B64A7E6293A}"/>
          </ac:cxnSpMkLst>
        </pc:cxnChg>
        <pc:cxnChg chg="add del mod">
          <ac:chgData name="Masaki Suzuki" userId="2c4feb2ed34ad1a7" providerId="Windows Live" clId="Web-{50ECFF70-5C0F-4C32-834B-12B3AC73A077}" dt="2021-05-22T06:06:20.877" v="608"/>
          <ac:cxnSpMkLst>
            <pc:docMk/>
            <pc:sldMk cId="3177339222" sldId="439"/>
            <ac:cxnSpMk id="21" creationId="{27F59203-5884-4F51-B03A-B8105BF819D2}"/>
          </ac:cxnSpMkLst>
        </pc:cxnChg>
      </pc:sldChg>
      <pc:sldChg chg="modSp add replId">
        <pc:chgData name="Masaki Suzuki" userId="2c4feb2ed34ad1a7" providerId="Windows Live" clId="Web-{50ECFF70-5C0F-4C32-834B-12B3AC73A077}" dt="2021-05-22T05:57:24.680" v="570" actId="20577"/>
        <pc:sldMkLst>
          <pc:docMk/>
          <pc:sldMk cId="1388704942" sldId="440"/>
        </pc:sldMkLst>
        <pc:spChg chg="mod">
          <ac:chgData name="Masaki Suzuki" userId="2c4feb2ed34ad1a7" providerId="Windows Live" clId="Web-{50ECFF70-5C0F-4C32-834B-12B3AC73A077}" dt="2021-05-22T05:57:24.680" v="570" actId="20577"/>
          <ac:spMkLst>
            <pc:docMk/>
            <pc:sldMk cId="1388704942" sldId="440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5:57:20.524" v="569" actId="20577"/>
          <ac:spMkLst>
            <pc:docMk/>
            <pc:sldMk cId="1388704942" sldId="440"/>
            <ac:spMk id="11" creationId="{6767F72A-B215-4DDD-8F1E-F5C7B53A0E3B}"/>
          </ac:spMkLst>
        </pc:spChg>
        <pc:picChg chg="mod">
          <ac:chgData name="Masaki Suzuki" userId="2c4feb2ed34ad1a7" providerId="Windows Live" clId="Web-{50ECFF70-5C0F-4C32-834B-12B3AC73A077}" dt="2021-05-22T05:53:10.222" v="453" actId="1076"/>
          <ac:picMkLst>
            <pc:docMk/>
            <pc:sldMk cId="1388704942" sldId="440"/>
            <ac:picMk id="3" creationId="{387F9BA8-E02F-4797-AE4E-52F0A786CA49}"/>
          </ac:picMkLst>
        </pc:picChg>
        <pc:picChg chg="mod">
          <ac:chgData name="Masaki Suzuki" userId="2c4feb2ed34ad1a7" providerId="Windows Live" clId="Web-{50ECFF70-5C0F-4C32-834B-12B3AC73A077}" dt="2021-05-22T05:53:38.660" v="470" actId="1076"/>
          <ac:picMkLst>
            <pc:docMk/>
            <pc:sldMk cId="1388704942" sldId="440"/>
            <ac:picMk id="4" creationId="{570667D6-E959-4EC4-BFDC-3284F3372590}"/>
          </ac:picMkLst>
        </pc:picChg>
      </pc:sldChg>
      <pc:sldChg chg="delSp modSp add ord replId">
        <pc:chgData name="Masaki Suzuki" userId="2c4feb2ed34ad1a7" providerId="Windows Live" clId="Web-{50ECFF70-5C0F-4C32-834B-12B3AC73A077}" dt="2021-05-22T06:09:48.193" v="648" actId="20577"/>
        <pc:sldMkLst>
          <pc:docMk/>
          <pc:sldMk cId="2429493534" sldId="441"/>
        </pc:sldMkLst>
        <pc:spChg chg="mod">
          <ac:chgData name="Masaki Suzuki" userId="2c4feb2ed34ad1a7" providerId="Windows Live" clId="Web-{50ECFF70-5C0F-4C32-834B-12B3AC73A077}" dt="2021-05-22T06:09:48.193" v="648" actId="20577"/>
          <ac:spMkLst>
            <pc:docMk/>
            <pc:sldMk cId="2429493534" sldId="441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6:08:54.755" v="627" actId="20577"/>
          <ac:spMkLst>
            <pc:docMk/>
            <pc:sldMk cId="2429493534" sldId="441"/>
            <ac:spMk id="11" creationId="{6767F72A-B215-4DDD-8F1E-F5C7B53A0E3B}"/>
          </ac:spMkLst>
        </pc:spChg>
        <pc:spChg chg="del">
          <ac:chgData name="Masaki Suzuki" userId="2c4feb2ed34ad1a7" providerId="Windows Live" clId="Web-{50ECFF70-5C0F-4C32-834B-12B3AC73A077}" dt="2021-05-22T06:09:17.740" v="630"/>
          <ac:spMkLst>
            <pc:docMk/>
            <pc:sldMk cId="2429493534" sldId="441"/>
            <ac:spMk id="34" creationId="{5D3EDC37-3DC8-467A-A009-29991D38AF65}"/>
          </ac:spMkLst>
        </pc:spChg>
        <pc:picChg chg="mod">
          <ac:chgData name="Masaki Suzuki" userId="2c4feb2ed34ad1a7" providerId="Windows Live" clId="Web-{50ECFF70-5C0F-4C32-834B-12B3AC73A077}" dt="2021-05-22T06:08:28.754" v="621" actId="1076"/>
          <ac:picMkLst>
            <pc:docMk/>
            <pc:sldMk cId="2429493534" sldId="441"/>
            <ac:picMk id="3" creationId="{387F9BA8-E02F-4797-AE4E-52F0A786CA49}"/>
          </ac:picMkLst>
        </pc:picChg>
        <pc:picChg chg="mod">
          <ac:chgData name="Masaki Suzuki" userId="2c4feb2ed34ad1a7" providerId="Windows Live" clId="Web-{50ECFF70-5C0F-4C32-834B-12B3AC73A077}" dt="2021-05-22T06:08:34.083" v="624" actId="1076"/>
          <ac:picMkLst>
            <pc:docMk/>
            <pc:sldMk cId="2429493534" sldId="441"/>
            <ac:picMk id="4" creationId="{570667D6-E959-4EC4-BFDC-3284F3372590}"/>
          </ac:picMkLst>
        </pc:picChg>
      </pc:sldChg>
      <pc:sldChg chg="addSp delSp modSp add replId">
        <pc:chgData name="Masaki Suzuki" userId="2c4feb2ed34ad1a7" providerId="Windows Live" clId="Web-{50ECFF70-5C0F-4C32-834B-12B3AC73A077}" dt="2021-05-22T06:21:29.087" v="935" actId="20577"/>
        <pc:sldMkLst>
          <pc:docMk/>
          <pc:sldMk cId="3685078141" sldId="442"/>
        </pc:sldMkLst>
        <pc:spChg chg="mod">
          <ac:chgData name="Masaki Suzuki" userId="2c4feb2ed34ad1a7" providerId="Windows Live" clId="Web-{50ECFF70-5C0F-4C32-834B-12B3AC73A077}" dt="2021-05-22T06:12:07.102" v="716" actId="20577"/>
          <ac:spMkLst>
            <pc:docMk/>
            <pc:sldMk cId="3685078141" sldId="442"/>
            <ac:spMk id="6" creationId="{5FD2ECB2-1C1A-40DA-AEDF-CF340048781A}"/>
          </ac:spMkLst>
        </pc:spChg>
        <pc:spChg chg="add mod">
          <ac:chgData name="Masaki Suzuki" userId="2c4feb2ed34ad1a7" providerId="Windows Live" clId="Web-{50ECFF70-5C0F-4C32-834B-12B3AC73A077}" dt="2021-05-22T06:21:29.087" v="935" actId="20577"/>
          <ac:spMkLst>
            <pc:docMk/>
            <pc:sldMk cId="3685078141" sldId="442"/>
            <ac:spMk id="7" creationId="{CF39FBD8-D6CA-4FB7-8C2C-649E89A2178E}"/>
          </ac:spMkLst>
        </pc:spChg>
        <pc:spChg chg="topLvl">
          <ac:chgData name="Masaki Suzuki" userId="2c4feb2ed34ad1a7" providerId="Windows Live" clId="Web-{50ECFF70-5C0F-4C32-834B-12B3AC73A077}" dt="2021-05-22T06:13:12.181" v="729"/>
          <ac:spMkLst>
            <pc:docMk/>
            <pc:sldMk cId="3685078141" sldId="442"/>
            <ac:spMk id="9" creationId="{C5D6F748-2132-4506-85C9-DED22740C28C}"/>
          </ac:spMkLst>
        </pc:spChg>
        <pc:spChg chg="mod">
          <ac:chgData name="Masaki Suzuki" userId="2c4feb2ed34ad1a7" providerId="Windows Live" clId="Web-{50ECFF70-5C0F-4C32-834B-12B3AC73A077}" dt="2021-05-22T06:12:27.040" v="722" actId="20577"/>
          <ac:spMkLst>
            <pc:docMk/>
            <pc:sldMk cId="3685078141" sldId="442"/>
            <ac:spMk id="11" creationId="{6767F72A-B215-4DDD-8F1E-F5C7B53A0E3B}"/>
          </ac:spMkLst>
        </pc:spChg>
        <pc:spChg chg="add mod">
          <ac:chgData name="Masaki Suzuki" userId="2c4feb2ed34ad1a7" providerId="Windows Live" clId="Web-{50ECFF70-5C0F-4C32-834B-12B3AC73A077}" dt="2021-05-22T06:19:48.741" v="894" actId="1076"/>
          <ac:spMkLst>
            <pc:docMk/>
            <pc:sldMk cId="3685078141" sldId="442"/>
            <ac:spMk id="22" creationId="{B5E37408-EA42-4F18-B749-43AE700A5031}"/>
          </ac:spMkLst>
        </pc:spChg>
        <pc:spChg chg="del">
          <ac:chgData name="Masaki Suzuki" userId="2c4feb2ed34ad1a7" providerId="Windows Live" clId="Web-{50ECFF70-5C0F-4C32-834B-12B3AC73A077}" dt="2021-05-22T06:13:00.259" v="728"/>
          <ac:spMkLst>
            <pc:docMk/>
            <pc:sldMk cId="3685078141" sldId="442"/>
            <ac:spMk id="23" creationId="{C41D6AE5-F67D-45EC-8D13-8F33857A14DF}"/>
          </ac:spMkLst>
        </pc:spChg>
        <pc:spChg chg="del">
          <ac:chgData name="Masaki Suzuki" userId="2c4feb2ed34ad1a7" providerId="Windows Live" clId="Web-{50ECFF70-5C0F-4C32-834B-12B3AC73A077}" dt="2021-05-22T06:13:56.574" v="741"/>
          <ac:spMkLst>
            <pc:docMk/>
            <pc:sldMk cId="3685078141" sldId="442"/>
            <ac:spMk id="24" creationId="{E8677FDA-D240-4FA9-AF92-52EAC37DF792}"/>
          </ac:spMkLst>
        </pc:spChg>
        <pc:spChg chg="topLvl">
          <ac:chgData name="Masaki Suzuki" userId="2c4feb2ed34ad1a7" providerId="Windows Live" clId="Web-{50ECFF70-5C0F-4C32-834B-12B3AC73A077}" dt="2021-05-22T06:13:12.181" v="729"/>
          <ac:spMkLst>
            <pc:docMk/>
            <pc:sldMk cId="3685078141" sldId="442"/>
            <ac:spMk id="25" creationId="{ACC99904-B104-4DD4-8211-2E798C720439}"/>
          </ac:spMkLst>
        </pc:spChg>
        <pc:spChg chg="add mod">
          <ac:chgData name="Masaki Suzuki" userId="2c4feb2ed34ad1a7" providerId="Windows Live" clId="Web-{50ECFF70-5C0F-4C32-834B-12B3AC73A077}" dt="2021-05-22T06:15:49.029" v="760" actId="1076"/>
          <ac:spMkLst>
            <pc:docMk/>
            <pc:sldMk cId="3685078141" sldId="442"/>
            <ac:spMk id="26" creationId="{DCDC69C6-0707-4357-B261-9984439E743C}"/>
          </ac:spMkLst>
        </pc:spChg>
        <pc:spChg chg="topLvl">
          <ac:chgData name="Masaki Suzuki" userId="2c4feb2ed34ad1a7" providerId="Windows Live" clId="Web-{50ECFF70-5C0F-4C32-834B-12B3AC73A077}" dt="2021-05-22T06:13:12.181" v="729"/>
          <ac:spMkLst>
            <pc:docMk/>
            <pc:sldMk cId="3685078141" sldId="442"/>
            <ac:spMk id="30" creationId="{305E3A26-0BDA-4F7F-B39A-19459DF46A42}"/>
          </ac:spMkLst>
        </pc:spChg>
        <pc:spChg chg="del">
          <ac:chgData name="Masaki Suzuki" userId="2c4feb2ed34ad1a7" providerId="Windows Live" clId="Web-{50ECFF70-5C0F-4C32-834B-12B3AC73A077}" dt="2021-05-22T06:12:34.009" v="724"/>
          <ac:spMkLst>
            <pc:docMk/>
            <pc:sldMk cId="3685078141" sldId="442"/>
            <ac:spMk id="32" creationId="{161591AF-A2BA-43DA-895E-665886C4D62D}"/>
          </ac:spMkLst>
        </pc:spChg>
        <pc:spChg chg="del">
          <ac:chgData name="Masaki Suzuki" userId="2c4feb2ed34ad1a7" providerId="Windows Live" clId="Web-{50ECFF70-5C0F-4C32-834B-12B3AC73A077}" dt="2021-05-22T06:12:31.915" v="723"/>
          <ac:spMkLst>
            <pc:docMk/>
            <pc:sldMk cId="3685078141" sldId="442"/>
            <ac:spMk id="33" creationId="{F5F580CE-C964-48FB-A9F7-04EDDCEB2073}"/>
          </ac:spMkLst>
        </pc:spChg>
        <pc:grpChg chg="add del mod">
          <ac:chgData name="Masaki Suzuki" userId="2c4feb2ed34ad1a7" providerId="Windows Live" clId="Web-{50ECFF70-5C0F-4C32-834B-12B3AC73A077}" dt="2021-05-22T06:13:12.181" v="729"/>
          <ac:grpSpMkLst>
            <pc:docMk/>
            <pc:sldMk cId="3685078141" sldId="442"/>
            <ac:grpSpMk id="5" creationId="{B3287E2A-42FE-439E-92D4-A335356ECACD}"/>
          </ac:grpSpMkLst>
        </pc:grpChg>
        <pc:picChg chg="mod">
          <ac:chgData name="Masaki Suzuki" userId="2c4feb2ed34ad1a7" providerId="Windows Live" clId="Web-{50ECFF70-5C0F-4C32-834B-12B3AC73A077}" dt="2021-05-22T06:10:17.053" v="655" actId="1076"/>
          <ac:picMkLst>
            <pc:docMk/>
            <pc:sldMk cId="3685078141" sldId="442"/>
            <ac:picMk id="3" creationId="{387F9BA8-E02F-4797-AE4E-52F0A786CA49}"/>
          </ac:picMkLst>
        </pc:picChg>
        <pc:picChg chg="mod">
          <ac:chgData name="Masaki Suzuki" userId="2c4feb2ed34ad1a7" providerId="Windows Live" clId="Web-{50ECFF70-5C0F-4C32-834B-12B3AC73A077}" dt="2021-05-22T06:12:14.477" v="717" actId="1076"/>
          <ac:picMkLst>
            <pc:docMk/>
            <pc:sldMk cId="3685078141" sldId="442"/>
            <ac:picMk id="4" creationId="{570667D6-E959-4EC4-BFDC-3284F3372590}"/>
          </ac:picMkLst>
        </pc:picChg>
        <pc:picChg chg="mod topLvl">
          <ac:chgData name="Masaki Suzuki" userId="2c4feb2ed34ad1a7" providerId="Windows Live" clId="Web-{50ECFF70-5C0F-4C32-834B-12B3AC73A077}" dt="2021-05-22T06:14:22.325" v="743" actId="1076"/>
          <ac:picMkLst>
            <pc:docMk/>
            <pc:sldMk cId="3685078141" sldId="442"/>
            <ac:picMk id="19" creationId="{58CC33F6-A366-4069-ADAF-B8C9F2DCE9C6}"/>
          </ac:picMkLst>
        </pc:picChg>
        <pc:cxnChg chg="topLvl">
          <ac:chgData name="Masaki Suzuki" userId="2c4feb2ed34ad1a7" providerId="Windows Live" clId="Web-{50ECFF70-5C0F-4C32-834B-12B3AC73A077}" dt="2021-05-22T06:13:12.181" v="729"/>
          <ac:cxnSpMkLst>
            <pc:docMk/>
            <pc:sldMk cId="3685078141" sldId="442"/>
            <ac:cxnSpMk id="10" creationId="{C627FE5F-C81F-4B2C-A38E-C5229DF388F3}"/>
          </ac:cxnSpMkLst>
        </pc:cxnChg>
        <pc:cxnChg chg="add mod">
          <ac:chgData name="Masaki Suzuki" userId="2c4feb2ed34ad1a7" providerId="Windows Live" clId="Web-{50ECFF70-5C0F-4C32-834B-12B3AC73A077}" dt="2021-05-22T06:13:37.011" v="735" actId="1076"/>
          <ac:cxnSpMkLst>
            <pc:docMk/>
            <pc:sldMk cId="3685078141" sldId="442"/>
            <ac:cxnSpMk id="18" creationId="{64AE455E-1482-4D01-93C2-FC33D519E4E3}"/>
          </ac:cxnSpMkLst>
        </pc:cxnChg>
        <pc:cxnChg chg="add mod">
          <ac:chgData name="Masaki Suzuki" userId="2c4feb2ed34ad1a7" providerId="Windows Live" clId="Web-{50ECFF70-5C0F-4C32-834B-12B3AC73A077}" dt="2021-05-22T06:14:35.856" v="747" actId="1076"/>
          <ac:cxnSpMkLst>
            <pc:docMk/>
            <pc:sldMk cId="3685078141" sldId="442"/>
            <ac:cxnSpMk id="20" creationId="{54F21D8A-5234-4154-807C-582AE262B2DA}"/>
          </ac:cxnSpMkLst>
        </pc:cxnChg>
        <pc:cxnChg chg="add del mod">
          <ac:chgData name="Masaki Suzuki" userId="2c4feb2ed34ad1a7" providerId="Windows Live" clId="Web-{50ECFF70-5C0F-4C32-834B-12B3AC73A077}" dt="2021-05-22T06:14:54.575" v="749"/>
          <ac:cxnSpMkLst>
            <pc:docMk/>
            <pc:sldMk cId="3685078141" sldId="442"/>
            <ac:cxnSpMk id="21" creationId="{34456B43-413B-42C9-B817-14E429891D0A}"/>
          </ac:cxnSpMkLst>
        </pc:cxnChg>
        <pc:cxnChg chg="del">
          <ac:chgData name="Masaki Suzuki" userId="2c4feb2ed34ad1a7" providerId="Windows Live" clId="Web-{50ECFF70-5C0F-4C32-834B-12B3AC73A077}" dt="2021-05-22T06:12:35.618" v="725"/>
          <ac:cxnSpMkLst>
            <pc:docMk/>
            <pc:sldMk cId="3685078141" sldId="442"/>
            <ac:cxnSpMk id="31" creationId="{39B55C4B-1D27-4B32-98C2-754D98109A61}"/>
          </ac:cxnSpMkLst>
        </pc:cxnChg>
      </pc:sldChg>
      <pc:sldChg chg="modSp add replId">
        <pc:chgData name="Masaki Suzuki" userId="2c4feb2ed34ad1a7" providerId="Windows Live" clId="Web-{50ECFF70-5C0F-4C32-834B-12B3AC73A077}" dt="2021-05-22T06:18:48.673" v="893" actId="20577"/>
        <pc:sldMkLst>
          <pc:docMk/>
          <pc:sldMk cId="3812554032" sldId="443"/>
        </pc:sldMkLst>
        <pc:spChg chg="mod">
          <ac:chgData name="Masaki Suzuki" userId="2c4feb2ed34ad1a7" providerId="Windows Live" clId="Web-{50ECFF70-5C0F-4C32-834B-12B3AC73A077}" dt="2021-05-22T06:18:48.673" v="893" actId="20577"/>
          <ac:spMkLst>
            <pc:docMk/>
            <pc:sldMk cId="3812554032" sldId="443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6:18:36.533" v="892" actId="20577"/>
          <ac:spMkLst>
            <pc:docMk/>
            <pc:sldMk cId="3812554032" sldId="443"/>
            <ac:spMk id="11" creationId="{6767F72A-B215-4DDD-8F1E-F5C7B53A0E3B}"/>
          </ac:spMkLst>
        </pc:spChg>
      </pc:sldChg>
    </pc:docChg>
  </pc:docChgLst>
  <pc:docChgLst>
    <pc:chgData name="Masaki Suzuki" userId="2c4feb2ed34ad1a7" providerId="Windows Live" clId="Web-{F751D204-6527-4BC1-B169-F3C6E0C64F53}"/>
    <pc:docChg chg="modSld">
      <pc:chgData name="Masaki Suzuki" userId="2c4feb2ed34ad1a7" providerId="Windows Live" clId="Web-{F751D204-6527-4BC1-B169-F3C6E0C64F53}" dt="2021-05-20T00:13:31.600" v="22" actId="20577"/>
      <pc:docMkLst>
        <pc:docMk/>
      </pc:docMkLst>
      <pc:sldChg chg="delSp modSp">
        <pc:chgData name="Masaki Suzuki" userId="2c4feb2ed34ad1a7" providerId="Windows Live" clId="Web-{F751D204-6527-4BC1-B169-F3C6E0C64F53}" dt="2021-05-20T00:13:01.114" v="12" actId="1076"/>
        <pc:sldMkLst>
          <pc:docMk/>
          <pc:sldMk cId="417884195" sldId="356"/>
        </pc:sldMkLst>
        <pc:spChg chg="mod">
          <ac:chgData name="Masaki Suzuki" userId="2c4feb2ed34ad1a7" providerId="Windows Live" clId="Web-{F751D204-6527-4BC1-B169-F3C6E0C64F53}" dt="2021-05-20T00:12:59.068" v="11" actId="1076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F751D204-6527-4BC1-B169-F3C6E0C64F53}" dt="2021-05-20T00:13:01.114" v="12" actId="1076"/>
          <ac:spMkLst>
            <pc:docMk/>
            <pc:sldMk cId="417884195" sldId="356"/>
            <ac:spMk id="16" creationId="{EE46083A-AB63-43FE-A3A7-C078F8E56F72}"/>
          </ac:spMkLst>
        </pc:spChg>
        <pc:spChg chg="mod">
          <ac:chgData name="Masaki Suzuki" userId="2c4feb2ed34ad1a7" providerId="Windows Live" clId="Web-{F751D204-6527-4BC1-B169-F3C6E0C64F53}" dt="2021-05-20T00:12:54.989" v="10" actId="1076"/>
          <ac:spMkLst>
            <pc:docMk/>
            <pc:sldMk cId="417884195" sldId="356"/>
            <ac:spMk id="18" creationId="{60673B82-E443-4AA9-9308-7F7198CAA02A}"/>
          </ac:spMkLst>
        </pc:spChg>
        <pc:spChg chg="mod">
          <ac:chgData name="Masaki Suzuki" userId="2c4feb2ed34ad1a7" providerId="Windows Live" clId="Web-{F751D204-6527-4BC1-B169-F3C6E0C64F53}" dt="2021-05-20T00:12:27.286" v="5" actId="20577"/>
          <ac:spMkLst>
            <pc:docMk/>
            <pc:sldMk cId="417884195" sldId="356"/>
            <ac:spMk id="193" creationId="{00000000-0000-0000-0000-000000000000}"/>
          </ac:spMkLst>
        </pc:spChg>
        <pc:picChg chg="del mod">
          <ac:chgData name="Masaki Suzuki" userId="2c4feb2ed34ad1a7" providerId="Windows Live" clId="Web-{F751D204-6527-4BC1-B169-F3C6E0C64F53}" dt="2021-05-20T00:12:11.051" v="2"/>
          <ac:picMkLst>
            <pc:docMk/>
            <pc:sldMk cId="417884195" sldId="356"/>
            <ac:picMk id="11" creationId="{EE4A41E2-D9B2-4D49-9C4B-F14C4C09157E}"/>
          </ac:picMkLst>
        </pc:picChg>
        <pc:picChg chg="del">
          <ac:chgData name="Masaki Suzuki" userId="2c4feb2ed34ad1a7" providerId="Windows Live" clId="Web-{F751D204-6527-4BC1-B169-F3C6E0C64F53}" dt="2021-05-20T00:12:10.254" v="1"/>
          <ac:picMkLst>
            <pc:docMk/>
            <pc:sldMk cId="417884195" sldId="356"/>
            <ac:picMk id="13" creationId="{FFCE94E5-7FC4-4EC7-8440-4F3D3AA40971}"/>
          </ac:picMkLst>
        </pc:picChg>
      </pc:sldChg>
      <pc:sldChg chg="modSp">
        <pc:chgData name="Masaki Suzuki" userId="2c4feb2ed34ad1a7" providerId="Windows Live" clId="Web-{F751D204-6527-4BC1-B169-F3C6E0C64F53}" dt="2021-05-20T00:13:31.600" v="22" actId="20577"/>
        <pc:sldMkLst>
          <pc:docMk/>
          <pc:sldMk cId="1670774392" sldId="408"/>
        </pc:sldMkLst>
        <pc:spChg chg="mod">
          <ac:chgData name="Masaki Suzuki" userId="2c4feb2ed34ad1a7" providerId="Windows Live" clId="Web-{F751D204-6527-4BC1-B169-F3C6E0C64F53}" dt="2021-05-20T00:13:31.600" v="22" actId="20577"/>
          <ac:spMkLst>
            <pc:docMk/>
            <pc:sldMk cId="1670774392" sldId="408"/>
            <ac:spMk id="193" creationId="{00000000-0000-0000-0000-000000000000}"/>
          </ac:spMkLst>
        </pc:spChg>
      </pc:sldChg>
    </pc:docChg>
  </pc:docChgLst>
  <pc:docChgLst>
    <pc:chgData name="Masaki Suzuki" userId="2c4feb2ed34ad1a7" providerId="Windows Live" clId="Web-{2092D406-A5CC-404A-91E7-078423295496}"/>
    <pc:docChg chg="addSld modSld">
      <pc:chgData name="Masaki Suzuki" userId="2c4feb2ed34ad1a7" providerId="Windows Live" clId="Web-{2092D406-A5CC-404A-91E7-078423295496}" dt="2021-05-15T02:20:31.292" v="755" actId="20577"/>
      <pc:docMkLst>
        <pc:docMk/>
      </pc:docMkLst>
      <pc:sldChg chg="addSp delSp modSp">
        <pc:chgData name="Masaki Suzuki" userId="2c4feb2ed34ad1a7" providerId="Windows Live" clId="Web-{2092D406-A5CC-404A-91E7-078423295496}" dt="2021-05-15T01:20:26.838" v="16" actId="1076"/>
        <pc:sldMkLst>
          <pc:docMk/>
          <pc:sldMk cId="0" sldId="258"/>
        </pc:sldMkLst>
        <pc:spChg chg="add">
          <ac:chgData name="Masaki Suzuki" userId="2c4feb2ed34ad1a7" providerId="Windows Live" clId="Web-{2092D406-A5CC-404A-91E7-078423295496}" dt="2021-05-15T01:19:38.244" v="7"/>
          <ac:spMkLst>
            <pc:docMk/>
            <pc:sldMk cId="0" sldId="258"/>
            <ac:spMk id="9" creationId="{12B476F8-B43B-4935-9999-1837C346ED34}"/>
          </ac:spMkLst>
        </pc:spChg>
        <pc:spChg chg="add">
          <ac:chgData name="Masaki Suzuki" userId="2c4feb2ed34ad1a7" providerId="Windows Live" clId="Web-{2092D406-A5CC-404A-91E7-078423295496}" dt="2021-05-15T01:19:56.431" v="10"/>
          <ac:spMkLst>
            <pc:docMk/>
            <pc:sldMk cId="0" sldId="258"/>
            <ac:spMk id="11" creationId="{C8551E15-17E1-40F5-8825-6B4BE6D00CE1}"/>
          </ac:spMkLst>
        </pc:spChg>
        <pc:spChg chg="mod">
          <ac:chgData name="Masaki Suzuki" userId="2c4feb2ed34ad1a7" providerId="Windows Live" clId="Web-{2092D406-A5CC-404A-91E7-078423295496}" dt="2021-05-15T01:20:17.025" v="14" actId="1076"/>
          <ac:spMkLst>
            <pc:docMk/>
            <pc:sldMk cId="0" sldId="258"/>
            <ac:spMk id="135" creationId="{00000000-0000-0000-0000-000000000000}"/>
          </ac:spMkLst>
        </pc:spChg>
        <pc:spChg chg="del">
          <ac:chgData name="Masaki Suzuki" userId="2c4feb2ed34ad1a7" providerId="Windows Live" clId="Web-{2092D406-A5CC-404A-91E7-078423295496}" dt="2021-05-15T01:19:29.400" v="6"/>
          <ac:spMkLst>
            <pc:docMk/>
            <pc:sldMk cId="0" sldId="258"/>
            <ac:spMk id="136" creationId="{00000000-0000-0000-0000-000000000000}"/>
          </ac:spMkLst>
        </pc:spChg>
        <pc:picChg chg="add mod ord">
          <ac:chgData name="Masaki Suzuki" userId="2c4feb2ed34ad1a7" providerId="Windows Live" clId="Web-{2092D406-A5CC-404A-91E7-078423295496}" dt="2021-05-15T01:20:14.244" v="13" actId="1076"/>
          <ac:picMkLst>
            <pc:docMk/>
            <pc:sldMk cId="0" sldId="258"/>
            <ac:picMk id="2" creationId="{F34B7190-2257-485F-9F38-B3C988E75C35}"/>
          </ac:picMkLst>
        </pc:picChg>
        <pc:picChg chg="add mod">
          <ac:chgData name="Masaki Suzuki" userId="2c4feb2ed34ad1a7" providerId="Windows Live" clId="Web-{2092D406-A5CC-404A-91E7-078423295496}" dt="2021-05-15T01:19:24.962" v="4" actId="1076"/>
          <ac:picMkLst>
            <pc:docMk/>
            <pc:sldMk cId="0" sldId="258"/>
            <ac:picMk id="3" creationId="{31716B32-0996-4B37-9A65-733D5FD5B884}"/>
          </ac:picMkLst>
        </pc:picChg>
        <pc:picChg chg="add mod">
          <ac:chgData name="Masaki Suzuki" userId="2c4feb2ed34ad1a7" providerId="Windows Live" clId="Web-{2092D406-A5CC-404A-91E7-078423295496}" dt="2021-05-15T01:19:51.478" v="9" actId="1076"/>
          <ac:picMkLst>
            <pc:docMk/>
            <pc:sldMk cId="0" sldId="258"/>
            <ac:picMk id="4" creationId="{E4439EC0-321A-4032-A863-5437C1971CE3}"/>
          </ac:picMkLst>
        </pc:picChg>
        <pc:picChg chg="add mod">
          <ac:chgData name="Masaki Suzuki" userId="2c4feb2ed34ad1a7" providerId="Windows Live" clId="Web-{2092D406-A5CC-404A-91E7-078423295496}" dt="2021-05-15T01:20:26.838" v="16" actId="1076"/>
          <ac:picMkLst>
            <pc:docMk/>
            <pc:sldMk cId="0" sldId="258"/>
            <ac:picMk id="5" creationId="{CF11F79F-E8A1-48A7-977E-343BBE6523C1}"/>
          </ac:picMkLst>
        </pc:picChg>
        <pc:picChg chg="del">
          <ac:chgData name="Masaki Suzuki" userId="2c4feb2ed34ad1a7" providerId="Windows Live" clId="Web-{2092D406-A5CC-404A-91E7-078423295496}" dt="2021-05-15T01:19:27.259" v="5"/>
          <ac:picMkLst>
            <pc:docMk/>
            <pc:sldMk cId="0" sldId="258"/>
            <ac:picMk id="134" creationId="{00000000-0000-0000-0000-000000000000}"/>
          </ac:picMkLst>
        </pc:picChg>
      </pc:sldChg>
      <pc:sldChg chg="delSp modSp">
        <pc:chgData name="Masaki Suzuki" userId="2c4feb2ed34ad1a7" providerId="Windows Live" clId="Web-{2092D406-A5CC-404A-91E7-078423295496}" dt="2021-05-15T01:24:51.127" v="78" actId="1076"/>
        <pc:sldMkLst>
          <pc:docMk/>
          <pc:sldMk cId="417884195" sldId="356"/>
        </pc:sldMkLst>
        <pc:spChg chg="mod">
          <ac:chgData name="Masaki Suzuki" userId="2c4feb2ed34ad1a7" providerId="Windows Live" clId="Web-{2092D406-A5CC-404A-91E7-078423295496}" dt="2021-05-15T01:21:38.808" v="31" actId="20577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2092D406-A5CC-404A-91E7-078423295496}" dt="2021-05-15T01:21:26.698" v="27" actId="1076"/>
          <ac:spMkLst>
            <pc:docMk/>
            <pc:sldMk cId="417884195" sldId="356"/>
            <ac:spMk id="3" creationId="{8CC80356-C1A5-4ED7-A2FC-EABBE4275189}"/>
          </ac:spMkLst>
        </pc:spChg>
        <pc:spChg chg="del">
          <ac:chgData name="Masaki Suzuki" userId="2c4feb2ed34ad1a7" providerId="Windows Live" clId="Web-{2092D406-A5CC-404A-91E7-078423295496}" dt="2021-05-15T01:23:44.392" v="49"/>
          <ac:spMkLst>
            <pc:docMk/>
            <pc:sldMk cId="417884195" sldId="356"/>
            <ac:spMk id="17" creationId="{9375C86A-304D-4244-83A0-D68EC662C475}"/>
          </ac:spMkLst>
        </pc:spChg>
        <pc:spChg chg="mod">
          <ac:chgData name="Masaki Suzuki" userId="2c4feb2ed34ad1a7" providerId="Windows Live" clId="Web-{2092D406-A5CC-404A-91E7-078423295496}" dt="2021-05-15T01:23:42.860" v="48" actId="14100"/>
          <ac:spMkLst>
            <pc:docMk/>
            <pc:sldMk cId="417884195" sldId="356"/>
            <ac:spMk id="18" creationId="{60673B82-E443-4AA9-9308-7F7198CAA02A}"/>
          </ac:spMkLst>
        </pc:spChg>
        <pc:spChg chg="mod">
          <ac:chgData name="Masaki Suzuki" userId="2c4feb2ed34ad1a7" providerId="Windows Live" clId="Web-{2092D406-A5CC-404A-91E7-078423295496}" dt="2021-05-15T01:20:56.542" v="20" actId="20577"/>
          <ac:spMkLst>
            <pc:docMk/>
            <pc:sldMk cId="417884195" sldId="356"/>
            <ac:spMk id="192" creationId="{00000000-0000-0000-0000-000000000000}"/>
          </ac:spMkLst>
        </pc:spChg>
        <pc:spChg chg="mod">
          <ac:chgData name="Masaki Suzuki" userId="2c4feb2ed34ad1a7" providerId="Windows Live" clId="Web-{2092D406-A5CC-404A-91E7-078423295496}" dt="2021-05-15T01:24:33.549" v="75" actId="20577"/>
          <ac:spMkLst>
            <pc:docMk/>
            <pc:sldMk cId="417884195" sldId="356"/>
            <ac:spMk id="193" creationId="{00000000-0000-0000-0000-000000000000}"/>
          </ac:spMkLst>
        </pc:spChg>
        <pc:picChg chg="mod">
          <ac:chgData name="Masaki Suzuki" userId="2c4feb2ed34ad1a7" providerId="Windows Live" clId="Web-{2092D406-A5CC-404A-91E7-078423295496}" dt="2021-05-15T01:24:51.127" v="78" actId="1076"/>
          <ac:picMkLst>
            <pc:docMk/>
            <pc:sldMk cId="417884195" sldId="356"/>
            <ac:picMk id="11" creationId="{EE4A41E2-D9B2-4D49-9C4B-F14C4C09157E}"/>
          </ac:picMkLst>
        </pc:picChg>
      </pc:sldChg>
      <pc:sldChg chg="modSp">
        <pc:chgData name="Masaki Suzuki" userId="2c4feb2ed34ad1a7" providerId="Windows Live" clId="Web-{2092D406-A5CC-404A-91E7-078423295496}" dt="2021-05-15T01:29:52.306" v="114" actId="20577"/>
        <pc:sldMkLst>
          <pc:docMk/>
          <pc:sldMk cId="3494560453" sldId="368"/>
        </pc:sldMkLst>
        <pc:spChg chg="mod">
          <ac:chgData name="Masaki Suzuki" userId="2c4feb2ed34ad1a7" providerId="Windows Live" clId="Web-{2092D406-A5CC-404A-91E7-078423295496}" dt="2021-05-15T01:29:47.525" v="113" actId="20577"/>
          <ac:spMkLst>
            <pc:docMk/>
            <pc:sldMk cId="3494560453" sldId="368"/>
            <ac:spMk id="2" creationId="{89E8158B-5EEC-45B0-8FEB-AB7342825C24}"/>
          </ac:spMkLst>
        </pc:spChg>
        <pc:spChg chg="mod">
          <ac:chgData name="Masaki Suzuki" userId="2c4feb2ed34ad1a7" providerId="Windows Live" clId="Web-{2092D406-A5CC-404A-91E7-078423295496}" dt="2021-05-15T01:29:52.306" v="114" actId="20577"/>
          <ac:spMkLst>
            <pc:docMk/>
            <pc:sldMk cId="3494560453" sldId="368"/>
            <ac:spMk id="4" creationId="{6AA9D3DE-B8CD-4F94-B4F0-925099F9DDE5}"/>
          </ac:spMkLst>
        </pc:spChg>
        <pc:spChg chg="mod">
          <ac:chgData name="Masaki Suzuki" userId="2c4feb2ed34ad1a7" providerId="Windows Live" clId="Web-{2092D406-A5CC-404A-91E7-078423295496}" dt="2021-05-15T01:29:07.228" v="105" actId="1076"/>
          <ac:spMkLst>
            <pc:docMk/>
            <pc:sldMk cId="3494560453" sldId="368"/>
            <ac:spMk id="7" creationId="{59823A91-67DA-4DA1-AFD3-629BADB5BE14}"/>
          </ac:spMkLst>
        </pc:spChg>
      </pc:sldChg>
      <pc:sldChg chg="delSp modSp">
        <pc:chgData name="Masaki Suzuki" userId="2c4feb2ed34ad1a7" providerId="Windows Live" clId="Web-{2092D406-A5CC-404A-91E7-078423295496}" dt="2021-05-15T01:28:34.024" v="99"/>
        <pc:sldMkLst>
          <pc:docMk/>
          <pc:sldMk cId="1075103814" sldId="373"/>
        </pc:sldMkLst>
        <pc:spChg chg="mod">
          <ac:chgData name="Masaki Suzuki" userId="2c4feb2ed34ad1a7" providerId="Windows Live" clId="Web-{2092D406-A5CC-404A-91E7-078423295496}" dt="2021-05-15T01:27:31.132" v="97" actId="20577"/>
          <ac:spMkLst>
            <pc:docMk/>
            <pc:sldMk cId="1075103814" sldId="373"/>
            <ac:spMk id="7" creationId="{59823A91-67DA-4DA1-AFD3-629BADB5BE14}"/>
          </ac:spMkLst>
        </pc:spChg>
        <pc:spChg chg="del">
          <ac:chgData name="Masaki Suzuki" userId="2c4feb2ed34ad1a7" providerId="Windows Live" clId="Web-{2092D406-A5CC-404A-91E7-078423295496}" dt="2021-05-15T01:28:32.165" v="98"/>
          <ac:spMkLst>
            <pc:docMk/>
            <pc:sldMk cId="1075103814" sldId="373"/>
            <ac:spMk id="11" creationId="{1E6485E0-4E0A-410D-8447-C900B67005A8}"/>
          </ac:spMkLst>
        </pc:spChg>
        <pc:picChg chg="del">
          <ac:chgData name="Masaki Suzuki" userId="2c4feb2ed34ad1a7" providerId="Windows Live" clId="Web-{2092D406-A5CC-404A-91E7-078423295496}" dt="2021-05-15T01:28:34.024" v="99"/>
          <ac:picMkLst>
            <pc:docMk/>
            <pc:sldMk cId="1075103814" sldId="373"/>
            <ac:picMk id="9" creationId="{7E780605-A0A8-49DA-A5A9-0FA709FBA490}"/>
          </ac:picMkLst>
        </pc:picChg>
      </pc:sldChg>
      <pc:sldChg chg="addSp modSp add replId">
        <pc:chgData name="Masaki Suzuki" userId="2c4feb2ed34ad1a7" providerId="Windows Live" clId="Web-{2092D406-A5CC-404A-91E7-078423295496}" dt="2021-05-15T01:32:38.153" v="191" actId="20577"/>
        <pc:sldMkLst>
          <pc:docMk/>
          <pc:sldMk cId="3407783894" sldId="374"/>
        </pc:sldMkLst>
        <pc:spChg chg="add mod">
          <ac:chgData name="Masaki Suzuki" userId="2c4feb2ed34ad1a7" providerId="Windows Live" clId="Web-{2092D406-A5CC-404A-91E7-078423295496}" dt="2021-05-15T01:31:30.308" v="188" actId="20577"/>
          <ac:spMkLst>
            <pc:docMk/>
            <pc:sldMk cId="3407783894" sldId="374"/>
            <ac:spMk id="6" creationId="{5FD2ECB2-1C1A-40DA-AEDF-CF340048781A}"/>
          </ac:spMkLst>
        </pc:spChg>
        <pc:spChg chg="mod">
          <ac:chgData name="Masaki Suzuki" userId="2c4feb2ed34ad1a7" providerId="Windows Live" clId="Web-{2092D406-A5CC-404A-91E7-078423295496}" dt="2021-05-15T01:32:38.153" v="191" actId="20577"/>
          <ac:spMkLst>
            <pc:docMk/>
            <pc:sldMk cId="3407783894" sldId="374"/>
            <ac:spMk id="7" creationId="{59823A91-67DA-4DA1-AFD3-629BADB5BE14}"/>
          </ac:spMkLst>
        </pc:spChg>
        <pc:picChg chg="add">
          <ac:chgData name="Masaki Suzuki" userId="2c4feb2ed34ad1a7" providerId="Windows Live" clId="Web-{2092D406-A5CC-404A-91E7-078423295496}" dt="2021-05-15T01:30:11.323" v="118"/>
          <ac:picMkLst>
            <pc:docMk/>
            <pc:sldMk cId="3407783894" sldId="374"/>
            <ac:picMk id="3" creationId="{387F9BA8-E02F-4797-AE4E-52F0A786CA49}"/>
          </ac:picMkLst>
        </pc:picChg>
        <pc:picChg chg="mod">
          <ac:chgData name="Masaki Suzuki" userId="2c4feb2ed34ad1a7" providerId="Windows Live" clId="Web-{2092D406-A5CC-404A-91E7-078423295496}" dt="2021-05-15T01:30:01.901" v="116" actId="1076"/>
          <ac:picMkLst>
            <pc:docMk/>
            <pc:sldMk cId="3407783894" sldId="374"/>
            <ac:picMk id="5" creationId="{4C2B375E-93AB-427D-AE42-5015E01ECDF9}"/>
          </ac:picMkLst>
        </pc:picChg>
      </pc:sldChg>
      <pc:sldChg chg="delSp modSp add replId">
        <pc:chgData name="Masaki Suzuki" userId="2c4feb2ed34ad1a7" providerId="Windows Live" clId="Web-{2092D406-A5CC-404A-91E7-078423295496}" dt="2021-05-15T01:40:31.857" v="206"/>
        <pc:sldMkLst>
          <pc:docMk/>
          <pc:sldMk cId="3928626547" sldId="375"/>
        </pc:sldMkLst>
        <pc:spChg chg="mod">
          <ac:chgData name="Masaki Suzuki" userId="2c4feb2ed34ad1a7" providerId="Windows Live" clId="Web-{2092D406-A5CC-404A-91E7-078423295496}" dt="2021-05-15T01:33:02.419" v="200" actId="20577"/>
          <ac:spMkLst>
            <pc:docMk/>
            <pc:sldMk cId="3928626547" sldId="375"/>
            <ac:spMk id="6" creationId="{5FD2ECB2-1C1A-40DA-AEDF-CF340048781A}"/>
          </ac:spMkLst>
        </pc:spChg>
        <pc:spChg chg="del">
          <ac:chgData name="Masaki Suzuki" userId="2c4feb2ed34ad1a7" providerId="Windows Live" clId="Web-{2092D406-A5CC-404A-91E7-078423295496}" dt="2021-05-15T01:40:30.092" v="205"/>
          <ac:spMkLst>
            <pc:docMk/>
            <pc:sldMk cId="3928626547" sldId="375"/>
            <ac:spMk id="8" creationId="{38367C0E-DDA2-47FC-BB3D-25C2E6B88595}"/>
          </ac:spMkLst>
        </pc:spChg>
        <pc:picChg chg="ord">
          <ac:chgData name="Masaki Suzuki" userId="2c4feb2ed34ad1a7" providerId="Windows Live" clId="Web-{2092D406-A5CC-404A-91E7-078423295496}" dt="2021-05-15T01:40:27.623" v="204"/>
          <ac:picMkLst>
            <pc:docMk/>
            <pc:sldMk cId="3928626547" sldId="375"/>
            <ac:picMk id="4" creationId="{04AFB3C2-AE39-4B29-AD38-A06208858D20}"/>
          </ac:picMkLst>
        </pc:picChg>
        <pc:picChg chg="del">
          <ac:chgData name="Masaki Suzuki" userId="2c4feb2ed34ad1a7" providerId="Windows Live" clId="Web-{2092D406-A5CC-404A-91E7-078423295496}" dt="2021-05-15T01:40:31.857" v="206"/>
          <ac:picMkLst>
            <pc:docMk/>
            <pc:sldMk cId="3928626547" sldId="375"/>
            <ac:picMk id="15" creationId="{B496D40E-D8B3-4FED-AE58-04C3273F4DDA}"/>
          </ac:picMkLst>
        </pc:picChg>
      </pc:sldChg>
      <pc:sldChg chg="addSp delSp modSp add replId">
        <pc:chgData name="Masaki Suzuki" userId="2c4feb2ed34ad1a7" providerId="Windows Live" clId="Web-{2092D406-A5CC-404A-91E7-078423295496}" dt="2021-05-15T02:20:31.292" v="755" actId="20577"/>
        <pc:sldMkLst>
          <pc:docMk/>
          <pc:sldMk cId="1559355560" sldId="376"/>
        </pc:sldMkLst>
        <pc:spChg chg="mod">
          <ac:chgData name="Masaki Suzuki" userId="2c4feb2ed34ad1a7" providerId="Windows Live" clId="Web-{2092D406-A5CC-404A-91E7-078423295496}" dt="2021-05-15T02:20:31.292" v="755" actId="20577"/>
          <ac:spMkLst>
            <pc:docMk/>
            <pc:sldMk cId="1559355560" sldId="376"/>
            <ac:spMk id="6" creationId="{5FD2ECB2-1C1A-40DA-AEDF-CF340048781A}"/>
          </ac:spMkLst>
        </pc:spChg>
        <pc:spChg chg="mod">
          <ac:chgData name="Masaki Suzuki" userId="2c4feb2ed34ad1a7" providerId="Windows Live" clId="Web-{2092D406-A5CC-404A-91E7-078423295496}" dt="2021-05-15T02:20:05.198" v="753" actId="1076"/>
          <ac:spMkLst>
            <pc:docMk/>
            <pc:sldMk cId="1559355560" sldId="376"/>
            <ac:spMk id="7" creationId="{59823A91-67DA-4DA1-AFD3-629BADB5BE14}"/>
          </ac:spMkLst>
        </pc:spChg>
        <pc:spChg chg="del">
          <ac:chgData name="Masaki Suzuki" userId="2c4feb2ed34ad1a7" providerId="Windows Live" clId="Web-{2092D406-A5CC-404A-91E7-078423295496}" dt="2021-05-15T01:40:37.639" v="208"/>
          <ac:spMkLst>
            <pc:docMk/>
            <pc:sldMk cId="1559355560" sldId="376"/>
            <ac:spMk id="8" creationId="{38367C0E-DDA2-47FC-BB3D-25C2E6B88595}"/>
          </ac:spMkLst>
        </pc:spChg>
        <pc:picChg chg="mod">
          <ac:chgData name="Masaki Suzuki" userId="2c4feb2ed34ad1a7" providerId="Windows Live" clId="Web-{2092D406-A5CC-404A-91E7-078423295496}" dt="2021-05-15T01:51:07.027" v="409" actId="1076"/>
          <ac:picMkLst>
            <pc:docMk/>
            <pc:sldMk cId="1559355560" sldId="376"/>
            <ac:picMk id="3" creationId="{387F9BA8-E02F-4797-AE4E-52F0A786CA49}"/>
          </ac:picMkLst>
        </pc:picChg>
        <pc:picChg chg="del">
          <ac:chgData name="Masaki Suzuki" userId="2c4feb2ed34ad1a7" providerId="Windows Live" clId="Web-{2092D406-A5CC-404A-91E7-078423295496}" dt="2021-05-15T01:40:20.654" v="202"/>
          <ac:picMkLst>
            <pc:docMk/>
            <pc:sldMk cId="1559355560" sldId="376"/>
            <ac:picMk id="4" creationId="{04AFB3C2-AE39-4B29-AD38-A06208858D20}"/>
          </ac:picMkLst>
        </pc:picChg>
        <pc:picChg chg="mod">
          <ac:chgData name="Masaki Suzuki" userId="2c4feb2ed34ad1a7" providerId="Windows Live" clId="Web-{2092D406-A5CC-404A-91E7-078423295496}" dt="2021-05-15T01:51:11.730" v="410" actId="1076"/>
          <ac:picMkLst>
            <pc:docMk/>
            <pc:sldMk cId="1559355560" sldId="376"/>
            <ac:picMk id="5" creationId="{4C2B375E-93AB-427D-AE42-5015E01ECDF9}"/>
          </ac:picMkLst>
        </pc:picChg>
        <pc:picChg chg="add del mod">
          <ac:chgData name="Masaki Suzuki" userId="2c4feb2ed34ad1a7" providerId="Windows Live" clId="Web-{2092D406-A5CC-404A-91E7-078423295496}" dt="2021-05-15T01:42:10.046" v="213"/>
          <ac:picMkLst>
            <pc:docMk/>
            <pc:sldMk cId="1559355560" sldId="376"/>
            <ac:picMk id="9" creationId="{71A1F243-DDE3-4BBE-8054-432A21CD9C31}"/>
          </ac:picMkLst>
        </pc:picChg>
        <pc:picChg chg="add mod ord">
          <ac:chgData name="Masaki Suzuki" userId="2c4feb2ed34ad1a7" providerId="Windows Live" clId="Web-{2092D406-A5CC-404A-91E7-078423295496}" dt="2021-05-15T02:20:09.464" v="754"/>
          <ac:picMkLst>
            <pc:docMk/>
            <pc:sldMk cId="1559355560" sldId="376"/>
            <ac:picMk id="10" creationId="{6D1DA3DE-50D1-4596-A6A5-983ECCEEC457}"/>
          </ac:picMkLst>
        </pc:picChg>
        <pc:picChg chg="del">
          <ac:chgData name="Masaki Suzuki" userId="2c4feb2ed34ad1a7" providerId="Windows Live" clId="Web-{2092D406-A5CC-404A-91E7-078423295496}" dt="2021-05-15T01:40:37.654" v="209"/>
          <ac:picMkLst>
            <pc:docMk/>
            <pc:sldMk cId="1559355560" sldId="376"/>
            <ac:picMk id="15" creationId="{B496D40E-D8B3-4FED-AE58-04C3273F4DDA}"/>
          </ac:picMkLst>
        </pc:picChg>
      </pc:sldChg>
      <pc:sldChg chg="modSp add replId">
        <pc:chgData name="Masaki Suzuki" userId="2c4feb2ed34ad1a7" providerId="Windows Live" clId="Web-{2092D406-A5CC-404A-91E7-078423295496}" dt="2021-05-15T01:58:04.346" v="531" actId="20577"/>
        <pc:sldMkLst>
          <pc:docMk/>
          <pc:sldMk cId="2849891946" sldId="377"/>
        </pc:sldMkLst>
        <pc:spChg chg="mod">
          <ac:chgData name="Masaki Suzuki" userId="2c4feb2ed34ad1a7" providerId="Windows Live" clId="Web-{2092D406-A5CC-404A-91E7-078423295496}" dt="2021-05-15T01:57:21.111" v="493" actId="20577"/>
          <ac:spMkLst>
            <pc:docMk/>
            <pc:sldMk cId="2849891946" sldId="377"/>
            <ac:spMk id="6" creationId="{5FD2ECB2-1C1A-40DA-AEDF-CF340048781A}"/>
          </ac:spMkLst>
        </pc:spChg>
        <pc:spChg chg="mod">
          <ac:chgData name="Masaki Suzuki" userId="2c4feb2ed34ad1a7" providerId="Windows Live" clId="Web-{2092D406-A5CC-404A-91E7-078423295496}" dt="2021-05-15T01:58:04.346" v="531" actId="20577"/>
          <ac:spMkLst>
            <pc:docMk/>
            <pc:sldMk cId="2849891946" sldId="377"/>
            <ac:spMk id="7" creationId="{59823A91-67DA-4DA1-AFD3-629BADB5BE14}"/>
          </ac:spMkLst>
        </pc:spChg>
      </pc:sldChg>
      <pc:sldChg chg="add replId">
        <pc:chgData name="Masaki Suzuki" userId="2c4feb2ed34ad1a7" providerId="Windows Live" clId="Web-{2092D406-A5CC-404A-91E7-078423295496}" dt="2021-05-15T01:58:14.893" v="532"/>
        <pc:sldMkLst>
          <pc:docMk/>
          <pc:sldMk cId="4246320596" sldId="378"/>
        </pc:sldMkLst>
      </pc:sldChg>
      <pc:sldChg chg="addSp delSp modSp add replId">
        <pc:chgData name="Masaki Suzuki" userId="2c4feb2ed34ad1a7" providerId="Windows Live" clId="Web-{2092D406-A5CC-404A-91E7-078423295496}" dt="2021-05-15T02:02:21.365" v="587"/>
        <pc:sldMkLst>
          <pc:docMk/>
          <pc:sldMk cId="3351413083" sldId="379"/>
        </pc:sldMkLst>
        <pc:spChg chg="mod">
          <ac:chgData name="Masaki Suzuki" userId="2c4feb2ed34ad1a7" providerId="Windows Live" clId="Web-{2092D406-A5CC-404A-91E7-078423295496}" dt="2021-05-15T01:59:46.363" v="579" actId="20577"/>
          <ac:spMkLst>
            <pc:docMk/>
            <pc:sldMk cId="3351413083" sldId="379"/>
            <ac:spMk id="6" creationId="{5FD2ECB2-1C1A-40DA-AEDF-CF340048781A}"/>
          </ac:spMkLst>
        </pc:spChg>
        <pc:spChg chg="del">
          <ac:chgData name="Masaki Suzuki" userId="2c4feb2ed34ad1a7" providerId="Windows Live" clId="Web-{2092D406-A5CC-404A-91E7-078423295496}" dt="2021-05-15T02:02:18.256" v="586"/>
          <ac:spMkLst>
            <pc:docMk/>
            <pc:sldMk cId="3351413083" sldId="379"/>
            <ac:spMk id="7" creationId="{59823A91-67DA-4DA1-AFD3-629BADB5BE14}"/>
          </ac:spMkLst>
        </pc:spChg>
        <pc:picChg chg="add del mod">
          <ac:chgData name="Masaki Suzuki" userId="2c4feb2ed34ad1a7" providerId="Windows Live" clId="Web-{2092D406-A5CC-404A-91E7-078423295496}" dt="2021-05-15T02:01:23.630" v="582"/>
          <ac:picMkLst>
            <pc:docMk/>
            <pc:sldMk cId="3351413083" sldId="379"/>
            <ac:picMk id="4" creationId="{4F215486-E6DC-467F-A1EC-A95F564156A0}"/>
          </ac:picMkLst>
        </pc:picChg>
        <pc:picChg chg="del">
          <ac:chgData name="Masaki Suzuki" userId="2c4feb2ed34ad1a7" providerId="Windows Live" clId="Web-{2092D406-A5CC-404A-91E7-078423295496}" dt="2021-05-15T02:02:21.365" v="587"/>
          <ac:picMkLst>
            <pc:docMk/>
            <pc:sldMk cId="3351413083" sldId="379"/>
            <ac:picMk id="5" creationId="{4C2B375E-93AB-427D-AE42-5015E01ECDF9}"/>
          </ac:picMkLst>
        </pc:picChg>
        <pc:picChg chg="add mod">
          <ac:chgData name="Masaki Suzuki" userId="2c4feb2ed34ad1a7" providerId="Windows Live" clId="Web-{2092D406-A5CC-404A-91E7-078423295496}" dt="2021-05-15T02:02:05.927" v="585" actId="14100"/>
          <ac:picMkLst>
            <pc:docMk/>
            <pc:sldMk cId="3351413083" sldId="379"/>
            <ac:picMk id="8" creationId="{3FF3B55D-5B97-4EEE-A389-A0B1AA367F58}"/>
          </ac:picMkLst>
        </pc:picChg>
        <pc:picChg chg="del">
          <ac:chgData name="Masaki Suzuki" userId="2c4feb2ed34ad1a7" providerId="Windows Live" clId="Web-{2092D406-A5CC-404A-91E7-078423295496}" dt="2021-05-15T01:59:36.269" v="577"/>
          <ac:picMkLst>
            <pc:docMk/>
            <pc:sldMk cId="3351413083" sldId="379"/>
            <ac:picMk id="10" creationId="{6D1DA3DE-50D1-4596-A6A5-983ECCEEC457}"/>
          </ac:picMkLst>
        </pc:picChg>
      </pc:sldChg>
      <pc:sldChg chg="delSp modSp add replId">
        <pc:chgData name="Masaki Suzuki" userId="2c4feb2ed34ad1a7" providerId="Windows Live" clId="Web-{2092D406-A5CC-404A-91E7-078423295496}" dt="2021-05-15T02:03:52.226" v="635"/>
        <pc:sldMkLst>
          <pc:docMk/>
          <pc:sldMk cId="3196136318" sldId="380"/>
        </pc:sldMkLst>
        <pc:spChg chg="mod">
          <ac:chgData name="Masaki Suzuki" userId="2c4feb2ed34ad1a7" providerId="Windows Live" clId="Web-{2092D406-A5CC-404A-91E7-078423295496}" dt="2021-05-15T02:03:34.288" v="633" actId="20577"/>
          <ac:spMkLst>
            <pc:docMk/>
            <pc:sldMk cId="3196136318" sldId="380"/>
            <ac:spMk id="6" creationId="{5FD2ECB2-1C1A-40DA-AEDF-CF340048781A}"/>
          </ac:spMkLst>
        </pc:spChg>
        <pc:picChg chg="del mod">
          <ac:chgData name="Masaki Suzuki" userId="2c4feb2ed34ad1a7" providerId="Windows Live" clId="Web-{2092D406-A5CC-404A-91E7-078423295496}" dt="2021-05-15T02:03:52.226" v="635"/>
          <ac:picMkLst>
            <pc:docMk/>
            <pc:sldMk cId="3196136318" sldId="380"/>
            <ac:picMk id="8" creationId="{3FF3B55D-5B97-4EEE-A389-A0B1AA367F58}"/>
          </ac:picMkLst>
        </pc:picChg>
      </pc:sldChg>
      <pc:sldChg chg="delSp modSp add replId">
        <pc:chgData name="Masaki Suzuki" userId="2c4feb2ed34ad1a7" providerId="Windows Live" clId="Web-{2092D406-A5CC-404A-91E7-078423295496}" dt="2021-05-15T02:07:28.292" v="679"/>
        <pc:sldMkLst>
          <pc:docMk/>
          <pc:sldMk cId="574631416" sldId="381"/>
        </pc:sldMkLst>
        <pc:spChg chg="mod">
          <ac:chgData name="Masaki Suzuki" userId="2c4feb2ed34ad1a7" providerId="Windows Live" clId="Web-{2092D406-A5CC-404A-91E7-078423295496}" dt="2021-05-15T02:07:25.963" v="678" actId="20577"/>
          <ac:spMkLst>
            <pc:docMk/>
            <pc:sldMk cId="574631416" sldId="381"/>
            <ac:spMk id="6" creationId="{5FD2ECB2-1C1A-40DA-AEDF-CF340048781A}"/>
          </ac:spMkLst>
        </pc:spChg>
        <pc:picChg chg="del">
          <ac:chgData name="Masaki Suzuki" userId="2c4feb2ed34ad1a7" providerId="Windows Live" clId="Web-{2092D406-A5CC-404A-91E7-078423295496}" dt="2021-05-15T02:07:28.292" v="679"/>
          <ac:picMkLst>
            <pc:docMk/>
            <pc:sldMk cId="574631416" sldId="381"/>
            <ac:picMk id="8" creationId="{3FF3B55D-5B97-4EEE-A389-A0B1AA367F58}"/>
          </ac:picMkLst>
        </pc:picChg>
      </pc:sldChg>
    </pc:docChg>
  </pc:docChgLst>
  <pc:docChgLst>
    <pc:chgData name="Masaki Suzuki" userId="2c4feb2ed34ad1a7" providerId="Windows Live" clId="Web-{5EDE4589-BE3A-4370-A407-62441C587ED2}"/>
    <pc:docChg chg="addSld modSld">
      <pc:chgData name="Masaki Suzuki" userId="2c4feb2ed34ad1a7" providerId="Windows Live" clId="Web-{5EDE4589-BE3A-4370-A407-62441C587ED2}" dt="2021-05-22T01:47:34.111" v="142"/>
      <pc:docMkLst>
        <pc:docMk/>
      </pc:docMkLst>
      <pc:sldChg chg="modSp">
        <pc:chgData name="Masaki Suzuki" userId="2c4feb2ed34ad1a7" providerId="Windows Live" clId="Web-{5EDE4589-BE3A-4370-A407-62441C587ED2}" dt="2021-05-22T00:33:39.082" v="1" actId="20577"/>
        <pc:sldMkLst>
          <pc:docMk/>
          <pc:sldMk cId="3864821636" sldId="432"/>
        </pc:sldMkLst>
        <pc:spChg chg="mod">
          <ac:chgData name="Masaki Suzuki" userId="2c4feb2ed34ad1a7" providerId="Windows Live" clId="Web-{5EDE4589-BE3A-4370-A407-62441C587ED2}" dt="2021-05-22T00:33:39.082" v="1" actId="20577"/>
          <ac:spMkLst>
            <pc:docMk/>
            <pc:sldMk cId="3864821636" sldId="432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5EDE4589-BE3A-4370-A407-62441C587ED2}" dt="2021-05-22T00:36:32.101" v="34" actId="20577"/>
        <pc:sldMkLst>
          <pc:docMk/>
          <pc:sldMk cId="2815272929" sldId="433"/>
        </pc:sldMkLst>
        <pc:spChg chg="mod">
          <ac:chgData name="Masaki Suzuki" userId="2c4feb2ed34ad1a7" providerId="Windows Live" clId="Web-{5EDE4589-BE3A-4370-A407-62441C587ED2}" dt="2021-05-22T00:36:32.101" v="34" actId="20577"/>
          <ac:spMkLst>
            <pc:docMk/>
            <pc:sldMk cId="2815272929" sldId="433"/>
            <ac:spMk id="6" creationId="{5FD2ECB2-1C1A-40DA-AEDF-CF340048781A}"/>
          </ac:spMkLst>
        </pc:spChg>
        <pc:spChg chg="mod">
          <ac:chgData name="Masaki Suzuki" userId="2c4feb2ed34ad1a7" providerId="Windows Live" clId="Web-{5EDE4589-BE3A-4370-A407-62441C587ED2}" dt="2021-05-22T00:33:51.113" v="5" actId="1076"/>
          <ac:spMkLst>
            <pc:docMk/>
            <pc:sldMk cId="2815272929" sldId="433"/>
            <ac:spMk id="11" creationId="{6767F72A-B215-4DDD-8F1E-F5C7B53A0E3B}"/>
          </ac:spMkLst>
        </pc:spChg>
        <pc:picChg chg="mod">
          <ac:chgData name="Masaki Suzuki" userId="2c4feb2ed34ad1a7" providerId="Windows Live" clId="Web-{5EDE4589-BE3A-4370-A407-62441C587ED2}" dt="2021-05-22T00:34:26.286" v="20" actId="1076"/>
          <ac:picMkLst>
            <pc:docMk/>
            <pc:sldMk cId="2815272929" sldId="433"/>
            <ac:picMk id="3" creationId="{387F9BA8-E02F-4797-AE4E-52F0A786CA49}"/>
          </ac:picMkLst>
        </pc:picChg>
        <pc:picChg chg="mod">
          <ac:chgData name="Masaki Suzuki" userId="2c4feb2ed34ad1a7" providerId="Windows Live" clId="Web-{5EDE4589-BE3A-4370-A407-62441C587ED2}" dt="2021-05-22T00:33:49.270" v="4" actId="1076"/>
          <ac:picMkLst>
            <pc:docMk/>
            <pc:sldMk cId="2815272929" sldId="433"/>
            <ac:picMk id="4" creationId="{570667D6-E959-4EC4-BFDC-3284F3372590}"/>
          </ac:picMkLst>
        </pc:picChg>
      </pc:sldChg>
      <pc:sldChg chg="addSp modSp">
        <pc:chgData name="Masaki Suzuki" userId="2c4feb2ed34ad1a7" providerId="Windows Live" clId="Web-{5EDE4589-BE3A-4370-A407-62441C587ED2}" dt="2021-05-22T01:45:29.281" v="108" actId="20577"/>
        <pc:sldMkLst>
          <pc:docMk/>
          <pc:sldMk cId="829347866" sldId="434"/>
        </pc:sldMkLst>
        <pc:spChg chg="add mod">
          <ac:chgData name="Masaki Suzuki" userId="2c4feb2ed34ad1a7" providerId="Windows Live" clId="Web-{5EDE4589-BE3A-4370-A407-62441C587ED2}" dt="2021-05-22T00:50:01.731" v="58"/>
          <ac:spMkLst>
            <pc:docMk/>
            <pc:sldMk cId="829347866" sldId="434"/>
            <ac:spMk id="5" creationId="{432EB07D-D83C-4429-8B4B-D99E1CC2B80A}"/>
          </ac:spMkLst>
        </pc:spChg>
        <pc:spChg chg="mod">
          <ac:chgData name="Masaki Suzuki" userId="2c4feb2ed34ad1a7" providerId="Windows Live" clId="Web-{5EDE4589-BE3A-4370-A407-62441C587ED2}" dt="2021-05-22T01:45:29.281" v="108" actId="20577"/>
          <ac:spMkLst>
            <pc:docMk/>
            <pc:sldMk cId="829347866" sldId="434"/>
            <ac:spMk id="6" creationId="{5FD2ECB2-1C1A-40DA-AEDF-CF340048781A}"/>
          </ac:spMkLst>
        </pc:spChg>
        <pc:spChg chg="mod">
          <ac:chgData name="Masaki Suzuki" userId="2c4feb2ed34ad1a7" providerId="Windows Live" clId="Web-{5EDE4589-BE3A-4370-A407-62441C587ED2}" dt="2021-05-22T00:54:54.999" v="73" actId="14100"/>
          <ac:spMkLst>
            <pc:docMk/>
            <pc:sldMk cId="829347866" sldId="434"/>
            <ac:spMk id="10" creationId="{0A5B26B6-B9A4-4FD6-A956-5372A4CAA63F}"/>
          </ac:spMkLst>
        </pc:spChg>
        <pc:spChg chg="mod">
          <ac:chgData name="Masaki Suzuki" userId="2c4feb2ed34ad1a7" providerId="Windows Live" clId="Web-{5EDE4589-BE3A-4370-A407-62441C587ED2}" dt="2021-05-22T00:56:08.021" v="92" actId="20577"/>
          <ac:spMkLst>
            <pc:docMk/>
            <pc:sldMk cId="829347866" sldId="434"/>
            <ac:spMk id="11" creationId="{6767F72A-B215-4DDD-8F1E-F5C7B53A0E3B}"/>
          </ac:spMkLst>
        </pc:spChg>
        <pc:spChg chg="add mod">
          <ac:chgData name="Masaki Suzuki" userId="2c4feb2ed34ad1a7" providerId="Windows Live" clId="Web-{5EDE4589-BE3A-4370-A407-62441C587ED2}" dt="2021-05-22T00:53:23.348" v="70" actId="1076"/>
          <ac:spMkLst>
            <pc:docMk/>
            <pc:sldMk cId="829347866" sldId="434"/>
            <ac:spMk id="12" creationId="{E85D5D96-9CEC-49CB-9A58-7A4B3516C455}"/>
          </ac:spMkLst>
        </pc:spChg>
        <pc:spChg chg="add mod">
          <ac:chgData name="Masaki Suzuki" userId="2c4feb2ed34ad1a7" providerId="Windows Live" clId="Web-{5EDE4589-BE3A-4370-A407-62441C587ED2}" dt="2021-05-22T00:51:45.017" v="65" actId="1076"/>
          <ac:spMkLst>
            <pc:docMk/>
            <pc:sldMk cId="829347866" sldId="434"/>
            <ac:spMk id="13" creationId="{B31D4402-52DC-4613-9835-AA72DA4B11ED}"/>
          </ac:spMkLst>
        </pc:spChg>
        <pc:graphicFrameChg chg="modGraphic">
          <ac:chgData name="Masaki Suzuki" userId="2c4feb2ed34ad1a7" providerId="Windows Live" clId="Web-{5EDE4589-BE3A-4370-A407-62441C587ED2}" dt="2021-05-22T00:50:31.856" v="60"/>
          <ac:graphicFrameMkLst>
            <pc:docMk/>
            <pc:sldMk cId="829347866" sldId="434"/>
            <ac:graphicFrameMk id="8" creationId="{FFA53651-028B-403A-9669-8FDCFC9A1E22}"/>
          </ac:graphicFrameMkLst>
        </pc:graphicFrameChg>
        <pc:picChg chg="mod">
          <ac:chgData name="Masaki Suzuki" userId="2c4feb2ed34ad1a7" providerId="Windows Live" clId="Web-{5EDE4589-BE3A-4370-A407-62441C587ED2}" dt="2021-05-22T00:48:08.543" v="39" actId="14100"/>
          <ac:picMkLst>
            <pc:docMk/>
            <pc:sldMk cId="829347866" sldId="434"/>
            <ac:picMk id="3" creationId="{387F9BA8-E02F-4797-AE4E-52F0A786CA49}"/>
          </ac:picMkLst>
        </pc:picChg>
        <pc:picChg chg="mod">
          <ac:chgData name="Masaki Suzuki" userId="2c4feb2ed34ad1a7" providerId="Windows Live" clId="Web-{5EDE4589-BE3A-4370-A407-62441C587ED2}" dt="2021-05-22T00:48:05.652" v="38" actId="14100"/>
          <ac:picMkLst>
            <pc:docMk/>
            <pc:sldMk cId="829347866" sldId="434"/>
            <ac:picMk id="4" creationId="{570667D6-E959-4EC4-BFDC-3284F3372590}"/>
          </ac:picMkLst>
        </pc:picChg>
      </pc:sldChg>
      <pc:sldChg chg="delSp add replId">
        <pc:chgData name="Masaki Suzuki" userId="2c4feb2ed34ad1a7" providerId="Windows Live" clId="Web-{5EDE4589-BE3A-4370-A407-62441C587ED2}" dt="2021-05-22T00:59:15.244" v="99"/>
        <pc:sldMkLst>
          <pc:docMk/>
          <pc:sldMk cId="3071790984" sldId="435"/>
        </pc:sldMkLst>
        <pc:spChg chg="del">
          <ac:chgData name="Masaki Suzuki" userId="2c4feb2ed34ad1a7" providerId="Windows Live" clId="Web-{5EDE4589-BE3A-4370-A407-62441C587ED2}" dt="2021-05-22T00:59:13.806" v="97"/>
          <ac:spMkLst>
            <pc:docMk/>
            <pc:sldMk cId="3071790984" sldId="435"/>
            <ac:spMk id="5" creationId="{432EB07D-D83C-4429-8B4B-D99E1CC2B80A}"/>
          </ac:spMkLst>
        </pc:spChg>
        <pc:spChg chg="del">
          <ac:chgData name="Masaki Suzuki" userId="2c4feb2ed34ad1a7" providerId="Windows Live" clId="Web-{5EDE4589-BE3A-4370-A407-62441C587ED2}" dt="2021-05-22T00:58:18.024" v="96"/>
          <ac:spMkLst>
            <pc:docMk/>
            <pc:sldMk cId="3071790984" sldId="435"/>
            <ac:spMk id="10" creationId="{0A5B26B6-B9A4-4FD6-A956-5372A4CAA63F}"/>
          </ac:spMkLst>
        </pc:spChg>
        <pc:spChg chg="del">
          <ac:chgData name="Masaki Suzuki" userId="2c4feb2ed34ad1a7" providerId="Windows Live" clId="Web-{5EDE4589-BE3A-4370-A407-62441C587ED2}" dt="2021-05-22T00:59:14.775" v="98"/>
          <ac:spMkLst>
            <pc:docMk/>
            <pc:sldMk cId="3071790984" sldId="435"/>
            <ac:spMk id="12" creationId="{E85D5D96-9CEC-49CB-9A58-7A4B3516C455}"/>
          </ac:spMkLst>
        </pc:spChg>
        <pc:spChg chg="del">
          <ac:chgData name="Masaki Suzuki" userId="2c4feb2ed34ad1a7" providerId="Windows Live" clId="Web-{5EDE4589-BE3A-4370-A407-62441C587ED2}" dt="2021-05-22T00:59:15.244" v="99"/>
          <ac:spMkLst>
            <pc:docMk/>
            <pc:sldMk cId="3071790984" sldId="435"/>
            <ac:spMk id="13" creationId="{B31D4402-52DC-4613-9835-AA72DA4B11ED}"/>
          </ac:spMkLst>
        </pc:spChg>
        <pc:graphicFrameChg chg="del">
          <ac:chgData name="Masaki Suzuki" userId="2c4feb2ed34ad1a7" providerId="Windows Live" clId="Web-{5EDE4589-BE3A-4370-A407-62441C587ED2}" dt="2021-05-22T00:58:16.055" v="95"/>
          <ac:graphicFrameMkLst>
            <pc:docMk/>
            <pc:sldMk cId="3071790984" sldId="435"/>
            <ac:graphicFrameMk id="8" creationId="{FFA53651-028B-403A-9669-8FDCFC9A1E22}"/>
          </ac:graphicFrameMkLst>
        </pc:graphicFrameChg>
      </pc:sldChg>
      <pc:sldChg chg="addSp delSp modSp add replId">
        <pc:chgData name="Masaki Suzuki" userId="2c4feb2ed34ad1a7" providerId="Windows Live" clId="Web-{5EDE4589-BE3A-4370-A407-62441C587ED2}" dt="2021-05-22T01:47:34.111" v="142"/>
        <pc:sldMkLst>
          <pc:docMk/>
          <pc:sldMk cId="3784339022" sldId="436"/>
        </pc:sldMkLst>
        <pc:spChg chg="del">
          <ac:chgData name="Masaki Suzuki" userId="2c4feb2ed34ad1a7" providerId="Windows Live" clId="Web-{5EDE4589-BE3A-4370-A407-62441C587ED2}" dt="2021-05-22T01:46:11.188" v="135"/>
          <ac:spMkLst>
            <pc:docMk/>
            <pc:sldMk cId="3784339022" sldId="436"/>
            <ac:spMk id="5" creationId="{432EB07D-D83C-4429-8B4B-D99E1CC2B80A}"/>
          </ac:spMkLst>
        </pc:spChg>
        <pc:spChg chg="mod">
          <ac:chgData name="Masaki Suzuki" userId="2c4feb2ed34ad1a7" providerId="Windows Live" clId="Web-{5EDE4589-BE3A-4370-A407-62441C587ED2}" dt="2021-05-22T01:46:41.188" v="140" actId="20577"/>
          <ac:spMkLst>
            <pc:docMk/>
            <pc:sldMk cId="3784339022" sldId="436"/>
            <ac:spMk id="6" creationId="{5FD2ECB2-1C1A-40DA-AEDF-CF340048781A}"/>
          </ac:spMkLst>
        </pc:spChg>
        <pc:spChg chg="del">
          <ac:chgData name="Masaki Suzuki" userId="2c4feb2ed34ad1a7" providerId="Windows Live" clId="Web-{5EDE4589-BE3A-4370-A407-62441C587ED2}" dt="2021-05-22T01:46:08.922" v="134"/>
          <ac:spMkLst>
            <pc:docMk/>
            <pc:sldMk cId="3784339022" sldId="436"/>
            <ac:spMk id="10" creationId="{0A5B26B6-B9A4-4FD6-A956-5372A4CAA63F}"/>
          </ac:spMkLst>
        </pc:spChg>
        <pc:spChg chg="mod">
          <ac:chgData name="Masaki Suzuki" userId="2c4feb2ed34ad1a7" providerId="Windows Live" clId="Web-{5EDE4589-BE3A-4370-A407-62441C587ED2}" dt="2021-05-22T01:46:46.063" v="141" actId="20577"/>
          <ac:spMkLst>
            <pc:docMk/>
            <pc:sldMk cId="3784339022" sldId="436"/>
            <ac:spMk id="11" creationId="{6767F72A-B215-4DDD-8F1E-F5C7B53A0E3B}"/>
          </ac:spMkLst>
        </pc:spChg>
        <pc:spChg chg="del">
          <ac:chgData name="Masaki Suzuki" userId="2c4feb2ed34ad1a7" providerId="Windows Live" clId="Web-{5EDE4589-BE3A-4370-A407-62441C587ED2}" dt="2021-05-22T01:46:11.219" v="136"/>
          <ac:spMkLst>
            <pc:docMk/>
            <pc:sldMk cId="3784339022" sldId="436"/>
            <ac:spMk id="12" creationId="{E85D5D96-9CEC-49CB-9A58-7A4B3516C455}"/>
          </ac:spMkLst>
        </pc:spChg>
        <pc:spChg chg="del">
          <ac:chgData name="Masaki Suzuki" userId="2c4feb2ed34ad1a7" providerId="Windows Live" clId="Web-{5EDE4589-BE3A-4370-A407-62441C587ED2}" dt="2021-05-22T01:46:11.250" v="137"/>
          <ac:spMkLst>
            <pc:docMk/>
            <pc:sldMk cId="3784339022" sldId="436"/>
            <ac:spMk id="13" creationId="{B31D4402-52DC-4613-9835-AA72DA4B11ED}"/>
          </ac:spMkLst>
        </pc:spChg>
        <pc:graphicFrameChg chg="add modGraphic">
          <ac:chgData name="Masaki Suzuki" userId="2c4feb2ed34ad1a7" providerId="Windows Live" clId="Web-{5EDE4589-BE3A-4370-A407-62441C587ED2}" dt="2021-05-22T01:47:34.111" v="142"/>
          <ac:graphicFrameMkLst>
            <pc:docMk/>
            <pc:sldMk cId="3784339022" sldId="436"/>
            <ac:graphicFrameMk id="7" creationId="{6F416BE0-5A99-4037-B974-28705F016CDC}"/>
          </ac:graphicFrameMkLst>
        </pc:graphicFrameChg>
        <pc:graphicFrameChg chg="del">
          <ac:chgData name="Masaki Suzuki" userId="2c4feb2ed34ad1a7" providerId="Windows Live" clId="Web-{5EDE4589-BE3A-4370-A407-62441C587ED2}" dt="2021-05-22T01:46:08.891" v="133"/>
          <ac:graphicFrameMkLst>
            <pc:docMk/>
            <pc:sldMk cId="3784339022" sldId="436"/>
            <ac:graphicFrameMk id="8" creationId="{FFA53651-028B-403A-9669-8FDCFC9A1E22}"/>
          </ac:graphicFrameMkLst>
        </pc:graphicFrameChg>
        <pc:picChg chg="mod">
          <ac:chgData name="Masaki Suzuki" userId="2c4feb2ed34ad1a7" providerId="Windows Live" clId="Web-{5EDE4589-BE3A-4370-A407-62441C587ED2}" dt="2021-05-22T01:45:48.468" v="114" actId="1076"/>
          <ac:picMkLst>
            <pc:docMk/>
            <pc:sldMk cId="3784339022" sldId="436"/>
            <ac:picMk id="3" creationId="{387F9BA8-E02F-4797-AE4E-52F0A786CA49}"/>
          </ac:picMkLst>
        </pc:picChg>
        <pc:picChg chg="mod">
          <ac:chgData name="Masaki Suzuki" userId="2c4feb2ed34ad1a7" providerId="Windows Live" clId="Web-{5EDE4589-BE3A-4370-A407-62441C587ED2}" dt="2021-05-22T01:45:45.922" v="113" actId="1076"/>
          <ac:picMkLst>
            <pc:docMk/>
            <pc:sldMk cId="3784339022" sldId="436"/>
            <ac:picMk id="4" creationId="{570667D6-E959-4EC4-BFDC-3284F3372590}"/>
          </ac:picMkLst>
        </pc:picChg>
      </pc:sldChg>
    </pc:docChg>
  </pc:docChgLst>
  <pc:docChgLst>
    <pc:chgData name="ゲスト ユーザー" providerId="Windows Live" clId="Web-{FDD48489-4098-4B6B-9ED2-AD11EA58D177}"/>
    <pc:docChg chg="addSld modSld">
      <pc:chgData name="ゲスト ユーザー" userId="" providerId="Windows Live" clId="Web-{FDD48489-4098-4B6B-9ED2-AD11EA58D177}" dt="2021-03-22T08:31:55.109" v="468"/>
      <pc:docMkLst>
        <pc:docMk/>
      </pc:docMkLst>
      <pc:sldChg chg="addSp modSp">
        <pc:chgData name="ゲスト ユーザー" userId="" providerId="Windows Live" clId="Web-{FDD48489-4098-4B6B-9ED2-AD11EA58D177}" dt="2021-03-22T07:49:06.694" v="17" actId="14100"/>
        <pc:sldMkLst>
          <pc:docMk/>
          <pc:sldMk cId="0" sldId="263"/>
        </pc:sldMkLst>
        <pc:spChg chg="add mod">
          <ac:chgData name="ゲスト ユーザー" userId="" providerId="Windows Live" clId="Web-{FDD48489-4098-4B6B-9ED2-AD11EA58D177}" dt="2021-03-22T07:48:20.849" v="3" actId="14100"/>
          <ac:spMkLst>
            <pc:docMk/>
            <pc:sldMk cId="0" sldId="263"/>
            <ac:spMk id="3" creationId="{A5C00813-D336-421A-89C8-2A6C579D8047}"/>
          </ac:spMkLst>
        </pc:spChg>
        <pc:spChg chg="add mod">
          <ac:chgData name="ゲスト ユーザー" userId="" providerId="Windows Live" clId="Web-{FDD48489-4098-4B6B-9ED2-AD11EA58D177}" dt="2021-03-22T07:49:06.694" v="17" actId="14100"/>
          <ac:spMkLst>
            <pc:docMk/>
            <pc:sldMk cId="0" sldId="263"/>
            <ac:spMk id="5" creationId="{7A96316F-803C-479C-9255-1A64E37D91EE}"/>
          </ac:spMkLst>
        </pc:spChg>
      </pc:sldChg>
      <pc:sldChg chg="modSp">
        <pc:chgData name="ゲスト ユーザー" userId="" providerId="Windows Live" clId="Web-{FDD48489-4098-4B6B-9ED2-AD11EA58D177}" dt="2021-03-22T07:49:18.584" v="18" actId="1076"/>
        <pc:sldMkLst>
          <pc:docMk/>
          <pc:sldMk cId="0" sldId="264"/>
        </pc:sldMkLst>
        <pc:picChg chg="mod">
          <ac:chgData name="ゲスト ユーザー" userId="" providerId="Windows Live" clId="Web-{FDD48489-4098-4B6B-9ED2-AD11EA58D177}" dt="2021-03-22T07:49:18.584" v="18" actId="1076"/>
          <ac:picMkLst>
            <pc:docMk/>
            <pc:sldMk cId="0" sldId="264"/>
            <ac:picMk id="3" creationId="{F9A78ED8-1899-4557-A43F-3C083537EB9C}"/>
          </ac:picMkLst>
        </pc:picChg>
      </pc:sldChg>
      <pc:sldChg chg="modSp">
        <pc:chgData name="ゲスト ユーザー" userId="" providerId="Windows Live" clId="Web-{FDD48489-4098-4B6B-9ED2-AD11EA58D177}" dt="2021-03-22T07:49:37.397" v="19" actId="14100"/>
        <pc:sldMkLst>
          <pc:docMk/>
          <pc:sldMk cId="0" sldId="266"/>
        </pc:sldMkLst>
        <pc:spChg chg="mod">
          <ac:chgData name="ゲスト ユーザー" userId="" providerId="Windows Live" clId="Web-{FDD48489-4098-4B6B-9ED2-AD11EA58D177}" dt="2021-03-22T07:49:37.397" v="19" actId="14100"/>
          <ac:spMkLst>
            <pc:docMk/>
            <pc:sldMk cId="0" sldId="266"/>
            <ac:spMk id="25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7:55:54.468" v="117" actId="20577"/>
        <pc:sldMkLst>
          <pc:docMk/>
          <pc:sldMk cId="0" sldId="267"/>
        </pc:sldMkLst>
        <pc:spChg chg="mod">
          <ac:chgData name="ゲスト ユーザー" userId="" providerId="Windows Live" clId="Web-{FDD48489-4098-4B6B-9ED2-AD11EA58D177}" dt="2021-03-22T07:55:54.468" v="1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modSp">
        <pc:chgData name="ゲスト ユーザー" userId="" providerId="Windows Live" clId="Web-{FDD48489-4098-4B6B-9ED2-AD11EA58D177}" dt="2021-03-22T07:56:11.140" v="120" actId="20577"/>
        <pc:sldMkLst>
          <pc:docMk/>
          <pc:sldMk cId="0" sldId="268"/>
        </pc:sldMkLst>
        <pc:spChg chg="add mod">
          <ac:chgData name="ゲスト ユーザー" userId="" providerId="Windows Live" clId="Web-{FDD48489-4098-4B6B-9ED2-AD11EA58D177}" dt="2021-03-22T07:54:42.935" v="60"/>
          <ac:spMkLst>
            <pc:docMk/>
            <pc:sldMk cId="0" sldId="268"/>
            <ac:spMk id="4" creationId="{1356C01A-CA7E-421D-B38F-C23FDF764C8B}"/>
          </ac:spMkLst>
        </pc:spChg>
        <pc:spChg chg="add mod">
          <ac:chgData name="ゲスト ユーザー" userId="" providerId="Windows Live" clId="Web-{FDD48489-4098-4B6B-9ED2-AD11EA58D177}" dt="2021-03-22T07:53:46.012" v="53" actId="14100"/>
          <ac:spMkLst>
            <pc:docMk/>
            <pc:sldMk cId="0" sldId="268"/>
            <ac:spMk id="5" creationId="{44601B0E-5A78-41A2-9E31-6897B62909B0}"/>
          </ac:spMkLst>
        </pc:spChg>
        <pc:spChg chg="mod">
          <ac:chgData name="ゲスト ユーザー" userId="" providerId="Windows Live" clId="Web-{FDD48489-4098-4B6B-9ED2-AD11EA58D177}" dt="2021-03-22T07:56:11.140" v="120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7:51:13.931" v="32" actId="20577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7:51:51.307" v="35" actId="1076"/>
          <ac:picMkLst>
            <pc:docMk/>
            <pc:sldMk cId="0" sldId="268"/>
            <ac:picMk id="3" creationId="{F9C7FFEE-53A3-4234-B3BD-E923B1A4863F}"/>
          </ac:picMkLst>
        </pc:picChg>
      </pc:sldChg>
      <pc:sldChg chg="modSp">
        <pc:chgData name="ゲスト ユーザー" userId="" providerId="Windows Live" clId="Web-{FDD48489-4098-4B6B-9ED2-AD11EA58D177}" dt="2021-03-22T07:56:23.125" v="125" actId="20577"/>
        <pc:sldMkLst>
          <pc:docMk/>
          <pc:sldMk cId="0" sldId="269"/>
        </pc:sldMkLst>
        <pc:spChg chg="mod">
          <ac:chgData name="ゲスト ユーザー" userId="" providerId="Windows Live" clId="Web-{FDD48489-4098-4B6B-9ED2-AD11EA58D177}" dt="2021-03-22T07:56:23.125" v="125" actId="20577"/>
          <ac:spMkLst>
            <pc:docMk/>
            <pc:sldMk cId="0" sldId="269"/>
            <ac:spMk id="296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52.007" v="347" actId="20577"/>
        <pc:sldMkLst>
          <pc:docMk/>
          <pc:sldMk cId="0" sldId="274"/>
        </pc:sldMkLst>
        <pc:spChg chg="mod">
          <ac:chgData name="ゲスト ユーザー" userId="" providerId="Windows Live" clId="Web-{FDD48489-4098-4B6B-9ED2-AD11EA58D177}" dt="2021-03-22T08:13:52.007" v="347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32.788" v="346" actId="20577"/>
        <pc:sldMkLst>
          <pc:docMk/>
          <pc:sldMk cId="0" sldId="275"/>
        </pc:sldMkLst>
        <pc:spChg chg="mod">
          <ac:chgData name="ゲスト ユーザー" userId="" providerId="Windows Live" clId="Web-{FDD48489-4098-4B6B-9ED2-AD11EA58D177}" dt="2021-03-22T08:13:32.788" v="346" actId="20577"/>
          <ac:spMkLst>
            <pc:docMk/>
            <pc:sldMk cId="0" sldId="275"/>
            <ac:spMk id="38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06:11.700" v="227" actId="20577"/>
        <pc:sldMkLst>
          <pc:docMk/>
          <pc:sldMk cId="0" sldId="277"/>
        </pc:sldMkLst>
        <pc:spChg chg="mod">
          <ac:chgData name="ゲスト ユーザー" userId="" providerId="Windows Live" clId="Web-{FDD48489-4098-4B6B-9ED2-AD11EA58D177}" dt="2021-03-22T08:06:11.700" v="227" actId="20577"/>
          <ac:spMkLst>
            <pc:docMk/>
            <pc:sldMk cId="0" sldId="277"/>
            <ac:spMk id="409" creationId="{00000000-0000-0000-0000-000000000000}"/>
          </ac:spMkLst>
        </pc:spChg>
      </pc:sldChg>
      <pc:sldChg chg="addSp delSp modSp">
        <pc:chgData name="ゲスト ユーザー" userId="" providerId="Windows Live" clId="Web-{FDD48489-4098-4B6B-9ED2-AD11EA58D177}" dt="2021-03-22T08:03:25.947" v="163"/>
        <pc:sldMkLst>
          <pc:docMk/>
          <pc:sldMk cId="0" sldId="278"/>
        </pc:sldMkLst>
        <pc:spChg chg="add mod">
          <ac:chgData name="ゲスト ユーザー" userId="" providerId="Windows Live" clId="Web-{FDD48489-4098-4B6B-9ED2-AD11EA58D177}" dt="2021-03-22T08:03:20.103" v="162"/>
          <ac:spMkLst>
            <pc:docMk/>
            <pc:sldMk cId="0" sldId="278"/>
            <ac:spMk id="5" creationId="{70E14437-4B68-44C7-AC23-831AF17B010D}"/>
          </ac:spMkLst>
        </pc:spChg>
        <pc:spChg chg="add mod">
          <ac:chgData name="ゲスト ユーザー" userId="" providerId="Windows Live" clId="Web-{FDD48489-4098-4B6B-9ED2-AD11EA58D177}" dt="2021-03-22T08:03:25.947" v="163"/>
          <ac:spMkLst>
            <pc:docMk/>
            <pc:sldMk cId="0" sldId="278"/>
            <ac:spMk id="11" creationId="{08CA1571-D13E-4DD2-8324-B21A4396F41A}"/>
          </ac:spMkLst>
        </pc:spChg>
        <pc:picChg chg="add mod">
          <ac:chgData name="ゲスト ユーザー" userId="" providerId="Windows Live" clId="Web-{FDD48489-4098-4B6B-9ED2-AD11EA58D177}" dt="2021-03-22T07:59:16.019" v="129" actId="1076"/>
          <ac:picMkLst>
            <pc:docMk/>
            <pc:sldMk cId="0" sldId="278"/>
            <ac:picMk id="2" creationId="{9CB1352F-408A-459E-BC68-B1DA8E977502}"/>
          </ac:picMkLst>
        </pc:picChg>
        <pc:picChg chg="add mod">
          <ac:chgData name="ゲスト ユーザー" userId="" providerId="Windows Live" clId="Web-{FDD48489-4098-4B6B-9ED2-AD11EA58D177}" dt="2021-03-22T08:01:10.725" v="138" actId="1076"/>
          <ac:picMkLst>
            <pc:docMk/>
            <pc:sldMk cId="0" sldId="278"/>
            <ac:picMk id="3" creationId="{97C7888D-5044-4CE5-8F1E-38EB931C182B}"/>
          </ac:picMkLst>
        </pc:picChg>
        <pc:picChg chg="add del mod">
          <ac:chgData name="ゲスト ユーザー" userId="" providerId="Windows Live" clId="Web-{FDD48489-4098-4B6B-9ED2-AD11EA58D177}" dt="2021-03-22T08:01:50.476" v="145"/>
          <ac:picMkLst>
            <pc:docMk/>
            <pc:sldMk cId="0" sldId="278"/>
            <ac:picMk id="4" creationId="{5BB9ACD4-53D2-425C-95E2-1DC68859E92A}"/>
          </ac:picMkLst>
        </pc:picChg>
        <pc:picChg chg="add mod ord">
          <ac:chgData name="ゲスト ユーザー" userId="" providerId="Windows Live" clId="Web-{FDD48489-4098-4B6B-9ED2-AD11EA58D177}" dt="2021-03-22T08:02:51.759" v="158"/>
          <ac:picMkLst>
            <pc:docMk/>
            <pc:sldMk cId="0" sldId="278"/>
            <ac:picMk id="6" creationId="{212891BF-BA14-47B2-BB93-D1226624EC66}"/>
          </ac:picMkLst>
        </pc:picChg>
      </pc:sldChg>
      <pc:sldChg chg="addSp delSp modSp">
        <pc:chgData name="ゲスト ユーザー" userId="" providerId="Windows Live" clId="Web-{FDD48489-4098-4B6B-9ED2-AD11EA58D177}" dt="2021-03-22T08:12:39.334" v="342" actId="20577"/>
        <pc:sldMkLst>
          <pc:docMk/>
          <pc:sldMk cId="0" sldId="279"/>
        </pc:sldMkLst>
        <pc:spChg chg="add del mod">
          <ac:chgData name="ゲスト ユーザー" userId="" providerId="Windows Live" clId="Web-{FDD48489-4098-4B6B-9ED2-AD11EA58D177}" dt="2021-03-22T08:09:41.893" v="271"/>
          <ac:spMkLst>
            <pc:docMk/>
            <pc:sldMk cId="0" sldId="279"/>
            <ac:spMk id="3" creationId="{0E255918-DC53-46B3-A964-7CC74950C2DB}"/>
          </ac:spMkLst>
        </pc:spChg>
        <pc:spChg chg="add mod">
          <ac:chgData name="ゲスト ユーザー" userId="" providerId="Windows Live" clId="Web-{FDD48489-4098-4B6B-9ED2-AD11EA58D177}" dt="2021-03-22T08:10:24.862" v="276" actId="14100"/>
          <ac:spMkLst>
            <pc:docMk/>
            <pc:sldMk cId="0" sldId="279"/>
            <ac:spMk id="4" creationId="{B0C55C97-F726-484D-9A5B-B07FAB70C196}"/>
          </ac:spMkLst>
        </pc:spChg>
        <pc:spChg chg="mod">
          <ac:chgData name="ゲスト ユーザー" userId="" providerId="Windows Live" clId="Web-{FDD48489-4098-4B6B-9ED2-AD11EA58D177}" dt="2021-03-22T08:11:56.505" v="336" actId="20577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8:12:39.334" v="342" actId="20577"/>
          <ac:spMkLst>
            <pc:docMk/>
            <pc:sldMk cId="0" sldId="279"/>
            <ac:spMk id="432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8:11:46.473" v="333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FDD48489-4098-4B6B-9ED2-AD11EA58D177}" dt="2021-03-22T08:12:04.146" v="338" actId="1076"/>
          <ac:picMkLst>
            <pc:docMk/>
            <pc:sldMk cId="0" sldId="279"/>
            <ac:picMk id="431" creationId="{00000000-0000-0000-0000-000000000000}"/>
          </ac:picMkLst>
        </pc:picChg>
      </pc:sldChg>
      <pc:sldChg chg="modSp">
        <pc:chgData name="ゲスト ユーザー" userId="" providerId="Windows Live" clId="Web-{FDD48489-4098-4B6B-9ED2-AD11EA58D177}" dt="2021-03-22T08:14:30.946" v="348" actId="20577"/>
        <pc:sldMkLst>
          <pc:docMk/>
          <pc:sldMk cId="156761354" sldId="320"/>
        </pc:sldMkLst>
        <pc:spChg chg="mod">
          <ac:chgData name="ゲスト ユーザー" userId="" providerId="Windows Live" clId="Web-{FDD48489-4098-4B6B-9ED2-AD11EA58D177}" dt="2021-03-22T08:14:30.946" v="348" actId="20577"/>
          <ac:spMkLst>
            <pc:docMk/>
            <pc:sldMk cId="156761354" sldId="32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5:45.119" v="372" actId="20577"/>
        <pc:sldMkLst>
          <pc:docMk/>
          <pc:sldMk cId="562492338" sldId="322"/>
        </pc:sldMkLst>
        <pc:spChg chg="mod">
          <ac:chgData name="ゲスト ユーザー" userId="" providerId="Windows Live" clId="Web-{FDD48489-4098-4B6B-9ED2-AD11EA58D177}" dt="2021-03-22T08:15:45.119" v="372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9:20.671" v="398" actId="20577"/>
        <pc:sldMkLst>
          <pc:docMk/>
          <pc:sldMk cId="2202833139" sldId="323"/>
        </pc:sldMkLst>
        <pc:spChg chg="mod">
          <ac:chgData name="ゲスト ユーザー" userId="" providerId="Windows Live" clId="Web-{FDD48489-4098-4B6B-9ED2-AD11EA58D177}" dt="2021-03-22T08:19:20.671" v="398" actId="20577"/>
          <ac:spMkLst>
            <pc:docMk/>
            <pc:sldMk cId="2202833139" sldId="323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FDD48489-4098-4B6B-9ED2-AD11EA58D177}" dt="2021-03-22T08:23:27.364" v="408" actId="14100"/>
        <pc:sldMkLst>
          <pc:docMk/>
          <pc:sldMk cId="2287875244" sldId="326"/>
        </pc:sldMkLst>
        <pc:spChg chg="add mod">
          <ac:chgData name="ゲスト ユーザー" userId="" providerId="Windows Live" clId="Web-{FDD48489-4098-4B6B-9ED2-AD11EA58D177}" dt="2021-03-22T08:23:27.364" v="408" actId="14100"/>
          <ac:spMkLst>
            <pc:docMk/>
            <pc:sldMk cId="2287875244" sldId="326"/>
            <ac:spMk id="5" creationId="{F460A356-991B-4C3E-9645-B395CDBBCDDE}"/>
          </ac:spMkLst>
        </pc:spChg>
      </pc:sldChg>
      <pc:sldChg chg="modSp">
        <pc:chgData name="ゲスト ユーザー" userId="" providerId="Windows Live" clId="Web-{FDD48489-4098-4B6B-9ED2-AD11EA58D177}" dt="2021-03-22T08:24:59.506" v="418" actId="20577"/>
        <pc:sldMkLst>
          <pc:docMk/>
          <pc:sldMk cId="2539985523" sldId="329"/>
        </pc:sldMkLst>
        <pc:spChg chg="mod">
          <ac:chgData name="ゲスト ユーザー" userId="" providerId="Windows Live" clId="Web-{FDD48489-4098-4B6B-9ED2-AD11EA58D177}" dt="2021-03-22T08:24:59.506" v="418" actId="20577"/>
          <ac:spMkLst>
            <pc:docMk/>
            <pc:sldMk cId="2539985523" sldId="329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6:13.242" v="421" actId="20577"/>
        <pc:sldMkLst>
          <pc:docMk/>
          <pc:sldMk cId="2026746202" sldId="330"/>
        </pc:sldMkLst>
        <pc:spChg chg="mod">
          <ac:chgData name="ゲスト ユーザー" userId="" providerId="Windows Live" clId="Web-{FDD48489-4098-4B6B-9ED2-AD11EA58D177}" dt="2021-03-22T08:26:13.242" v="421" actId="20577"/>
          <ac:spMkLst>
            <pc:docMk/>
            <pc:sldMk cId="2026746202" sldId="33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5:24.820" v="420" actId="14100"/>
        <pc:sldMkLst>
          <pc:docMk/>
          <pc:sldMk cId="3785275960" sldId="331"/>
        </pc:sldMkLst>
        <pc:spChg chg="mod">
          <ac:chgData name="ゲスト ユーザー" userId="" providerId="Windows Live" clId="Web-{FDD48489-4098-4B6B-9ED2-AD11EA58D177}" dt="2021-03-22T08:25:24.820" v="420" actId="14100"/>
          <ac:spMkLst>
            <pc:docMk/>
            <pc:sldMk cId="3785275960" sldId="331"/>
            <ac:spMk id="6" creationId="{A37D0B3E-E398-46E3-862F-CB12BB9ACA59}"/>
          </ac:spMkLst>
        </pc:spChg>
      </pc:sldChg>
      <pc:sldChg chg="modSp">
        <pc:chgData name="ゲスト ユーザー" userId="" providerId="Windows Live" clId="Web-{FDD48489-4098-4B6B-9ED2-AD11EA58D177}" dt="2021-03-22T08:22:29.034" v="405" actId="20577"/>
        <pc:sldMkLst>
          <pc:docMk/>
          <pc:sldMk cId="1515517985" sldId="333"/>
        </pc:sldMkLst>
        <pc:spChg chg="mod">
          <ac:chgData name="ゲスト ユーザー" userId="" providerId="Windows Live" clId="Web-{FDD48489-4098-4B6B-9ED2-AD11EA58D177}" dt="2021-03-22T08:18:45.123" v="39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22:29.034" v="405" actId="20577"/>
          <ac:spMkLst>
            <pc:docMk/>
            <pc:sldMk cId="1515517985" sldId="333"/>
            <ac:spMk id="6" creationId="{A37D0B3E-E398-46E3-862F-CB12BB9ACA59}"/>
          </ac:spMkLst>
        </pc:spChg>
        <pc:picChg chg="mod">
          <ac:chgData name="ゲスト ユーザー" userId="" providerId="Windows Live" clId="Web-{FDD48489-4098-4B6B-9ED2-AD11EA58D177}" dt="2021-03-22T08:17:20.434" v="387" actId="1076"/>
          <ac:picMkLst>
            <pc:docMk/>
            <pc:sldMk cId="1515517985" sldId="333"/>
            <ac:picMk id="5" creationId="{2123D3A6-0369-433D-BE08-D625094BE9F6}"/>
          </ac:picMkLst>
        </pc:picChg>
      </pc:sldChg>
      <pc:sldChg chg="modSp">
        <pc:chgData name="ゲスト ユーザー" userId="" providerId="Windows Live" clId="Web-{FDD48489-4098-4B6B-9ED2-AD11EA58D177}" dt="2021-03-22T08:27:03.384" v="425" actId="20577"/>
        <pc:sldMkLst>
          <pc:docMk/>
          <pc:sldMk cId="1769068483" sldId="334"/>
        </pc:sldMkLst>
        <pc:spChg chg="mod">
          <ac:chgData name="ゲスト ユーザー" userId="" providerId="Windows Live" clId="Web-{FDD48489-4098-4B6B-9ED2-AD11EA58D177}" dt="2021-03-22T08:27:03.384" v="42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4:36.975" v="415" actId="20577"/>
        <pc:sldMkLst>
          <pc:docMk/>
          <pc:sldMk cId="3150105958" sldId="336"/>
        </pc:sldMkLst>
        <pc:spChg chg="mod">
          <ac:chgData name="ゲスト ユーザー" userId="" providerId="Windows Live" clId="Web-{FDD48489-4098-4B6B-9ED2-AD11EA58D177}" dt="2021-03-22T08:24:36.975" v="415" actId="20577"/>
          <ac:spMkLst>
            <pc:docMk/>
            <pc:sldMk cId="3150105958" sldId="336"/>
            <ac:spMk id="4" creationId="{F76CB4E3-2CAA-4681-AF78-9D9173C6BB5A}"/>
          </ac:spMkLst>
        </pc:spChg>
      </pc:sldChg>
      <pc:sldChg chg="delSp modSp add replId">
        <pc:chgData name="ゲスト ユーザー" userId="" providerId="Windows Live" clId="Web-{FDD48489-4098-4B6B-9ED2-AD11EA58D177}" dt="2021-03-22T08:31:55.109" v="468"/>
        <pc:sldMkLst>
          <pc:docMk/>
          <pc:sldMk cId="2230528558" sldId="338"/>
        </pc:sldMkLst>
        <pc:spChg chg="mod">
          <ac:chgData name="ゲスト ユーザー" userId="" providerId="Windows Live" clId="Web-{FDD48489-4098-4B6B-9ED2-AD11EA58D177}" dt="2021-03-22T08:28:32.730" v="445" actId="20577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31:52.922" v="467" actId="20577"/>
          <ac:spMkLst>
            <pc:docMk/>
            <pc:sldMk cId="2230528558" sldId="338"/>
            <ac:spMk id="6" creationId="{A37D0B3E-E398-46E3-862F-CB12BB9ACA59}"/>
          </ac:spMkLst>
        </pc:spChg>
        <pc:spChg chg="mod">
          <ac:chgData name="ゲスト ユーザー" userId="" providerId="Windows Live" clId="Web-{FDD48489-4098-4B6B-9ED2-AD11EA58D177}" dt="2021-03-22T08:28:17.120" v="436" actId="20577"/>
          <ac:spMkLst>
            <pc:docMk/>
            <pc:sldMk cId="2230528558" sldId="338"/>
            <ac:spMk id="350" creationId="{00000000-0000-0000-0000-000000000000}"/>
          </ac:spMkLst>
        </pc:spChg>
        <pc:picChg chg="del">
          <ac:chgData name="ゲスト ユーザー" userId="" providerId="Windows Live" clId="Web-{FDD48489-4098-4B6B-9ED2-AD11EA58D177}" dt="2021-03-22T08:31:55.109" v="468"/>
          <ac:picMkLst>
            <pc:docMk/>
            <pc:sldMk cId="2230528558" sldId="338"/>
            <ac:picMk id="4" creationId="{7EE1246B-0E52-42A4-B7E0-2BE862B52D5F}"/>
          </ac:picMkLst>
        </pc:picChg>
      </pc:sldChg>
    </pc:docChg>
  </pc:docChgLst>
  <pc:docChgLst>
    <pc:chgData name="Masaki Suzuki" userId="2c4feb2ed34ad1a7" providerId="Windows Live" clId="Web-{D3C6A282-5B6D-4B9A-90D3-F20118731F6D}"/>
    <pc:docChg chg="addSld delSld modSld sldOrd">
      <pc:chgData name="Masaki Suzuki" userId="2c4feb2ed34ad1a7" providerId="Windows Live" clId="Web-{D3C6A282-5B6D-4B9A-90D3-F20118731F6D}" dt="2021-05-16T04:45:59.867" v="409" actId="1076"/>
      <pc:docMkLst>
        <pc:docMk/>
      </pc:docMkLst>
      <pc:sldChg chg="modSp">
        <pc:chgData name="Masaki Suzuki" userId="2c4feb2ed34ad1a7" providerId="Windows Live" clId="Web-{D3C6A282-5B6D-4B9A-90D3-F20118731F6D}" dt="2021-05-16T04:36:50.075" v="249" actId="20577"/>
        <pc:sldMkLst>
          <pc:docMk/>
          <pc:sldMk cId="1593182105" sldId="388"/>
        </pc:sldMkLst>
        <pc:spChg chg="mod">
          <ac:chgData name="Masaki Suzuki" userId="2c4feb2ed34ad1a7" providerId="Windows Live" clId="Web-{D3C6A282-5B6D-4B9A-90D3-F20118731F6D}" dt="2021-05-16T04:36:01.761" v="228" actId="20577"/>
          <ac:spMkLst>
            <pc:docMk/>
            <pc:sldMk cId="1593182105" sldId="388"/>
            <ac:spMk id="6" creationId="{5FD2ECB2-1C1A-40DA-AEDF-CF340048781A}"/>
          </ac:spMkLst>
        </pc:spChg>
        <pc:spChg chg="mod">
          <ac:chgData name="Masaki Suzuki" userId="2c4feb2ed34ad1a7" providerId="Windows Live" clId="Web-{D3C6A282-5B6D-4B9A-90D3-F20118731F6D}" dt="2021-05-16T04:36:50.075" v="249" actId="20577"/>
          <ac:spMkLst>
            <pc:docMk/>
            <pc:sldMk cId="1593182105" sldId="388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D3C6A282-5B6D-4B9A-90D3-F20118731F6D}" dt="2021-05-16T04:37:05.325" v="252" actId="20577"/>
        <pc:sldMkLst>
          <pc:docMk/>
          <pc:sldMk cId="1014582624" sldId="393"/>
        </pc:sldMkLst>
        <pc:spChg chg="mod">
          <ac:chgData name="Masaki Suzuki" userId="2c4feb2ed34ad1a7" providerId="Windows Live" clId="Web-{D3C6A282-5B6D-4B9A-90D3-F20118731F6D}" dt="2021-05-16T04:37:05.325" v="252" actId="20577"/>
          <ac:spMkLst>
            <pc:docMk/>
            <pc:sldMk cId="1014582624" sldId="393"/>
            <ac:spMk id="6" creationId="{3D5AF3EC-3873-4AB6-B7D8-5E6CBCFF9F81}"/>
          </ac:spMkLst>
        </pc:spChg>
      </pc:sldChg>
      <pc:sldChg chg="modSp">
        <pc:chgData name="Masaki Suzuki" userId="2c4feb2ed34ad1a7" providerId="Windows Live" clId="Web-{D3C6A282-5B6D-4B9A-90D3-F20118731F6D}" dt="2021-05-16T04:35:47.792" v="222" actId="20577"/>
        <pc:sldMkLst>
          <pc:docMk/>
          <pc:sldMk cId="1390421664" sldId="394"/>
        </pc:sldMkLst>
        <pc:spChg chg="mod">
          <ac:chgData name="Masaki Suzuki" userId="2c4feb2ed34ad1a7" providerId="Windows Live" clId="Web-{D3C6A282-5B6D-4B9A-90D3-F20118731F6D}" dt="2021-05-16T04:35:47.792" v="222" actId="20577"/>
          <ac:spMkLst>
            <pc:docMk/>
            <pc:sldMk cId="1390421664" sldId="394"/>
            <ac:spMk id="2" creationId="{89E8158B-5EEC-45B0-8FEB-AB7342825C24}"/>
          </ac:spMkLst>
        </pc:spChg>
        <pc:spChg chg="mod">
          <ac:chgData name="Masaki Suzuki" userId="2c4feb2ed34ad1a7" providerId="Windows Live" clId="Web-{D3C6A282-5B6D-4B9A-90D3-F20118731F6D}" dt="2021-05-16T04:31:47.177" v="115" actId="20577"/>
          <ac:spMkLst>
            <pc:docMk/>
            <pc:sldMk cId="1390421664" sldId="394"/>
            <ac:spMk id="11" creationId="{6767F72A-B215-4DDD-8F1E-F5C7B53A0E3B}"/>
          </ac:spMkLst>
        </pc:spChg>
      </pc:sldChg>
      <pc:sldChg chg="modSp del">
        <pc:chgData name="Masaki Suzuki" userId="2c4feb2ed34ad1a7" providerId="Windows Live" clId="Web-{D3C6A282-5B6D-4B9A-90D3-F20118731F6D}" dt="2021-05-16T04:30:22.456" v="84"/>
        <pc:sldMkLst>
          <pc:docMk/>
          <pc:sldMk cId="908658331" sldId="395"/>
        </pc:sldMkLst>
        <pc:spChg chg="mod">
          <ac:chgData name="Masaki Suzuki" userId="2c4feb2ed34ad1a7" providerId="Windows Live" clId="Web-{D3C6A282-5B6D-4B9A-90D3-F20118731F6D}" dt="2021-05-16T04:29:23.174" v="69" actId="1076"/>
          <ac:spMkLst>
            <pc:docMk/>
            <pc:sldMk cId="908658331" sldId="395"/>
            <ac:spMk id="15" creationId="{90BF2FD6-DF20-4ED7-A71E-98F581315933}"/>
          </ac:spMkLst>
        </pc:spChg>
        <pc:spChg chg="mod">
          <ac:chgData name="Masaki Suzuki" userId="2c4feb2ed34ad1a7" providerId="Windows Live" clId="Web-{D3C6A282-5B6D-4B9A-90D3-F20118731F6D}" dt="2021-05-16T04:29:21.955" v="68" actId="1076"/>
          <ac:spMkLst>
            <pc:docMk/>
            <pc:sldMk cId="908658331" sldId="395"/>
            <ac:spMk id="19" creationId="{C5D39EF9-9FCB-4CF2-AA2D-484CB9DF74EC}"/>
          </ac:spMkLst>
        </pc:spChg>
        <pc:spChg chg="mod">
          <ac:chgData name="Masaki Suzuki" userId="2c4feb2ed34ad1a7" providerId="Windows Live" clId="Web-{D3C6A282-5B6D-4B9A-90D3-F20118731F6D}" dt="2021-05-16T04:29:26.783" v="71" actId="1076"/>
          <ac:spMkLst>
            <pc:docMk/>
            <pc:sldMk cId="908658331" sldId="395"/>
            <ac:spMk id="20" creationId="{F57760F0-2CF8-4F5A-94C6-81333948FA90}"/>
          </ac:spMkLst>
        </pc:spChg>
        <pc:spChg chg="mod">
          <ac:chgData name="Masaki Suzuki" userId="2c4feb2ed34ad1a7" providerId="Windows Live" clId="Web-{D3C6A282-5B6D-4B9A-90D3-F20118731F6D}" dt="2021-05-16T04:29:24.986" v="70" actId="1076"/>
          <ac:spMkLst>
            <pc:docMk/>
            <pc:sldMk cId="908658331" sldId="395"/>
            <ac:spMk id="21" creationId="{A46E9C30-350E-42F7-9FA4-7839552BD434}"/>
          </ac:spMkLst>
        </pc:spChg>
        <pc:picChg chg="mod">
          <ac:chgData name="Masaki Suzuki" userId="2c4feb2ed34ad1a7" providerId="Windows Live" clId="Web-{D3C6A282-5B6D-4B9A-90D3-F20118731F6D}" dt="2021-05-16T04:29:20.533" v="67" actId="1076"/>
          <ac:picMkLst>
            <pc:docMk/>
            <pc:sldMk cId="908658331" sldId="395"/>
            <ac:picMk id="7" creationId="{0D1F8B73-9FF5-4531-8D4E-A5BF6E32FF7B}"/>
          </ac:picMkLst>
        </pc:picChg>
        <pc:picChg chg="mod">
          <ac:chgData name="Masaki Suzuki" userId="2c4feb2ed34ad1a7" providerId="Windows Live" clId="Web-{D3C6A282-5B6D-4B9A-90D3-F20118731F6D}" dt="2021-05-16T04:29:34.518" v="72" actId="1076"/>
          <ac:picMkLst>
            <pc:docMk/>
            <pc:sldMk cId="908658331" sldId="395"/>
            <ac:picMk id="9" creationId="{DE5680D9-9637-4A32-AF49-AB1B96C3F85B}"/>
          </ac:picMkLst>
        </pc:picChg>
        <pc:picChg chg="mod">
          <ac:chgData name="Masaki Suzuki" userId="2c4feb2ed34ad1a7" providerId="Windows Live" clId="Web-{D3C6A282-5B6D-4B9A-90D3-F20118731F6D}" dt="2021-05-16T04:29:18.143" v="66" actId="1076"/>
          <ac:picMkLst>
            <pc:docMk/>
            <pc:sldMk cId="908658331" sldId="395"/>
            <ac:picMk id="12" creationId="{854F9A33-0735-42EA-AE6D-6576854C3E4F}"/>
          </ac:picMkLst>
        </pc:picChg>
      </pc:sldChg>
      <pc:sldChg chg="addSp delSp modSp">
        <pc:chgData name="Masaki Suzuki" userId="2c4feb2ed34ad1a7" providerId="Windows Live" clId="Web-{D3C6A282-5B6D-4B9A-90D3-F20118731F6D}" dt="2021-05-16T04:40:12.407" v="266" actId="1076"/>
        <pc:sldMkLst>
          <pc:docMk/>
          <pc:sldMk cId="2085005044" sldId="396"/>
        </pc:sldMkLst>
        <pc:spChg chg="mod">
          <ac:chgData name="Masaki Suzuki" userId="2c4feb2ed34ad1a7" providerId="Windows Live" clId="Web-{D3C6A282-5B6D-4B9A-90D3-F20118731F6D}" dt="2021-05-16T04:34:53.791" v="196" actId="20577"/>
          <ac:spMkLst>
            <pc:docMk/>
            <pc:sldMk cId="2085005044" sldId="396"/>
            <ac:spMk id="2" creationId="{89E8158B-5EEC-45B0-8FEB-AB7342825C24}"/>
          </ac:spMkLst>
        </pc:spChg>
        <pc:spChg chg="mod">
          <ac:chgData name="Masaki Suzuki" userId="2c4feb2ed34ad1a7" providerId="Windows Live" clId="Web-{D3C6A282-5B6D-4B9A-90D3-F20118731F6D}" dt="2021-05-16T04:40:06.282" v="265" actId="14100"/>
          <ac:spMkLst>
            <pc:docMk/>
            <pc:sldMk cId="2085005044" sldId="396"/>
            <ac:spMk id="6" creationId="{5FD2ECB2-1C1A-40DA-AEDF-CF340048781A}"/>
          </ac:spMkLst>
        </pc:spChg>
        <pc:spChg chg="add del mod">
          <ac:chgData name="Masaki Suzuki" userId="2c4feb2ed34ad1a7" providerId="Windows Live" clId="Web-{D3C6A282-5B6D-4B9A-90D3-F20118731F6D}" dt="2021-05-16T03:53:23.906" v="7"/>
          <ac:spMkLst>
            <pc:docMk/>
            <pc:sldMk cId="2085005044" sldId="396"/>
            <ac:spMk id="7" creationId="{11F15FBD-3E44-44AD-A45C-D9640D898234}"/>
          </ac:spMkLst>
        </pc:spChg>
        <pc:spChg chg="add">
          <ac:chgData name="Masaki Suzuki" userId="2c4feb2ed34ad1a7" providerId="Windows Live" clId="Web-{D3C6A282-5B6D-4B9A-90D3-F20118731F6D}" dt="2021-05-16T04:14:10.698" v="56"/>
          <ac:spMkLst>
            <pc:docMk/>
            <pc:sldMk cId="2085005044" sldId="396"/>
            <ac:spMk id="7" creationId="{E3060DB0-8642-4420-842B-468574B89B23}"/>
          </ac:spMkLst>
        </pc:spChg>
        <pc:spChg chg="add mod">
          <ac:chgData name="Masaki Suzuki" userId="2c4feb2ed34ad1a7" providerId="Windows Live" clId="Web-{D3C6A282-5B6D-4B9A-90D3-F20118731F6D}" dt="2021-05-16T03:55:55.565" v="35" actId="14100"/>
          <ac:spMkLst>
            <pc:docMk/>
            <pc:sldMk cId="2085005044" sldId="396"/>
            <ac:spMk id="9" creationId="{E91F1A5B-06DB-4357-92CA-DA8F72495D6C}"/>
          </ac:spMkLst>
        </pc:spChg>
        <pc:spChg chg="mod">
          <ac:chgData name="Masaki Suzuki" userId="2c4feb2ed34ad1a7" providerId="Windows Live" clId="Web-{D3C6A282-5B6D-4B9A-90D3-F20118731F6D}" dt="2021-05-16T04:33:31.290" v="174" actId="20577"/>
          <ac:spMkLst>
            <pc:docMk/>
            <pc:sldMk cId="2085005044" sldId="396"/>
            <ac:spMk id="11" creationId="{6767F72A-B215-4DDD-8F1E-F5C7B53A0E3B}"/>
          </ac:spMkLst>
        </pc:spChg>
        <pc:spChg chg="add mod">
          <ac:chgData name="Masaki Suzuki" userId="2c4feb2ed34ad1a7" providerId="Windows Live" clId="Web-{D3C6A282-5B6D-4B9A-90D3-F20118731F6D}" dt="2021-05-16T04:14:43.183" v="64" actId="1076"/>
          <ac:spMkLst>
            <pc:docMk/>
            <pc:sldMk cId="2085005044" sldId="396"/>
            <ac:spMk id="12" creationId="{11083774-EAC9-4A78-AB8A-64AA2757D137}"/>
          </ac:spMkLst>
        </pc:spChg>
        <pc:spChg chg="add del mod">
          <ac:chgData name="Masaki Suzuki" userId="2c4feb2ed34ad1a7" providerId="Windows Live" clId="Web-{D3C6A282-5B6D-4B9A-90D3-F20118731F6D}" dt="2021-05-16T03:55:51.409" v="34"/>
          <ac:spMkLst>
            <pc:docMk/>
            <pc:sldMk cId="2085005044" sldId="396"/>
            <ac:spMk id="23" creationId="{D3B50404-5899-47A9-BFD8-04BCA820B42A}"/>
          </ac:spMkLst>
        </pc:spChg>
        <pc:spChg chg="add mod">
          <ac:chgData name="Masaki Suzuki" userId="2c4feb2ed34ad1a7" providerId="Windows Live" clId="Web-{D3C6A282-5B6D-4B9A-90D3-F20118731F6D}" dt="2021-05-16T03:57:14.708" v="51" actId="1076"/>
          <ac:spMkLst>
            <pc:docMk/>
            <pc:sldMk cId="2085005044" sldId="396"/>
            <ac:spMk id="24" creationId="{E8E2EADB-952F-4ABF-8C64-65BE06F54875}"/>
          </ac:spMkLst>
        </pc:spChg>
        <pc:spChg chg="add mod">
          <ac:chgData name="Masaki Suzuki" userId="2c4feb2ed34ad1a7" providerId="Windows Live" clId="Web-{D3C6A282-5B6D-4B9A-90D3-F20118731F6D}" dt="2021-05-16T04:40:12.407" v="266" actId="1076"/>
          <ac:spMkLst>
            <pc:docMk/>
            <pc:sldMk cId="2085005044" sldId="396"/>
            <ac:spMk id="29" creationId="{98CB2000-D556-4B9F-8601-CE3DFB130692}"/>
          </ac:spMkLst>
        </pc:spChg>
        <pc:spChg chg="add mod">
          <ac:chgData name="Masaki Suzuki" userId="2c4feb2ed34ad1a7" providerId="Windows Live" clId="Web-{D3C6A282-5B6D-4B9A-90D3-F20118731F6D}" dt="2021-05-16T03:57:10.582" v="50" actId="1076"/>
          <ac:spMkLst>
            <pc:docMk/>
            <pc:sldMk cId="2085005044" sldId="396"/>
            <ac:spMk id="30" creationId="{90FE16F2-6808-4599-A1A9-528F843F4F54}"/>
          </ac:spMkLst>
        </pc:spChg>
        <pc:spChg chg="mod">
          <ac:chgData name="Masaki Suzuki" userId="2c4feb2ed34ad1a7" providerId="Windows Live" clId="Web-{D3C6A282-5B6D-4B9A-90D3-F20118731F6D}" dt="2021-05-16T03:53:39.188" v="9"/>
          <ac:spMkLst>
            <pc:docMk/>
            <pc:sldMk cId="2085005044" sldId="396"/>
            <ac:spMk id="33" creationId="{838C1D75-AFCB-43AE-8D0E-8F46B394BD06}"/>
          </ac:spMkLst>
        </pc:spChg>
        <pc:spChg chg="mod">
          <ac:chgData name="Masaki Suzuki" userId="2c4feb2ed34ad1a7" providerId="Windows Live" clId="Web-{D3C6A282-5B6D-4B9A-90D3-F20118731F6D}" dt="2021-05-16T03:53:49.579" v="11"/>
          <ac:spMkLst>
            <pc:docMk/>
            <pc:sldMk cId="2085005044" sldId="396"/>
            <ac:spMk id="34" creationId="{CF2ACD51-98C5-4757-A7C1-0A536B6838EA}"/>
          </ac:spMkLst>
        </pc:spChg>
        <pc:spChg chg="add mod">
          <ac:chgData name="Masaki Suzuki" userId="2c4feb2ed34ad1a7" providerId="Windows Live" clId="Web-{D3C6A282-5B6D-4B9A-90D3-F20118731F6D}" dt="2021-05-16T04:14:34.839" v="61" actId="1076"/>
          <ac:spMkLst>
            <pc:docMk/>
            <pc:sldMk cId="2085005044" sldId="396"/>
            <ac:spMk id="35" creationId="{0ECD65F6-7302-4988-8B7F-744B4BBC95E8}"/>
          </ac:spMkLst>
        </pc:spChg>
        <pc:spChg chg="mod">
          <ac:chgData name="Masaki Suzuki" userId="2c4feb2ed34ad1a7" providerId="Windows Live" clId="Web-{D3C6A282-5B6D-4B9A-90D3-F20118731F6D}" dt="2021-05-16T03:57:01.863" v="48"/>
          <ac:spMkLst>
            <pc:docMk/>
            <pc:sldMk cId="2085005044" sldId="396"/>
            <ac:spMk id="36" creationId="{E8287938-DFD1-4A49-9A57-37B1411A5D1D}"/>
          </ac:spMkLst>
        </pc:spChg>
        <pc:spChg chg="mod">
          <ac:chgData name="Masaki Suzuki" userId="2c4feb2ed34ad1a7" providerId="Windows Live" clId="Web-{D3C6A282-5B6D-4B9A-90D3-F20118731F6D}" dt="2021-05-16T03:57:19.912" v="52" actId="1076"/>
          <ac:spMkLst>
            <pc:docMk/>
            <pc:sldMk cId="2085005044" sldId="396"/>
            <ac:spMk id="37" creationId="{AC5BB126-9012-40A5-A2EB-07F4444AAF23}"/>
          </ac:spMkLst>
        </pc:spChg>
        <pc:spChg chg="add mod">
          <ac:chgData name="Masaki Suzuki" userId="2c4feb2ed34ad1a7" providerId="Windows Live" clId="Web-{D3C6A282-5B6D-4B9A-90D3-F20118731F6D}" dt="2021-05-16T04:14:39.105" v="63" actId="1076"/>
          <ac:spMkLst>
            <pc:docMk/>
            <pc:sldMk cId="2085005044" sldId="396"/>
            <ac:spMk id="38" creationId="{8339C1AB-25E6-46C8-99B8-9BECFBBB4C0E}"/>
          </ac:spMkLst>
        </pc:spChg>
        <pc:picChg chg="mod">
          <ac:chgData name="Masaki Suzuki" userId="2c4feb2ed34ad1a7" providerId="Windows Live" clId="Web-{D3C6A282-5B6D-4B9A-90D3-F20118731F6D}" dt="2021-05-16T03:56:09.175" v="39" actId="1076"/>
          <ac:picMkLst>
            <pc:docMk/>
            <pc:sldMk cId="2085005044" sldId="396"/>
            <ac:picMk id="25" creationId="{B583C938-271B-4455-A451-4E2F28FBB3A7}"/>
          </ac:picMkLst>
        </pc:picChg>
      </pc:sldChg>
      <pc:sldChg chg="modSp">
        <pc:chgData name="Masaki Suzuki" userId="2c4feb2ed34ad1a7" providerId="Windows Live" clId="Web-{D3C6A282-5B6D-4B9A-90D3-F20118731F6D}" dt="2021-05-16T04:38:43.311" v="264" actId="14100"/>
        <pc:sldMkLst>
          <pc:docMk/>
          <pc:sldMk cId="1275981446" sldId="397"/>
        </pc:sldMkLst>
        <pc:spChg chg="mod">
          <ac:chgData name="Masaki Suzuki" userId="2c4feb2ed34ad1a7" providerId="Windows Live" clId="Web-{D3C6A282-5B6D-4B9A-90D3-F20118731F6D}" dt="2021-05-16T04:38:40.608" v="263" actId="14100"/>
          <ac:spMkLst>
            <pc:docMk/>
            <pc:sldMk cId="1275981446" sldId="397"/>
            <ac:spMk id="6" creationId="{5FD2ECB2-1C1A-40DA-AEDF-CF340048781A}"/>
          </ac:spMkLst>
        </pc:spChg>
        <pc:spChg chg="mod">
          <ac:chgData name="Masaki Suzuki" userId="2c4feb2ed34ad1a7" providerId="Windows Live" clId="Web-{D3C6A282-5B6D-4B9A-90D3-F20118731F6D}" dt="2021-05-16T04:38:43.311" v="264" actId="14100"/>
          <ac:spMkLst>
            <pc:docMk/>
            <pc:sldMk cId="1275981446" sldId="397"/>
            <ac:spMk id="11" creationId="{6767F72A-B215-4DDD-8F1E-F5C7B53A0E3B}"/>
          </ac:spMkLst>
        </pc:spChg>
      </pc:sldChg>
      <pc:sldChg chg="delSp modSp add ord replId">
        <pc:chgData name="Masaki Suzuki" userId="2c4feb2ed34ad1a7" providerId="Windows Live" clId="Web-{D3C6A282-5B6D-4B9A-90D3-F20118731F6D}" dt="2021-05-16T04:35:18.292" v="206" actId="20577"/>
        <pc:sldMkLst>
          <pc:docMk/>
          <pc:sldMk cId="3448728400" sldId="398"/>
        </pc:sldMkLst>
        <pc:spChg chg="mod">
          <ac:chgData name="Masaki Suzuki" userId="2c4feb2ed34ad1a7" providerId="Windows Live" clId="Web-{D3C6A282-5B6D-4B9A-90D3-F20118731F6D}" dt="2021-05-16T04:35:18.292" v="206" actId="20577"/>
          <ac:spMkLst>
            <pc:docMk/>
            <pc:sldMk cId="3448728400" sldId="398"/>
            <ac:spMk id="2" creationId="{89E8158B-5EEC-45B0-8FEB-AB7342825C24}"/>
          </ac:spMkLst>
        </pc:spChg>
        <pc:spChg chg="mod">
          <ac:chgData name="Masaki Suzuki" userId="2c4feb2ed34ad1a7" providerId="Windows Live" clId="Web-{D3C6A282-5B6D-4B9A-90D3-F20118731F6D}" dt="2021-05-16T04:33:07.055" v="161" actId="20577"/>
          <ac:spMkLst>
            <pc:docMk/>
            <pc:sldMk cId="3448728400" sldId="398"/>
            <ac:spMk id="6" creationId="{5FD2ECB2-1C1A-40DA-AEDF-CF340048781A}"/>
          </ac:spMkLst>
        </pc:spChg>
        <pc:spChg chg="del">
          <ac:chgData name="Masaki Suzuki" userId="2c4feb2ed34ad1a7" providerId="Windows Live" clId="Web-{D3C6A282-5B6D-4B9A-90D3-F20118731F6D}" dt="2021-05-16T04:30:04.003" v="77"/>
          <ac:spMkLst>
            <pc:docMk/>
            <pc:sldMk cId="3448728400" sldId="398"/>
            <ac:spMk id="9" creationId="{E91F1A5B-06DB-4357-92CA-DA8F72495D6C}"/>
          </ac:spMkLst>
        </pc:spChg>
        <pc:spChg chg="mod">
          <ac:chgData name="Masaki Suzuki" userId="2c4feb2ed34ad1a7" providerId="Windows Live" clId="Web-{D3C6A282-5B6D-4B9A-90D3-F20118731F6D}" dt="2021-05-16T04:30:32.769" v="85" actId="14100"/>
          <ac:spMkLst>
            <pc:docMk/>
            <pc:sldMk cId="3448728400" sldId="398"/>
            <ac:spMk id="11" creationId="{6767F72A-B215-4DDD-8F1E-F5C7B53A0E3B}"/>
          </ac:spMkLst>
        </pc:spChg>
        <pc:spChg chg="del">
          <ac:chgData name="Masaki Suzuki" userId="2c4feb2ed34ad1a7" providerId="Windows Live" clId="Web-{D3C6A282-5B6D-4B9A-90D3-F20118731F6D}" dt="2021-05-16T04:30:13.566" v="82"/>
          <ac:spMkLst>
            <pc:docMk/>
            <pc:sldMk cId="3448728400" sldId="398"/>
            <ac:spMk id="24" creationId="{E8E2EADB-952F-4ABF-8C64-65BE06F54875}"/>
          </ac:spMkLst>
        </pc:spChg>
        <pc:spChg chg="del">
          <ac:chgData name="Masaki Suzuki" userId="2c4feb2ed34ad1a7" providerId="Windows Live" clId="Web-{D3C6A282-5B6D-4B9A-90D3-F20118731F6D}" dt="2021-05-16T04:30:02.143" v="76"/>
          <ac:spMkLst>
            <pc:docMk/>
            <pc:sldMk cId="3448728400" sldId="398"/>
            <ac:spMk id="29" creationId="{98CB2000-D556-4B9F-8601-CE3DFB130692}"/>
          </ac:spMkLst>
        </pc:spChg>
        <pc:spChg chg="del">
          <ac:chgData name="Masaki Suzuki" userId="2c4feb2ed34ad1a7" providerId="Windows Live" clId="Web-{D3C6A282-5B6D-4B9A-90D3-F20118731F6D}" dt="2021-05-16T04:30:10.550" v="80"/>
          <ac:spMkLst>
            <pc:docMk/>
            <pc:sldMk cId="3448728400" sldId="398"/>
            <ac:spMk id="30" creationId="{90FE16F2-6808-4599-A1A9-528F843F4F54}"/>
          </ac:spMkLst>
        </pc:spChg>
        <pc:spChg chg="del">
          <ac:chgData name="Masaki Suzuki" userId="2c4feb2ed34ad1a7" providerId="Windows Live" clId="Web-{D3C6A282-5B6D-4B9A-90D3-F20118731F6D}" dt="2021-05-16T04:30:14.956" v="83"/>
          <ac:spMkLst>
            <pc:docMk/>
            <pc:sldMk cId="3448728400" sldId="398"/>
            <ac:spMk id="33" creationId="{838C1D75-AFCB-43AE-8D0E-8F46B394BD06}"/>
          </ac:spMkLst>
        </pc:spChg>
        <pc:spChg chg="del">
          <ac:chgData name="Masaki Suzuki" userId="2c4feb2ed34ad1a7" providerId="Windows Live" clId="Web-{D3C6A282-5B6D-4B9A-90D3-F20118731F6D}" dt="2021-05-16T04:30:07.050" v="78"/>
          <ac:spMkLst>
            <pc:docMk/>
            <pc:sldMk cId="3448728400" sldId="398"/>
            <ac:spMk id="34" creationId="{CF2ACD51-98C5-4757-A7C1-0A536B6838EA}"/>
          </ac:spMkLst>
        </pc:spChg>
        <pc:spChg chg="del">
          <ac:chgData name="Masaki Suzuki" userId="2c4feb2ed34ad1a7" providerId="Windows Live" clId="Web-{D3C6A282-5B6D-4B9A-90D3-F20118731F6D}" dt="2021-05-16T04:30:12.425" v="81"/>
          <ac:spMkLst>
            <pc:docMk/>
            <pc:sldMk cId="3448728400" sldId="398"/>
            <ac:spMk id="36" creationId="{E8287938-DFD1-4A49-9A57-37B1411A5D1D}"/>
          </ac:spMkLst>
        </pc:spChg>
        <pc:spChg chg="del">
          <ac:chgData name="Masaki Suzuki" userId="2c4feb2ed34ad1a7" providerId="Windows Live" clId="Web-{D3C6A282-5B6D-4B9A-90D3-F20118731F6D}" dt="2021-05-16T04:30:09.034" v="79"/>
          <ac:spMkLst>
            <pc:docMk/>
            <pc:sldMk cId="3448728400" sldId="398"/>
            <ac:spMk id="37" creationId="{AC5BB126-9012-40A5-A2EB-07F4444AAF23}"/>
          </ac:spMkLst>
        </pc:spChg>
      </pc:sldChg>
      <pc:sldChg chg="modSp add del replId">
        <pc:chgData name="Masaki Suzuki" userId="2c4feb2ed34ad1a7" providerId="Windows Live" clId="Web-{D3C6A282-5B6D-4B9A-90D3-F20118731F6D}" dt="2021-05-16T04:41:12.283" v="267"/>
        <pc:sldMkLst>
          <pc:docMk/>
          <pc:sldMk cId="1772486099" sldId="399"/>
        </pc:sldMkLst>
        <pc:spChg chg="mod">
          <ac:chgData name="Masaki Suzuki" userId="2c4feb2ed34ad1a7" providerId="Windows Live" clId="Web-{D3C6A282-5B6D-4B9A-90D3-F20118731F6D}" dt="2021-05-16T04:38:22.202" v="260" actId="20577"/>
          <ac:spMkLst>
            <pc:docMk/>
            <pc:sldMk cId="1772486099" sldId="399"/>
            <ac:spMk id="6" creationId="{5FD2ECB2-1C1A-40DA-AEDF-CF340048781A}"/>
          </ac:spMkLst>
        </pc:spChg>
        <pc:spChg chg="mod">
          <ac:chgData name="Masaki Suzuki" userId="2c4feb2ed34ad1a7" providerId="Windows Live" clId="Web-{D3C6A282-5B6D-4B9A-90D3-F20118731F6D}" dt="2021-05-16T04:38:12.655" v="255" actId="14100"/>
          <ac:spMkLst>
            <pc:docMk/>
            <pc:sldMk cId="1772486099" sldId="399"/>
            <ac:spMk id="11" creationId="{6767F72A-B215-4DDD-8F1E-F5C7B53A0E3B}"/>
          </ac:spMkLst>
        </pc:spChg>
      </pc:sldChg>
      <pc:sldChg chg="addSp delSp modSp add ord replId">
        <pc:chgData name="Masaki Suzuki" userId="2c4feb2ed34ad1a7" providerId="Windows Live" clId="Web-{D3C6A282-5B6D-4B9A-90D3-F20118731F6D}" dt="2021-05-16T04:45:59.867" v="409" actId="1076"/>
        <pc:sldMkLst>
          <pc:docMk/>
          <pc:sldMk cId="2961450010" sldId="399"/>
        </pc:sldMkLst>
        <pc:spChg chg="mod">
          <ac:chgData name="Masaki Suzuki" userId="2c4feb2ed34ad1a7" providerId="Windows Live" clId="Web-{D3C6A282-5B6D-4B9A-90D3-F20118731F6D}" dt="2021-05-16T04:45:57.648" v="408" actId="14100"/>
          <ac:spMkLst>
            <pc:docMk/>
            <pc:sldMk cId="2961450010" sldId="399"/>
            <ac:spMk id="6" creationId="{5FD2ECB2-1C1A-40DA-AEDF-CF340048781A}"/>
          </ac:spMkLst>
        </pc:spChg>
        <pc:spChg chg="add del mod">
          <ac:chgData name="Masaki Suzuki" userId="2c4feb2ed34ad1a7" providerId="Windows Live" clId="Web-{D3C6A282-5B6D-4B9A-90D3-F20118731F6D}" dt="2021-05-16T04:44:44.897" v="328" actId="14100"/>
          <ac:spMkLst>
            <pc:docMk/>
            <pc:sldMk cId="2961450010" sldId="399"/>
            <ac:spMk id="8" creationId="{489B8C89-D3E3-4D0D-BA91-F105A5FB1A38}"/>
          </ac:spMkLst>
        </pc:spChg>
        <pc:spChg chg="mod">
          <ac:chgData name="Masaki Suzuki" userId="2c4feb2ed34ad1a7" providerId="Windows Live" clId="Web-{D3C6A282-5B6D-4B9A-90D3-F20118731F6D}" dt="2021-05-16T04:45:55.070" v="407" actId="14100"/>
          <ac:spMkLst>
            <pc:docMk/>
            <pc:sldMk cId="2961450010" sldId="399"/>
            <ac:spMk id="11" creationId="{6767F72A-B215-4DDD-8F1E-F5C7B53A0E3B}"/>
          </ac:spMkLst>
        </pc:spChg>
        <pc:picChg chg="mod">
          <ac:chgData name="Masaki Suzuki" userId="2c4feb2ed34ad1a7" providerId="Windows Live" clId="Web-{D3C6A282-5B6D-4B9A-90D3-F20118731F6D}" dt="2021-05-16T04:45:59.867" v="409" actId="1076"/>
          <ac:picMkLst>
            <pc:docMk/>
            <pc:sldMk cId="2961450010" sldId="399"/>
            <ac:picMk id="3" creationId="{387F9BA8-E02F-4797-AE4E-52F0A786CA49}"/>
          </ac:picMkLst>
        </pc:picChg>
        <pc:picChg chg="mod">
          <ac:chgData name="Masaki Suzuki" userId="2c4feb2ed34ad1a7" providerId="Windows Live" clId="Web-{D3C6A282-5B6D-4B9A-90D3-F20118731F6D}" dt="2021-05-16T04:44:22.443" v="320" actId="1076"/>
          <ac:picMkLst>
            <pc:docMk/>
            <pc:sldMk cId="2961450010" sldId="399"/>
            <ac:picMk id="4" creationId="{570667D6-E959-4EC4-BFDC-3284F3372590}"/>
          </ac:picMkLst>
        </pc:picChg>
        <pc:picChg chg="del">
          <ac:chgData name="Masaki Suzuki" userId="2c4feb2ed34ad1a7" providerId="Windows Live" clId="Web-{D3C6A282-5B6D-4B9A-90D3-F20118731F6D}" dt="2021-05-16T04:41:35.299" v="270"/>
          <ac:picMkLst>
            <pc:docMk/>
            <pc:sldMk cId="2961450010" sldId="399"/>
            <ac:picMk id="5" creationId="{FC0100DA-DD69-4F30-A172-E996A44BD0ED}"/>
          </ac:picMkLst>
        </pc:picChg>
        <pc:picChg chg="add del mod">
          <ac:chgData name="Masaki Suzuki" userId="2c4feb2ed34ad1a7" providerId="Windows Live" clId="Web-{D3C6A282-5B6D-4B9A-90D3-F20118731F6D}" dt="2021-05-16T04:42:49.019" v="274"/>
          <ac:picMkLst>
            <pc:docMk/>
            <pc:sldMk cId="2961450010" sldId="399"/>
            <ac:picMk id="7" creationId="{F3358CA6-90F0-42EF-9718-6897CD0E6D57}"/>
          </ac:picMkLst>
        </pc:picChg>
        <pc:picChg chg="add mod ord">
          <ac:chgData name="Masaki Suzuki" userId="2c4feb2ed34ad1a7" providerId="Windows Live" clId="Web-{D3C6A282-5B6D-4B9A-90D3-F20118731F6D}" dt="2021-05-16T04:44:40.162" v="326" actId="14100"/>
          <ac:picMkLst>
            <pc:docMk/>
            <pc:sldMk cId="2961450010" sldId="399"/>
            <ac:picMk id="9" creationId="{C5BC1232-FEC1-468C-B34F-CA12D79E61B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4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  <p:sp>
        <p:nvSpPr>
          <p:cNvPr id="68" name="Google Shape;68;p16"/>
          <p:cNvSpPr txBox="1"/>
          <p:nvPr/>
        </p:nvSpPr>
        <p:spPr>
          <a:xfrm>
            <a:off x="0" y="4960150"/>
            <a:ext cx="9185400" cy="2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600">
                <a:solidFill>
                  <a:schemeClr val="lt1"/>
                </a:solidFill>
              </a:rPr>
              <a:t>https://scratch.mit.eduから自由に入手できます。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6" name="Google Shape;8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作ろう！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4843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第</a:t>
            </a: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２２</a:t>
            </a: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回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7" y="3796060"/>
            <a:ext cx="133243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Scratch3.0版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893200" y="2498682"/>
            <a:ext cx="8676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930144" y="3168775"/>
            <a:ext cx="551100" cy="2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だい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917814" y="3184074"/>
            <a:ext cx="6888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lt1"/>
                </a:solidFill>
                <a:ea typeface="Lato"/>
                <a:sym typeface="Lato"/>
              </a:rPr>
              <a:t>かい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831484" y="3674275"/>
            <a:ext cx="551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rgbClr val="FFFFFF"/>
                </a:solidFill>
                <a:ea typeface="Lato"/>
                <a:sym typeface="Lato"/>
              </a:rPr>
              <a:t>ばん</a:t>
            </a:r>
            <a:endParaRPr sz="900" b="1">
              <a:solidFill>
                <a:srgbClr val="FFFFFF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72B7DD3-4B88-45C6-AB2E-55CB0A5A6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付録</a:t>
            </a:r>
            <a:br>
              <a:rPr lang="ja-JP" altLang="en-US" dirty="0"/>
            </a:br>
            <a:r>
              <a:rPr lang="ja-JP" altLang="en-US"/>
              <a:t>外角の合計が３６０度</a:t>
            </a:r>
            <a:br>
              <a:rPr lang="ja-JP" altLang="en-US" dirty="0"/>
            </a:br>
            <a:r>
              <a:rPr lang="ja-JP" altLang="en-US"/>
              <a:t>になることの証明</a:t>
            </a:r>
            <a:endParaRPr lang="ja-JP" altLang="en-US" dirty="0"/>
          </a:p>
        </p:txBody>
      </p:sp>
      <p:sp>
        <p:nvSpPr>
          <p:cNvPr id="5" name="Google Shape;187;p30">
            <a:extLst>
              <a:ext uri="{FF2B5EF4-FFF2-40B4-BE49-F238E27FC236}">
                <a16:creationId xmlns:a16="http://schemas.microsoft.com/office/drawing/2014/main" id="{6E130B4C-D3BB-46CE-893C-F80C677D1ED9}"/>
              </a:ext>
            </a:extLst>
          </p:cNvPr>
          <p:cNvSpPr txBox="1"/>
          <p:nvPr/>
        </p:nvSpPr>
        <p:spPr>
          <a:xfrm>
            <a:off x="4081088" y="979528"/>
            <a:ext cx="473987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lt1"/>
                </a:solidFill>
                <a:ea typeface="Lato"/>
              </a:rPr>
              <a:t>ふ</a:t>
            </a:r>
            <a:endParaRPr lang="ja" altLang="en-US" b="1" dirty="0">
              <a:solidFill>
                <a:schemeClr val="lt1"/>
              </a:solidFill>
              <a:ea typeface="Lato"/>
            </a:endParaRPr>
          </a:p>
        </p:txBody>
      </p:sp>
      <p:sp>
        <p:nvSpPr>
          <p:cNvPr id="6" name="Google Shape;187;p30">
            <a:extLst>
              <a:ext uri="{FF2B5EF4-FFF2-40B4-BE49-F238E27FC236}">
                <a16:creationId xmlns:a16="http://schemas.microsoft.com/office/drawing/2014/main" id="{FB92BB21-96B4-4C8C-B6CA-630DEE750781}"/>
              </a:ext>
            </a:extLst>
          </p:cNvPr>
          <p:cNvSpPr txBox="1"/>
          <p:nvPr/>
        </p:nvSpPr>
        <p:spPr>
          <a:xfrm>
            <a:off x="4567289" y="979528"/>
            <a:ext cx="1113725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lt1"/>
                </a:solidFill>
                <a:ea typeface="Lato"/>
              </a:rPr>
              <a:t>ろく</a:t>
            </a:r>
            <a:endParaRPr lang="ja" altLang="en-US" b="1" dirty="0">
              <a:solidFill>
                <a:schemeClr val="lt1"/>
              </a:solidFill>
              <a:ea typeface="Lato"/>
            </a:endParaRPr>
          </a:p>
        </p:txBody>
      </p:sp>
      <p:sp>
        <p:nvSpPr>
          <p:cNvPr id="7" name="Google Shape;187;p30">
            <a:extLst>
              <a:ext uri="{FF2B5EF4-FFF2-40B4-BE49-F238E27FC236}">
                <a16:creationId xmlns:a16="http://schemas.microsoft.com/office/drawing/2014/main" id="{23C27496-D616-418A-A9E6-EC76415CCD4D}"/>
              </a:ext>
            </a:extLst>
          </p:cNvPr>
          <p:cNvSpPr txBox="1"/>
          <p:nvPr/>
        </p:nvSpPr>
        <p:spPr>
          <a:xfrm>
            <a:off x="1513602" y="1781333"/>
            <a:ext cx="1113725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lt1"/>
                </a:solidFill>
                <a:ea typeface="Lato"/>
              </a:rPr>
              <a:t>がい</a:t>
            </a:r>
            <a:endParaRPr lang="ja" altLang="en-US" b="1" dirty="0">
              <a:solidFill>
                <a:schemeClr val="lt1"/>
              </a:solidFill>
              <a:ea typeface="Lato"/>
            </a:endParaRPr>
          </a:p>
        </p:txBody>
      </p:sp>
      <p:sp>
        <p:nvSpPr>
          <p:cNvPr id="9" name="Google Shape;187;p30">
            <a:extLst>
              <a:ext uri="{FF2B5EF4-FFF2-40B4-BE49-F238E27FC236}">
                <a16:creationId xmlns:a16="http://schemas.microsoft.com/office/drawing/2014/main" id="{29C02EFA-3C87-4137-9269-068C127F897E}"/>
              </a:ext>
            </a:extLst>
          </p:cNvPr>
          <p:cNvSpPr txBox="1"/>
          <p:nvPr/>
        </p:nvSpPr>
        <p:spPr>
          <a:xfrm>
            <a:off x="2170399" y="1772802"/>
            <a:ext cx="1113725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lt1"/>
                </a:solidFill>
                <a:ea typeface="Lato"/>
              </a:rPr>
              <a:t>かく</a:t>
            </a:r>
            <a:endParaRPr lang="ja" altLang="en-US" b="1" dirty="0">
              <a:solidFill>
                <a:schemeClr val="lt1"/>
              </a:solidFill>
              <a:ea typeface="Lato"/>
            </a:endParaRPr>
          </a:p>
        </p:txBody>
      </p:sp>
      <p:sp>
        <p:nvSpPr>
          <p:cNvPr id="10" name="Google Shape;187;p30">
            <a:extLst>
              <a:ext uri="{FF2B5EF4-FFF2-40B4-BE49-F238E27FC236}">
                <a16:creationId xmlns:a16="http://schemas.microsoft.com/office/drawing/2014/main" id="{F2132B2E-B51B-449A-82C5-BE35C1561419}"/>
              </a:ext>
            </a:extLst>
          </p:cNvPr>
          <p:cNvSpPr txBox="1"/>
          <p:nvPr/>
        </p:nvSpPr>
        <p:spPr>
          <a:xfrm>
            <a:off x="7143302" y="1738683"/>
            <a:ext cx="1113725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lt1"/>
                </a:solidFill>
                <a:ea typeface="Lato"/>
              </a:rPr>
              <a:t>ど</a:t>
            </a:r>
            <a:endParaRPr lang="ja" altLang="en-US" b="1" dirty="0">
              <a:solidFill>
                <a:schemeClr val="lt1"/>
              </a:solidFill>
              <a:ea typeface="Lato"/>
            </a:endParaRPr>
          </a:p>
        </p:txBody>
      </p:sp>
      <p:sp>
        <p:nvSpPr>
          <p:cNvPr id="11" name="Google Shape;187;p30">
            <a:extLst>
              <a:ext uri="{FF2B5EF4-FFF2-40B4-BE49-F238E27FC236}">
                <a16:creationId xmlns:a16="http://schemas.microsoft.com/office/drawing/2014/main" id="{FC4F257A-74AF-4E1B-AAEA-0E36F5904615}"/>
              </a:ext>
            </a:extLst>
          </p:cNvPr>
          <p:cNvSpPr txBox="1"/>
          <p:nvPr/>
        </p:nvSpPr>
        <p:spPr>
          <a:xfrm>
            <a:off x="5727346" y="2489309"/>
            <a:ext cx="1113725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lt1"/>
                </a:solidFill>
                <a:ea typeface="Lato"/>
              </a:rPr>
              <a:t>しょう</a:t>
            </a:r>
            <a:endParaRPr lang="ja" altLang="en-US" b="1" dirty="0">
              <a:solidFill>
                <a:schemeClr val="lt1"/>
              </a:solidFill>
              <a:ea typeface="Lato"/>
            </a:endParaRPr>
          </a:p>
        </p:txBody>
      </p:sp>
      <p:sp>
        <p:nvSpPr>
          <p:cNvPr id="12" name="Google Shape;187;p30">
            <a:extLst>
              <a:ext uri="{FF2B5EF4-FFF2-40B4-BE49-F238E27FC236}">
                <a16:creationId xmlns:a16="http://schemas.microsoft.com/office/drawing/2014/main" id="{BDBB1B8B-E23F-45BD-8452-821B8BE58331}"/>
              </a:ext>
            </a:extLst>
          </p:cNvPr>
          <p:cNvSpPr txBox="1"/>
          <p:nvPr/>
        </p:nvSpPr>
        <p:spPr>
          <a:xfrm>
            <a:off x="6460913" y="2489309"/>
            <a:ext cx="1113725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lt1"/>
                </a:solidFill>
                <a:ea typeface="Lato"/>
              </a:rPr>
              <a:t>めい</a:t>
            </a:r>
            <a:endParaRPr lang="ja" altLang="en-US" b="1" dirty="0">
              <a:solidFill>
                <a:schemeClr val="lt1"/>
              </a:solidFill>
              <a:ea typeface="Lato"/>
            </a:endParaRPr>
          </a:p>
        </p:txBody>
      </p:sp>
      <p:sp>
        <p:nvSpPr>
          <p:cNvPr id="13" name="Google Shape;187;p30">
            <a:extLst>
              <a:ext uri="{FF2B5EF4-FFF2-40B4-BE49-F238E27FC236}">
                <a16:creationId xmlns:a16="http://schemas.microsoft.com/office/drawing/2014/main" id="{45A2A9EE-8496-49C5-99AC-1069AA2E22B8}"/>
              </a:ext>
            </a:extLst>
          </p:cNvPr>
          <p:cNvSpPr txBox="1"/>
          <p:nvPr/>
        </p:nvSpPr>
        <p:spPr>
          <a:xfrm>
            <a:off x="3347520" y="1772803"/>
            <a:ext cx="1113725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lt1"/>
                </a:solidFill>
                <a:ea typeface="Lato"/>
              </a:rPr>
              <a:t>ごう</a:t>
            </a:r>
            <a:endParaRPr lang="ja" altLang="en-US" b="1" dirty="0">
              <a:solidFill>
                <a:schemeClr val="lt1"/>
              </a:solidFill>
              <a:ea typeface="Lato"/>
            </a:endParaRPr>
          </a:p>
        </p:txBody>
      </p:sp>
      <p:sp>
        <p:nvSpPr>
          <p:cNvPr id="14" name="Google Shape;187;p30">
            <a:extLst>
              <a:ext uri="{FF2B5EF4-FFF2-40B4-BE49-F238E27FC236}">
                <a16:creationId xmlns:a16="http://schemas.microsoft.com/office/drawing/2014/main" id="{4F44B4D6-E71F-4517-AE7E-9C24D718D795}"/>
              </a:ext>
            </a:extLst>
          </p:cNvPr>
          <p:cNvSpPr txBox="1"/>
          <p:nvPr/>
        </p:nvSpPr>
        <p:spPr>
          <a:xfrm>
            <a:off x="3944609" y="1789863"/>
            <a:ext cx="1113725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lt1"/>
                </a:solidFill>
                <a:ea typeface="Lato"/>
              </a:rPr>
              <a:t>けい</a:t>
            </a:r>
            <a:endParaRPr lang="ja" altLang="en-US" b="1" dirty="0">
              <a:solidFill>
                <a:schemeClr val="lt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031188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3" descr="図形, 多角形&#10;&#10;説明は自動で生成されたものです">
            <a:extLst>
              <a:ext uri="{FF2B5EF4-FFF2-40B4-BE49-F238E27FC236}">
                <a16:creationId xmlns:a16="http://schemas.microsoft.com/office/drawing/2014/main" id="{58CC33F6-A366-4069-ADAF-B8C9F2DCE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5419" y="1038356"/>
            <a:ext cx="2355676" cy="2182138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sz="2800"/>
              <a:t>外角の合計が３６０度になることの証明</a:t>
            </a:r>
            <a:r>
              <a:rPr lang="ja-JP" altLang="en-US"/>
              <a:t>（１）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1959" y="3139469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482831" y="2719734"/>
            <a:ext cx="3135069" cy="2184913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せつめいするから、知りたい人だけ見てね。中学2年生でならうようなむずかしい内容だから、理解できなくても大丈夫だよ。</a:t>
            </a: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右の図を見てね。1つの角の内角と外角をたすと、180度だよね。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2192" y="1223504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483855" y="1129265"/>
            <a:ext cx="3134911" cy="146951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ところで</a:t>
            </a:r>
            <a:r>
              <a:rPr lang="ja" altLang="en-US" sz="1500" b="1">
                <a:solidFill>
                  <a:schemeClr val="dk2"/>
                </a:solidFill>
              </a:rPr>
              <a:t>、</a:t>
            </a:r>
            <a:r>
              <a:rPr lang="ja" sz="1500" b="1">
                <a:solidFill>
                  <a:schemeClr val="dk2"/>
                </a:solidFill>
              </a:rPr>
              <a:t>どんな多角形でも外角の</a:t>
            </a:r>
            <a:r>
              <a:rPr lang="ja" altLang="en-US" sz="1500" b="1">
                <a:solidFill>
                  <a:schemeClr val="dk2"/>
                </a:solidFill>
              </a:rPr>
              <a:t>角度の</a:t>
            </a:r>
            <a:r>
              <a:rPr lang="ja" sz="1500" b="1">
                <a:solidFill>
                  <a:schemeClr val="dk2"/>
                </a:solidFill>
              </a:rPr>
              <a:t>合計が</a:t>
            </a:r>
            <a:r>
              <a:rPr lang="ja" altLang="en-US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dk2"/>
                </a:solidFill>
              </a:rPr>
              <a:t>360度」</a:t>
            </a:r>
            <a:r>
              <a:rPr lang="ja" altLang="en-US" sz="1500" b="1">
                <a:solidFill>
                  <a:schemeClr val="dk2"/>
                </a:solidFill>
              </a:rPr>
              <a:t>になる</a:t>
            </a:r>
            <a:r>
              <a:rPr lang="ja" sz="1500" b="1">
                <a:solidFill>
                  <a:schemeClr val="dk2"/>
                </a:solidFill>
              </a:rPr>
              <a:t>っていうのがふしぎ</a:t>
            </a:r>
            <a:r>
              <a:rPr lang="ja" altLang="en-US" sz="1500" b="1">
                <a:solidFill>
                  <a:schemeClr val="dk2"/>
                </a:solidFill>
              </a:rPr>
              <a:t>だったんだけど...。</a:t>
            </a:r>
            <a:endParaRPr lang="ja" sz="1500" b="1">
              <a:solidFill>
                <a:schemeClr val="dk2"/>
              </a:solidFill>
            </a:endParaRPr>
          </a:p>
        </p:txBody>
      </p:sp>
      <p:sp>
        <p:nvSpPr>
          <p:cNvPr id="23" name="円弧 22">
            <a:extLst>
              <a:ext uri="{FF2B5EF4-FFF2-40B4-BE49-F238E27FC236}">
                <a16:creationId xmlns:a16="http://schemas.microsoft.com/office/drawing/2014/main" id="{C41D6AE5-F67D-45EC-8D13-8F33857A14DF}"/>
              </a:ext>
            </a:extLst>
          </p:cNvPr>
          <p:cNvSpPr/>
          <p:nvPr/>
        </p:nvSpPr>
        <p:spPr>
          <a:xfrm rot="8100000">
            <a:off x="5541591" y="1294484"/>
            <a:ext cx="320980" cy="289666"/>
          </a:xfrm>
          <a:prstGeom prst="arc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0070C0"/>
              </a:solidFill>
            </a:endParaRPr>
          </a:p>
        </p:txBody>
      </p:sp>
      <p:sp>
        <p:nvSpPr>
          <p:cNvPr id="24" name="円弧 23">
            <a:extLst>
              <a:ext uri="{FF2B5EF4-FFF2-40B4-BE49-F238E27FC236}">
                <a16:creationId xmlns:a16="http://schemas.microsoft.com/office/drawing/2014/main" id="{E8677FDA-D240-4FA9-AF92-52EAC37DF792}"/>
              </a:ext>
            </a:extLst>
          </p:cNvPr>
          <p:cNvSpPr/>
          <p:nvPr/>
        </p:nvSpPr>
        <p:spPr>
          <a:xfrm rot="1440000">
            <a:off x="4750884" y="2617545"/>
            <a:ext cx="320980" cy="289666"/>
          </a:xfrm>
          <a:prstGeom prst="arc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0070C0"/>
              </a:solidFill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CC99904-B104-4DD4-8211-2E798C720439}"/>
              </a:ext>
            </a:extLst>
          </p:cNvPr>
          <p:cNvSpPr txBox="1"/>
          <p:nvPr/>
        </p:nvSpPr>
        <p:spPr>
          <a:xfrm>
            <a:off x="6566769" y="2210061"/>
            <a:ext cx="55114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accent5"/>
                </a:solidFill>
              </a:rPr>
              <a:t>外角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5D6F748-2132-4506-85C9-DED22740C28C}"/>
              </a:ext>
            </a:extLst>
          </p:cNvPr>
          <p:cNvSpPr txBox="1"/>
          <p:nvPr/>
        </p:nvSpPr>
        <p:spPr>
          <a:xfrm>
            <a:off x="5697777" y="2452753"/>
            <a:ext cx="55114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accent5"/>
                </a:solidFill>
              </a:rPr>
              <a:t>内角</a:t>
            </a:r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C627FE5F-C81F-4B2C-A38E-C5229DF388F3}"/>
              </a:ext>
            </a:extLst>
          </p:cNvPr>
          <p:cNvCxnSpPr/>
          <p:nvPr/>
        </p:nvCxnSpPr>
        <p:spPr>
          <a:xfrm flipV="1">
            <a:off x="6566073" y="2819129"/>
            <a:ext cx="1409177" cy="0"/>
          </a:xfrm>
          <a:prstGeom prst="straightConnector1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弦 29">
            <a:extLst>
              <a:ext uri="{FF2B5EF4-FFF2-40B4-BE49-F238E27FC236}">
                <a16:creationId xmlns:a16="http://schemas.microsoft.com/office/drawing/2014/main" id="{305E3A26-0BDA-4F7F-B39A-19459DF46A42}"/>
              </a:ext>
            </a:extLst>
          </p:cNvPr>
          <p:cNvSpPr/>
          <p:nvPr/>
        </p:nvSpPr>
        <p:spPr>
          <a:xfrm rot="6840000">
            <a:off x="6306763" y="2538825"/>
            <a:ext cx="422754" cy="407095"/>
          </a:xfrm>
          <a:prstGeom prst="chord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39B55C4B-1D27-4B32-98C2-754D98109A61}"/>
              </a:ext>
            </a:extLst>
          </p:cNvPr>
          <p:cNvCxnSpPr>
            <a:cxnSpLocks/>
          </p:cNvCxnSpPr>
          <p:nvPr/>
        </p:nvCxnSpPr>
        <p:spPr>
          <a:xfrm>
            <a:off x="4757629" y="3617664"/>
            <a:ext cx="3280252" cy="15656"/>
          </a:xfrm>
          <a:prstGeom prst="straightConnector1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弦 31">
            <a:extLst>
              <a:ext uri="{FF2B5EF4-FFF2-40B4-BE49-F238E27FC236}">
                <a16:creationId xmlns:a16="http://schemas.microsoft.com/office/drawing/2014/main" id="{161591AF-A2BA-43DA-895E-665886C4D62D}"/>
              </a:ext>
            </a:extLst>
          </p:cNvPr>
          <p:cNvSpPr/>
          <p:nvPr/>
        </p:nvSpPr>
        <p:spPr>
          <a:xfrm rot="6780000">
            <a:off x="6306762" y="3345188"/>
            <a:ext cx="422754" cy="407095"/>
          </a:xfrm>
          <a:prstGeom prst="chord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5F580CE-C964-48FB-A9F7-04EDDCEB2073}"/>
              </a:ext>
            </a:extLst>
          </p:cNvPr>
          <p:cNvSpPr txBox="1"/>
          <p:nvPr/>
        </p:nvSpPr>
        <p:spPr>
          <a:xfrm>
            <a:off x="6192946" y="3057525"/>
            <a:ext cx="74686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2"/>
                </a:solidFill>
              </a:rPr>
              <a:t>180度</a:t>
            </a:r>
          </a:p>
        </p:txBody>
      </p:sp>
      <p:sp>
        <p:nvSpPr>
          <p:cNvPr id="5" name="Google Shape;124;p26">
            <a:extLst>
              <a:ext uri="{FF2B5EF4-FFF2-40B4-BE49-F238E27FC236}">
                <a16:creationId xmlns:a16="http://schemas.microsoft.com/office/drawing/2014/main" id="{95E5DEE3-FA3E-4EDA-BCB3-2F821B717807}"/>
              </a:ext>
            </a:extLst>
          </p:cNvPr>
          <p:cNvSpPr txBox="1"/>
          <p:nvPr/>
        </p:nvSpPr>
        <p:spPr>
          <a:xfrm>
            <a:off x="2966475" y="1043311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たかくけい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D2F944FC-F02D-4441-84D0-8A24B1F560D2}"/>
              </a:ext>
            </a:extLst>
          </p:cNvPr>
          <p:cNvSpPr txBox="1"/>
          <p:nvPr/>
        </p:nvSpPr>
        <p:spPr>
          <a:xfrm>
            <a:off x="3930348" y="1043311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がいかく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912386C8-5D86-400E-A6AF-275F690DF252}"/>
              </a:ext>
            </a:extLst>
          </p:cNvPr>
          <p:cNvSpPr txBox="1"/>
          <p:nvPr/>
        </p:nvSpPr>
        <p:spPr>
          <a:xfrm>
            <a:off x="1669938" y="1401565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かくど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182EA2E2-CB0E-4802-B11E-F91D61C908FD}"/>
              </a:ext>
            </a:extLst>
          </p:cNvPr>
          <p:cNvSpPr txBox="1"/>
          <p:nvPr/>
        </p:nvSpPr>
        <p:spPr>
          <a:xfrm>
            <a:off x="2241438" y="1401565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ごうけい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26" name="Google Shape;124;p26">
            <a:extLst>
              <a:ext uri="{FF2B5EF4-FFF2-40B4-BE49-F238E27FC236}">
                <a16:creationId xmlns:a16="http://schemas.microsoft.com/office/drawing/2014/main" id="{90856578-63DD-485A-8292-95E542A0AFD7}"/>
              </a:ext>
            </a:extLst>
          </p:cNvPr>
          <p:cNvSpPr txBox="1"/>
          <p:nvPr/>
        </p:nvSpPr>
        <p:spPr>
          <a:xfrm>
            <a:off x="3375907" y="1401565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ど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27" name="Google Shape;124;p26">
            <a:extLst>
              <a:ext uri="{FF2B5EF4-FFF2-40B4-BE49-F238E27FC236}">
                <a16:creationId xmlns:a16="http://schemas.microsoft.com/office/drawing/2014/main" id="{433BBA00-B977-49B1-93D5-6EF216D8219F}"/>
              </a:ext>
            </a:extLst>
          </p:cNvPr>
          <p:cNvSpPr txBox="1"/>
          <p:nvPr/>
        </p:nvSpPr>
        <p:spPr>
          <a:xfrm>
            <a:off x="3230901" y="2663981"/>
            <a:ext cx="501279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し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28" name="Google Shape;124;p26">
            <a:extLst>
              <a:ext uri="{FF2B5EF4-FFF2-40B4-BE49-F238E27FC236}">
                <a16:creationId xmlns:a16="http://schemas.microsoft.com/office/drawing/2014/main" id="{46F56D00-77CE-4FF3-B7B9-7C5523B98143}"/>
              </a:ext>
            </a:extLst>
          </p:cNvPr>
          <p:cNvSpPr txBox="1"/>
          <p:nvPr/>
        </p:nvSpPr>
        <p:spPr>
          <a:xfrm>
            <a:off x="3930347" y="2663982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ひと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29" name="Google Shape;124;p26">
            <a:extLst>
              <a:ext uri="{FF2B5EF4-FFF2-40B4-BE49-F238E27FC236}">
                <a16:creationId xmlns:a16="http://schemas.microsoft.com/office/drawing/2014/main" id="{D4769C3C-88EA-467E-B88A-3818983E280E}"/>
              </a:ext>
            </a:extLst>
          </p:cNvPr>
          <p:cNvSpPr txBox="1"/>
          <p:nvPr/>
        </p:nvSpPr>
        <p:spPr>
          <a:xfrm>
            <a:off x="1704055" y="2996646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み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34" name="Google Shape;124;p26">
            <a:extLst>
              <a:ext uri="{FF2B5EF4-FFF2-40B4-BE49-F238E27FC236}">
                <a16:creationId xmlns:a16="http://schemas.microsoft.com/office/drawing/2014/main" id="{91089501-2B37-45A0-B858-6F6235F0F912}"/>
              </a:ext>
            </a:extLst>
          </p:cNvPr>
          <p:cNvSpPr txBox="1"/>
          <p:nvPr/>
        </p:nvSpPr>
        <p:spPr>
          <a:xfrm>
            <a:off x="2855585" y="3320780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ない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37" name="Google Shape;124;p26">
            <a:extLst>
              <a:ext uri="{FF2B5EF4-FFF2-40B4-BE49-F238E27FC236}">
                <a16:creationId xmlns:a16="http://schemas.microsoft.com/office/drawing/2014/main" id="{84BF2264-443E-48BC-B3DA-0F02EA8CAA7A}"/>
              </a:ext>
            </a:extLst>
          </p:cNvPr>
          <p:cNvSpPr txBox="1"/>
          <p:nvPr/>
        </p:nvSpPr>
        <p:spPr>
          <a:xfrm>
            <a:off x="3990054" y="3320779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りかい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38" name="Google Shape;124;p26">
            <a:extLst>
              <a:ext uri="{FF2B5EF4-FFF2-40B4-BE49-F238E27FC236}">
                <a16:creationId xmlns:a16="http://schemas.microsoft.com/office/drawing/2014/main" id="{5240EE9A-8968-4AC8-8307-CD4E79FD7BAB}"/>
              </a:ext>
            </a:extLst>
          </p:cNvPr>
          <p:cNvSpPr txBox="1"/>
          <p:nvPr/>
        </p:nvSpPr>
        <p:spPr>
          <a:xfrm>
            <a:off x="2539979" y="3679032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だいじょうぶ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40" name="Google Shape;124;p26">
            <a:extLst>
              <a:ext uri="{FF2B5EF4-FFF2-40B4-BE49-F238E27FC236}">
                <a16:creationId xmlns:a16="http://schemas.microsoft.com/office/drawing/2014/main" id="{5D081E7F-8284-4B5E-8D0F-87B8BC300303}"/>
              </a:ext>
            </a:extLst>
          </p:cNvPr>
          <p:cNvSpPr txBox="1"/>
          <p:nvPr/>
        </p:nvSpPr>
        <p:spPr>
          <a:xfrm>
            <a:off x="2292612" y="2996643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ちゅうがく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41" name="Google Shape;124;p26">
            <a:extLst>
              <a:ext uri="{FF2B5EF4-FFF2-40B4-BE49-F238E27FC236}">
                <a16:creationId xmlns:a16="http://schemas.microsoft.com/office/drawing/2014/main" id="{00259DEE-1B9C-41A9-B673-89251FBE137F}"/>
              </a:ext>
            </a:extLst>
          </p:cNvPr>
          <p:cNvSpPr txBox="1"/>
          <p:nvPr/>
        </p:nvSpPr>
        <p:spPr>
          <a:xfrm>
            <a:off x="2855582" y="2996643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ねんせい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42" name="Google Shape;124;p26">
            <a:extLst>
              <a:ext uri="{FF2B5EF4-FFF2-40B4-BE49-F238E27FC236}">
                <a16:creationId xmlns:a16="http://schemas.microsoft.com/office/drawing/2014/main" id="{B6107136-B579-4493-A032-5C035F1B7892}"/>
              </a:ext>
            </a:extLst>
          </p:cNvPr>
          <p:cNvSpPr txBox="1"/>
          <p:nvPr/>
        </p:nvSpPr>
        <p:spPr>
          <a:xfrm>
            <a:off x="1473752" y="4037287"/>
            <a:ext cx="501279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みぎ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43" name="Google Shape;124;p26">
            <a:extLst>
              <a:ext uri="{FF2B5EF4-FFF2-40B4-BE49-F238E27FC236}">
                <a16:creationId xmlns:a16="http://schemas.microsoft.com/office/drawing/2014/main" id="{16D8107C-D422-43EB-84DF-7E262129D7E0}"/>
              </a:ext>
            </a:extLst>
          </p:cNvPr>
          <p:cNvSpPr txBox="1"/>
          <p:nvPr/>
        </p:nvSpPr>
        <p:spPr>
          <a:xfrm>
            <a:off x="1891714" y="4037287"/>
            <a:ext cx="501279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ず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44" name="Google Shape;124;p26">
            <a:extLst>
              <a:ext uri="{FF2B5EF4-FFF2-40B4-BE49-F238E27FC236}">
                <a16:creationId xmlns:a16="http://schemas.microsoft.com/office/drawing/2014/main" id="{1025A36E-8036-432D-BE66-CAF992EDC116}"/>
              </a:ext>
            </a:extLst>
          </p:cNvPr>
          <p:cNvSpPr txBox="1"/>
          <p:nvPr/>
        </p:nvSpPr>
        <p:spPr>
          <a:xfrm>
            <a:off x="2267027" y="4037287"/>
            <a:ext cx="501279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み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45" name="Google Shape;124;p26">
            <a:extLst>
              <a:ext uri="{FF2B5EF4-FFF2-40B4-BE49-F238E27FC236}">
                <a16:creationId xmlns:a16="http://schemas.microsoft.com/office/drawing/2014/main" id="{DEEFE5BB-0B1F-4E80-B74F-B665DF36089D}"/>
              </a:ext>
            </a:extLst>
          </p:cNvPr>
          <p:cNvSpPr txBox="1"/>
          <p:nvPr/>
        </p:nvSpPr>
        <p:spPr>
          <a:xfrm>
            <a:off x="3495325" y="4037287"/>
            <a:ext cx="501279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46" name="Google Shape;124;p26">
            <a:extLst>
              <a:ext uri="{FF2B5EF4-FFF2-40B4-BE49-F238E27FC236}">
                <a16:creationId xmlns:a16="http://schemas.microsoft.com/office/drawing/2014/main" id="{8405DCC0-743C-4A60-B3FE-429E47EABB62}"/>
              </a:ext>
            </a:extLst>
          </p:cNvPr>
          <p:cNvSpPr txBox="1"/>
          <p:nvPr/>
        </p:nvSpPr>
        <p:spPr>
          <a:xfrm>
            <a:off x="3827989" y="4020227"/>
            <a:ext cx="799824" cy="396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ないかく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47" name="Google Shape;124;p26">
            <a:extLst>
              <a:ext uri="{FF2B5EF4-FFF2-40B4-BE49-F238E27FC236}">
                <a16:creationId xmlns:a16="http://schemas.microsoft.com/office/drawing/2014/main" id="{F705AD1C-54BF-4364-A3D2-46DC582FBF6A}"/>
              </a:ext>
            </a:extLst>
          </p:cNvPr>
          <p:cNvSpPr txBox="1"/>
          <p:nvPr/>
        </p:nvSpPr>
        <p:spPr>
          <a:xfrm>
            <a:off x="1635817" y="4352892"/>
            <a:ext cx="799824" cy="396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がいかく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49" name="Google Shape;124;p26">
            <a:extLst>
              <a:ext uri="{FF2B5EF4-FFF2-40B4-BE49-F238E27FC236}">
                <a16:creationId xmlns:a16="http://schemas.microsoft.com/office/drawing/2014/main" id="{8256AE13-6B54-4AD6-BC19-C7D954817897}"/>
              </a:ext>
            </a:extLst>
          </p:cNvPr>
          <p:cNvSpPr txBox="1"/>
          <p:nvPr/>
        </p:nvSpPr>
        <p:spPr>
          <a:xfrm>
            <a:off x="3367377" y="4369952"/>
            <a:ext cx="799824" cy="396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ど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67E63ECE-7DBE-46CB-A361-4B6EC946899B}"/>
              </a:ext>
            </a:extLst>
          </p:cNvPr>
          <p:cNvSpPr txBox="1"/>
          <p:nvPr/>
        </p:nvSpPr>
        <p:spPr>
          <a:xfrm>
            <a:off x="5644366" y="2290760"/>
            <a:ext cx="833945" cy="277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ないかく</a:t>
            </a:r>
          </a:p>
        </p:txBody>
      </p:sp>
      <p:sp>
        <p:nvSpPr>
          <p:cNvPr id="8" name="Google Shape;124;p26">
            <a:extLst>
              <a:ext uri="{FF2B5EF4-FFF2-40B4-BE49-F238E27FC236}">
                <a16:creationId xmlns:a16="http://schemas.microsoft.com/office/drawing/2014/main" id="{026FBEFE-25C5-4018-AD93-978808BC6DEE}"/>
              </a:ext>
            </a:extLst>
          </p:cNvPr>
          <p:cNvSpPr txBox="1"/>
          <p:nvPr/>
        </p:nvSpPr>
        <p:spPr>
          <a:xfrm>
            <a:off x="6522126" y="2039844"/>
            <a:ext cx="753475" cy="50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がいかく</a:t>
            </a:r>
          </a:p>
        </p:txBody>
      </p:sp>
      <p:sp>
        <p:nvSpPr>
          <p:cNvPr id="52" name="Google Shape;124;p26">
            <a:extLst>
              <a:ext uri="{FF2B5EF4-FFF2-40B4-BE49-F238E27FC236}">
                <a16:creationId xmlns:a16="http://schemas.microsoft.com/office/drawing/2014/main" id="{92626585-6555-4949-9D8B-F4ECB619370D}"/>
              </a:ext>
            </a:extLst>
          </p:cNvPr>
          <p:cNvSpPr txBox="1"/>
          <p:nvPr/>
        </p:nvSpPr>
        <p:spPr>
          <a:xfrm>
            <a:off x="6531952" y="2860168"/>
            <a:ext cx="799824" cy="396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ど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13" name="Google Shape;1045;p87">
            <a:extLst>
              <a:ext uri="{FF2B5EF4-FFF2-40B4-BE49-F238E27FC236}">
                <a16:creationId xmlns:a16="http://schemas.microsoft.com/office/drawing/2014/main" id="{E628C263-06F2-4EC6-85BA-E0F5F42F5D74}"/>
              </a:ext>
            </a:extLst>
          </p:cNvPr>
          <p:cNvSpPr txBox="1"/>
          <p:nvPr/>
        </p:nvSpPr>
        <p:spPr>
          <a:xfrm>
            <a:off x="646236" y="302739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  <a:sym typeface="Lato"/>
              </a:rPr>
              <a:t>がい</a:t>
            </a: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かく</a:t>
            </a:r>
            <a:endParaRPr lang="ja" altLang="en-US" b="1">
              <a:solidFill>
                <a:schemeClr val="dk1"/>
              </a:solidFill>
              <a:ea typeface="Lato"/>
            </a:endParaRPr>
          </a:p>
        </p:txBody>
      </p:sp>
      <p:sp>
        <p:nvSpPr>
          <p:cNvPr id="51" name="Google Shape;1045;p87">
            <a:extLst>
              <a:ext uri="{FF2B5EF4-FFF2-40B4-BE49-F238E27FC236}">
                <a16:creationId xmlns:a16="http://schemas.microsoft.com/office/drawing/2014/main" id="{7A359433-18FD-432D-AD22-18B7DB89F75B}"/>
              </a:ext>
            </a:extLst>
          </p:cNvPr>
          <p:cNvSpPr txBox="1"/>
          <p:nvPr/>
        </p:nvSpPr>
        <p:spPr>
          <a:xfrm>
            <a:off x="1703937" y="302739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ごうけい</a:t>
            </a:r>
          </a:p>
        </p:txBody>
      </p:sp>
      <p:sp>
        <p:nvSpPr>
          <p:cNvPr id="53" name="Google Shape;1045;p87">
            <a:extLst>
              <a:ext uri="{FF2B5EF4-FFF2-40B4-BE49-F238E27FC236}">
                <a16:creationId xmlns:a16="http://schemas.microsoft.com/office/drawing/2014/main" id="{604B6AD9-7A05-4F5B-B192-D5F46093A080}"/>
              </a:ext>
            </a:extLst>
          </p:cNvPr>
          <p:cNvSpPr txBox="1"/>
          <p:nvPr/>
        </p:nvSpPr>
        <p:spPr>
          <a:xfrm>
            <a:off x="3819339" y="294209"/>
            <a:ext cx="640845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ど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55" name="Google Shape;1045;p87">
            <a:extLst>
              <a:ext uri="{FF2B5EF4-FFF2-40B4-BE49-F238E27FC236}">
                <a16:creationId xmlns:a16="http://schemas.microsoft.com/office/drawing/2014/main" id="{28E4506A-7D98-4D94-86A3-0A6470B6C3D2}"/>
              </a:ext>
            </a:extLst>
          </p:cNvPr>
          <p:cNvSpPr txBox="1"/>
          <p:nvPr/>
        </p:nvSpPr>
        <p:spPr>
          <a:xfrm>
            <a:off x="6122398" y="294208"/>
            <a:ext cx="1331762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しょうめい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429493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9907" y="1284519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506317" y="1034911"/>
            <a:ext cx="2725637" cy="1869311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ということは、多角形の内角と外角の角度をすべてたすと、「180×角の数」になるよね。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10" y="3453768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502434" y="3366655"/>
            <a:ext cx="2734009" cy="1230684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うん、</a:t>
            </a:r>
            <a:r>
              <a:rPr lang="ja" sz="1500" b="1">
                <a:solidFill>
                  <a:schemeClr val="dk2"/>
                </a:solidFill>
              </a:rPr>
              <a:t>そうだね。</a:t>
            </a:r>
            <a:endParaRPr lang="ja-JP">
              <a:solidFill>
                <a:schemeClr val="dk2"/>
              </a:solidFill>
            </a:endParaRPr>
          </a:p>
        </p:txBody>
      </p:sp>
      <p:pic>
        <p:nvPicPr>
          <p:cNvPr id="19" name="図 13" descr="図形, 多角形&#10;&#10;説明は自動で生成されたものです">
            <a:extLst>
              <a:ext uri="{FF2B5EF4-FFF2-40B4-BE49-F238E27FC236}">
                <a16:creationId xmlns:a16="http://schemas.microsoft.com/office/drawing/2014/main" id="{58CC33F6-A366-4069-ADAF-B8C9F2DCE9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0741" y="2416219"/>
            <a:ext cx="2355676" cy="2182138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CC99904-B104-4DD4-8211-2E798C720439}"/>
              </a:ext>
            </a:extLst>
          </p:cNvPr>
          <p:cNvSpPr txBox="1"/>
          <p:nvPr/>
        </p:nvSpPr>
        <p:spPr>
          <a:xfrm>
            <a:off x="6864262" y="3587924"/>
            <a:ext cx="55114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accent5"/>
                </a:solidFill>
              </a:rPr>
              <a:t>外角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5D6F748-2132-4506-85C9-DED22740C28C}"/>
              </a:ext>
            </a:extLst>
          </p:cNvPr>
          <p:cNvSpPr txBox="1"/>
          <p:nvPr/>
        </p:nvSpPr>
        <p:spPr>
          <a:xfrm>
            <a:off x="5995270" y="3830616"/>
            <a:ext cx="55114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accent5"/>
                </a:solidFill>
              </a:rPr>
              <a:t>内角</a:t>
            </a:r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C627FE5F-C81F-4B2C-A38E-C5229DF388F3}"/>
              </a:ext>
            </a:extLst>
          </p:cNvPr>
          <p:cNvCxnSpPr/>
          <p:nvPr/>
        </p:nvCxnSpPr>
        <p:spPr>
          <a:xfrm flipV="1">
            <a:off x="6863566" y="4196992"/>
            <a:ext cx="1409177" cy="0"/>
          </a:xfrm>
          <a:prstGeom prst="straightConnector1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弦 29">
            <a:extLst>
              <a:ext uri="{FF2B5EF4-FFF2-40B4-BE49-F238E27FC236}">
                <a16:creationId xmlns:a16="http://schemas.microsoft.com/office/drawing/2014/main" id="{305E3A26-0BDA-4F7F-B39A-19459DF46A42}"/>
              </a:ext>
            </a:extLst>
          </p:cNvPr>
          <p:cNvSpPr/>
          <p:nvPr/>
        </p:nvSpPr>
        <p:spPr>
          <a:xfrm rot="6840000">
            <a:off x="6604256" y="3916688"/>
            <a:ext cx="422754" cy="407095"/>
          </a:xfrm>
          <a:prstGeom prst="chord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64AE455E-1482-4D01-93C2-FC33D519E4E3}"/>
              </a:ext>
            </a:extLst>
          </p:cNvPr>
          <p:cNvCxnSpPr>
            <a:cxnSpLocks/>
          </p:cNvCxnSpPr>
          <p:nvPr/>
        </p:nvCxnSpPr>
        <p:spPr>
          <a:xfrm>
            <a:off x="5524846" y="1856190"/>
            <a:ext cx="493212" cy="884651"/>
          </a:xfrm>
          <a:prstGeom prst="straightConnector1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54F21D8A-5234-4154-807C-582AE262B2DA}"/>
              </a:ext>
            </a:extLst>
          </p:cNvPr>
          <p:cNvCxnSpPr>
            <a:cxnSpLocks/>
          </p:cNvCxnSpPr>
          <p:nvPr/>
        </p:nvCxnSpPr>
        <p:spPr>
          <a:xfrm flipH="1">
            <a:off x="4718483" y="3922985"/>
            <a:ext cx="587157" cy="955109"/>
          </a:xfrm>
          <a:prstGeom prst="straightConnector1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弦 21">
            <a:extLst>
              <a:ext uri="{FF2B5EF4-FFF2-40B4-BE49-F238E27FC236}">
                <a16:creationId xmlns:a16="http://schemas.microsoft.com/office/drawing/2014/main" id="{B5E37408-EA42-4F18-B749-43AE700A5031}"/>
              </a:ext>
            </a:extLst>
          </p:cNvPr>
          <p:cNvSpPr/>
          <p:nvPr/>
        </p:nvSpPr>
        <p:spPr>
          <a:xfrm rot="-540000">
            <a:off x="5743091" y="2585797"/>
            <a:ext cx="422754" cy="407095"/>
          </a:xfrm>
          <a:prstGeom prst="chord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6" name="弦 25">
            <a:extLst>
              <a:ext uri="{FF2B5EF4-FFF2-40B4-BE49-F238E27FC236}">
                <a16:creationId xmlns:a16="http://schemas.microsoft.com/office/drawing/2014/main" id="{DCDC69C6-0707-4357-B261-9984439E743C}"/>
              </a:ext>
            </a:extLst>
          </p:cNvPr>
          <p:cNvSpPr/>
          <p:nvPr/>
        </p:nvSpPr>
        <p:spPr>
          <a:xfrm rot="14160000">
            <a:off x="5015015" y="4010632"/>
            <a:ext cx="422754" cy="407095"/>
          </a:xfrm>
          <a:prstGeom prst="chord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F39FBD8-D6CA-4FB7-8C2C-649E89A2178E}"/>
              </a:ext>
            </a:extLst>
          </p:cNvPr>
          <p:cNvSpPr txBox="1"/>
          <p:nvPr/>
        </p:nvSpPr>
        <p:spPr>
          <a:xfrm>
            <a:off x="6089216" y="2108287"/>
            <a:ext cx="2743200" cy="6967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150000"/>
              </a:lnSpc>
            </a:pPr>
            <a:r>
              <a:rPr lang="ja-JP" altLang="en-US" b="1">
                <a:solidFill>
                  <a:schemeClr val="bg2"/>
                </a:solidFill>
              </a:rPr>
              <a:t>このばあい、角の数は3つだから、180×3=540で540度だよ</a:t>
            </a:r>
            <a:endParaRPr lang="ja-JP">
              <a:solidFill>
                <a:schemeClr val="bg2"/>
              </a:solidFill>
            </a:endParaRP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7EBA5033-423A-41D8-A9F8-424B93A8211A}"/>
              </a:ext>
            </a:extLst>
          </p:cNvPr>
          <p:cNvSpPr txBox="1">
            <a:spLocks/>
          </p:cNvSpPr>
          <p:nvPr/>
        </p:nvSpPr>
        <p:spPr>
          <a:xfrm>
            <a:off x="754115" y="262265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algn="ctr"/>
            <a:r>
              <a:rPr lang="ja-JP" altLang="en-US" sz="2800"/>
              <a:t>外角の合計が３６０度になることの証明</a:t>
            </a:r>
            <a:r>
              <a:rPr lang="ja-JP" altLang="en-US"/>
              <a:t>（２）</a:t>
            </a:r>
          </a:p>
        </p:txBody>
      </p:sp>
      <p:sp>
        <p:nvSpPr>
          <p:cNvPr id="2" name="Google Shape;124;p26">
            <a:extLst>
              <a:ext uri="{FF2B5EF4-FFF2-40B4-BE49-F238E27FC236}">
                <a16:creationId xmlns:a16="http://schemas.microsoft.com/office/drawing/2014/main" id="{A73C1A5D-77E2-4F4A-93D0-89E616AADB5D}"/>
              </a:ext>
            </a:extLst>
          </p:cNvPr>
          <p:cNvSpPr txBox="1"/>
          <p:nvPr/>
        </p:nvSpPr>
        <p:spPr>
          <a:xfrm>
            <a:off x="7154631" y="1990124"/>
            <a:ext cx="799824" cy="396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C70C14D1-1820-45C6-9146-CA2B7F03D2D8}"/>
              </a:ext>
            </a:extLst>
          </p:cNvPr>
          <p:cNvSpPr txBox="1"/>
          <p:nvPr/>
        </p:nvSpPr>
        <p:spPr>
          <a:xfrm>
            <a:off x="7495825" y="1990124"/>
            <a:ext cx="799824" cy="396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かず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E25E7384-48BB-4881-9B7C-A716B4BFE96B}"/>
              </a:ext>
            </a:extLst>
          </p:cNvPr>
          <p:cNvSpPr txBox="1"/>
          <p:nvPr/>
        </p:nvSpPr>
        <p:spPr>
          <a:xfrm>
            <a:off x="7845548" y="2339847"/>
            <a:ext cx="799824" cy="396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ど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5" name="Google Shape;124;p26">
            <a:extLst>
              <a:ext uri="{FF2B5EF4-FFF2-40B4-BE49-F238E27FC236}">
                <a16:creationId xmlns:a16="http://schemas.microsoft.com/office/drawing/2014/main" id="{E52C6D90-D013-4C26-A086-EEDF0494DAD2}"/>
              </a:ext>
            </a:extLst>
          </p:cNvPr>
          <p:cNvSpPr txBox="1"/>
          <p:nvPr/>
        </p:nvSpPr>
        <p:spPr>
          <a:xfrm>
            <a:off x="3555035" y="1333326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ないかく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8" name="Google Shape;124;p26">
            <a:extLst>
              <a:ext uri="{FF2B5EF4-FFF2-40B4-BE49-F238E27FC236}">
                <a16:creationId xmlns:a16="http://schemas.microsoft.com/office/drawing/2014/main" id="{C2BD3BCE-EA1F-42C6-BA81-9EE7CEEF12CE}"/>
              </a:ext>
            </a:extLst>
          </p:cNvPr>
          <p:cNvSpPr txBox="1"/>
          <p:nvPr/>
        </p:nvSpPr>
        <p:spPr>
          <a:xfrm>
            <a:off x="2864117" y="1333326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たかくけい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24" name="Google Shape;124;p26">
            <a:extLst>
              <a:ext uri="{FF2B5EF4-FFF2-40B4-BE49-F238E27FC236}">
                <a16:creationId xmlns:a16="http://schemas.microsoft.com/office/drawing/2014/main" id="{1CB51B8F-1FE8-4C92-8298-7BB3650A3A90}"/>
              </a:ext>
            </a:extLst>
          </p:cNvPr>
          <p:cNvSpPr txBox="1"/>
          <p:nvPr/>
        </p:nvSpPr>
        <p:spPr>
          <a:xfrm>
            <a:off x="1678468" y="1674520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がいかく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27" name="Google Shape;124;p26">
            <a:extLst>
              <a:ext uri="{FF2B5EF4-FFF2-40B4-BE49-F238E27FC236}">
                <a16:creationId xmlns:a16="http://schemas.microsoft.com/office/drawing/2014/main" id="{142D96CC-63F5-4727-87BB-FCF3A86F4881}"/>
              </a:ext>
            </a:extLst>
          </p:cNvPr>
          <p:cNvSpPr txBox="1"/>
          <p:nvPr/>
        </p:nvSpPr>
        <p:spPr>
          <a:xfrm>
            <a:off x="2267027" y="1674519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かくど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28" name="Google Shape;124;p26">
            <a:extLst>
              <a:ext uri="{FF2B5EF4-FFF2-40B4-BE49-F238E27FC236}">
                <a16:creationId xmlns:a16="http://schemas.microsoft.com/office/drawing/2014/main" id="{72A4BDEE-4DEF-441B-B301-F4F9C4E60348}"/>
              </a:ext>
            </a:extLst>
          </p:cNvPr>
          <p:cNvSpPr txBox="1"/>
          <p:nvPr/>
        </p:nvSpPr>
        <p:spPr>
          <a:xfrm>
            <a:off x="2130550" y="2007184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29" name="Google Shape;124;p26">
            <a:extLst>
              <a:ext uri="{FF2B5EF4-FFF2-40B4-BE49-F238E27FC236}">
                <a16:creationId xmlns:a16="http://schemas.microsoft.com/office/drawing/2014/main" id="{8064C3F7-A3E8-4527-A282-679D104121C4}"/>
              </a:ext>
            </a:extLst>
          </p:cNvPr>
          <p:cNvSpPr txBox="1"/>
          <p:nvPr/>
        </p:nvSpPr>
        <p:spPr>
          <a:xfrm>
            <a:off x="2480273" y="2007184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かず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BA582EF7-75CE-4735-B83F-8F582B56F9F4}"/>
              </a:ext>
            </a:extLst>
          </p:cNvPr>
          <p:cNvSpPr txBox="1"/>
          <p:nvPr/>
        </p:nvSpPr>
        <p:spPr>
          <a:xfrm>
            <a:off x="5951441" y="3655536"/>
            <a:ext cx="833945" cy="277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ないかく</a:t>
            </a: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F7638505-C809-49AE-B6A7-EE700ED39FB3}"/>
              </a:ext>
            </a:extLst>
          </p:cNvPr>
          <p:cNvSpPr txBox="1"/>
          <p:nvPr/>
        </p:nvSpPr>
        <p:spPr>
          <a:xfrm>
            <a:off x="6820671" y="3396090"/>
            <a:ext cx="753475" cy="50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がいかく</a:t>
            </a:r>
          </a:p>
        </p:txBody>
      </p:sp>
      <p:sp>
        <p:nvSpPr>
          <p:cNvPr id="15" name="Google Shape;1045;p87">
            <a:extLst>
              <a:ext uri="{FF2B5EF4-FFF2-40B4-BE49-F238E27FC236}">
                <a16:creationId xmlns:a16="http://schemas.microsoft.com/office/drawing/2014/main" id="{694F69DA-85FF-42FA-B134-32295E5DDEB9}"/>
              </a:ext>
            </a:extLst>
          </p:cNvPr>
          <p:cNvSpPr txBox="1"/>
          <p:nvPr/>
        </p:nvSpPr>
        <p:spPr>
          <a:xfrm>
            <a:off x="1106848" y="174791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  <a:sym typeface="Lato"/>
              </a:rPr>
              <a:t>がい</a:t>
            </a: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かく</a:t>
            </a:r>
            <a:endParaRPr lang="ja" altLang="en-US" b="1">
              <a:solidFill>
                <a:schemeClr val="dk1"/>
              </a:solidFill>
              <a:ea typeface="Lato"/>
            </a:endParaRPr>
          </a:p>
        </p:txBody>
      </p:sp>
      <p:sp>
        <p:nvSpPr>
          <p:cNvPr id="16" name="Google Shape;1045;p87">
            <a:extLst>
              <a:ext uri="{FF2B5EF4-FFF2-40B4-BE49-F238E27FC236}">
                <a16:creationId xmlns:a16="http://schemas.microsoft.com/office/drawing/2014/main" id="{1DBA43DB-22E3-44D7-8F5F-BA0C1DA7FA1B}"/>
              </a:ext>
            </a:extLst>
          </p:cNvPr>
          <p:cNvSpPr txBox="1"/>
          <p:nvPr/>
        </p:nvSpPr>
        <p:spPr>
          <a:xfrm>
            <a:off x="2156019" y="174791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ごうけい</a:t>
            </a:r>
          </a:p>
        </p:txBody>
      </p:sp>
      <p:sp>
        <p:nvSpPr>
          <p:cNvPr id="17" name="Google Shape;1045;p87">
            <a:extLst>
              <a:ext uri="{FF2B5EF4-FFF2-40B4-BE49-F238E27FC236}">
                <a16:creationId xmlns:a16="http://schemas.microsoft.com/office/drawing/2014/main" id="{0EDF0F6F-FABF-4E57-8E4F-D6C8A78BB18A}"/>
              </a:ext>
            </a:extLst>
          </p:cNvPr>
          <p:cNvSpPr txBox="1"/>
          <p:nvPr/>
        </p:nvSpPr>
        <p:spPr>
          <a:xfrm>
            <a:off x="4254361" y="174791"/>
            <a:ext cx="640845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ど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35" name="Google Shape;1045;p87">
            <a:extLst>
              <a:ext uri="{FF2B5EF4-FFF2-40B4-BE49-F238E27FC236}">
                <a16:creationId xmlns:a16="http://schemas.microsoft.com/office/drawing/2014/main" id="{337D14E0-D304-4D54-876D-5BBA4BA7778C}"/>
              </a:ext>
            </a:extLst>
          </p:cNvPr>
          <p:cNvSpPr txBox="1"/>
          <p:nvPr/>
        </p:nvSpPr>
        <p:spPr>
          <a:xfrm>
            <a:off x="6608599" y="174790"/>
            <a:ext cx="1331762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しょうめい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685078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9907" y="1284519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506317" y="1034911"/>
            <a:ext cx="2725637" cy="1869311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で、内角と外角全部をたした「180×角の数」から、内角の角度の合計をひけば、外角の角度だけの合計がでるよね。</a:t>
            </a:r>
            <a:endParaRPr lang="ja-JP">
              <a:solidFill>
                <a:schemeClr val="dk2"/>
              </a:solidFill>
            </a:endParaRP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10" y="3453768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502434" y="3102230"/>
            <a:ext cx="2725480" cy="1495109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そうだけど、内角の角度の合計って、三角形は180度だけど、ほかの多角形のばあいは、いくつなの？</a:t>
            </a:r>
            <a:endParaRPr lang="ja-JP" altLang="en-US">
              <a:solidFill>
                <a:schemeClr val="dk2"/>
              </a:solidFill>
            </a:endParaRPr>
          </a:p>
        </p:txBody>
      </p:sp>
      <p:pic>
        <p:nvPicPr>
          <p:cNvPr id="19" name="図 13" descr="図形, 多角形&#10;&#10;説明は自動で生成されたものです">
            <a:extLst>
              <a:ext uri="{FF2B5EF4-FFF2-40B4-BE49-F238E27FC236}">
                <a16:creationId xmlns:a16="http://schemas.microsoft.com/office/drawing/2014/main" id="{58CC33F6-A366-4069-ADAF-B8C9F2DCE9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0741" y="2416219"/>
            <a:ext cx="2355676" cy="2182138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CC99904-B104-4DD4-8211-2E798C720439}"/>
              </a:ext>
            </a:extLst>
          </p:cNvPr>
          <p:cNvSpPr txBox="1"/>
          <p:nvPr/>
        </p:nvSpPr>
        <p:spPr>
          <a:xfrm>
            <a:off x="6864262" y="3587924"/>
            <a:ext cx="55114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accent5"/>
                </a:solidFill>
              </a:rPr>
              <a:t>外角</a:t>
            </a:r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C627FE5F-C81F-4B2C-A38E-C5229DF388F3}"/>
              </a:ext>
            </a:extLst>
          </p:cNvPr>
          <p:cNvCxnSpPr/>
          <p:nvPr/>
        </p:nvCxnSpPr>
        <p:spPr>
          <a:xfrm flipV="1">
            <a:off x="6863566" y="4196992"/>
            <a:ext cx="1409177" cy="0"/>
          </a:xfrm>
          <a:prstGeom prst="straightConnector1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弦 29">
            <a:extLst>
              <a:ext uri="{FF2B5EF4-FFF2-40B4-BE49-F238E27FC236}">
                <a16:creationId xmlns:a16="http://schemas.microsoft.com/office/drawing/2014/main" id="{305E3A26-0BDA-4F7F-B39A-19459DF46A42}"/>
              </a:ext>
            </a:extLst>
          </p:cNvPr>
          <p:cNvSpPr/>
          <p:nvPr/>
        </p:nvSpPr>
        <p:spPr>
          <a:xfrm rot="6840000">
            <a:off x="6604256" y="3916688"/>
            <a:ext cx="422754" cy="407095"/>
          </a:xfrm>
          <a:prstGeom prst="chord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64AE455E-1482-4D01-93C2-FC33D519E4E3}"/>
              </a:ext>
            </a:extLst>
          </p:cNvPr>
          <p:cNvCxnSpPr>
            <a:cxnSpLocks/>
          </p:cNvCxnSpPr>
          <p:nvPr/>
        </p:nvCxnSpPr>
        <p:spPr>
          <a:xfrm>
            <a:off x="5524846" y="1856190"/>
            <a:ext cx="493212" cy="884651"/>
          </a:xfrm>
          <a:prstGeom prst="straightConnector1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54F21D8A-5234-4154-807C-582AE262B2DA}"/>
              </a:ext>
            </a:extLst>
          </p:cNvPr>
          <p:cNvCxnSpPr>
            <a:cxnSpLocks/>
          </p:cNvCxnSpPr>
          <p:nvPr/>
        </p:nvCxnSpPr>
        <p:spPr>
          <a:xfrm flipH="1">
            <a:off x="4718483" y="3922985"/>
            <a:ext cx="587157" cy="955109"/>
          </a:xfrm>
          <a:prstGeom prst="straightConnector1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弦 21">
            <a:extLst>
              <a:ext uri="{FF2B5EF4-FFF2-40B4-BE49-F238E27FC236}">
                <a16:creationId xmlns:a16="http://schemas.microsoft.com/office/drawing/2014/main" id="{B5E37408-EA42-4F18-B749-43AE700A5031}"/>
              </a:ext>
            </a:extLst>
          </p:cNvPr>
          <p:cNvSpPr/>
          <p:nvPr/>
        </p:nvSpPr>
        <p:spPr>
          <a:xfrm rot="-540000">
            <a:off x="5750920" y="2585797"/>
            <a:ext cx="422754" cy="407095"/>
          </a:xfrm>
          <a:prstGeom prst="chord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6" name="弦 25">
            <a:extLst>
              <a:ext uri="{FF2B5EF4-FFF2-40B4-BE49-F238E27FC236}">
                <a16:creationId xmlns:a16="http://schemas.microsoft.com/office/drawing/2014/main" id="{DCDC69C6-0707-4357-B261-9984439E743C}"/>
              </a:ext>
            </a:extLst>
          </p:cNvPr>
          <p:cNvSpPr/>
          <p:nvPr/>
        </p:nvSpPr>
        <p:spPr>
          <a:xfrm rot="14160000">
            <a:off x="5015015" y="4010632"/>
            <a:ext cx="422754" cy="407095"/>
          </a:xfrm>
          <a:prstGeom prst="chord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9A6E0FB-CF37-4F3E-A0D6-23488C073712}"/>
              </a:ext>
            </a:extLst>
          </p:cNvPr>
          <p:cNvSpPr txBox="1"/>
          <p:nvPr/>
        </p:nvSpPr>
        <p:spPr>
          <a:xfrm>
            <a:off x="6049371" y="1660760"/>
            <a:ext cx="2947917" cy="6967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>
                <a:solidFill>
                  <a:schemeClr val="bg2"/>
                </a:solidFill>
              </a:rPr>
              <a:t>このばあい、外角の角度の合計は</a:t>
            </a:r>
            <a:endParaRPr lang="ja-JP"/>
          </a:p>
          <a:p>
            <a:pPr algn="l">
              <a:lnSpc>
                <a:spcPct val="150000"/>
              </a:lnSpc>
            </a:pPr>
            <a:r>
              <a:rPr lang="ja-JP" altLang="en-US" b="1">
                <a:solidFill>
                  <a:schemeClr val="bg2"/>
                </a:solidFill>
              </a:rPr>
              <a:t>540-180=360で360度だよ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D43DF57C-4A33-43D5-9A99-B8F4051F3A6A}"/>
              </a:ext>
            </a:extLst>
          </p:cNvPr>
          <p:cNvSpPr txBox="1">
            <a:spLocks/>
          </p:cNvSpPr>
          <p:nvPr/>
        </p:nvSpPr>
        <p:spPr>
          <a:xfrm>
            <a:off x="566458" y="296384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algn="ctr"/>
            <a:r>
              <a:rPr lang="ja-JP" altLang="en-US" sz="2800"/>
              <a:t>外角の合計が３６０度になることの証明</a:t>
            </a:r>
            <a:r>
              <a:rPr lang="ja-JP" altLang="en-US"/>
              <a:t>（３）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D304A90-CC6D-497B-B706-B30D36F3CF9F}"/>
              </a:ext>
            </a:extLst>
          </p:cNvPr>
          <p:cNvSpPr txBox="1"/>
          <p:nvPr/>
        </p:nvSpPr>
        <p:spPr>
          <a:xfrm>
            <a:off x="5243590" y="2479043"/>
            <a:ext cx="55114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accent5"/>
                </a:solidFill>
              </a:rPr>
              <a:t>外角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AAE1F9C-1414-4DEE-93C7-54522A72A907}"/>
              </a:ext>
            </a:extLst>
          </p:cNvPr>
          <p:cNvSpPr txBox="1"/>
          <p:nvPr/>
        </p:nvSpPr>
        <p:spPr>
          <a:xfrm>
            <a:off x="4970634" y="4500617"/>
            <a:ext cx="55114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accent5"/>
                </a:solidFill>
              </a:rPr>
              <a:t>外角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8159A33-C3FF-4C99-855F-558217DCFA1A}"/>
              </a:ext>
            </a:extLst>
          </p:cNvPr>
          <p:cNvSpPr txBox="1"/>
          <p:nvPr/>
        </p:nvSpPr>
        <p:spPr>
          <a:xfrm>
            <a:off x="5500537" y="3097048"/>
            <a:ext cx="1037348" cy="10199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b="1">
                <a:solidFill>
                  <a:schemeClr val="accent5"/>
                </a:solidFill>
              </a:rPr>
              <a:t>内角</a:t>
            </a:r>
            <a:endParaRPr lang="ja-JP"/>
          </a:p>
          <a:p>
            <a:pPr algn="ctr">
              <a:lnSpc>
                <a:spcPct val="150000"/>
              </a:lnSpc>
            </a:pPr>
            <a:r>
              <a:rPr lang="ja-JP" altLang="en-US" b="1">
                <a:solidFill>
                  <a:schemeClr val="bg2"/>
                </a:solidFill>
              </a:rPr>
              <a:t>の合計は</a:t>
            </a:r>
            <a:r>
              <a:rPr lang="ja-JP" altLang="en-US" b="1">
                <a:solidFill>
                  <a:schemeClr val="accent5"/>
                </a:solidFill>
              </a:rPr>
              <a:t>180度</a:t>
            </a:r>
            <a:endParaRPr lang="ja-JP" altLang="en-US" b="1" dirty="0">
              <a:solidFill>
                <a:schemeClr val="accent5"/>
              </a:solidFill>
            </a:endParaRPr>
          </a:p>
        </p:txBody>
      </p:sp>
      <p:sp>
        <p:nvSpPr>
          <p:cNvPr id="2" name="Google Shape;124;p26">
            <a:extLst>
              <a:ext uri="{FF2B5EF4-FFF2-40B4-BE49-F238E27FC236}">
                <a16:creationId xmlns:a16="http://schemas.microsoft.com/office/drawing/2014/main" id="{9F96D3AB-6045-4D06-9CB5-AF5E2097320C}"/>
              </a:ext>
            </a:extLst>
          </p:cNvPr>
          <p:cNvSpPr txBox="1"/>
          <p:nvPr/>
        </p:nvSpPr>
        <p:spPr>
          <a:xfrm>
            <a:off x="1866125" y="1154199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ないかく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29" name="Google Shape;124;p26">
            <a:extLst>
              <a:ext uri="{FF2B5EF4-FFF2-40B4-BE49-F238E27FC236}">
                <a16:creationId xmlns:a16="http://schemas.microsoft.com/office/drawing/2014/main" id="{B11D923A-FE44-4A99-A172-9B029A901CF1}"/>
              </a:ext>
            </a:extLst>
          </p:cNvPr>
          <p:cNvSpPr txBox="1"/>
          <p:nvPr/>
        </p:nvSpPr>
        <p:spPr>
          <a:xfrm>
            <a:off x="2420565" y="1154199"/>
            <a:ext cx="1260435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がいかくぜんぶ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5" name="Google Shape;124;p26">
            <a:extLst>
              <a:ext uri="{FF2B5EF4-FFF2-40B4-BE49-F238E27FC236}">
                <a16:creationId xmlns:a16="http://schemas.microsoft.com/office/drawing/2014/main" id="{0F2CD965-BA1D-4763-82C6-909E523D7A3B}"/>
              </a:ext>
            </a:extLst>
          </p:cNvPr>
          <p:cNvSpPr txBox="1"/>
          <p:nvPr/>
        </p:nvSpPr>
        <p:spPr>
          <a:xfrm>
            <a:off x="2122020" y="1512453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8" name="Google Shape;124;p26">
            <a:extLst>
              <a:ext uri="{FF2B5EF4-FFF2-40B4-BE49-F238E27FC236}">
                <a16:creationId xmlns:a16="http://schemas.microsoft.com/office/drawing/2014/main" id="{441E0A3F-E3FA-4834-A3A3-D6C87FB03802}"/>
              </a:ext>
            </a:extLst>
          </p:cNvPr>
          <p:cNvSpPr txBox="1"/>
          <p:nvPr/>
        </p:nvSpPr>
        <p:spPr>
          <a:xfrm>
            <a:off x="2488803" y="1503923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かず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33" name="Google Shape;124;p26">
            <a:extLst>
              <a:ext uri="{FF2B5EF4-FFF2-40B4-BE49-F238E27FC236}">
                <a16:creationId xmlns:a16="http://schemas.microsoft.com/office/drawing/2014/main" id="{739261BC-970B-4596-8167-A6BA61AE7564}"/>
              </a:ext>
            </a:extLst>
          </p:cNvPr>
          <p:cNvSpPr txBox="1"/>
          <p:nvPr/>
        </p:nvSpPr>
        <p:spPr>
          <a:xfrm>
            <a:off x="3452677" y="1503923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ないかく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34" name="Google Shape;124;p26">
            <a:extLst>
              <a:ext uri="{FF2B5EF4-FFF2-40B4-BE49-F238E27FC236}">
                <a16:creationId xmlns:a16="http://schemas.microsoft.com/office/drawing/2014/main" id="{8384A510-197F-46F1-BC6B-BAF186F3BC32}"/>
              </a:ext>
            </a:extLst>
          </p:cNvPr>
          <p:cNvSpPr txBox="1"/>
          <p:nvPr/>
        </p:nvSpPr>
        <p:spPr>
          <a:xfrm>
            <a:off x="3418557" y="1836587"/>
            <a:ext cx="1260435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がいかく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35" name="Google Shape;124;p26">
            <a:extLst>
              <a:ext uri="{FF2B5EF4-FFF2-40B4-BE49-F238E27FC236}">
                <a16:creationId xmlns:a16="http://schemas.microsoft.com/office/drawing/2014/main" id="{C4FF1920-8E82-442E-A3FC-9A22707AE2CC}"/>
              </a:ext>
            </a:extLst>
          </p:cNvPr>
          <p:cNvSpPr txBox="1"/>
          <p:nvPr/>
        </p:nvSpPr>
        <p:spPr>
          <a:xfrm>
            <a:off x="1524931" y="1836587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かくど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6" name="Google Shape;124;p26">
            <a:extLst>
              <a:ext uri="{FF2B5EF4-FFF2-40B4-BE49-F238E27FC236}">
                <a16:creationId xmlns:a16="http://schemas.microsoft.com/office/drawing/2014/main" id="{C0969A05-63B4-46B8-82DC-36E204FFB50C}"/>
              </a:ext>
            </a:extLst>
          </p:cNvPr>
          <p:cNvSpPr txBox="1"/>
          <p:nvPr/>
        </p:nvSpPr>
        <p:spPr>
          <a:xfrm>
            <a:off x="1524931" y="2177781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かくど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7" name="Google Shape;124;p26">
            <a:extLst>
              <a:ext uri="{FF2B5EF4-FFF2-40B4-BE49-F238E27FC236}">
                <a16:creationId xmlns:a16="http://schemas.microsoft.com/office/drawing/2014/main" id="{C65E17F7-9AB5-4A18-BFC0-7A050B0B18D0}"/>
              </a:ext>
            </a:extLst>
          </p:cNvPr>
          <p:cNvSpPr txBox="1"/>
          <p:nvPr/>
        </p:nvSpPr>
        <p:spPr>
          <a:xfrm>
            <a:off x="2420565" y="2177781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ごうけい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9" name="Google Shape;124;p26">
            <a:extLst>
              <a:ext uri="{FF2B5EF4-FFF2-40B4-BE49-F238E27FC236}">
                <a16:creationId xmlns:a16="http://schemas.microsoft.com/office/drawing/2014/main" id="{72C82727-7A4F-415A-943E-68AA9AE009DB}"/>
              </a:ext>
            </a:extLst>
          </p:cNvPr>
          <p:cNvSpPr txBox="1"/>
          <p:nvPr/>
        </p:nvSpPr>
        <p:spPr>
          <a:xfrm>
            <a:off x="2011131" y="1836587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ごうけい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40" name="Google Shape;124;p26">
            <a:extLst>
              <a:ext uri="{FF2B5EF4-FFF2-40B4-BE49-F238E27FC236}">
                <a16:creationId xmlns:a16="http://schemas.microsoft.com/office/drawing/2014/main" id="{8AD7B502-B6D8-4C1F-8F5A-EC6F9AA47E73}"/>
              </a:ext>
            </a:extLst>
          </p:cNvPr>
          <p:cNvSpPr txBox="1"/>
          <p:nvPr/>
        </p:nvSpPr>
        <p:spPr>
          <a:xfrm>
            <a:off x="2608221" y="3022236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ないかく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41" name="Google Shape;124;p26">
            <a:extLst>
              <a:ext uri="{FF2B5EF4-FFF2-40B4-BE49-F238E27FC236}">
                <a16:creationId xmlns:a16="http://schemas.microsoft.com/office/drawing/2014/main" id="{A6BB796C-9104-4B55-9A5F-E231C23F22CD}"/>
              </a:ext>
            </a:extLst>
          </p:cNvPr>
          <p:cNvSpPr txBox="1"/>
          <p:nvPr/>
        </p:nvSpPr>
        <p:spPr>
          <a:xfrm>
            <a:off x="3265020" y="3022236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かくど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42" name="Google Shape;124;p26">
            <a:extLst>
              <a:ext uri="{FF2B5EF4-FFF2-40B4-BE49-F238E27FC236}">
                <a16:creationId xmlns:a16="http://schemas.microsoft.com/office/drawing/2014/main" id="{82F65498-5601-4811-A4CB-126DF5535154}"/>
              </a:ext>
            </a:extLst>
          </p:cNvPr>
          <p:cNvSpPr txBox="1"/>
          <p:nvPr/>
        </p:nvSpPr>
        <p:spPr>
          <a:xfrm>
            <a:off x="2207319" y="3380490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さんかくけい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43" name="Google Shape;124;p26">
            <a:extLst>
              <a:ext uri="{FF2B5EF4-FFF2-40B4-BE49-F238E27FC236}">
                <a16:creationId xmlns:a16="http://schemas.microsoft.com/office/drawing/2014/main" id="{EEB9FFE8-BB6E-46C1-BFF7-151F2D0F218B}"/>
              </a:ext>
            </a:extLst>
          </p:cNvPr>
          <p:cNvSpPr txBox="1"/>
          <p:nvPr/>
        </p:nvSpPr>
        <p:spPr>
          <a:xfrm>
            <a:off x="3358848" y="3380490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ど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44" name="Google Shape;124;p26">
            <a:extLst>
              <a:ext uri="{FF2B5EF4-FFF2-40B4-BE49-F238E27FC236}">
                <a16:creationId xmlns:a16="http://schemas.microsoft.com/office/drawing/2014/main" id="{E81465EF-18DA-4A56-A0D3-74669251A039}"/>
              </a:ext>
            </a:extLst>
          </p:cNvPr>
          <p:cNvSpPr txBox="1"/>
          <p:nvPr/>
        </p:nvSpPr>
        <p:spPr>
          <a:xfrm>
            <a:off x="2471745" y="3721684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たかくけい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C988E355-3D96-4F07-828F-F48AE3A783F0}"/>
              </a:ext>
            </a:extLst>
          </p:cNvPr>
          <p:cNvSpPr txBox="1"/>
          <p:nvPr/>
        </p:nvSpPr>
        <p:spPr>
          <a:xfrm>
            <a:off x="5217059" y="2295739"/>
            <a:ext cx="753475" cy="50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がいかく</a:t>
            </a:r>
          </a:p>
        </p:txBody>
      </p:sp>
      <p:sp>
        <p:nvSpPr>
          <p:cNvPr id="46" name="Google Shape;124;p26">
            <a:extLst>
              <a:ext uri="{FF2B5EF4-FFF2-40B4-BE49-F238E27FC236}">
                <a16:creationId xmlns:a16="http://schemas.microsoft.com/office/drawing/2014/main" id="{26CC2091-CE34-4CA9-9F1F-A9011C127D01}"/>
              </a:ext>
            </a:extLst>
          </p:cNvPr>
          <p:cNvSpPr txBox="1"/>
          <p:nvPr/>
        </p:nvSpPr>
        <p:spPr>
          <a:xfrm>
            <a:off x="6863320" y="3404619"/>
            <a:ext cx="753475" cy="50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がいかく</a:t>
            </a:r>
          </a:p>
        </p:txBody>
      </p:sp>
      <p:sp>
        <p:nvSpPr>
          <p:cNvPr id="47" name="Google Shape;124;p26">
            <a:extLst>
              <a:ext uri="{FF2B5EF4-FFF2-40B4-BE49-F238E27FC236}">
                <a16:creationId xmlns:a16="http://schemas.microsoft.com/office/drawing/2014/main" id="{9A28C8CE-FF16-4645-87C0-DE16B3DD4DE3}"/>
              </a:ext>
            </a:extLst>
          </p:cNvPr>
          <p:cNvSpPr txBox="1"/>
          <p:nvPr/>
        </p:nvSpPr>
        <p:spPr>
          <a:xfrm>
            <a:off x="4935573" y="4325843"/>
            <a:ext cx="753475" cy="50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がいかく</a:t>
            </a: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8137CF74-D779-4555-851E-D04DDFB95B51}"/>
              </a:ext>
            </a:extLst>
          </p:cNvPr>
          <p:cNvSpPr txBox="1"/>
          <p:nvPr/>
        </p:nvSpPr>
        <p:spPr>
          <a:xfrm>
            <a:off x="7615242" y="1896295"/>
            <a:ext cx="799824" cy="396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ど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8F5EEBBA-FC61-4686-9DA2-B2933990EFBD}"/>
              </a:ext>
            </a:extLst>
          </p:cNvPr>
          <p:cNvSpPr txBox="1"/>
          <p:nvPr/>
        </p:nvSpPr>
        <p:spPr>
          <a:xfrm>
            <a:off x="5712604" y="3024326"/>
            <a:ext cx="833946" cy="345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ないかく</a:t>
            </a:r>
          </a:p>
        </p:txBody>
      </p:sp>
      <p:sp>
        <p:nvSpPr>
          <p:cNvPr id="51" name="Google Shape;124;p26">
            <a:extLst>
              <a:ext uri="{FF2B5EF4-FFF2-40B4-BE49-F238E27FC236}">
                <a16:creationId xmlns:a16="http://schemas.microsoft.com/office/drawing/2014/main" id="{468BDAC4-F8DD-4E33-9512-5B7B2B05E318}"/>
              </a:ext>
            </a:extLst>
          </p:cNvPr>
          <p:cNvSpPr txBox="1"/>
          <p:nvPr/>
        </p:nvSpPr>
        <p:spPr>
          <a:xfrm>
            <a:off x="5713087" y="3329310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ごうけい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52" name="Google Shape;124;p26">
            <a:extLst>
              <a:ext uri="{FF2B5EF4-FFF2-40B4-BE49-F238E27FC236}">
                <a16:creationId xmlns:a16="http://schemas.microsoft.com/office/drawing/2014/main" id="{774BBAAF-B5EC-41B2-BB78-C335F9E40941}"/>
              </a:ext>
            </a:extLst>
          </p:cNvPr>
          <p:cNvSpPr txBox="1"/>
          <p:nvPr/>
        </p:nvSpPr>
        <p:spPr>
          <a:xfrm>
            <a:off x="6010335" y="3634925"/>
            <a:ext cx="625528" cy="433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ど</a:t>
            </a:r>
            <a:endParaRPr lang="ja" altLang="en-US" sz="900" b="1" dirty="0">
              <a:solidFill>
                <a:srgbClr val="AF4345"/>
              </a:solidFill>
              <a:ea typeface="Lato"/>
            </a:endParaRPr>
          </a:p>
        </p:txBody>
      </p:sp>
      <p:sp>
        <p:nvSpPr>
          <p:cNvPr id="53" name="Google Shape;124;p26">
            <a:extLst>
              <a:ext uri="{FF2B5EF4-FFF2-40B4-BE49-F238E27FC236}">
                <a16:creationId xmlns:a16="http://schemas.microsoft.com/office/drawing/2014/main" id="{D9641250-41DD-422D-B1ED-B9A068E2F7AB}"/>
              </a:ext>
            </a:extLst>
          </p:cNvPr>
          <p:cNvSpPr txBox="1"/>
          <p:nvPr/>
        </p:nvSpPr>
        <p:spPr>
          <a:xfrm>
            <a:off x="7086393" y="1538042"/>
            <a:ext cx="1260435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がいかく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54" name="Google Shape;124;p26">
            <a:extLst>
              <a:ext uri="{FF2B5EF4-FFF2-40B4-BE49-F238E27FC236}">
                <a16:creationId xmlns:a16="http://schemas.microsoft.com/office/drawing/2014/main" id="{78D67F3C-FB4B-45E1-A265-8441E7AF088F}"/>
              </a:ext>
            </a:extLst>
          </p:cNvPr>
          <p:cNvSpPr txBox="1"/>
          <p:nvPr/>
        </p:nvSpPr>
        <p:spPr>
          <a:xfrm>
            <a:off x="7657893" y="1538042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かくど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55" name="Google Shape;124;p26">
            <a:extLst>
              <a:ext uri="{FF2B5EF4-FFF2-40B4-BE49-F238E27FC236}">
                <a16:creationId xmlns:a16="http://schemas.microsoft.com/office/drawing/2014/main" id="{056A1ACA-A099-4516-AD30-3829BC4BFAD2}"/>
              </a:ext>
            </a:extLst>
          </p:cNvPr>
          <p:cNvSpPr txBox="1"/>
          <p:nvPr/>
        </p:nvSpPr>
        <p:spPr>
          <a:xfrm>
            <a:off x="8127035" y="1538042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ごうけい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9" name="Google Shape;1045;p87">
            <a:extLst>
              <a:ext uri="{FF2B5EF4-FFF2-40B4-BE49-F238E27FC236}">
                <a16:creationId xmlns:a16="http://schemas.microsoft.com/office/drawing/2014/main" id="{2C25D70B-4048-455A-A6F0-AF88B9A0F7A3}"/>
              </a:ext>
            </a:extLst>
          </p:cNvPr>
          <p:cNvSpPr txBox="1"/>
          <p:nvPr/>
        </p:nvSpPr>
        <p:spPr>
          <a:xfrm>
            <a:off x="902132" y="208911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  <a:sym typeface="Lato"/>
              </a:rPr>
              <a:t>がい</a:t>
            </a: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かく</a:t>
            </a:r>
            <a:endParaRPr lang="ja" altLang="en-US" b="1">
              <a:solidFill>
                <a:schemeClr val="dk1"/>
              </a:solidFill>
              <a:ea typeface="Lato"/>
            </a:endParaRPr>
          </a:p>
        </p:txBody>
      </p:sp>
      <p:sp>
        <p:nvSpPr>
          <p:cNvPr id="16" name="Google Shape;1045;p87">
            <a:extLst>
              <a:ext uri="{FF2B5EF4-FFF2-40B4-BE49-F238E27FC236}">
                <a16:creationId xmlns:a16="http://schemas.microsoft.com/office/drawing/2014/main" id="{B75ADD69-18BA-4AE9-9DCA-A3B03A646CB5}"/>
              </a:ext>
            </a:extLst>
          </p:cNvPr>
          <p:cNvSpPr txBox="1"/>
          <p:nvPr/>
        </p:nvSpPr>
        <p:spPr>
          <a:xfrm>
            <a:off x="1968362" y="20891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ごうけい</a:t>
            </a:r>
          </a:p>
        </p:txBody>
      </p:sp>
      <p:sp>
        <p:nvSpPr>
          <p:cNvPr id="17" name="Google Shape;1045;p87">
            <a:extLst>
              <a:ext uri="{FF2B5EF4-FFF2-40B4-BE49-F238E27FC236}">
                <a16:creationId xmlns:a16="http://schemas.microsoft.com/office/drawing/2014/main" id="{B696A6CB-E088-4DF8-835A-CB32DDB33178}"/>
              </a:ext>
            </a:extLst>
          </p:cNvPr>
          <p:cNvSpPr txBox="1"/>
          <p:nvPr/>
        </p:nvSpPr>
        <p:spPr>
          <a:xfrm>
            <a:off x="4066705" y="200380"/>
            <a:ext cx="640845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ど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21" name="Google Shape;1045;p87">
            <a:extLst>
              <a:ext uri="{FF2B5EF4-FFF2-40B4-BE49-F238E27FC236}">
                <a16:creationId xmlns:a16="http://schemas.microsoft.com/office/drawing/2014/main" id="{9905A887-31B0-4F84-8ED8-DB99975DBB25}"/>
              </a:ext>
            </a:extLst>
          </p:cNvPr>
          <p:cNvSpPr txBox="1"/>
          <p:nvPr/>
        </p:nvSpPr>
        <p:spPr>
          <a:xfrm>
            <a:off x="6386823" y="200380"/>
            <a:ext cx="1331762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しょうめい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812554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7" descr="図形, 多角形&#10;&#10;説明は自動で生成されたものです">
            <a:extLst>
              <a:ext uri="{FF2B5EF4-FFF2-40B4-BE49-F238E27FC236}">
                <a16:creationId xmlns:a16="http://schemas.microsoft.com/office/drawing/2014/main" id="{0D303B58-535A-433C-A8C5-69AB7C4B2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3443" y="2949765"/>
            <a:ext cx="1069787" cy="1009651"/>
          </a:xfrm>
          <a:prstGeom prst="rect">
            <a:avLst/>
          </a:prstGeom>
        </p:spPr>
      </p:pic>
      <p:pic>
        <p:nvPicPr>
          <p:cNvPr id="24" name="図 6" descr="図形, 多角形&#10;&#10;説明は自動で生成されたものです">
            <a:extLst>
              <a:ext uri="{FF2B5EF4-FFF2-40B4-BE49-F238E27FC236}">
                <a16:creationId xmlns:a16="http://schemas.microsoft.com/office/drawing/2014/main" id="{92897F4C-65A4-4809-9EB7-00EB5BE5E8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250" y="2892399"/>
            <a:ext cx="1114853" cy="1132907"/>
          </a:xfrm>
          <a:prstGeom prst="rect">
            <a:avLst/>
          </a:prstGeom>
        </p:spPr>
      </p:pic>
      <p:pic>
        <p:nvPicPr>
          <p:cNvPr id="20" name="図 4" descr="図形, 正方形&#10;&#10;説明は自動で生成されたものです">
            <a:extLst>
              <a:ext uri="{FF2B5EF4-FFF2-40B4-BE49-F238E27FC236}">
                <a16:creationId xmlns:a16="http://schemas.microsoft.com/office/drawing/2014/main" id="{812CF58D-92FC-4950-86F5-588FD3A94B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3009" y="1455690"/>
            <a:ext cx="950652" cy="995292"/>
          </a:xfrm>
          <a:prstGeom prst="rect">
            <a:avLst/>
          </a:prstGeom>
        </p:spPr>
      </p:pic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610" y="3422454"/>
            <a:ext cx="820004" cy="8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447633" y="3335339"/>
            <a:ext cx="3297680" cy="157561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bg2"/>
                </a:solidFill>
              </a:rPr>
              <a:t>多角形の中にある</a:t>
            </a:r>
            <a:r>
              <a:rPr lang="ja" altLang="en-US" sz="1500" b="1">
                <a:solidFill>
                  <a:schemeClr val="accent5"/>
                </a:solidFill>
              </a:rPr>
              <a:t>三角形の内角をすべてたした</a:t>
            </a:r>
            <a:r>
              <a:rPr lang="ja" altLang="en-US" sz="1500" b="1">
                <a:solidFill>
                  <a:schemeClr val="bg2"/>
                </a:solidFill>
              </a:rPr>
              <a:t>のが、その</a:t>
            </a:r>
            <a:r>
              <a:rPr lang="ja" altLang="en-US" sz="1500" b="1">
                <a:solidFill>
                  <a:schemeClr val="accent5"/>
                </a:solidFill>
              </a:rPr>
              <a:t>多角形の内角をすべてたしたのとおなじ</a:t>
            </a:r>
            <a:r>
              <a:rPr lang="ja" altLang="en-US" sz="1500" b="1">
                <a:solidFill>
                  <a:schemeClr val="bg2"/>
                </a:solidFill>
              </a:rPr>
              <a:t>ってことだね。</a:t>
            </a:r>
          </a:p>
        </p:txBody>
      </p:sp>
      <p:pic>
        <p:nvPicPr>
          <p:cNvPr id="5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61240F2C-6E11-404C-9F28-3902C7FF1C0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1756" y="1676891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9DF8B85-DCF6-4C32-8C38-264C1E3FAD11}"/>
              </a:ext>
            </a:extLst>
          </p:cNvPr>
          <p:cNvSpPr/>
          <p:nvPr/>
        </p:nvSpPr>
        <p:spPr>
          <a:xfrm>
            <a:off x="1451125" y="1571964"/>
            <a:ext cx="3288346" cy="1588341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bg2"/>
                </a:solidFill>
              </a:rPr>
              <a:t>多角形の中に</a:t>
            </a:r>
            <a:r>
              <a:rPr lang="ja" altLang="en-US" sz="1500" b="1">
                <a:solidFill>
                  <a:schemeClr val="accent5"/>
                </a:solidFill>
              </a:rPr>
              <a:t>三角形が何個あるか</a:t>
            </a:r>
            <a:r>
              <a:rPr lang="ja" altLang="en-US" sz="1500" b="1">
                <a:solidFill>
                  <a:schemeClr val="bg2"/>
                </a:solidFill>
              </a:rPr>
              <a:t>で、</a:t>
            </a:r>
            <a:r>
              <a:rPr lang="ja" altLang="en-US" sz="1500" b="1">
                <a:solidFill>
                  <a:schemeClr val="dk2"/>
                </a:solidFill>
              </a:rPr>
              <a:t>その</a:t>
            </a:r>
            <a:r>
              <a:rPr lang="ja" altLang="en-US" sz="1500" b="1">
                <a:solidFill>
                  <a:schemeClr val="bg2"/>
                </a:solidFill>
              </a:rPr>
              <a:t>多角形の</a:t>
            </a:r>
            <a:r>
              <a:rPr lang="ja" altLang="en-US" sz="1500" b="1">
                <a:solidFill>
                  <a:schemeClr val="accent5"/>
                </a:solidFill>
              </a:rPr>
              <a:t>内角の角度の合計</a:t>
            </a:r>
            <a:r>
              <a:rPr lang="ja" altLang="en-US" sz="1500" b="1">
                <a:solidFill>
                  <a:schemeClr val="dk2"/>
                </a:solidFill>
              </a:rPr>
              <a:t>がわかるよ。内角の角度の合計は</a:t>
            </a:r>
            <a:r>
              <a:rPr lang="ja" sz="1500" b="1">
                <a:solidFill>
                  <a:schemeClr val="bg2"/>
                </a:solidFill>
              </a:rPr>
              <a:t>「</a:t>
            </a:r>
            <a:r>
              <a:rPr lang="en-US" altLang="ja" sz="1500" b="1">
                <a:solidFill>
                  <a:schemeClr val="accent5"/>
                </a:solidFill>
              </a:rPr>
              <a:t>180×</a:t>
            </a:r>
            <a:r>
              <a:rPr lang="ja" sz="1500" b="1">
                <a:solidFill>
                  <a:schemeClr val="accent5"/>
                </a:solidFill>
              </a:rPr>
              <a:t>三角形の数</a:t>
            </a:r>
            <a:r>
              <a:rPr lang="ja" sz="1500" b="1">
                <a:solidFill>
                  <a:schemeClr val="bg2"/>
                </a:solidFill>
              </a:rPr>
              <a:t>」になるよ</a:t>
            </a:r>
            <a:r>
              <a:rPr lang="ja" altLang="en-US" sz="1500" b="1">
                <a:solidFill>
                  <a:schemeClr val="bg2"/>
                </a:solidFill>
              </a:rPr>
              <a:t>。</a:t>
            </a:r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1F05AB39-67C9-4E34-92D5-025767EA3A8F}"/>
              </a:ext>
            </a:extLst>
          </p:cNvPr>
          <p:cNvCxnSpPr/>
          <p:nvPr/>
        </p:nvCxnSpPr>
        <p:spPr>
          <a:xfrm>
            <a:off x="7247768" y="1550022"/>
            <a:ext cx="835996" cy="820019"/>
          </a:xfrm>
          <a:prstGeom prst="straightConnector1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957CCB05-166B-4E1C-83A9-727619DC3CC4}"/>
              </a:ext>
            </a:extLst>
          </p:cNvPr>
          <p:cNvCxnSpPr>
            <a:cxnSpLocks/>
          </p:cNvCxnSpPr>
          <p:nvPr/>
        </p:nvCxnSpPr>
        <p:spPr>
          <a:xfrm>
            <a:off x="5699124" y="2982362"/>
            <a:ext cx="307688" cy="931987"/>
          </a:xfrm>
          <a:prstGeom prst="straightConnector1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252107C7-F7C5-4434-83BE-15E1C8A42566}"/>
              </a:ext>
            </a:extLst>
          </p:cNvPr>
          <p:cNvCxnSpPr>
            <a:cxnSpLocks/>
          </p:cNvCxnSpPr>
          <p:nvPr/>
        </p:nvCxnSpPr>
        <p:spPr>
          <a:xfrm flipH="1">
            <a:off x="5418793" y="3025007"/>
            <a:ext cx="271799" cy="898412"/>
          </a:xfrm>
          <a:prstGeom prst="straightConnector1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6709A028-455E-464D-8D31-DFA54E2966E7}"/>
              </a:ext>
            </a:extLst>
          </p:cNvPr>
          <p:cNvCxnSpPr>
            <a:cxnSpLocks/>
          </p:cNvCxnSpPr>
          <p:nvPr/>
        </p:nvCxnSpPr>
        <p:spPr>
          <a:xfrm flipH="1">
            <a:off x="7414239" y="3067658"/>
            <a:ext cx="16445" cy="838162"/>
          </a:xfrm>
          <a:prstGeom prst="straightConnector1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DD329423-B79B-4806-AA16-310A10D19BE1}"/>
              </a:ext>
            </a:extLst>
          </p:cNvPr>
          <p:cNvCxnSpPr>
            <a:cxnSpLocks/>
          </p:cNvCxnSpPr>
          <p:nvPr/>
        </p:nvCxnSpPr>
        <p:spPr>
          <a:xfrm>
            <a:off x="7447743" y="3127366"/>
            <a:ext cx="478286" cy="804043"/>
          </a:xfrm>
          <a:prstGeom prst="straightConnector1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51F7E717-0AAA-40F4-BBEC-547D44331E70}"/>
              </a:ext>
            </a:extLst>
          </p:cNvPr>
          <p:cNvCxnSpPr>
            <a:cxnSpLocks/>
          </p:cNvCxnSpPr>
          <p:nvPr/>
        </p:nvCxnSpPr>
        <p:spPr>
          <a:xfrm>
            <a:off x="7422155" y="3067655"/>
            <a:ext cx="759768" cy="445790"/>
          </a:xfrm>
          <a:prstGeom prst="straightConnector1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タイトル 1">
            <a:extLst>
              <a:ext uri="{FF2B5EF4-FFF2-40B4-BE49-F238E27FC236}">
                <a16:creationId xmlns:a16="http://schemas.microsoft.com/office/drawing/2014/main" id="{ED9FA347-B15E-4483-A955-488EC2773AAC}"/>
              </a:ext>
            </a:extLst>
          </p:cNvPr>
          <p:cNvSpPr txBox="1">
            <a:spLocks/>
          </p:cNvSpPr>
          <p:nvPr/>
        </p:nvSpPr>
        <p:spPr>
          <a:xfrm>
            <a:off x="481159" y="313444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algn="ctr"/>
            <a:r>
              <a:rPr lang="ja-JP" altLang="en-US" sz="2800"/>
              <a:t>外角の合計が３６０度になることの証明</a:t>
            </a:r>
            <a:r>
              <a:rPr lang="ja-JP" altLang="en-US"/>
              <a:t>（４）</a:t>
            </a:r>
          </a:p>
        </p:txBody>
      </p:sp>
      <p:pic>
        <p:nvPicPr>
          <p:cNvPr id="22" name="図 5" descr="図形&#10;&#10;説明は自動で生成されたものです">
            <a:extLst>
              <a:ext uri="{FF2B5EF4-FFF2-40B4-BE49-F238E27FC236}">
                <a16:creationId xmlns:a16="http://schemas.microsoft.com/office/drawing/2014/main" id="{93305334-79DE-4CE1-9777-E8DF08E3A2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0412" y="1450502"/>
            <a:ext cx="1108883" cy="997141"/>
          </a:xfrm>
          <a:prstGeom prst="rect">
            <a:avLst/>
          </a:prstGeom>
        </p:spPr>
      </p:pic>
      <p:sp>
        <p:nvSpPr>
          <p:cNvPr id="2" name="円弧 1">
            <a:extLst>
              <a:ext uri="{FF2B5EF4-FFF2-40B4-BE49-F238E27FC236}">
                <a16:creationId xmlns:a16="http://schemas.microsoft.com/office/drawing/2014/main" id="{7DABD897-36FB-42F9-987C-8FDFD51E8D89}"/>
              </a:ext>
            </a:extLst>
          </p:cNvPr>
          <p:cNvSpPr/>
          <p:nvPr/>
        </p:nvSpPr>
        <p:spPr>
          <a:xfrm rot="11520000" flipH="1" flipV="1">
            <a:off x="5187555" y="2287191"/>
            <a:ext cx="187656" cy="196185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8" name="円弧 17">
            <a:extLst>
              <a:ext uri="{FF2B5EF4-FFF2-40B4-BE49-F238E27FC236}">
                <a16:creationId xmlns:a16="http://schemas.microsoft.com/office/drawing/2014/main" id="{E0A6E287-16D1-494E-B4B9-12FD4113461D}"/>
              </a:ext>
            </a:extLst>
          </p:cNvPr>
          <p:cNvSpPr/>
          <p:nvPr/>
        </p:nvSpPr>
        <p:spPr>
          <a:xfrm rot="18600000" flipH="1" flipV="1">
            <a:off x="5639637" y="1476853"/>
            <a:ext cx="187656" cy="196185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9" name="円弧 18">
            <a:extLst>
              <a:ext uri="{FF2B5EF4-FFF2-40B4-BE49-F238E27FC236}">
                <a16:creationId xmlns:a16="http://schemas.microsoft.com/office/drawing/2014/main" id="{1954A069-0E6F-40E3-AAA5-14CCC5C679A8}"/>
              </a:ext>
            </a:extLst>
          </p:cNvPr>
          <p:cNvSpPr/>
          <p:nvPr/>
        </p:nvSpPr>
        <p:spPr>
          <a:xfrm rot="4680000" flipH="1" flipV="1">
            <a:off x="6108779" y="2270129"/>
            <a:ext cx="187656" cy="196185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1" name="円弧 20">
            <a:extLst>
              <a:ext uri="{FF2B5EF4-FFF2-40B4-BE49-F238E27FC236}">
                <a16:creationId xmlns:a16="http://schemas.microsoft.com/office/drawing/2014/main" id="{373A60CD-C13E-4E94-B39B-3D11D0803D2C}"/>
              </a:ext>
            </a:extLst>
          </p:cNvPr>
          <p:cNvSpPr/>
          <p:nvPr/>
        </p:nvSpPr>
        <p:spPr>
          <a:xfrm rot="14100000" flipH="1" flipV="1">
            <a:off x="5069889" y="3231451"/>
            <a:ext cx="247365" cy="28148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5" name="円弧 24">
            <a:extLst>
              <a:ext uri="{FF2B5EF4-FFF2-40B4-BE49-F238E27FC236}">
                <a16:creationId xmlns:a16="http://schemas.microsoft.com/office/drawing/2014/main" id="{2B09AF4F-EEA8-4EE0-826B-87F62F2B8DCD}"/>
              </a:ext>
            </a:extLst>
          </p:cNvPr>
          <p:cNvSpPr/>
          <p:nvPr/>
        </p:nvSpPr>
        <p:spPr>
          <a:xfrm rot="9840000" flipH="1" flipV="1">
            <a:off x="5283134" y="3811481"/>
            <a:ext cx="247365" cy="28148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9" name="円弧 28">
            <a:extLst>
              <a:ext uri="{FF2B5EF4-FFF2-40B4-BE49-F238E27FC236}">
                <a16:creationId xmlns:a16="http://schemas.microsoft.com/office/drawing/2014/main" id="{1F8D40DD-C305-4DA9-A0BC-E7D8B0E22815}"/>
              </a:ext>
            </a:extLst>
          </p:cNvPr>
          <p:cNvSpPr/>
          <p:nvPr/>
        </p:nvSpPr>
        <p:spPr>
          <a:xfrm rot="5760000" flipH="1" flipV="1">
            <a:off x="5905813" y="3785891"/>
            <a:ext cx="247365" cy="28148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1" name="円弧 30">
            <a:extLst>
              <a:ext uri="{FF2B5EF4-FFF2-40B4-BE49-F238E27FC236}">
                <a16:creationId xmlns:a16="http://schemas.microsoft.com/office/drawing/2014/main" id="{CA978858-C0D8-4EC8-969C-8B5B8D4D5A32}"/>
              </a:ext>
            </a:extLst>
          </p:cNvPr>
          <p:cNvSpPr/>
          <p:nvPr/>
        </p:nvSpPr>
        <p:spPr>
          <a:xfrm rot="1380000" flipH="1" flipV="1">
            <a:off x="6076410" y="3188800"/>
            <a:ext cx="247365" cy="28148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2" name="円弧 31">
            <a:extLst>
              <a:ext uri="{FF2B5EF4-FFF2-40B4-BE49-F238E27FC236}">
                <a16:creationId xmlns:a16="http://schemas.microsoft.com/office/drawing/2014/main" id="{A2BB87BF-4B0E-4FB8-9B81-7DAB66586A69}"/>
              </a:ext>
            </a:extLst>
          </p:cNvPr>
          <p:cNvSpPr/>
          <p:nvPr/>
        </p:nvSpPr>
        <p:spPr>
          <a:xfrm rot="-3180000" flipH="1" flipV="1">
            <a:off x="5556089" y="2830546"/>
            <a:ext cx="247365" cy="28148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3" name="円弧 32">
            <a:extLst>
              <a:ext uri="{FF2B5EF4-FFF2-40B4-BE49-F238E27FC236}">
                <a16:creationId xmlns:a16="http://schemas.microsoft.com/office/drawing/2014/main" id="{820FF5E5-5841-4DC2-A1C0-181DF4CD617A}"/>
              </a:ext>
            </a:extLst>
          </p:cNvPr>
          <p:cNvSpPr/>
          <p:nvPr/>
        </p:nvSpPr>
        <p:spPr>
          <a:xfrm rot="-1080000" flipH="1" flipV="1">
            <a:off x="7825028" y="2890255"/>
            <a:ext cx="247365" cy="28148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4" name="円弧 33">
            <a:extLst>
              <a:ext uri="{FF2B5EF4-FFF2-40B4-BE49-F238E27FC236}">
                <a16:creationId xmlns:a16="http://schemas.microsoft.com/office/drawing/2014/main" id="{2FFF5F9E-A134-4423-A729-7AAAEC5D7AEF}"/>
              </a:ext>
            </a:extLst>
          </p:cNvPr>
          <p:cNvSpPr/>
          <p:nvPr/>
        </p:nvSpPr>
        <p:spPr>
          <a:xfrm rot="6360000" flipH="1" flipV="1">
            <a:off x="7825028" y="3837068"/>
            <a:ext cx="247365" cy="28148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6" name="円弧 35">
            <a:extLst>
              <a:ext uri="{FF2B5EF4-FFF2-40B4-BE49-F238E27FC236}">
                <a16:creationId xmlns:a16="http://schemas.microsoft.com/office/drawing/2014/main" id="{68CBE0A3-B4B9-4B21-84AB-0B2D03574A92}"/>
              </a:ext>
            </a:extLst>
          </p:cNvPr>
          <p:cNvSpPr/>
          <p:nvPr/>
        </p:nvSpPr>
        <p:spPr>
          <a:xfrm rot="2640000" flipH="1" flipV="1">
            <a:off x="8097983" y="3350866"/>
            <a:ext cx="247365" cy="28148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7" name="円弧 36">
            <a:extLst>
              <a:ext uri="{FF2B5EF4-FFF2-40B4-BE49-F238E27FC236}">
                <a16:creationId xmlns:a16="http://schemas.microsoft.com/office/drawing/2014/main" id="{E5AAFD48-73B5-4B15-A6C8-B7B02150CE05}"/>
              </a:ext>
            </a:extLst>
          </p:cNvPr>
          <p:cNvSpPr/>
          <p:nvPr/>
        </p:nvSpPr>
        <p:spPr>
          <a:xfrm rot="13560000" flipH="1" flipV="1">
            <a:off x="7006162" y="3350867"/>
            <a:ext cx="247365" cy="28148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8" name="円弧 37">
            <a:extLst>
              <a:ext uri="{FF2B5EF4-FFF2-40B4-BE49-F238E27FC236}">
                <a16:creationId xmlns:a16="http://schemas.microsoft.com/office/drawing/2014/main" id="{92EFCED2-24CD-4F36-B5CC-ED90920B1F22}"/>
              </a:ext>
            </a:extLst>
          </p:cNvPr>
          <p:cNvSpPr/>
          <p:nvPr/>
        </p:nvSpPr>
        <p:spPr>
          <a:xfrm rot="16800000" flipH="1" flipV="1">
            <a:off x="7262057" y="2907315"/>
            <a:ext cx="247365" cy="28148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9" name="円弧 38">
            <a:extLst>
              <a:ext uri="{FF2B5EF4-FFF2-40B4-BE49-F238E27FC236}">
                <a16:creationId xmlns:a16="http://schemas.microsoft.com/office/drawing/2014/main" id="{E58CB90E-1251-4F7E-A584-B8558A22C1EA}"/>
              </a:ext>
            </a:extLst>
          </p:cNvPr>
          <p:cNvSpPr/>
          <p:nvPr/>
        </p:nvSpPr>
        <p:spPr>
          <a:xfrm rot="9900000" flipH="1" flipV="1">
            <a:off x="7270587" y="3828538"/>
            <a:ext cx="247365" cy="28148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2" name="円弧 41">
            <a:extLst>
              <a:ext uri="{FF2B5EF4-FFF2-40B4-BE49-F238E27FC236}">
                <a16:creationId xmlns:a16="http://schemas.microsoft.com/office/drawing/2014/main" id="{54FB40EB-9DC0-45FA-9F03-0FFD6439AA30}"/>
              </a:ext>
            </a:extLst>
          </p:cNvPr>
          <p:cNvSpPr/>
          <p:nvPr/>
        </p:nvSpPr>
        <p:spPr>
          <a:xfrm rot="5220000" flipH="1" flipV="1">
            <a:off x="8018687" y="2170332"/>
            <a:ext cx="136477" cy="204714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4" name="円弧 43">
            <a:extLst>
              <a:ext uri="{FF2B5EF4-FFF2-40B4-BE49-F238E27FC236}">
                <a16:creationId xmlns:a16="http://schemas.microsoft.com/office/drawing/2014/main" id="{C550C395-E7D7-4842-8A61-E5F0567C8BDB}"/>
              </a:ext>
            </a:extLst>
          </p:cNvPr>
          <p:cNvSpPr/>
          <p:nvPr/>
        </p:nvSpPr>
        <p:spPr>
          <a:xfrm rot="3900000" flipH="1" flipV="1">
            <a:off x="7958979" y="2238569"/>
            <a:ext cx="136477" cy="204714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5" name="円弧 44">
            <a:extLst>
              <a:ext uri="{FF2B5EF4-FFF2-40B4-BE49-F238E27FC236}">
                <a16:creationId xmlns:a16="http://schemas.microsoft.com/office/drawing/2014/main" id="{847CC29B-EF8D-4686-B733-7317F1BEB207}"/>
              </a:ext>
            </a:extLst>
          </p:cNvPr>
          <p:cNvSpPr/>
          <p:nvPr/>
        </p:nvSpPr>
        <p:spPr>
          <a:xfrm rot="-7380000" flipH="1" flipV="1">
            <a:off x="7242471" y="1487941"/>
            <a:ext cx="136477" cy="204714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6" name="円弧 45">
            <a:extLst>
              <a:ext uri="{FF2B5EF4-FFF2-40B4-BE49-F238E27FC236}">
                <a16:creationId xmlns:a16="http://schemas.microsoft.com/office/drawing/2014/main" id="{C2240F46-7CDD-455E-BB33-FAB8ACA8541A}"/>
              </a:ext>
            </a:extLst>
          </p:cNvPr>
          <p:cNvSpPr/>
          <p:nvPr/>
        </p:nvSpPr>
        <p:spPr>
          <a:xfrm rot="16800000" flipH="1" flipV="1">
            <a:off x="7182762" y="1547648"/>
            <a:ext cx="136477" cy="204714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2C31FC7-C0BF-4F98-B158-C96E49627047}"/>
              </a:ext>
            </a:extLst>
          </p:cNvPr>
          <p:cNvSpPr/>
          <p:nvPr/>
        </p:nvSpPr>
        <p:spPr>
          <a:xfrm>
            <a:off x="7944703" y="1525991"/>
            <a:ext cx="145009" cy="136478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D61AB62A-B505-4D2E-886E-064A0399EC91}"/>
              </a:ext>
            </a:extLst>
          </p:cNvPr>
          <p:cNvSpPr/>
          <p:nvPr/>
        </p:nvSpPr>
        <p:spPr>
          <a:xfrm>
            <a:off x="7245255" y="2251027"/>
            <a:ext cx="145009" cy="136478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" name="Google Shape;124;p26">
            <a:extLst>
              <a:ext uri="{FF2B5EF4-FFF2-40B4-BE49-F238E27FC236}">
                <a16:creationId xmlns:a16="http://schemas.microsoft.com/office/drawing/2014/main" id="{D3EE77F3-77B0-4F94-831C-6907D96947B8}"/>
              </a:ext>
            </a:extLst>
          </p:cNvPr>
          <p:cNvSpPr txBox="1"/>
          <p:nvPr/>
        </p:nvSpPr>
        <p:spPr>
          <a:xfrm>
            <a:off x="1448162" y="1529513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たかくけい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41" name="Google Shape;124;p26">
            <a:extLst>
              <a:ext uri="{FF2B5EF4-FFF2-40B4-BE49-F238E27FC236}">
                <a16:creationId xmlns:a16="http://schemas.microsoft.com/office/drawing/2014/main" id="{5DC7EDA7-559D-4648-9A48-3A837C4358E9}"/>
              </a:ext>
            </a:extLst>
          </p:cNvPr>
          <p:cNvSpPr txBox="1"/>
          <p:nvPr/>
        </p:nvSpPr>
        <p:spPr>
          <a:xfrm>
            <a:off x="2207318" y="1529512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なか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43" name="Google Shape;124;p26">
            <a:extLst>
              <a:ext uri="{FF2B5EF4-FFF2-40B4-BE49-F238E27FC236}">
                <a16:creationId xmlns:a16="http://schemas.microsoft.com/office/drawing/2014/main" id="{35DCC18A-F1AD-4935-AF31-D41057D23D47}"/>
              </a:ext>
            </a:extLst>
          </p:cNvPr>
          <p:cNvSpPr txBox="1"/>
          <p:nvPr/>
        </p:nvSpPr>
        <p:spPr>
          <a:xfrm>
            <a:off x="1840535" y="1879237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たかくけい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48" name="Google Shape;124;p26">
            <a:extLst>
              <a:ext uri="{FF2B5EF4-FFF2-40B4-BE49-F238E27FC236}">
                <a16:creationId xmlns:a16="http://schemas.microsoft.com/office/drawing/2014/main" id="{F25BC9BC-FCC9-4E99-8F33-F1A7149DCEE8}"/>
              </a:ext>
            </a:extLst>
          </p:cNvPr>
          <p:cNvSpPr txBox="1"/>
          <p:nvPr/>
        </p:nvSpPr>
        <p:spPr>
          <a:xfrm>
            <a:off x="2173199" y="2237491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ないかく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7640D615-889E-4E96-AD01-D5470E7EF8D3}"/>
              </a:ext>
            </a:extLst>
          </p:cNvPr>
          <p:cNvSpPr txBox="1"/>
          <p:nvPr/>
        </p:nvSpPr>
        <p:spPr>
          <a:xfrm>
            <a:off x="2804409" y="2237490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かくど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9" name="Google Shape;124;p26">
            <a:extLst>
              <a:ext uri="{FF2B5EF4-FFF2-40B4-BE49-F238E27FC236}">
                <a16:creationId xmlns:a16="http://schemas.microsoft.com/office/drawing/2014/main" id="{EAD1C0DE-47CD-4AEC-B7D3-B0A65B5D7CE7}"/>
              </a:ext>
            </a:extLst>
          </p:cNvPr>
          <p:cNvSpPr txBox="1"/>
          <p:nvPr/>
        </p:nvSpPr>
        <p:spPr>
          <a:xfrm>
            <a:off x="3333259" y="2246020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ごうけい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51" name="Google Shape;124;p26">
            <a:extLst>
              <a:ext uri="{FF2B5EF4-FFF2-40B4-BE49-F238E27FC236}">
                <a16:creationId xmlns:a16="http://schemas.microsoft.com/office/drawing/2014/main" id="{C030CA4E-E167-4A48-9A6B-C0002FF40D8F}"/>
              </a:ext>
            </a:extLst>
          </p:cNvPr>
          <p:cNvSpPr txBox="1"/>
          <p:nvPr/>
        </p:nvSpPr>
        <p:spPr>
          <a:xfrm>
            <a:off x="1448161" y="3295191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たかくけい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52" name="Google Shape;124;p26">
            <a:extLst>
              <a:ext uri="{FF2B5EF4-FFF2-40B4-BE49-F238E27FC236}">
                <a16:creationId xmlns:a16="http://schemas.microsoft.com/office/drawing/2014/main" id="{660AE916-3683-4830-AFF8-23C5EFACD1C2}"/>
              </a:ext>
            </a:extLst>
          </p:cNvPr>
          <p:cNvSpPr txBox="1"/>
          <p:nvPr/>
        </p:nvSpPr>
        <p:spPr>
          <a:xfrm>
            <a:off x="2207318" y="3312251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なか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53" name="Google Shape;124;p26">
            <a:extLst>
              <a:ext uri="{FF2B5EF4-FFF2-40B4-BE49-F238E27FC236}">
                <a16:creationId xmlns:a16="http://schemas.microsoft.com/office/drawing/2014/main" id="{8C768EF5-D88C-41C9-822D-0A58A1E17164}"/>
              </a:ext>
            </a:extLst>
          </p:cNvPr>
          <p:cNvSpPr txBox="1"/>
          <p:nvPr/>
        </p:nvSpPr>
        <p:spPr>
          <a:xfrm>
            <a:off x="2608221" y="1529512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さんかくけい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54" name="Google Shape;124;p26">
            <a:extLst>
              <a:ext uri="{FF2B5EF4-FFF2-40B4-BE49-F238E27FC236}">
                <a16:creationId xmlns:a16="http://schemas.microsoft.com/office/drawing/2014/main" id="{F95AD6FA-6B42-496B-9BAD-B7427A93726F}"/>
              </a:ext>
            </a:extLst>
          </p:cNvPr>
          <p:cNvSpPr txBox="1"/>
          <p:nvPr/>
        </p:nvSpPr>
        <p:spPr>
          <a:xfrm>
            <a:off x="1448161" y="2570154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さんかくけい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55" name="Google Shape;124;p26">
            <a:extLst>
              <a:ext uri="{FF2B5EF4-FFF2-40B4-BE49-F238E27FC236}">
                <a16:creationId xmlns:a16="http://schemas.microsoft.com/office/drawing/2014/main" id="{C93C01D5-B2CA-434D-8D9D-38EB31565709}"/>
              </a:ext>
            </a:extLst>
          </p:cNvPr>
          <p:cNvSpPr txBox="1"/>
          <p:nvPr/>
        </p:nvSpPr>
        <p:spPr>
          <a:xfrm>
            <a:off x="2164668" y="2570154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かず</a:t>
            </a:r>
            <a:endParaRPr lang="ja" altLang="en-US" sz="900" b="1" dirty="0">
              <a:solidFill>
                <a:schemeClr val="accent5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56" name="Google Shape;124;p26">
            <a:extLst>
              <a:ext uri="{FF2B5EF4-FFF2-40B4-BE49-F238E27FC236}">
                <a16:creationId xmlns:a16="http://schemas.microsoft.com/office/drawing/2014/main" id="{6BEBD81F-CABB-4B33-9B54-41AE03704223}"/>
              </a:ext>
            </a:extLst>
          </p:cNvPr>
          <p:cNvSpPr txBox="1"/>
          <p:nvPr/>
        </p:nvSpPr>
        <p:spPr>
          <a:xfrm>
            <a:off x="3358848" y="1546572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なんこ</a:t>
            </a:r>
            <a:endParaRPr lang="ja" altLang="en-US" sz="900" b="1" dirty="0">
              <a:solidFill>
                <a:schemeClr val="accent5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57" name="Google Shape;124;p26">
            <a:extLst>
              <a:ext uri="{FF2B5EF4-FFF2-40B4-BE49-F238E27FC236}">
                <a16:creationId xmlns:a16="http://schemas.microsoft.com/office/drawing/2014/main" id="{7C5742BE-8A4E-4568-B989-BCC0E172A7D5}"/>
              </a:ext>
            </a:extLst>
          </p:cNvPr>
          <p:cNvSpPr txBox="1"/>
          <p:nvPr/>
        </p:nvSpPr>
        <p:spPr>
          <a:xfrm>
            <a:off x="2574102" y="1896297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ないかく</a:t>
            </a:r>
          </a:p>
          <a:p>
            <a:endParaRPr lang="ja" altLang="en-US" sz="900" b="1">
              <a:solidFill>
                <a:srgbClr val="AF4345"/>
              </a:solidFill>
              <a:ea typeface="Lato"/>
            </a:endParaRPr>
          </a:p>
        </p:txBody>
      </p:sp>
      <p:sp>
        <p:nvSpPr>
          <p:cNvPr id="58" name="Google Shape;124;p26">
            <a:extLst>
              <a:ext uri="{FF2B5EF4-FFF2-40B4-BE49-F238E27FC236}">
                <a16:creationId xmlns:a16="http://schemas.microsoft.com/office/drawing/2014/main" id="{E5439E2A-AAA9-47E5-A333-29B7AF829A45}"/>
              </a:ext>
            </a:extLst>
          </p:cNvPr>
          <p:cNvSpPr txBox="1"/>
          <p:nvPr/>
        </p:nvSpPr>
        <p:spPr>
          <a:xfrm>
            <a:off x="3171192" y="1904827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かくど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59" name="Google Shape;124;p26">
            <a:extLst>
              <a:ext uri="{FF2B5EF4-FFF2-40B4-BE49-F238E27FC236}">
                <a16:creationId xmlns:a16="http://schemas.microsoft.com/office/drawing/2014/main" id="{A0B839A0-5344-4FA5-9A1D-CFEAF674C53C}"/>
              </a:ext>
            </a:extLst>
          </p:cNvPr>
          <p:cNvSpPr txBox="1"/>
          <p:nvPr/>
        </p:nvSpPr>
        <p:spPr>
          <a:xfrm>
            <a:off x="3708572" y="1896296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ごうけい</a:t>
            </a:r>
          </a:p>
        </p:txBody>
      </p:sp>
      <p:sp>
        <p:nvSpPr>
          <p:cNvPr id="60" name="Google Shape;124;p26">
            <a:extLst>
              <a:ext uri="{FF2B5EF4-FFF2-40B4-BE49-F238E27FC236}">
                <a16:creationId xmlns:a16="http://schemas.microsoft.com/office/drawing/2014/main" id="{69DFBA44-D700-4A39-A9AD-1291A4EA269E}"/>
              </a:ext>
            </a:extLst>
          </p:cNvPr>
          <p:cNvSpPr txBox="1"/>
          <p:nvPr/>
        </p:nvSpPr>
        <p:spPr>
          <a:xfrm>
            <a:off x="2915295" y="3303721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さんかくけい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61" name="Google Shape;124;p26">
            <a:extLst>
              <a:ext uri="{FF2B5EF4-FFF2-40B4-BE49-F238E27FC236}">
                <a16:creationId xmlns:a16="http://schemas.microsoft.com/office/drawing/2014/main" id="{422CD479-3802-4EBF-B5D7-0434835E5ED9}"/>
              </a:ext>
            </a:extLst>
          </p:cNvPr>
          <p:cNvSpPr txBox="1"/>
          <p:nvPr/>
        </p:nvSpPr>
        <p:spPr>
          <a:xfrm>
            <a:off x="3708572" y="3295192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ないかく</a:t>
            </a:r>
          </a:p>
          <a:p>
            <a:endParaRPr lang="ja" altLang="en-US" sz="900" b="1">
              <a:solidFill>
                <a:srgbClr val="AF4345"/>
              </a:solidFill>
              <a:ea typeface="Lato"/>
            </a:endParaRPr>
          </a:p>
        </p:txBody>
      </p:sp>
      <p:sp>
        <p:nvSpPr>
          <p:cNvPr id="62" name="Google Shape;124;p26">
            <a:extLst>
              <a:ext uri="{FF2B5EF4-FFF2-40B4-BE49-F238E27FC236}">
                <a16:creationId xmlns:a16="http://schemas.microsoft.com/office/drawing/2014/main" id="{B8086F95-0F4C-4F5F-98D7-6766B70ACCAF}"/>
              </a:ext>
            </a:extLst>
          </p:cNvPr>
          <p:cNvSpPr txBox="1"/>
          <p:nvPr/>
        </p:nvSpPr>
        <p:spPr>
          <a:xfrm>
            <a:off x="3358848" y="3670506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たかくけい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63" name="Google Shape;124;p26">
            <a:extLst>
              <a:ext uri="{FF2B5EF4-FFF2-40B4-BE49-F238E27FC236}">
                <a16:creationId xmlns:a16="http://schemas.microsoft.com/office/drawing/2014/main" id="{1F43EDAF-0BBA-4FE4-B686-0C95EA5A2D46}"/>
              </a:ext>
            </a:extLst>
          </p:cNvPr>
          <p:cNvSpPr txBox="1"/>
          <p:nvPr/>
        </p:nvSpPr>
        <p:spPr>
          <a:xfrm>
            <a:off x="4092415" y="3670506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ないかく</a:t>
            </a:r>
          </a:p>
          <a:p>
            <a:endParaRPr lang="ja" altLang="en-US" sz="900" b="1">
              <a:solidFill>
                <a:srgbClr val="AF4345"/>
              </a:solidFill>
              <a:ea typeface="Lato"/>
            </a:endParaRPr>
          </a:p>
        </p:txBody>
      </p:sp>
      <p:sp>
        <p:nvSpPr>
          <p:cNvPr id="10" name="Google Shape;1045;p87">
            <a:extLst>
              <a:ext uri="{FF2B5EF4-FFF2-40B4-BE49-F238E27FC236}">
                <a16:creationId xmlns:a16="http://schemas.microsoft.com/office/drawing/2014/main" id="{92D406F0-48E5-42E9-BC11-8A66381289EE}"/>
              </a:ext>
            </a:extLst>
          </p:cNvPr>
          <p:cNvSpPr txBox="1"/>
          <p:nvPr/>
        </p:nvSpPr>
        <p:spPr>
          <a:xfrm>
            <a:off x="825363" y="23450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  <a:sym typeface="Lato"/>
              </a:rPr>
              <a:t>がい</a:t>
            </a: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かく</a:t>
            </a:r>
            <a:endParaRPr lang="ja" altLang="en-US" b="1">
              <a:solidFill>
                <a:schemeClr val="dk1"/>
              </a:solidFill>
              <a:ea typeface="Lato"/>
            </a:endParaRPr>
          </a:p>
        </p:txBody>
      </p:sp>
      <p:sp>
        <p:nvSpPr>
          <p:cNvPr id="12" name="Google Shape;1045;p87">
            <a:extLst>
              <a:ext uri="{FF2B5EF4-FFF2-40B4-BE49-F238E27FC236}">
                <a16:creationId xmlns:a16="http://schemas.microsoft.com/office/drawing/2014/main" id="{A17049F3-573D-4FEA-BC58-710AC785081B}"/>
              </a:ext>
            </a:extLst>
          </p:cNvPr>
          <p:cNvSpPr txBox="1"/>
          <p:nvPr/>
        </p:nvSpPr>
        <p:spPr>
          <a:xfrm>
            <a:off x="1891594" y="22597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ごうけい</a:t>
            </a:r>
          </a:p>
        </p:txBody>
      </p:sp>
      <p:sp>
        <p:nvSpPr>
          <p:cNvPr id="23" name="Google Shape;1045;p87">
            <a:extLst>
              <a:ext uri="{FF2B5EF4-FFF2-40B4-BE49-F238E27FC236}">
                <a16:creationId xmlns:a16="http://schemas.microsoft.com/office/drawing/2014/main" id="{08DB58AA-DB11-499E-9C97-4A688AB71E62}"/>
              </a:ext>
            </a:extLst>
          </p:cNvPr>
          <p:cNvSpPr txBox="1"/>
          <p:nvPr/>
        </p:nvSpPr>
        <p:spPr>
          <a:xfrm>
            <a:off x="3981406" y="225970"/>
            <a:ext cx="640845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ど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30" name="Google Shape;1045;p87">
            <a:extLst>
              <a:ext uri="{FF2B5EF4-FFF2-40B4-BE49-F238E27FC236}">
                <a16:creationId xmlns:a16="http://schemas.microsoft.com/office/drawing/2014/main" id="{77DE76D5-FC14-4A27-9C8A-8FED83FEC24C}"/>
              </a:ext>
            </a:extLst>
          </p:cNvPr>
          <p:cNvSpPr txBox="1"/>
          <p:nvPr/>
        </p:nvSpPr>
        <p:spPr>
          <a:xfrm>
            <a:off x="6335644" y="225969"/>
            <a:ext cx="1331762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しょうめい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1004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652" y="1688173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276924" y="1375025"/>
            <a:ext cx="2610850" cy="1848812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ja" sz="1500" b="1" dirty="0" err="1">
                <a:solidFill>
                  <a:schemeClr val="dk2"/>
                </a:solidFill>
              </a:rPr>
              <a:t>前のページの図形をみながら、みぎの表に、多角形の中にある</a:t>
            </a:r>
            <a:r>
              <a:rPr lang="en-US" altLang="ja" sz="1500" b="1" dirty="0" err="1">
                <a:solidFill>
                  <a:schemeClr val="accent5"/>
                </a:solidFill>
              </a:rPr>
              <a:t>三角形の数</a:t>
            </a:r>
            <a:r>
              <a:rPr lang="en-US" altLang="ja" sz="1500" b="1" dirty="0" err="1">
                <a:solidFill>
                  <a:schemeClr val="dk2"/>
                </a:solidFill>
              </a:rPr>
              <a:t>を入れていってみよう</a:t>
            </a:r>
            <a:r>
              <a:rPr lang="en-US" altLang="ja" sz="1500" b="1" dirty="0">
                <a:solidFill>
                  <a:schemeClr val="dk2"/>
                </a:solidFill>
              </a:rPr>
              <a:t>。</a:t>
            </a:r>
            <a:endParaRPr lang="ja-JP" altLang="en-US">
              <a:solidFill>
                <a:schemeClr val="dk2"/>
              </a:solidFill>
            </a:endParaRP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884" y="3495069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273039" y="3355751"/>
            <a:ext cx="2607038" cy="1120435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了解！</a:t>
            </a:r>
            <a:endParaRPr lang="ja-JP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こうだよね。</a:t>
            </a:r>
            <a:endParaRPr lang="ja">
              <a:solidFill>
                <a:schemeClr val="dk2"/>
              </a:solidFill>
            </a:endParaRPr>
          </a:p>
        </p:txBody>
      </p:sp>
      <p:sp>
        <p:nvSpPr>
          <p:cNvPr id="13" name="タイトル 1">
            <a:extLst>
              <a:ext uri="{FF2B5EF4-FFF2-40B4-BE49-F238E27FC236}">
                <a16:creationId xmlns:a16="http://schemas.microsoft.com/office/drawing/2014/main" id="{43AF23B9-AF57-4E60-B29A-6167EB887A7B}"/>
              </a:ext>
            </a:extLst>
          </p:cNvPr>
          <p:cNvSpPr txBox="1">
            <a:spLocks/>
          </p:cNvSpPr>
          <p:nvPr/>
        </p:nvSpPr>
        <p:spPr>
          <a:xfrm>
            <a:off x="566458" y="296384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algn="ctr"/>
            <a:r>
              <a:rPr lang="ja-JP" altLang="en-US" sz="2800"/>
              <a:t>外角の合計が３６０度になることの証明</a:t>
            </a:r>
            <a:r>
              <a:rPr lang="ja-JP" altLang="en-US"/>
              <a:t>（５）</a:t>
            </a:r>
          </a:p>
        </p:txBody>
      </p:sp>
      <p:sp>
        <p:nvSpPr>
          <p:cNvPr id="2" name="Google Shape;124;p26">
            <a:extLst>
              <a:ext uri="{FF2B5EF4-FFF2-40B4-BE49-F238E27FC236}">
                <a16:creationId xmlns:a16="http://schemas.microsoft.com/office/drawing/2014/main" id="{1FC97352-1360-4ED5-90D2-BB40D8F5C325}"/>
              </a:ext>
            </a:extLst>
          </p:cNvPr>
          <p:cNvSpPr txBox="1"/>
          <p:nvPr/>
        </p:nvSpPr>
        <p:spPr>
          <a:xfrm>
            <a:off x="1260506" y="1452744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まえ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27D1A23A-B0B5-4BBE-AD32-8D0D93372A99}"/>
              </a:ext>
            </a:extLst>
          </p:cNvPr>
          <p:cNvSpPr txBox="1"/>
          <p:nvPr/>
        </p:nvSpPr>
        <p:spPr>
          <a:xfrm>
            <a:off x="2429095" y="1486863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ずけい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12" name="Google Shape;124;p26">
            <a:extLst>
              <a:ext uri="{FF2B5EF4-FFF2-40B4-BE49-F238E27FC236}">
                <a16:creationId xmlns:a16="http://schemas.microsoft.com/office/drawing/2014/main" id="{F15844EF-006D-4A28-BC23-DD705B514355}"/>
              </a:ext>
            </a:extLst>
          </p:cNvPr>
          <p:cNvSpPr txBox="1"/>
          <p:nvPr/>
        </p:nvSpPr>
        <p:spPr>
          <a:xfrm>
            <a:off x="2190259" y="1845116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ひょう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8FCC25AC-EAA8-4B47-9A62-EC7CF1484323}"/>
              </a:ext>
            </a:extLst>
          </p:cNvPr>
          <p:cNvSpPr txBox="1"/>
          <p:nvPr/>
        </p:nvSpPr>
        <p:spPr>
          <a:xfrm>
            <a:off x="2804407" y="1845116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たかくけい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A11C0F25-2093-4C1C-92B6-1B7F9CFAAA67}"/>
              </a:ext>
            </a:extLst>
          </p:cNvPr>
          <p:cNvSpPr txBox="1"/>
          <p:nvPr/>
        </p:nvSpPr>
        <p:spPr>
          <a:xfrm>
            <a:off x="1277564" y="2177780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なか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0A5E13F0-75C6-485E-A17D-1EDD936A9D19}"/>
              </a:ext>
            </a:extLst>
          </p:cNvPr>
          <p:cNvSpPr txBox="1"/>
          <p:nvPr/>
        </p:nvSpPr>
        <p:spPr>
          <a:xfrm>
            <a:off x="3196781" y="2177780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5" name="Google Shape;124;p26">
            <a:extLst>
              <a:ext uri="{FF2B5EF4-FFF2-40B4-BE49-F238E27FC236}">
                <a16:creationId xmlns:a16="http://schemas.microsoft.com/office/drawing/2014/main" id="{EF70EF54-C04F-4422-B48D-0767A0C1369B}"/>
              </a:ext>
            </a:extLst>
          </p:cNvPr>
          <p:cNvSpPr txBox="1"/>
          <p:nvPr/>
        </p:nvSpPr>
        <p:spPr>
          <a:xfrm>
            <a:off x="1994071" y="2177781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さんかくけい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7D6976DA-CF5D-4D69-AC2C-D2ABF99CD175}"/>
              </a:ext>
            </a:extLst>
          </p:cNvPr>
          <p:cNvSpPr txBox="1"/>
          <p:nvPr/>
        </p:nvSpPr>
        <p:spPr>
          <a:xfrm>
            <a:off x="2795877" y="2177781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かず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graphicFrame>
        <p:nvGraphicFramePr>
          <p:cNvPr id="21" name="表 20">
            <a:extLst>
              <a:ext uri="{FF2B5EF4-FFF2-40B4-BE49-F238E27FC236}">
                <a16:creationId xmlns:a16="http://schemas.microsoft.com/office/drawing/2014/main" id="{DEE927BA-062F-46BE-823B-270449C46D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615869"/>
              </p:ext>
            </p:extLst>
          </p:nvPr>
        </p:nvGraphicFramePr>
        <p:xfrm>
          <a:off x="4000500" y="1450074"/>
          <a:ext cx="4914406" cy="2236287"/>
        </p:xfrm>
        <a:graphic>
          <a:graphicData uri="http://schemas.openxmlformats.org/drawingml/2006/table">
            <a:tbl>
              <a:tblPr firstRow="1" bandRow="1">
                <a:tableStyleId>{E716A814-4B6B-4D53-AE64-6539C0FC2E98}</a:tableStyleId>
              </a:tblPr>
              <a:tblGrid>
                <a:gridCol w="901265">
                  <a:extLst>
                    <a:ext uri="{9D8B030D-6E8A-4147-A177-3AD203B41FA5}">
                      <a16:colId xmlns:a16="http://schemas.microsoft.com/office/drawing/2014/main" val="3518533178"/>
                    </a:ext>
                  </a:extLst>
                </a:gridCol>
                <a:gridCol w="1599347">
                  <a:extLst>
                    <a:ext uri="{9D8B030D-6E8A-4147-A177-3AD203B41FA5}">
                      <a16:colId xmlns:a16="http://schemas.microsoft.com/office/drawing/2014/main" val="2132583004"/>
                    </a:ext>
                  </a:extLst>
                </a:gridCol>
                <a:gridCol w="1250660">
                  <a:extLst>
                    <a:ext uri="{9D8B030D-6E8A-4147-A177-3AD203B41FA5}">
                      <a16:colId xmlns:a16="http://schemas.microsoft.com/office/drawing/2014/main" val="2377401738"/>
                    </a:ext>
                  </a:extLst>
                </a:gridCol>
                <a:gridCol w="1163134">
                  <a:extLst>
                    <a:ext uri="{9D8B030D-6E8A-4147-A177-3AD203B41FA5}">
                      <a16:colId xmlns:a16="http://schemas.microsoft.com/office/drawing/2014/main" val="3329730038"/>
                    </a:ext>
                  </a:extLst>
                </a:gridCol>
              </a:tblGrid>
              <a:tr h="42222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くりかえし回数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三角形の数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外角の角度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44670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正三角形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3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1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120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290121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正四角形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4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2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90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7224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正五角形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5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3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？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2180224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正六角形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6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4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？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4711034"/>
                  </a:ext>
                </a:extLst>
              </a:tr>
            </a:tbl>
          </a:graphicData>
        </a:graphic>
      </p:graphicFrame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AB2CA87E-1827-46D8-9FFD-54BF91969D4D}"/>
              </a:ext>
            </a:extLst>
          </p:cNvPr>
          <p:cNvSpPr txBox="1"/>
          <p:nvPr/>
        </p:nvSpPr>
        <p:spPr>
          <a:xfrm>
            <a:off x="5744311" y="1379032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かいすう</a:t>
            </a:r>
          </a:p>
        </p:txBody>
      </p:sp>
      <p:sp>
        <p:nvSpPr>
          <p:cNvPr id="25" name="Google Shape;124;p26">
            <a:extLst>
              <a:ext uri="{FF2B5EF4-FFF2-40B4-BE49-F238E27FC236}">
                <a16:creationId xmlns:a16="http://schemas.microsoft.com/office/drawing/2014/main" id="{D0B8CC91-4794-4B7D-80E5-EDAA86E7663D}"/>
              </a:ext>
            </a:extLst>
          </p:cNvPr>
          <p:cNvSpPr txBox="1"/>
          <p:nvPr/>
        </p:nvSpPr>
        <p:spPr>
          <a:xfrm>
            <a:off x="3901863" y="1805525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せいさんかくけい</a:t>
            </a:r>
          </a:p>
        </p:txBody>
      </p:sp>
      <p:sp>
        <p:nvSpPr>
          <p:cNvPr id="26" name="Google Shape;124;p26">
            <a:extLst>
              <a:ext uri="{FF2B5EF4-FFF2-40B4-BE49-F238E27FC236}">
                <a16:creationId xmlns:a16="http://schemas.microsoft.com/office/drawing/2014/main" id="{B14691AA-B6DA-4033-8595-D5A1D9FFF9F8}"/>
              </a:ext>
            </a:extLst>
          </p:cNvPr>
          <p:cNvSpPr txBox="1"/>
          <p:nvPr/>
        </p:nvSpPr>
        <p:spPr>
          <a:xfrm>
            <a:off x="3927452" y="2249077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せいしかくけい</a:t>
            </a:r>
          </a:p>
        </p:txBody>
      </p:sp>
      <p:sp>
        <p:nvSpPr>
          <p:cNvPr id="27" name="Google Shape;124;p26">
            <a:extLst>
              <a:ext uri="{FF2B5EF4-FFF2-40B4-BE49-F238E27FC236}">
                <a16:creationId xmlns:a16="http://schemas.microsoft.com/office/drawing/2014/main" id="{C0CD47C5-4BC3-464F-A7E2-F02F6E6B9FF6}"/>
              </a:ext>
            </a:extLst>
          </p:cNvPr>
          <p:cNvSpPr txBox="1"/>
          <p:nvPr/>
        </p:nvSpPr>
        <p:spPr>
          <a:xfrm>
            <a:off x="3944511" y="2701159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せいごかくけい</a:t>
            </a:r>
          </a:p>
        </p:txBody>
      </p:sp>
      <p:sp>
        <p:nvSpPr>
          <p:cNvPr id="28" name="Google Shape;124;p26">
            <a:extLst>
              <a:ext uri="{FF2B5EF4-FFF2-40B4-BE49-F238E27FC236}">
                <a16:creationId xmlns:a16="http://schemas.microsoft.com/office/drawing/2014/main" id="{2A3335D3-0057-46AE-9018-61A60B49ED60}"/>
              </a:ext>
            </a:extLst>
          </p:cNvPr>
          <p:cNvSpPr txBox="1"/>
          <p:nvPr/>
        </p:nvSpPr>
        <p:spPr>
          <a:xfrm>
            <a:off x="3893332" y="3153241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せいろっかくけい</a:t>
            </a:r>
          </a:p>
        </p:txBody>
      </p:sp>
      <p:sp>
        <p:nvSpPr>
          <p:cNvPr id="29" name="Google Shape;124;p26">
            <a:extLst>
              <a:ext uri="{FF2B5EF4-FFF2-40B4-BE49-F238E27FC236}">
                <a16:creationId xmlns:a16="http://schemas.microsoft.com/office/drawing/2014/main" id="{85DB223B-77BE-44F8-A23D-9C1282A7561F}"/>
              </a:ext>
            </a:extLst>
          </p:cNvPr>
          <p:cNvSpPr txBox="1"/>
          <p:nvPr/>
        </p:nvSpPr>
        <p:spPr>
          <a:xfrm>
            <a:off x="6446653" y="1358915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さんかくけい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30" name="Google Shape;124;p26">
            <a:extLst>
              <a:ext uri="{FF2B5EF4-FFF2-40B4-BE49-F238E27FC236}">
                <a16:creationId xmlns:a16="http://schemas.microsoft.com/office/drawing/2014/main" id="{9525E232-0E16-40BA-90EC-90AFFD7D5CA9}"/>
              </a:ext>
            </a:extLst>
          </p:cNvPr>
          <p:cNvSpPr txBox="1"/>
          <p:nvPr/>
        </p:nvSpPr>
        <p:spPr>
          <a:xfrm>
            <a:off x="7188750" y="1367445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かず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32" name="Google Shape;124;p26">
            <a:extLst>
              <a:ext uri="{FF2B5EF4-FFF2-40B4-BE49-F238E27FC236}">
                <a16:creationId xmlns:a16="http://schemas.microsoft.com/office/drawing/2014/main" id="{DF47EDF9-769F-4495-8A3B-AA2A888CB5B5}"/>
              </a:ext>
            </a:extLst>
          </p:cNvPr>
          <p:cNvSpPr txBox="1"/>
          <p:nvPr/>
        </p:nvSpPr>
        <p:spPr>
          <a:xfrm>
            <a:off x="7739159" y="1369365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がいかく</a:t>
            </a:r>
          </a:p>
        </p:txBody>
      </p:sp>
      <p:sp>
        <p:nvSpPr>
          <p:cNvPr id="33" name="Google Shape;124;p26">
            <a:extLst>
              <a:ext uri="{FF2B5EF4-FFF2-40B4-BE49-F238E27FC236}">
                <a16:creationId xmlns:a16="http://schemas.microsoft.com/office/drawing/2014/main" id="{9B4E7BAA-4AAA-43E0-AFBE-E5049CFD0DD5}"/>
              </a:ext>
            </a:extLst>
          </p:cNvPr>
          <p:cNvSpPr txBox="1"/>
          <p:nvPr/>
        </p:nvSpPr>
        <p:spPr>
          <a:xfrm>
            <a:off x="8250949" y="1377895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かくど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4" name="Google Shape;124;p26">
            <a:extLst>
              <a:ext uri="{FF2B5EF4-FFF2-40B4-BE49-F238E27FC236}">
                <a16:creationId xmlns:a16="http://schemas.microsoft.com/office/drawing/2014/main" id="{D06F3C99-54EE-4925-AE41-FCF82BC1E076}"/>
              </a:ext>
            </a:extLst>
          </p:cNvPr>
          <p:cNvSpPr txBox="1"/>
          <p:nvPr/>
        </p:nvSpPr>
        <p:spPr>
          <a:xfrm>
            <a:off x="1209327" y="3440199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りょうかい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7" name="Google Shape;1045;p87">
            <a:extLst>
              <a:ext uri="{FF2B5EF4-FFF2-40B4-BE49-F238E27FC236}">
                <a16:creationId xmlns:a16="http://schemas.microsoft.com/office/drawing/2014/main" id="{D4F9005B-E790-48EF-BC13-01C416AA2BE6}"/>
              </a:ext>
            </a:extLst>
          </p:cNvPr>
          <p:cNvSpPr txBox="1"/>
          <p:nvPr/>
        </p:nvSpPr>
        <p:spPr>
          <a:xfrm>
            <a:off x="902132" y="208911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  <a:sym typeface="Lato"/>
              </a:rPr>
              <a:t>がい</a:t>
            </a: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かく</a:t>
            </a:r>
            <a:endParaRPr lang="ja" altLang="en-US" b="1">
              <a:solidFill>
                <a:schemeClr val="dk1"/>
              </a:solidFill>
              <a:ea typeface="Lato"/>
            </a:endParaRPr>
          </a:p>
        </p:txBody>
      </p:sp>
      <p:sp>
        <p:nvSpPr>
          <p:cNvPr id="8" name="Google Shape;1045;p87">
            <a:extLst>
              <a:ext uri="{FF2B5EF4-FFF2-40B4-BE49-F238E27FC236}">
                <a16:creationId xmlns:a16="http://schemas.microsoft.com/office/drawing/2014/main" id="{89BD87C6-21D5-447E-9F13-5B16C4691F60}"/>
              </a:ext>
            </a:extLst>
          </p:cNvPr>
          <p:cNvSpPr txBox="1"/>
          <p:nvPr/>
        </p:nvSpPr>
        <p:spPr>
          <a:xfrm>
            <a:off x="1993952" y="20891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ごうけい</a:t>
            </a:r>
          </a:p>
        </p:txBody>
      </p:sp>
      <p:sp>
        <p:nvSpPr>
          <p:cNvPr id="9" name="Google Shape;1045;p87">
            <a:extLst>
              <a:ext uri="{FF2B5EF4-FFF2-40B4-BE49-F238E27FC236}">
                <a16:creationId xmlns:a16="http://schemas.microsoft.com/office/drawing/2014/main" id="{FA4572DC-ADD2-488B-8DEE-3C0FD110654E}"/>
              </a:ext>
            </a:extLst>
          </p:cNvPr>
          <p:cNvSpPr txBox="1"/>
          <p:nvPr/>
        </p:nvSpPr>
        <p:spPr>
          <a:xfrm>
            <a:off x="4075235" y="208910"/>
            <a:ext cx="640845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ど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7" name="Google Shape;1045;p87">
            <a:extLst>
              <a:ext uri="{FF2B5EF4-FFF2-40B4-BE49-F238E27FC236}">
                <a16:creationId xmlns:a16="http://schemas.microsoft.com/office/drawing/2014/main" id="{D85A25F2-72A5-4560-9E1E-0CB15348B565}"/>
              </a:ext>
            </a:extLst>
          </p:cNvPr>
          <p:cNvSpPr txBox="1"/>
          <p:nvPr/>
        </p:nvSpPr>
        <p:spPr>
          <a:xfrm>
            <a:off x="6344174" y="208910"/>
            <a:ext cx="1331762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しょうめい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719566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5182" y="1338449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237525" y="1082844"/>
            <a:ext cx="2601370" cy="162703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ja" sz="1500" b="1" dirty="0" err="1">
                <a:solidFill>
                  <a:schemeClr val="dk2"/>
                </a:solidFill>
              </a:rPr>
              <a:t>この三角形の数には規則性があって、計算でもとめられるんだ。わかるかな</a:t>
            </a:r>
            <a:r>
              <a:rPr lang="en-US" altLang="ja" sz="1500" b="1" dirty="0">
                <a:solidFill>
                  <a:schemeClr val="dk2"/>
                </a:solidFill>
              </a:rPr>
              <a:t>？</a:t>
            </a:r>
            <a:endParaRPr lang="ja-JP" altLang="en-US" dirty="0">
              <a:solidFill>
                <a:schemeClr val="dk2"/>
              </a:solidFill>
            </a:endParaRP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884" y="2932099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238920" y="2845178"/>
            <a:ext cx="2595936" cy="2120459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えーっと、正</a:t>
            </a:r>
            <a:r>
              <a:rPr lang="ja" altLang="en-US" sz="1500" b="1">
                <a:solidFill>
                  <a:schemeClr val="accent5"/>
                </a:solidFill>
              </a:rPr>
              <a:t>三</a:t>
            </a:r>
            <a:r>
              <a:rPr lang="ja" altLang="en-US" sz="1500" b="1">
                <a:solidFill>
                  <a:schemeClr val="dk2"/>
                </a:solidFill>
              </a:rPr>
              <a:t>角</a:t>
            </a:r>
            <a:r>
              <a:rPr lang="ja" sz="1500" b="1">
                <a:solidFill>
                  <a:schemeClr val="dk2"/>
                </a:solidFill>
              </a:rPr>
              <a:t>形</a:t>
            </a:r>
            <a:r>
              <a:rPr lang="ja" altLang="en-US" sz="1500" b="1">
                <a:solidFill>
                  <a:schemeClr val="dk2"/>
                </a:solidFill>
              </a:rPr>
              <a:t>だと</a:t>
            </a:r>
            <a:r>
              <a:rPr lang="ja" altLang="en-US" sz="1500" b="1">
                <a:solidFill>
                  <a:schemeClr val="accent5"/>
                </a:solidFill>
              </a:rPr>
              <a:t>1</a:t>
            </a:r>
            <a:r>
              <a:rPr lang="ja" altLang="en-US" sz="1500" b="1">
                <a:solidFill>
                  <a:schemeClr val="dk2"/>
                </a:solidFill>
              </a:rPr>
              <a:t>個、</a:t>
            </a:r>
            <a:r>
              <a:rPr lang="ja" altLang="en-US" sz="1500" b="1">
                <a:solidFill>
                  <a:schemeClr val="bg2"/>
                </a:solidFill>
              </a:rPr>
              <a:t>正</a:t>
            </a:r>
            <a:r>
              <a:rPr lang="ja" altLang="en-US" sz="1500" b="1">
                <a:solidFill>
                  <a:schemeClr val="accent5"/>
                </a:solidFill>
              </a:rPr>
              <a:t>四</a:t>
            </a:r>
            <a:r>
              <a:rPr lang="ja" altLang="en-US" sz="1500" b="1">
                <a:solidFill>
                  <a:schemeClr val="dk2"/>
                </a:solidFill>
              </a:rPr>
              <a:t>角形だと</a:t>
            </a:r>
            <a:r>
              <a:rPr lang="ja" altLang="en-US" sz="1500" b="1">
                <a:solidFill>
                  <a:schemeClr val="accent5"/>
                </a:solidFill>
              </a:rPr>
              <a:t>2</a:t>
            </a:r>
            <a:r>
              <a:rPr lang="ja" altLang="en-US" sz="1500" b="1">
                <a:solidFill>
                  <a:schemeClr val="dk2"/>
                </a:solidFill>
              </a:rPr>
              <a:t>個、正</a:t>
            </a:r>
            <a:r>
              <a:rPr lang="ja" altLang="en-US" sz="1500" b="1">
                <a:solidFill>
                  <a:schemeClr val="accent5"/>
                </a:solidFill>
              </a:rPr>
              <a:t>五</a:t>
            </a:r>
            <a:r>
              <a:rPr lang="ja" altLang="en-US" sz="1500" b="1">
                <a:solidFill>
                  <a:schemeClr val="dk2"/>
                </a:solidFill>
              </a:rPr>
              <a:t>角形だと</a:t>
            </a:r>
            <a:r>
              <a:rPr lang="ja" altLang="en-US" sz="1500" b="1">
                <a:solidFill>
                  <a:schemeClr val="accent5"/>
                </a:solidFill>
              </a:rPr>
              <a:t>3</a:t>
            </a:r>
            <a:r>
              <a:rPr lang="ja" altLang="en-US" sz="1500" b="1">
                <a:solidFill>
                  <a:schemeClr val="dk2"/>
                </a:solidFill>
              </a:rPr>
              <a:t>個...。</a:t>
            </a: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あ、三角形の数は「</a:t>
            </a:r>
            <a:r>
              <a:rPr lang="ja" altLang="en-US" sz="1500" b="1">
                <a:solidFill>
                  <a:schemeClr val="accent5"/>
                </a:solidFill>
              </a:rPr>
              <a:t>角の数-２</a:t>
            </a:r>
            <a:r>
              <a:rPr lang="ja" altLang="en-US" sz="1500" b="1">
                <a:solidFill>
                  <a:schemeClr val="dk2"/>
                </a:solidFill>
              </a:rPr>
              <a:t>」になってるかも！</a:t>
            </a:r>
          </a:p>
        </p:txBody>
      </p:sp>
      <p:sp>
        <p:nvSpPr>
          <p:cNvPr id="13" name="タイトル 1">
            <a:extLst>
              <a:ext uri="{FF2B5EF4-FFF2-40B4-BE49-F238E27FC236}">
                <a16:creationId xmlns:a16="http://schemas.microsoft.com/office/drawing/2014/main" id="{C22A56DB-C1D8-4CCE-BEBB-02EBE6D3FCD7}"/>
              </a:ext>
            </a:extLst>
          </p:cNvPr>
          <p:cNvSpPr txBox="1">
            <a:spLocks/>
          </p:cNvSpPr>
          <p:nvPr/>
        </p:nvSpPr>
        <p:spPr>
          <a:xfrm>
            <a:off x="566458" y="296384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algn="ctr"/>
            <a:r>
              <a:rPr lang="ja-JP" altLang="en-US" sz="2800"/>
              <a:t>外角の合計が３６０度になることの証明</a:t>
            </a:r>
            <a:r>
              <a:rPr lang="ja-JP" altLang="en-US"/>
              <a:t>（６）</a:t>
            </a: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1C4674C5-62D3-4812-A005-BB4D879570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088398"/>
              </p:ext>
            </p:extLst>
          </p:nvPr>
        </p:nvGraphicFramePr>
        <p:xfrm>
          <a:off x="4000500" y="1450074"/>
          <a:ext cx="4914406" cy="2236287"/>
        </p:xfrm>
        <a:graphic>
          <a:graphicData uri="http://schemas.openxmlformats.org/drawingml/2006/table">
            <a:tbl>
              <a:tblPr firstRow="1" bandRow="1">
                <a:tableStyleId>{E716A814-4B6B-4D53-AE64-6539C0FC2E98}</a:tableStyleId>
              </a:tblPr>
              <a:tblGrid>
                <a:gridCol w="901265">
                  <a:extLst>
                    <a:ext uri="{9D8B030D-6E8A-4147-A177-3AD203B41FA5}">
                      <a16:colId xmlns:a16="http://schemas.microsoft.com/office/drawing/2014/main" val="3518533178"/>
                    </a:ext>
                  </a:extLst>
                </a:gridCol>
                <a:gridCol w="1599347">
                  <a:extLst>
                    <a:ext uri="{9D8B030D-6E8A-4147-A177-3AD203B41FA5}">
                      <a16:colId xmlns:a16="http://schemas.microsoft.com/office/drawing/2014/main" val="2132583004"/>
                    </a:ext>
                  </a:extLst>
                </a:gridCol>
                <a:gridCol w="1250660">
                  <a:extLst>
                    <a:ext uri="{9D8B030D-6E8A-4147-A177-3AD203B41FA5}">
                      <a16:colId xmlns:a16="http://schemas.microsoft.com/office/drawing/2014/main" val="2377401738"/>
                    </a:ext>
                  </a:extLst>
                </a:gridCol>
                <a:gridCol w="1163134">
                  <a:extLst>
                    <a:ext uri="{9D8B030D-6E8A-4147-A177-3AD203B41FA5}">
                      <a16:colId xmlns:a16="http://schemas.microsoft.com/office/drawing/2014/main" val="3329730038"/>
                    </a:ext>
                  </a:extLst>
                </a:gridCol>
              </a:tblGrid>
              <a:tr h="42222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くりかえし回数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三角形の数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外角の角度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44670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正三角形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3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1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120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290121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正四角形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4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2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90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7224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正五角形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5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3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？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2180224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正六角形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6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4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？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4711034"/>
                  </a:ext>
                </a:extLst>
              </a:tr>
            </a:tbl>
          </a:graphicData>
        </a:graphic>
      </p:graphicFrame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555DBB03-923D-41DA-996B-719094FE19D9}"/>
              </a:ext>
            </a:extLst>
          </p:cNvPr>
          <p:cNvSpPr txBox="1"/>
          <p:nvPr/>
        </p:nvSpPr>
        <p:spPr>
          <a:xfrm>
            <a:off x="5744311" y="1379032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かいすう</a:t>
            </a:r>
          </a:p>
        </p:txBody>
      </p:sp>
      <p:sp>
        <p:nvSpPr>
          <p:cNvPr id="9" name="Google Shape;124;p26">
            <a:extLst>
              <a:ext uri="{FF2B5EF4-FFF2-40B4-BE49-F238E27FC236}">
                <a16:creationId xmlns:a16="http://schemas.microsoft.com/office/drawing/2014/main" id="{17300C02-A9D9-40E3-A7A5-F33993CFE22B}"/>
              </a:ext>
            </a:extLst>
          </p:cNvPr>
          <p:cNvSpPr txBox="1"/>
          <p:nvPr/>
        </p:nvSpPr>
        <p:spPr>
          <a:xfrm>
            <a:off x="3901863" y="1805525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せいさんかくけい</a:t>
            </a: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C7979573-2145-48F2-A1F5-8BE00A68FC30}"/>
              </a:ext>
            </a:extLst>
          </p:cNvPr>
          <p:cNvSpPr txBox="1"/>
          <p:nvPr/>
        </p:nvSpPr>
        <p:spPr>
          <a:xfrm>
            <a:off x="3927452" y="2249077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せいしかくけい</a:t>
            </a: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0395E9AF-B473-4411-A69B-58AC06B092B3}"/>
              </a:ext>
            </a:extLst>
          </p:cNvPr>
          <p:cNvSpPr txBox="1"/>
          <p:nvPr/>
        </p:nvSpPr>
        <p:spPr>
          <a:xfrm>
            <a:off x="3944511" y="2701159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せいごかくけい</a:t>
            </a:r>
          </a:p>
        </p:txBody>
      </p:sp>
      <p:sp>
        <p:nvSpPr>
          <p:cNvPr id="19" name="Google Shape;124;p26">
            <a:extLst>
              <a:ext uri="{FF2B5EF4-FFF2-40B4-BE49-F238E27FC236}">
                <a16:creationId xmlns:a16="http://schemas.microsoft.com/office/drawing/2014/main" id="{4D22E222-DDD9-453D-8926-253A98BB28D8}"/>
              </a:ext>
            </a:extLst>
          </p:cNvPr>
          <p:cNvSpPr txBox="1"/>
          <p:nvPr/>
        </p:nvSpPr>
        <p:spPr>
          <a:xfrm>
            <a:off x="3893332" y="3153241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せいろっかくけい</a:t>
            </a: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A4D48EA4-29CA-4826-9AEE-D55537D5E2EE}"/>
              </a:ext>
            </a:extLst>
          </p:cNvPr>
          <p:cNvSpPr txBox="1"/>
          <p:nvPr/>
        </p:nvSpPr>
        <p:spPr>
          <a:xfrm>
            <a:off x="7188750" y="1367445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かず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0756852E-C0E4-40A4-9BF8-02D6D7850A3B}"/>
              </a:ext>
            </a:extLst>
          </p:cNvPr>
          <p:cNvSpPr txBox="1"/>
          <p:nvPr/>
        </p:nvSpPr>
        <p:spPr>
          <a:xfrm>
            <a:off x="6446653" y="1358915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さんかくけい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25" name="Google Shape;124;p26">
            <a:extLst>
              <a:ext uri="{FF2B5EF4-FFF2-40B4-BE49-F238E27FC236}">
                <a16:creationId xmlns:a16="http://schemas.microsoft.com/office/drawing/2014/main" id="{B0AD8ECF-F2F9-4E4F-9030-5960D7DFA259}"/>
              </a:ext>
            </a:extLst>
          </p:cNvPr>
          <p:cNvSpPr txBox="1"/>
          <p:nvPr/>
        </p:nvSpPr>
        <p:spPr>
          <a:xfrm>
            <a:off x="8250949" y="1377895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かくど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7" name="Google Shape;124;p26">
            <a:extLst>
              <a:ext uri="{FF2B5EF4-FFF2-40B4-BE49-F238E27FC236}">
                <a16:creationId xmlns:a16="http://schemas.microsoft.com/office/drawing/2014/main" id="{F466EE3B-169D-49F2-A974-F4A490871A3B}"/>
              </a:ext>
            </a:extLst>
          </p:cNvPr>
          <p:cNvSpPr txBox="1"/>
          <p:nvPr/>
        </p:nvSpPr>
        <p:spPr>
          <a:xfrm>
            <a:off x="7739159" y="1369365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がいかく</a:t>
            </a:r>
          </a:p>
        </p:txBody>
      </p:sp>
      <p:sp>
        <p:nvSpPr>
          <p:cNvPr id="28" name="Google Shape;124;p26">
            <a:extLst>
              <a:ext uri="{FF2B5EF4-FFF2-40B4-BE49-F238E27FC236}">
                <a16:creationId xmlns:a16="http://schemas.microsoft.com/office/drawing/2014/main" id="{4B727FDB-9506-4D96-BC25-A50F636089F1}"/>
              </a:ext>
            </a:extLst>
          </p:cNvPr>
          <p:cNvSpPr txBox="1"/>
          <p:nvPr/>
        </p:nvSpPr>
        <p:spPr>
          <a:xfrm>
            <a:off x="2119124" y="2931465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せい</a:t>
            </a:r>
            <a:r>
              <a:rPr lang="ja" altLang="en-US" sz="900" b="1">
                <a:solidFill>
                  <a:schemeClr val="accent5"/>
                </a:solidFill>
                <a:ea typeface="Lato"/>
              </a:rPr>
              <a:t>さん</a:t>
            </a:r>
            <a:r>
              <a:rPr lang="ja" altLang="en-US" sz="900" b="1">
                <a:solidFill>
                  <a:schemeClr val="dk2"/>
                </a:solidFill>
                <a:ea typeface="Lato"/>
              </a:rPr>
              <a:t>かくけい</a:t>
            </a:r>
          </a:p>
        </p:txBody>
      </p:sp>
      <p:sp>
        <p:nvSpPr>
          <p:cNvPr id="29" name="Google Shape;124;p26">
            <a:extLst>
              <a:ext uri="{FF2B5EF4-FFF2-40B4-BE49-F238E27FC236}">
                <a16:creationId xmlns:a16="http://schemas.microsoft.com/office/drawing/2014/main" id="{7F0098B6-DFBC-457E-8A55-4D3EA8914E34}"/>
              </a:ext>
            </a:extLst>
          </p:cNvPr>
          <p:cNvSpPr txBox="1"/>
          <p:nvPr/>
        </p:nvSpPr>
        <p:spPr>
          <a:xfrm>
            <a:off x="3475370" y="2931464"/>
            <a:ext cx="467162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0" name="Google Shape;124;p26">
            <a:extLst>
              <a:ext uri="{FF2B5EF4-FFF2-40B4-BE49-F238E27FC236}">
                <a16:creationId xmlns:a16="http://schemas.microsoft.com/office/drawing/2014/main" id="{41B9B9C3-F418-4E4E-8242-9C45E31A58ED}"/>
              </a:ext>
            </a:extLst>
          </p:cNvPr>
          <p:cNvSpPr txBox="1"/>
          <p:nvPr/>
        </p:nvSpPr>
        <p:spPr>
          <a:xfrm>
            <a:off x="1240548" y="3272658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せい</a:t>
            </a:r>
            <a:r>
              <a:rPr lang="ja" altLang="en-US" sz="900" b="1">
                <a:solidFill>
                  <a:schemeClr val="accent5"/>
                </a:solidFill>
                <a:ea typeface="Lato"/>
              </a:rPr>
              <a:t>し</a:t>
            </a:r>
            <a:r>
              <a:rPr lang="ja" altLang="en-US" sz="900" b="1">
                <a:solidFill>
                  <a:schemeClr val="dk2"/>
                </a:solidFill>
                <a:ea typeface="Lato"/>
              </a:rPr>
              <a:t>かくけい</a:t>
            </a:r>
          </a:p>
        </p:txBody>
      </p:sp>
      <p:sp>
        <p:nvSpPr>
          <p:cNvPr id="32" name="Google Shape;124;p26">
            <a:extLst>
              <a:ext uri="{FF2B5EF4-FFF2-40B4-BE49-F238E27FC236}">
                <a16:creationId xmlns:a16="http://schemas.microsoft.com/office/drawing/2014/main" id="{FC1C2217-F566-420B-B675-F98318DD1BB9}"/>
              </a:ext>
            </a:extLst>
          </p:cNvPr>
          <p:cNvSpPr txBox="1"/>
          <p:nvPr/>
        </p:nvSpPr>
        <p:spPr>
          <a:xfrm>
            <a:off x="2861220" y="3272658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せい</a:t>
            </a:r>
            <a:r>
              <a:rPr lang="ja" altLang="en-US" sz="900" b="1">
                <a:solidFill>
                  <a:schemeClr val="accent5"/>
                </a:solidFill>
                <a:ea typeface="Lato"/>
              </a:rPr>
              <a:t>ご</a:t>
            </a:r>
            <a:r>
              <a:rPr lang="ja" altLang="en-US" sz="900" b="1">
                <a:solidFill>
                  <a:schemeClr val="dk2"/>
                </a:solidFill>
                <a:ea typeface="Lato"/>
              </a:rPr>
              <a:t>かくけい</a:t>
            </a:r>
          </a:p>
        </p:txBody>
      </p:sp>
      <p:sp>
        <p:nvSpPr>
          <p:cNvPr id="33" name="Google Shape;124;p26">
            <a:extLst>
              <a:ext uri="{FF2B5EF4-FFF2-40B4-BE49-F238E27FC236}">
                <a16:creationId xmlns:a16="http://schemas.microsoft.com/office/drawing/2014/main" id="{F8FBA41D-A1AF-41CA-BC8E-33FCBFE83989}"/>
              </a:ext>
            </a:extLst>
          </p:cNvPr>
          <p:cNvSpPr txBox="1"/>
          <p:nvPr/>
        </p:nvSpPr>
        <p:spPr>
          <a:xfrm>
            <a:off x="2537086" y="3272658"/>
            <a:ext cx="467162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4" name="Google Shape;124;p26">
            <a:extLst>
              <a:ext uri="{FF2B5EF4-FFF2-40B4-BE49-F238E27FC236}">
                <a16:creationId xmlns:a16="http://schemas.microsoft.com/office/drawing/2014/main" id="{BBEA43D4-41C8-462E-A28E-2B8EE0485966}"/>
              </a:ext>
            </a:extLst>
          </p:cNvPr>
          <p:cNvSpPr txBox="1"/>
          <p:nvPr/>
        </p:nvSpPr>
        <p:spPr>
          <a:xfrm>
            <a:off x="1760870" y="3613852"/>
            <a:ext cx="467162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5" name="Google Shape;124;p26">
            <a:extLst>
              <a:ext uri="{FF2B5EF4-FFF2-40B4-BE49-F238E27FC236}">
                <a16:creationId xmlns:a16="http://schemas.microsoft.com/office/drawing/2014/main" id="{DB066370-D237-4E4A-8A96-D55AC6C8A6F3}"/>
              </a:ext>
            </a:extLst>
          </p:cNvPr>
          <p:cNvSpPr txBox="1"/>
          <p:nvPr/>
        </p:nvSpPr>
        <p:spPr>
          <a:xfrm>
            <a:off x="1581743" y="3963577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さんかくけい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6" name="Google Shape;124;p26">
            <a:extLst>
              <a:ext uri="{FF2B5EF4-FFF2-40B4-BE49-F238E27FC236}">
                <a16:creationId xmlns:a16="http://schemas.microsoft.com/office/drawing/2014/main" id="{1D847AB7-9F15-4247-BE8E-2F9A9B839AB9}"/>
              </a:ext>
            </a:extLst>
          </p:cNvPr>
          <p:cNvSpPr txBox="1"/>
          <p:nvPr/>
        </p:nvSpPr>
        <p:spPr>
          <a:xfrm>
            <a:off x="2366489" y="3963577"/>
            <a:ext cx="586580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かず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7" name="Google Shape;124;p26">
            <a:extLst>
              <a:ext uri="{FF2B5EF4-FFF2-40B4-BE49-F238E27FC236}">
                <a16:creationId xmlns:a16="http://schemas.microsoft.com/office/drawing/2014/main" id="{D99A0B17-D835-47F7-A363-AB026409B5E0}"/>
              </a:ext>
            </a:extLst>
          </p:cNvPr>
          <p:cNvSpPr txBox="1"/>
          <p:nvPr/>
        </p:nvSpPr>
        <p:spPr>
          <a:xfrm>
            <a:off x="2980639" y="3972107"/>
            <a:ext cx="961893" cy="28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かく</a:t>
            </a:r>
          </a:p>
        </p:txBody>
      </p:sp>
      <p:sp>
        <p:nvSpPr>
          <p:cNvPr id="38" name="Google Shape;124;p26">
            <a:extLst>
              <a:ext uri="{FF2B5EF4-FFF2-40B4-BE49-F238E27FC236}">
                <a16:creationId xmlns:a16="http://schemas.microsoft.com/office/drawing/2014/main" id="{72DBB8DF-156E-4CE6-A485-92159C5383FD}"/>
              </a:ext>
            </a:extLst>
          </p:cNvPr>
          <p:cNvSpPr txBox="1"/>
          <p:nvPr/>
        </p:nvSpPr>
        <p:spPr>
          <a:xfrm>
            <a:off x="3304772" y="3972107"/>
            <a:ext cx="961893" cy="28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かず</a:t>
            </a:r>
            <a:endParaRPr lang="ja" altLang="en-US" sz="900" b="1" dirty="0">
              <a:solidFill>
                <a:schemeClr val="accent5"/>
              </a:solidFill>
              <a:ea typeface="Lato"/>
            </a:endParaRPr>
          </a:p>
        </p:txBody>
      </p:sp>
      <p:sp>
        <p:nvSpPr>
          <p:cNvPr id="40" name="Google Shape;124;p26">
            <a:extLst>
              <a:ext uri="{FF2B5EF4-FFF2-40B4-BE49-F238E27FC236}">
                <a16:creationId xmlns:a16="http://schemas.microsoft.com/office/drawing/2014/main" id="{225AF12D-2108-4872-89B4-9D7C164C56A9}"/>
              </a:ext>
            </a:extLst>
          </p:cNvPr>
          <p:cNvSpPr txBox="1"/>
          <p:nvPr/>
        </p:nvSpPr>
        <p:spPr>
          <a:xfrm>
            <a:off x="1584638" y="1248027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さんかくけい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42" name="Google Shape;124;p26">
            <a:extLst>
              <a:ext uri="{FF2B5EF4-FFF2-40B4-BE49-F238E27FC236}">
                <a16:creationId xmlns:a16="http://schemas.microsoft.com/office/drawing/2014/main" id="{FDD2B845-D927-4150-9638-A32F45D6F586}"/>
              </a:ext>
            </a:extLst>
          </p:cNvPr>
          <p:cNvSpPr txBox="1"/>
          <p:nvPr/>
        </p:nvSpPr>
        <p:spPr>
          <a:xfrm>
            <a:off x="2360854" y="1248027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かず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43" name="Google Shape;124;p26">
            <a:extLst>
              <a:ext uri="{FF2B5EF4-FFF2-40B4-BE49-F238E27FC236}">
                <a16:creationId xmlns:a16="http://schemas.microsoft.com/office/drawing/2014/main" id="{B971044B-50F9-4ACA-9B62-7AB7A4AAE950}"/>
              </a:ext>
            </a:extLst>
          </p:cNvPr>
          <p:cNvSpPr txBox="1"/>
          <p:nvPr/>
        </p:nvSpPr>
        <p:spPr>
          <a:xfrm>
            <a:off x="2949413" y="1248027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きそくせい</a:t>
            </a:r>
            <a:endParaRPr lang="ja" altLang="en-US" sz="900" b="1" dirty="0">
              <a:solidFill>
                <a:schemeClr val="bg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44" name="Google Shape;124;p26">
            <a:extLst>
              <a:ext uri="{FF2B5EF4-FFF2-40B4-BE49-F238E27FC236}">
                <a16:creationId xmlns:a16="http://schemas.microsoft.com/office/drawing/2014/main" id="{DDAF8B7D-E04C-45EB-9FC4-6D8C60B8F7A2}"/>
              </a:ext>
            </a:extLst>
          </p:cNvPr>
          <p:cNvSpPr txBox="1"/>
          <p:nvPr/>
        </p:nvSpPr>
        <p:spPr>
          <a:xfrm>
            <a:off x="2147608" y="1606281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けいさん</a:t>
            </a:r>
            <a:endParaRPr lang="ja" altLang="en-US" sz="900" b="1" dirty="0">
              <a:solidFill>
                <a:schemeClr val="bg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5" name="Google Shape;1045;p87">
            <a:extLst>
              <a:ext uri="{FF2B5EF4-FFF2-40B4-BE49-F238E27FC236}">
                <a16:creationId xmlns:a16="http://schemas.microsoft.com/office/drawing/2014/main" id="{E792CBCC-9CF5-4A4E-B681-8D8ADA532D79}"/>
              </a:ext>
            </a:extLst>
          </p:cNvPr>
          <p:cNvSpPr txBox="1"/>
          <p:nvPr/>
        </p:nvSpPr>
        <p:spPr>
          <a:xfrm>
            <a:off x="927721" y="208911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  <a:sym typeface="Lato"/>
              </a:rPr>
              <a:t>がい</a:t>
            </a: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かく</a:t>
            </a:r>
            <a:endParaRPr lang="ja" altLang="en-US" b="1">
              <a:solidFill>
                <a:schemeClr val="dk1"/>
              </a:solidFill>
              <a:ea typeface="Lato"/>
            </a:endParaRPr>
          </a:p>
        </p:txBody>
      </p:sp>
      <p:sp>
        <p:nvSpPr>
          <p:cNvPr id="8" name="Google Shape;1045;p87">
            <a:extLst>
              <a:ext uri="{FF2B5EF4-FFF2-40B4-BE49-F238E27FC236}">
                <a16:creationId xmlns:a16="http://schemas.microsoft.com/office/drawing/2014/main" id="{0B65B966-8BC6-4948-9D13-8EF8DB93E0E2}"/>
              </a:ext>
            </a:extLst>
          </p:cNvPr>
          <p:cNvSpPr txBox="1"/>
          <p:nvPr/>
        </p:nvSpPr>
        <p:spPr>
          <a:xfrm>
            <a:off x="1993952" y="20891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ごうけい</a:t>
            </a:r>
          </a:p>
        </p:txBody>
      </p:sp>
      <p:sp>
        <p:nvSpPr>
          <p:cNvPr id="10" name="Google Shape;1045;p87">
            <a:extLst>
              <a:ext uri="{FF2B5EF4-FFF2-40B4-BE49-F238E27FC236}">
                <a16:creationId xmlns:a16="http://schemas.microsoft.com/office/drawing/2014/main" id="{3B3DD18B-48EA-4333-983D-40AD075AE545}"/>
              </a:ext>
            </a:extLst>
          </p:cNvPr>
          <p:cNvSpPr txBox="1"/>
          <p:nvPr/>
        </p:nvSpPr>
        <p:spPr>
          <a:xfrm>
            <a:off x="4049645" y="208910"/>
            <a:ext cx="640845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ど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2" name="Google Shape;1045;p87">
            <a:extLst>
              <a:ext uri="{FF2B5EF4-FFF2-40B4-BE49-F238E27FC236}">
                <a16:creationId xmlns:a16="http://schemas.microsoft.com/office/drawing/2014/main" id="{C81270B8-3354-4A5D-9585-FBD0E7D35BA5}"/>
              </a:ext>
            </a:extLst>
          </p:cNvPr>
          <p:cNvSpPr txBox="1"/>
          <p:nvPr/>
        </p:nvSpPr>
        <p:spPr>
          <a:xfrm>
            <a:off x="6412413" y="208910"/>
            <a:ext cx="1331762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しょうめい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717037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5182" y="1338449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331353" y="1015418"/>
            <a:ext cx="2644021" cy="1890647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ja" sz="1500" b="1" err="1">
                <a:solidFill>
                  <a:schemeClr val="dk2"/>
                </a:solidFill>
              </a:rPr>
              <a:t>お！よくわかったね</a:t>
            </a:r>
            <a:r>
              <a:rPr lang="en-US" altLang="ja" sz="1500" b="1">
                <a:solidFill>
                  <a:schemeClr val="dk2"/>
                </a:solidFill>
              </a:rPr>
              <a:t>。</a:t>
            </a:r>
            <a:endParaRPr lang="ja-JP" altLang="en-US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" sz="1500" b="1" err="1">
                <a:solidFill>
                  <a:schemeClr val="dk2"/>
                </a:solidFill>
              </a:rPr>
              <a:t>ってことで、</a:t>
            </a:r>
            <a:r>
              <a:rPr lang="en-US" altLang="ja" sz="1500" b="1" err="1">
                <a:solidFill>
                  <a:schemeClr val="accent5"/>
                </a:solidFill>
              </a:rPr>
              <a:t>内角の角度の合計</a:t>
            </a:r>
            <a:r>
              <a:rPr lang="en-US" altLang="ja" sz="1500" b="1" err="1">
                <a:solidFill>
                  <a:schemeClr val="dk2"/>
                </a:solidFill>
              </a:rPr>
              <a:t>は</a:t>
            </a:r>
            <a:r>
              <a:rPr lang="ja" altLang="en-US" sz="1500" b="1">
                <a:solidFill>
                  <a:schemeClr val="bg2"/>
                </a:solidFill>
              </a:rPr>
              <a:t>「</a:t>
            </a:r>
            <a:r>
              <a:rPr lang="en-US" altLang="ja" sz="1500" b="1">
                <a:solidFill>
                  <a:schemeClr val="bg2"/>
                </a:solidFill>
              </a:rPr>
              <a:t>180×</a:t>
            </a:r>
            <a:r>
              <a:rPr lang="ja" altLang="en-US" sz="1500" b="1">
                <a:solidFill>
                  <a:schemeClr val="bg2"/>
                </a:solidFill>
              </a:rPr>
              <a:t>三角形の数」だから、「</a:t>
            </a:r>
            <a:r>
              <a:rPr lang="en-US" altLang="ja" sz="1500" b="1">
                <a:solidFill>
                  <a:schemeClr val="accent5"/>
                </a:solidFill>
              </a:rPr>
              <a:t>180×(</a:t>
            </a:r>
            <a:r>
              <a:rPr lang="ja" altLang="en-US" sz="1500" b="1">
                <a:solidFill>
                  <a:schemeClr val="accent5"/>
                </a:solidFill>
              </a:rPr>
              <a:t>角の数</a:t>
            </a:r>
            <a:r>
              <a:rPr lang="en-US" altLang="ja" sz="1500" b="1">
                <a:solidFill>
                  <a:schemeClr val="accent5"/>
                </a:solidFill>
              </a:rPr>
              <a:t>-2)</a:t>
            </a:r>
            <a:r>
              <a:rPr lang="ja" altLang="en-US" sz="1500" b="1">
                <a:solidFill>
                  <a:schemeClr val="bg2"/>
                </a:solidFill>
              </a:rPr>
              <a:t>」になるよね。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884" y="3256233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332748" y="3075836"/>
            <a:ext cx="2638586" cy="1895643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ということは、</a:t>
            </a:r>
            <a:r>
              <a:rPr lang="ja" altLang="en-US" sz="1500" b="1">
                <a:solidFill>
                  <a:schemeClr val="accent5"/>
                </a:solidFill>
              </a:rPr>
              <a:t>外角の角度の合計は、「180×角の数-180×(角の数-2)」</a:t>
            </a:r>
            <a:r>
              <a:rPr lang="ja" altLang="en-US" sz="1500" b="1">
                <a:solidFill>
                  <a:schemeClr val="dk2"/>
                </a:solidFill>
              </a:rPr>
              <a:t>ってことになるね。</a:t>
            </a: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B4BF67AF-07DB-400E-A700-FAA6ECBBBCC5}"/>
              </a:ext>
            </a:extLst>
          </p:cNvPr>
          <p:cNvSpPr txBox="1">
            <a:spLocks/>
          </p:cNvSpPr>
          <p:nvPr/>
        </p:nvSpPr>
        <p:spPr>
          <a:xfrm>
            <a:off x="566458" y="296384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algn="ctr"/>
            <a:r>
              <a:rPr lang="ja-JP" altLang="en-US" sz="2800"/>
              <a:t>外角の合計が３６０度になることの証明</a:t>
            </a:r>
            <a:r>
              <a:rPr lang="ja-JP" altLang="en-US"/>
              <a:t>（７）</a:t>
            </a:r>
            <a:endParaRPr lang="ja-JP"/>
          </a:p>
        </p:txBody>
      </p:sp>
      <p:pic>
        <p:nvPicPr>
          <p:cNvPr id="13" name="図 13" descr="図形, 多角形&#10;&#10;説明は自動で生成されたものです">
            <a:extLst>
              <a:ext uri="{FF2B5EF4-FFF2-40B4-BE49-F238E27FC236}">
                <a16:creationId xmlns:a16="http://schemas.microsoft.com/office/drawing/2014/main" id="{AB086737-7BB6-458A-A027-97F6BF95AD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0741" y="2416219"/>
            <a:ext cx="2355676" cy="2182138"/>
          </a:xfrm>
          <a:prstGeom prst="rect">
            <a:avLst/>
          </a:prstGeom>
        </p:spPr>
      </p:pic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EEA81FCB-5329-414B-8F42-1067767708ED}"/>
              </a:ext>
            </a:extLst>
          </p:cNvPr>
          <p:cNvCxnSpPr/>
          <p:nvPr/>
        </p:nvCxnSpPr>
        <p:spPr>
          <a:xfrm flipV="1">
            <a:off x="6863566" y="4196992"/>
            <a:ext cx="1409177" cy="0"/>
          </a:xfrm>
          <a:prstGeom prst="straightConnector1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弦 16">
            <a:extLst>
              <a:ext uri="{FF2B5EF4-FFF2-40B4-BE49-F238E27FC236}">
                <a16:creationId xmlns:a16="http://schemas.microsoft.com/office/drawing/2014/main" id="{E5480D90-37B2-4E9D-87AC-26C6B36842EB}"/>
              </a:ext>
            </a:extLst>
          </p:cNvPr>
          <p:cNvSpPr/>
          <p:nvPr/>
        </p:nvSpPr>
        <p:spPr>
          <a:xfrm rot="6840000">
            <a:off x="6604256" y="3916688"/>
            <a:ext cx="422754" cy="407095"/>
          </a:xfrm>
          <a:prstGeom prst="chord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1" name="弦 20">
            <a:extLst>
              <a:ext uri="{FF2B5EF4-FFF2-40B4-BE49-F238E27FC236}">
                <a16:creationId xmlns:a16="http://schemas.microsoft.com/office/drawing/2014/main" id="{AE30E780-DCFA-468E-A291-BD426BBA1CF8}"/>
              </a:ext>
            </a:extLst>
          </p:cNvPr>
          <p:cNvSpPr/>
          <p:nvPr/>
        </p:nvSpPr>
        <p:spPr>
          <a:xfrm rot="21060000">
            <a:off x="5750920" y="2585797"/>
            <a:ext cx="422754" cy="407095"/>
          </a:xfrm>
          <a:prstGeom prst="chord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3" name="弦 22">
            <a:extLst>
              <a:ext uri="{FF2B5EF4-FFF2-40B4-BE49-F238E27FC236}">
                <a16:creationId xmlns:a16="http://schemas.microsoft.com/office/drawing/2014/main" id="{15AA2C42-F0C0-41EE-91F8-AB1F4AD7D6F8}"/>
              </a:ext>
            </a:extLst>
          </p:cNvPr>
          <p:cNvSpPr/>
          <p:nvPr/>
        </p:nvSpPr>
        <p:spPr>
          <a:xfrm rot="14160000">
            <a:off x="5015015" y="4010632"/>
            <a:ext cx="422754" cy="407095"/>
          </a:xfrm>
          <a:prstGeom prst="chord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6F469430-EB15-44C8-9FD4-0CCBE8F94D95}"/>
              </a:ext>
            </a:extLst>
          </p:cNvPr>
          <p:cNvCxnSpPr/>
          <p:nvPr/>
        </p:nvCxnSpPr>
        <p:spPr>
          <a:xfrm flipV="1">
            <a:off x="4694830" y="4212893"/>
            <a:ext cx="435022" cy="622679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AF79B8A-6F92-45F2-B460-7C599B2BD2AF}"/>
              </a:ext>
            </a:extLst>
          </p:cNvPr>
          <p:cNvSpPr txBox="1"/>
          <p:nvPr/>
        </p:nvSpPr>
        <p:spPr>
          <a:xfrm>
            <a:off x="6814924" y="2230131"/>
            <a:ext cx="2094931" cy="134504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>
                <a:solidFill>
                  <a:schemeClr val="bg2"/>
                </a:solidFill>
              </a:rPr>
              <a:t>この式にあてはめると、</a:t>
            </a:r>
            <a:r>
              <a:rPr lang="ja-JP" altLang="en-US" b="1">
                <a:solidFill>
                  <a:schemeClr val="accent5"/>
                </a:solidFill>
              </a:rPr>
              <a:t>三</a:t>
            </a:r>
            <a:r>
              <a:rPr lang="ja-JP" altLang="en-US" b="1">
                <a:solidFill>
                  <a:schemeClr val="bg2"/>
                </a:solidFill>
              </a:rPr>
              <a:t>角形の</a:t>
            </a:r>
            <a:endParaRPr lang="ja-JP" b="1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b="1">
                <a:solidFill>
                  <a:schemeClr val="bg2"/>
                </a:solidFill>
              </a:rPr>
              <a:t>外角の角度の合計は</a:t>
            </a:r>
          </a:p>
          <a:p>
            <a:pPr algn="l">
              <a:lnSpc>
                <a:spcPct val="150000"/>
              </a:lnSpc>
            </a:pPr>
            <a:r>
              <a:rPr lang="ja-JP" altLang="en-US" b="1">
                <a:solidFill>
                  <a:schemeClr val="bg2"/>
                </a:solidFill>
              </a:rPr>
              <a:t>180×</a:t>
            </a:r>
            <a:r>
              <a:rPr lang="ja-JP" altLang="en-US" b="1">
                <a:solidFill>
                  <a:schemeClr val="accent5"/>
                </a:solidFill>
              </a:rPr>
              <a:t>3</a:t>
            </a:r>
            <a:r>
              <a:rPr lang="ja-JP" altLang="en-US" b="1">
                <a:solidFill>
                  <a:schemeClr val="bg2"/>
                </a:solidFill>
              </a:rPr>
              <a:t>-180×(</a:t>
            </a:r>
            <a:r>
              <a:rPr lang="ja-JP" altLang="en-US" b="1">
                <a:solidFill>
                  <a:schemeClr val="accent5"/>
                </a:solidFill>
              </a:rPr>
              <a:t>3</a:t>
            </a:r>
            <a:r>
              <a:rPr lang="ja-JP" altLang="en-US" b="1">
                <a:solidFill>
                  <a:schemeClr val="bg2"/>
                </a:solidFill>
              </a:rPr>
              <a:t>-2)=360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9D73F30-80CA-4862-B6D6-D191C2B7BC16}"/>
              </a:ext>
            </a:extLst>
          </p:cNvPr>
          <p:cNvSpPr txBox="1"/>
          <p:nvPr/>
        </p:nvSpPr>
        <p:spPr>
          <a:xfrm>
            <a:off x="6625426" y="3622043"/>
            <a:ext cx="55114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accent5"/>
                </a:solidFill>
              </a:rPr>
              <a:t>外角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7C2AA09-B01C-4D82-94F1-E5CE51D10CEA}"/>
              </a:ext>
            </a:extLst>
          </p:cNvPr>
          <p:cNvSpPr txBox="1"/>
          <p:nvPr/>
        </p:nvSpPr>
        <p:spPr>
          <a:xfrm>
            <a:off x="5226531" y="2555812"/>
            <a:ext cx="55114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accent5"/>
                </a:solidFill>
              </a:rPr>
              <a:t>外角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29E2C44-7FEC-48BE-924B-C3DF7DE79620}"/>
              </a:ext>
            </a:extLst>
          </p:cNvPr>
          <p:cNvSpPr txBox="1"/>
          <p:nvPr/>
        </p:nvSpPr>
        <p:spPr>
          <a:xfrm>
            <a:off x="5064464" y="4602975"/>
            <a:ext cx="55114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accent5"/>
                </a:solidFill>
              </a:rPr>
              <a:t>外角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7A2C95D-0388-4E34-BA55-0A3F8D43810D}"/>
              </a:ext>
            </a:extLst>
          </p:cNvPr>
          <p:cNvSpPr txBox="1"/>
          <p:nvPr/>
        </p:nvSpPr>
        <p:spPr>
          <a:xfrm>
            <a:off x="4172803" y="1012492"/>
            <a:ext cx="4909782" cy="12772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>
                <a:solidFill>
                  <a:schemeClr val="bg2"/>
                </a:solidFill>
              </a:rPr>
              <a:t>外角の角度の合計=</a:t>
            </a:r>
            <a:r>
              <a:rPr lang="ja-JP" altLang="en-US" b="1">
                <a:solidFill>
                  <a:schemeClr val="accent3"/>
                </a:solidFill>
              </a:rPr>
              <a:t>外角と内角の合計</a:t>
            </a:r>
            <a:r>
              <a:rPr lang="ja-JP" altLang="en-US" b="1"/>
              <a:t>-</a:t>
            </a:r>
            <a:r>
              <a:rPr lang="ja-JP" altLang="en-US" b="1">
                <a:solidFill>
                  <a:schemeClr val="accent4"/>
                </a:solidFill>
              </a:rPr>
              <a:t>内角の角度の合計</a:t>
            </a:r>
            <a:endParaRPr lang="ja-JP" b="1" dirty="0">
              <a:solidFill>
                <a:schemeClr val="accent4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b="1">
                <a:solidFill>
                  <a:schemeClr val="bg2"/>
                </a:solidFill>
              </a:rPr>
              <a:t>だから、</a:t>
            </a:r>
          </a:p>
          <a:p>
            <a:pPr>
              <a:lnSpc>
                <a:spcPct val="150000"/>
              </a:lnSpc>
            </a:pPr>
            <a:r>
              <a:rPr lang="ja-JP" b="1" u="sng">
                <a:solidFill>
                  <a:schemeClr val="bg2"/>
                </a:solidFill>
              </a:rPr>
              <a:t>外角の角度の合計=</a:t>
            </a:r>
            <a:r>
              <a:rPr lang="en-US" altLang="ja-JP" b="1" u="sng" dirty="0">
                <a:solidFill>
                  <a:schemeClr val="accent3"/>
                </a:solidFill>
              </a:rPr>
              <a:t>180×</a:t>
            </a:r>
            <a:r>
              <a:rPr lang="ja" altLang="en-US" b="1" u="sng">
                <a:solidFill>
                  <a:schemeClr val="accent3"/>
                </a:solidFill>
              </a:rPr>
              <a:t>角の数</a:t>
            </a:r>
            <a:r>
              <a:rPr lang="ja-JP" b="1" u="sng" dirty="0"/>
              <a:t>-</a:t>
            </a:r>
            <a:r>
              <a:rPr lang="en-US" altLang="ja-JP" b="1" u="sng" dirty="0">
                <a:solidFill>
                  <a:schemeClr val="accent4"/>
                </a:solidFill>
              </a:rPr>
              <a:t>180×(</a:t>
            </a:r>
            <a:r>
              <a:rPr lang="ja" altLang="en-US" b="1" u="sng">
                <a:solidFill>
                  <a:schemeClr val="accent4"/>
                </a:solidFill>
              </a:rPr>
              <a:t>角の数</a:t>
            </a:r>
            <a:r>
              <a:rPr lang="en-US" altLang="ja-JP" b="1" u="sng" dirty="0">
                <a:solidFill>
                  <a:schemeClr val="accent4"/>
                </a:solidFill>
              </a:rPr>
              <a:t>-2)</a:t>
            </a:r>
            <a:endParaRPr lang="ja-JP" b="1" u="sng">
              <a:solidFill>
                <a:schemeClr val="accent4"/>
              </a:solidFill>
            </a:endParaRPr>
          </a:p>
          <a:p>
            <a:endParaRPr lang="ja-JP" altLang="en-US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7CB3536-F12E-4AC7-AC27-5182306DAE82}"/>
              </a:ext>
            </a:extLst>
          </p:cNvPr>
          <p:cNvSpPr txBox="1"/>
          <p:nvPr/>
        </p:nvSpPr>
        <p:spPr>
          <a:xfrm>
            <a:off x="6080569" y="3864736"/>
            <a:ext cx="55114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accent5"/>
                </a:solidFill>
              </a:rPr>
              <a:t>内角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D011EE5-01F6-4166-8DE4-6CAAFA499B31}"/>
              </a:ext>
            </a:extLst>
          </p:cNvPr>
          <p:cNvSpPr txBox="1"/>
          <p:nvPr/>
        </p:nvSpPr>
        <p:spPr>
          <a:xfrm>
            <a:off x="5739374" y="3233526"/>
            <a:ext cx="55114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accent5"/>
                </a:solidFill>
              </a:rPr>
              <a:t>内角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C7399CF-73DB-40DF-8AD9-211AA9DA1206}"/>
              </a:ext>
            </a:extLst>
          </p:cNvPr>
          <p:cNvSpPr txBox="1"/>
          <p:nvPr/>
        </p:nvSpPr>
        <p:spPr>
          <a:xfrm>
            <a:off x="5415239" y="3881795"/>
            <a:ext cx="55114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accent5"/>
                </a:solidFill>
              </a:rPr>
              <a:t>内角</a:t>
            </a:r>
          </a:p>
        </p:txBody>
      </p: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0F711F8B-010E-4954-BC2D-524143F48546}"/>
              </a:ext>
            </a:extLst>
          </p:cNvPr>
          <p:cNvCxnSpPr>
            <a:cxnSpLocks/>
          </p:cNvCxnSpPr>
          <p:nvPr/>
        </p:nvCxnSpPr>
        <p:spPr>
          <a:xfrm>
            <a:off x="5645074" y="2100200"/>
            <a:ext cx="358255" cy="605618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Google Shape;124;p26">
            <a:extLst>
              <a:ext uri="{FF2B5EF4-FFF2-40B4-BE49-F238E27FC236}">
                <a16:creationId xmlns:a16="http://schemas.microsoft.com/office/drawing/2014/main" id="{54969456-FE35-44AD-B16D-D429A9969C31}"/>
              </a:ext>
            </a:extLst>
          </p:cNvPr>
          <p:cNvSpPr txBox="1"/>
          <p:nvPr/>
        </p:nvSpPr>
        <p:spPr>
          <a:xfrm>
            <a:off x="2437624" y="1341857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ないかく</a:t>
            </a:r>
          </a:p>
          <a:p>
            <a:endParaRPr lang="ja" altLang="en-US" sz="900" b="1">
              <a:solidFill>
                <a:srgbClr val="AF4345"/>
              </a:solidFill>
              <a:ea typeface="Lato"/>
            </a:endParaRPr>
          </a:p>
        </p:txBody>
      </p:sp>
      <p:sp>
        <p:nvSpPr>
          <p:cNvPr id="5" name="Google Shape;124;p26">
            <a:extLst>
              <a:ext uri="{FF2B5EF4-FFF2-40B4-BE49-F238E27FC236}">
                <a16:creationId xmlns:a16="http://schemas.microsoft.com/office/drawing/2014/main" id="{7FEE2E5C-7AB4-48F1-98B7-830B88EB780E}"/>
              </a:ext>
            </a:extLst>
          </p:cNvPr>
          <p:cNvSpPr txBox="1"/>
          <p:nvPr/>
        </p:nvSpPr>
        <p:spPr>
          <a:xfrm>
            <a:off x="3085893" y="1333327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かくど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BF261640-71B4-4261-87B2-2205C7C9E39E}"/>
              </a:ext>
            </a:extLst>
          </p:cNvPr>
          <p:cNvSpPr txBox="1"/>
          <p:nvPr/>
        </p:nvSpPr>
        <p:spPr>
          <a:xfrm>
            <a:off x="1328744" y="1648930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ごうけい</a:t>
            </a:r>
          </a:p>
        </p:txBody>
      </p:sp>
      <p:sp>
        <p:nvSpPr>
          <p:cNvPr id="8" name="Google Shape;124;p26">
            <a:extLst>
              <a:ext uri="{FF2B5EF4-FFF2-40B4-BE49-F238E27FC236}">
                <a16:creationId xmlns:a16="http://schemas.microsoft.com/office/drawing/2014/main" id="{10219DF3-6CCE-479C-8435-91AE1D8751FE}"/>
              </a:ext>
            </a:extLst>
          </p:cNvPr>
          <p:cNvSpPr txBox="1"/>
          <p:nvPr/>
        </p:nvSpPr>
        <p:spPr>
          <a:xfrm>
            <a:off x="2434728" y="1677577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さんかくけい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6FF6EA29-4C6D-4854-B14C-7AB834331529}"/>
              </a:ext>
            </a:extLst>
          </p:cNvPr>
          <p:cNvSpPr txBox="1"/>
          <p:nvPr/>
        </p:nvSpPr>
        <p:spPr>
          <a:xfrm>
            <a:off x="3253594" y="1669047"/>
            <a:ext cx="586580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かず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2" name="Google Shape;124;p26">
            <a:extLst>
              <a:ext uri="{FF2B5EF4-FFF2-40B4-BE49-F238E27FC236}">
                <a16:creationId xmlns:a16="http://schemas.microsoft.com/office/drawing/2014/main" id="{65ADE893-5C10-4136-8AD2-3F43EA58B9A8}"/>
              </a:ext>
            </a:extLst>
          </p:cNvPr>
          <p:cNvSpPr txBox="1"/>
          <p:nvPr/>
        </p:nvSpPr>
        <p:spPr>
          <a:xfrm>
            <a:off x="2775922" y="2018771"/>
            <a:ext cx="961893" cy="28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かく</a:t>
            </a: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22B79E1C-606B-40E9-B9D2-340EE848A498}"/>
              </a:ext>
            </a:extLst>
          </p:cNvPr>
          <p:cNvSpPr txBox="1"/>
          <p:nvPr/>
        </p:nvSpPr>
        <p:spPr>
          <a:xfrm>
            <a:off x="3142705" y="2018771"/>
            <a:ext cx="961893" cy="28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かず</a:t>
            </a:r>
            <a:endParaRPr lang="ja" altLang="en-US" sz="900" b="1" dirty="0">
              <a:solidFill>
                <a:schemeClr val="accent5"/>
              </a:solidFill>
              <a:ea typeface="Lato"/>
            </a:endParaRPr>
          </a:p>
        </p:txBody>
      </p:sp>
      <p:sp>
        <p:nvSpPr>
          <p:cNvPr id="40" name="Google Shape;124;p26">
            <a:extLst>
              <a:ext uri="{FF2B5EF4-FFF2-40B4-BE49-F238E27FC236}">
                <a16:creationId xmlns:a16="http://schemas.microsoft.com/office/drawing/2014/main" id="{CCA2ADD0-9908-46A7-B64A-52F6A3798254}"/>
              </a:ext>
            </a:extLst>
          </p:cNvPr>
          <p:cNvSpPr txBox="1"/>
          <p:nvPr/>
        </p:nvSpPr>
        <p:spPr>
          <a:xfrm>
            <a:off x="2178831" y="3912398"/>
            <a:ext cx="961893" cy="28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かず</a:t>
            </a:r>
            <a:endParaRPr lang="ja" altLang="en-US" sz="900" b="1" dirty="0">
              <a:solidFill>
                <a:schemeClr val="accent5"/>
              </a:solidFill>
              <a:ea typeface="Lato"/>
            </a:endParaRPr>
          </a:p>
        </p:txBody>
      </p:sp>
      <p:sp>
        <p:nvSpPr>
          <p:cNvPr id="41" name="Google Shape;124;p26">
            <a:extLst>
              <a:ext uri="{FF2B5EF4-FFF2-40B4-BE49-F238E27FC236}">
                <a16:creationId xmlns:a16="http://schemas.microsoft.com/office/drawing/2014/main" id="{6AE7DC84-4FD6-4EF0-AF27-415E9ED74C89}"/>
              </a:ext>
            </a:extLst>
          </p:cNvPr>
          <p:cNvSpPr txBox="1"/>
          <p:nvPr/>
        </p:nvSpPr>
        <p:spPr>
          <a:xfrm>
            <a:off x="3256490" y="3209894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かくど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42" name="Google Shape;124;p26">
            <a:extLst>
              <a:ext uri="{FF2B5EF4-FFF2-40B4-BE49-F238E27FC236}">
                <a16:creationId xmlns:a16="http://schemas.microsoft.com/office/drawing/2014/main" id="{414DF6D5-8323-49C3-B566-0CC5ADA11C7E}"/>
              </a:ext>
            </a:extLst>
          </p:cNvPr>
          <p:cNvSpPr txBox="1"/>
          <p:nvPr/>
        </p:nvSpPr>
        <p:spPr>
          <a:xfrm>
            <a:off x="1516401" y="3559617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ごうけい</a:t>
            </a:r>
          </a:p>
        </p:txBody>
      </p:sp>
      <p:sp>
        <p:nvSpPr>
          <p:cNvPr id="43" name="Google Shape;124;p26">
            <a:extLst>
              <a:ext uri="{FF2B5EF4-FFF2-40B4-BE49-F238E27FC236}">
                <a16:creationId xmlns:a16="http://schemas.microsoft.com/office/drawing/2014/main" id="{ABE34A65-05E1-4710-9279-318BB20E2386}"/>
              </a:ext>
            </a:extLst>
          </p:cNvPr>
          <p:cNvSpPr txBox="1"/>
          <p:nvPr/>
        </p:nvSpPr>
        <p:spPr>
          <a:xfrm>
            <a:off x="2920929" y="3562674"/>
            <a:ext cx="961893" cy="28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かく</a:t>
            </a:r>
          </a:p>
        </p:txBody>
      </p:sp>
      <p:sp>
        <p:nvSpPr>
          <p:cNvPr id="44" name="Google Shape;124;p26">
            <a:extLst>
              <a:ext uri="{FF2B5EF4-FFF2-40B4-BE49-F238E27FC236}">
                <a16:creationId xmlns:a16="http://schemas.microsoft.com/office/drawing/2014/main" id="{BDBC5440-F593-42DB-9555-DF862E2B9066}"/>
              </a:ext>
            </a:extLst>
          </p:cNvPr>
          <p:cNvSpPr txBox="1"/>
          <p:nvPr/>
        </p:nvSpPr>
        <p:spPr>
          <a:xfrm>
            <a:off x="3262123" y="3562674"/>
            <a:ext cx="961893" cy="28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かず</a:t>
            </a:r>
            <a:endParaRPr lang="ja-JP">
              <a:solidFill>
                <a:schemeClr val="accent5"/>
              </a:solidFill>
            </a:endParaRPr>
          </a:p>
        </p:txBody>
      </p:sp>
      <p:sp>
        <p:nvSpPr>
          <p:cNvPr id="45" name="Google Shape;124;p26">
            <a:extLst>
              <a:ext uri="{FF2B5EF4-FFF2-40B4-BE49-F238E27FC236}">
                <a16:creationId xmlns:a16="http://schemas.microsoft.com/office/drawing/2014/main" id="{A346F905-0567-414C-A9A1-4F18C61D3CD0}"/>
              </a:ext>
            </a:extLst>
          </p:cNvPr>
          <p:cNvSpPr txBox="1"/>
          <p:nvPr/>
        </p:nvSpPr>
        <p:spPr>
          <a:xfrm>
            <a:off x="1803519" y="3912398"/>
            <a:ext cx="961893" cy="28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かく</a:t>
            </a:r>
          </a:p>
        </p:txBody>
      </p:sp>
      <p:sp>
        <p:nvSpPr>
          <p:cNvPr id="46" name="Google Shape;124;p26">
            <a:extLst>
              <a:ext uri="{FF2B5EF4-FFF2-40B4-BE49-F238E27FC236}">
                <a16:creationId xmlns:a16="http://schemas.microsoft.com/office/drawing/2014/main" id="{0E2D3116-9C2E-4B62-9067-0F74DE21ABE3}"/>
              </a:ext>
            </a:extLst>
          </p:cNvPr>
          <p:cNvSpPr txBox="1"/>
          <p:nvPr/>
        </p:nvSpPr>
        <p:spPr>
          <a:xfrm>
            <a:off x="2650870" y="3218424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がいかく</a:t>
            </a:r>
          </a:p>
          <a:p>
            <a:endParaRPr lang="ja" altLang="en-US" sz="900" b="1">
              <a:solidFill>
                <a:srgbClr val="AF4345"/>
              </a:solidFill>
              <a:ea typeface="Lato"/>
            </a:endParaRPr>
          </a:p>
        </p:txBody>
      </p:sp>
      <p:sp>
        <p:nvSpPr>
          <p:cNvPr id="47" name="Google Shape;124;p26">
            <a:extLst>
              <a:ext uri="{FF2B5EF4-FFF2-40B4-BE49-F238E27FC236}">
                <a16:creationId xmlns:a16="http://schemas.microsoft.com/office/drawing/2014/main" id="{8AC1D86D-A92D-4103-A7AE-3FD61B03D4DC}"/>
              </a:ext>
            </a:extLst>
          </p:cNvPr>
          <p:cNvSpPr txBox="1"/>
          <p:nvPr/>
        </p:nvSpPr>
        <p:spPr>
          <a:xfrm>
            <a:off x="6600191" y="3474319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がいかく</a:t>
            </a:r>
          </a:p>
          <a:p>
            <a:endParaRPr lang="ja" altLang="en-US" sz="900" b="1">
              <a:solidFill>
                <a:srgbClr val="AF4345"/>
              </a:solidFill>
              <a:ea typeface="Lato"/>
            </a:endParaRPr>
          </a:p>
        </p:txBody>
      </p:sp>
      <p:sp>
        <p:nvSpPr>
          <p:cNvPr id="48" name="Google Shape;124;p26">
            <a:extLst>
              <a:ext uri="{FF2B5EF4-FFF2-40B4-BE49-F238E27FC236}">
                <a16:creationId xmlns:a16="http://schemas.microsoft.com/office/drawing/2014/main" id="{096C05DB-9D56-4774-BAFA-E3956DDA0E75}"/>
              </a:ext>
            </a:extLst>
          </p:cNvPr>
          <p:cNvSpPr txBox="1"/>
          <p:nvPr/>
        </p:nvSpPr>
        <p:spPr>
          <a:xfrm>
            <a:off x="5209824" y="2399558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がいかく</a:t>
            </a:r>
          </a:p>
          <a:p>
            <a:endParaRPr lang="ja" altLang="en-US" sz="900" b="1">
              <a:solidFill>
                <a:srgbClr val="AF4345"/>
              </a:solidFill>
              <a:ea typeface="Lato"/>
            </a:endParaRPr>
          </a:p>
        </p:txBody>
      </p:sp>
      <p:sp>
        <p:nvSpPr>
          <p:cNvPr id="49" name="Google Shape;124;p26">
            <a:extLst>
              <a:ext uri="{FF2B5EF4-FFF2-40B4-BE49-F238E27FC236}">
                <a16:creationId xmlns:a16="http://schemas.microsoft.com/office/drawing/2014/main" id="{A004F0CA-9823-4826-A493-247454057230}"/>
              </a:ext>
            </a:extLst>
          </p:cNvPr>
          <p:cNvSpPr txBox="1"/>
          <p:nvPr/>
        </p:nvSpPr>
        <p:spPr>
          <a:xfrm>
            <a:off x="5073347" y="4421132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がいかく</a:t>
            </a:r>
          </a:p>
          <a:p>
            <a:endParaRPr lang="ja" altLang="en-US" sz="900" b="1">
              <a:solidFill>
                <a:srgbClr val="AF4345"/>
              </a:solidFill>
              <a:ea typeface="Lato"/>
            </a:endParaRPr>
          </a:p>
        </p:txBody>
      </p:sp>
      <p:sp>
        <p:nvSpPr>
          <p:cNvPr id="50" name="Google Shape;124;p26">
            <a:extLst>
              <a:ext uri="{FF2B5EF4-FFF2-40B4-BE49-F238E27FC236}">
                <a16:creationId xmlns:a16="http://schemas.microsoft.com/office/drawing/2014/main" id="{26831224-03A9-42E7-9A76-7D1AFFD796F1}"/>
              </a:ext>
            </a:extLst>
          </p:cNvPr>
          <p:cNvSpPr txBox="1"/>
          <p:nvPr/>
        </p:nvSpPr>
        <p:spPr>
          <a:xfrm>
            <a:off x="5687495" y="3064885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ないかく</a:t>
            </a:r>
          </a:p>
          <a:p>
            <a:endParaRPr lang="ja" altLang="en-US" sz="900" b="1">
              <a:solidFill>
                <a:srgbClr val="AF4345"/>
              </a:solidFill>
              <a:ea typeface="Lato"/>
            </a:endParaRPr>
          </a:p>
        </p:txBody>
      </p:sp>
      <p:sp>
        <p:nvSpPr>
          <p:cNvPr id="51" name="Google Shape;124;p26">
            <a:extLst>
              <a:ext uri="{FF2B5EF4-FFF2-40B4-BE49-F238E27FC236}">
                <a16:creationId xmlns:a16="http://schemas.microsoft.com/office/drawing/2014/main" id="{D66EC09B-D416-4998-8A29-F7960D4873F3}"/>
              </a:ext>
            </a:extLst>
          </p:cNvPr>
          <p:cNvSpPr txBox="1"/>
          <p:nvPr/>
        </p:nvSpPr>
        <p:spPr>
          <a:xfrm>
            <a:off x="5346301" y="3713153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ないかく</a:t>
            </a:r>
          </a:p>
          <a:p>
            <a:endParaRPr lang="ja" altLang="en-US" sz="900" b="1">
              <a:solidFill>
                <a:srgbClr val="AF4345"/>
              </a:solidFill>
              <a:ea typeface="Lato"/>
            </a:endParaRPr>
          </a:p>
        </p:txBody>
      </p:sp>
      <p:sp>
        <p:nvSpPr>
          <p:cNvPr id="52" name="Google Shape;124;p26">
            <a:extLst>
              <a:ext uri="{FF2B5EF4-FFF2-40B4-BE49-F238E27FC236}">
                <a16:creationId xmlns:a16="http://schemas.microsoft.com/office/drawing/2014/main" id="{E0067E6D-A095-43FF-9E09-318FCF596247}"/>
              </a:ext>
            </a:extLst>
          </p:cNvPr>
          <p:cNvSpPr txBox="1"/>
          <p:nvPr/>
        </p:nvSpPr>
        <p:spPr>
          <a:xfrm>
            <a:off x="6037219" y="3704623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ないかく</a:t>
            </a:r>
          </a:p>
          <a:p>
            <a:endParaRPr lang="ja" altLang="en-US" sz="900" b="1">
              <a:solidFill>
                <a:srgbClr val="AF4345"/>
              </a:solidFill>
              <a:ea typeface="Lato"/>
            </a:endParaRPr>
          </a:p>
        </p:txBody>
      </p:sp>
      <p:sp>
        <p:nvSpPr>
          <p:cNvPr id="53" name="Google Shape;124;p26">
            <a:extLst>
              <a:ext uri="{FF2B5EF4-FFF2-40B4-BE49-F238E27FC236}">
                <a16:creationId xmlns:a16="http://schemas.microsoft.com/office/drawing/2014/main" id="{E5A77696-4317-461B-B2B8-A0628A7CF252}"/>
              </a:ext>
            </a:extLst>
          </p:cNvPr>
          <p:cNvSpPr txBox="1"/>
          <p:nvPr/>
        </p:nvSpPr>
        <p:spPr>
          <a:xfrm>
            <a:off x="6750832" y="2462323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accent5"/>
                </a:solidFill>
                <a:ea typeface="Lato"/>
              </a:rPr>
              <a:t>さん</a:t>
            </a:r>
            <a:r>
              <a:rPr lang="ja" altLang="en-US" sz="900" b="1">
                <a:solidFill>
                  <a:schemeClr val="dk2"/>
                </a:solidFill>
                <a:ea typeface="Lato"/>
              </a:rPr>
              <a:t>かくけい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54" name="Google Shape;124;p26">
            <a:extLst>
              <a:ext uri="{FF2B5EF4-FFF2-40B4-BE49-F238E27FC236}">
                <a16:creationId xmlns:a16="http://schemas.microsoft.com/office/drawing/2014/main" id="{083629F8-34C6-48B2-AAAB-E7EF755B1E19}"/>
              </a:ext>
            </a:extLst>
          </p:cNvPr>
          <p:cNvSpPr txBox="1"/>
          <p:nvPr/>
        </p:nvSpPr>
        <p:spPr>
          <a:xfrm>
            <a:off x="6787848" y="2774872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がいかく</a:t>
            </a:r>
          </a:p>
          <a:p>
            <a:endParaRPr lang="ja" altLang="en-US" sz="900" b="1">
              <a:solidFill>
                <a:srgbClr val="AF4345"/>
              </a:solidFill>
              <a:ea typeface="Lato"/>
            </a:endParaRPr>
          </a:p>
        </p:txBody>
      </p:sp>
      <p:sp>
        <p:nvSpPr>
          <p:cNvPr id="55" name="Google Shape;124;p26">
            <a:extLst>
              <a:ext uri="{FF2B5EF4-FFF2-40B4-BE49-F238E27FC236}">
                <a16:creationId xmlns:a16="http://schemas.microsoft.com/office/drawing/2014/main" id="{F00BC0AE-2643-432A-A88E-DA4377512E45}"/>
              </a:ext>
            </a:extLst>
          </p:cNvPr>
          <p:cNvSpPr txBox="1"/>
          <p:nvPr/>
        </p:nvSpPr>
        <p:spPr>
          <a:xfrm>
            <a:off x="7350819" y="2757812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かくど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56" name="Google Shape;124;p26">
            <a:extLst>
              <a:ext uri="{FF2B5EF4-FFF2-40B4-BE49-F238E27FC236}">
                <a16:creationId xmlns:a16="http://schemas.microsoft.com/office/drawing/2014/main" id="{C06016B9-DE0F-4506-B60A-39EBDAE35B71}"/>
              </a:ext>
            </a:extLst>
          </p:cNvPr>
          <p:cNvSpPr txBox="1"/>
          <p:nvPr/>
        </p:nvSpPr>
        <p:spPr>
          <a:xfrm>
            <a:off x="7828491" y="2757811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ごうけい</a:t>
            </a:r>
          </a:p>
        </p:txBody>
      </p:sp>
      <p:sp>
        <p:nvSpPr>
          <p:cNvPr id="57" name="Google Shape;124;p26">
            <a:extLst>
              <a:ext uri="{FF2B5EF4-FFF2-40B4-BE49-F238E27FC236}">
                <a16:creationId xmlns:a16="http://schemas.microsoft.com/office/drawing/2014/main" id="{D2AA4175-E749-4FE6-9E5D-8B47D01F06F7}"/>
              </a:ext>
            </a:extLst>
          </p:cNvPr>
          <p:cNvSpPr txBox="1"/>
          <p:nvPr/>
        </p:nvSpPr>
        <p:spPr>
          <a:xfrm>
            <a:off x="4169184" y="915364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がいかく</a:t>
            </a:r>
          </a:p>
          <a:p>
            <a:endParaRPr lang="ja" altLang="en-US" sz="900" b="1">
              <a:solidFill>
                <a:srgbClr val="AF4345"/>
              </a:solidFill>
              <a:ea typeface="Lato"/>
            </a:endParaRPr>
          </a:p>
        </p:txBody>
      </p:sp>
      <p:sp>
        <p:nvSpPr>
          <p:cNvPr id="58" name="Google Shape;124;p26">
            <a:extLst>
              <a:ext uri="{FF2B5EF4-FFF2-40B4-BE49-F238E27FC236}">
                <a16:creationId xmlns:a16="http://schemas.microsoft.com/office/drawing/2014/main" id="{CF0AAF9D-0B58-4AA7-8A1D-C3A3E3A0928B}"/>
              </a:ext>
            </a:extLst>
          </p:cNvPr>
          <p:cNvSpPr txBox="1"/>
          <p:nvPr/>
        </p:nvSpPr>
        <p:spPr>
          <a:xfrm>
            <a:off x="4723625" y="915364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かくど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59" name="Google Shape;124;p26">
            <a:extLst>
              <a:ext uri="{FF2B5EF4-FFF2-40B4-BE49-F238E27FC236}">
                <a16:creationId xmlns:a16="http://schemas.microsoft.com/office/drawing/2014/main" id="{5B4BDD08-DF3C-427A-89EA-869628108B07}"/>
              </a:ext>
            </a:extLst>
          </p:cNvPr>
          <p:cNvSpPr txBox="1"/>
          <p:nvPr/>
        </p:nvSpPr>
        <p:spPr>
          <a:xfrm>
            <a:off x="5201297" y="915363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ごうけい</a:t>
            </a:r>
          </a:p>
        </p:txBody>
      </p:sp>
      <p:sp>
        <p:nvSpPr>
          <p:cNvPr id="60" name="Google Shape;124;p26">
            <a:extLst>
              <a:ext uri="{FF2B5EF4-FFF2-40B4-BE49-F238E27FC236}">
                <a16:creationId xmlns:a16="http://schemas.microsoft.com/office/drawing/2014/main" id="{A6B27A99-8956-44FF-8532-D779AD70D2FD}"/>
              </a:ext>
            </a:extLst>
          </p:cNvPr>
          <p:cNvSpPr txBox="1"/>
          <p:nvPr/>
        </p:nvSpPr>
        <p:spPr>
          <a:xfrm>
            <a:off x="4169184" y="1555103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がいかく</a:t>
            </a:r>
          </a:p>
          <a:p>
            <a:endParaRPr lang="ja" altLang="en-US" sz="900" b="1">
              <a:solidFill>
                <a:srgbClr val="AF4345"/>
              </a:solidFill>
              <a:ea typeface="Lato"/>
            </a:endParaRPr>
          </a:p>
        </p:txBody>
      </p:sp>
      <p:sp>
        <p:nvSpPr>
          <p:cNvPr id="61" name="Google Shape;124;p26">
            <a:extLst>
              <a:ext uri="{FF2B5EF4-FFF2-40B4-BE49-F238E27FC236}">
                <a16:creationId xmlns:a16="http://schemas.microsoft.com/office/drawing/2014/main" id="{6165A878-D50A-4141-830D-15260A76024A}"/>
              </a:ext>
            </a:extLst>
          </p:cNvPr>
          <p:cNvSpPr txBox="1"/>
          <p:nvPr/>
        </p:nvSpPr>
        <p:spPr>
          <a:xfrm>
            <a:off x="4740684" y="1555103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かくど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62" name="Google Shape;124;p26">
            <a:extLst>
              <a:ext uri="{FF2B5EF4-FFF2-40B4-BE49-F238E27FC236}">
                <a16:creationId xmlns:a16="http://schemas.microsoft.com/office/drawing/2014/main" id="{73C6AF58-3A2D-42BD-A784-9CC2A372A2D8}"/>
              </a:ext>
            </a:extLst>
          </p:cNvPr>
          <p:cNvSpPr txBox="1"/>
          <p:nvPr/>
        </p:nvSpPr>
        <p:spPr>
          <a:xfrm>
            <a:off x="5209827" y="1555102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ごうけい</a:t>
            </a:r>
          </a:p>
        </p:txBody>
      </p:sp>
      <p:sp>
        <p:nvSpPr>
          <p:cNvPr id="63" name="Google Shape;124;p26">
            <a:extLst>
              <a:ext uri="{FF2B5EF4-FFF2-40B4-BE49-F238E27FC236}">
                <a16:creationId xmlns:a16="http://schemas.microsoft.com/office/drawing/2014/main" id="{1322C564-92ED-4480-A4F0-CFC28C393C20}"/>
              </a:ext>
            </a:extLst>
          </p:cNvPr>
          <p:cNvSpPr txBox="1"/>
          <p:nvPr/>
        </p:nvSpPr>
        <p:spPr>
          <a:xfrm>
            <a:off x="5661907" y="923894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がいかく</a:t>
            </a:r>
          </a:p>
          <a:p>
            <a:endParaRPr lang="ja" altLang="en-US" sz="900" b="1">
              <a:solidFill>
                <a:srgbClr val="AF4345"/>
              </a:solidFill>
              <a:ea typeface="Lato"/>
            </a:endParaRPr>
          </a:p>
        </p:txBody>
      </p:sp>
      <p:sp>
        <p:nvSpPr>
          <p:cNvPr id="64" name="Google Shape;124;p26">
            <a:extLst>
              <a:ext uri="{FF2B5EF4-FFF2-40B4-BE49-F238E27FC236}">
                <a16:creationId xmlns:a16="http://schemas.microsoft.com/office/drawing/2014/main" id="{1937C448-C73C-48D8-B081-CB37E9515F87}"/>
              </a:ext>
            </a:extLst>
          </p:cNvPr>
          <p:cNvSpPr txBox="1"/>
          <p:nvPr/>
        </p:nvSpPr>
        <p:spPr>
          <a:xfrm>
            <a:off x="6207817" y="915364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ないかく</a:t>
            </a:r>
          </a:p>
          <a:p>
            <a:endParaRPr lang="ja" altLang="en-US" sz="900" b="1">
              <a:solidFill>
                <a:srgbClr val="AF4345"/>
              </a:solidFill>
              <a:ea typeface="Lato"/>
            </a:endParaRPr>
          </a:p>
        </p:txBody>
      </p:sp>
      <p:sp>
        <p:nvSpPr>
          <p:cNvPr id="65" name="Google Shape;124;p26">
            <a:extLst>
              <a:ext uri="{FF2B5EF4-FFF2-40B4-BE49-F238E27FC236}">
                <a16:creationId xmlns:a16="http://schemas.microsoft.com/office/drawing/2014/main" id="{BAB690AE-45A3-4DA9-8394-635C8EAEF28F}"/>
              </a:ext>
            </a:extLst>
          </p:cNvPr>
          <p:cNvSpPr txBox="1"/>
          <p:nvPr/>
        </p:nvSpPr>
        <p:spPr>
          <a:xfrm>
            <a:off x="6702548" y="923893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ごうけい</a:t>
            </a:r>
            <a:endParaRPr lang="ja" altLang="en-US" sz="900" b="1" dirty="0">
              <a:solidFill>
                <a:schemeClr val="bg2"/>
              </a:solidFill>
              <a:ea typeface="Lato"/>
            </a:endParaRPr>
          </a:p>
          <a:p>
            <a:endParaRPr lang="ja" altLang="en-US" sz="900" b="1">
              <a:solidFill>
                <a:srgbClr val="AF4345"/>
              </a:solidFill>
              <a:ea typeface="Lato"/>
            </a:endParaRPr>
          </a:p>
        </p:txBody>
      </p:sp>
      <p:sp>
        <p:nvSpPr>
          <p:cNvPr id="66" name="Google Shape;124;p26">
            <a:extLst>
              <a:ext uri="{FF2B5EF4-FFF2-40B4-BE49-F238E27FC236}">
                <a16:creationId xmlns:a16="http://schemas.microsoft.com/office/drawing/2014/main" id="{F6A5CF48-48CC-42E3-8633-4A1FBF10356E}"/>
              </a:ext>
            </a:extLst>
          </p:cNvPr>
          <p:cNvSpPr txBox="1"/>
          <p:nvPr/>
        </p:nvSpPr>
        <p:spPr>
          <a:xfrm>
            <a:off x="7171689" y="915363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ないかく</a:t>
            </a:r>
          </a:p>
          <a:p>
            <a:endParaRPr lang="ja" altLang="en-US" sz="900" b="1">
              <a:solidFill>
                <a:srgbClr val="AF4345"/>
              </a:solidFill>
              <a:ea typeface="Lato"/>
            </a:endParaRPr>
          </a:p>
        </p:txBody>
      </p:sp>
      <p:sp>
        <p:nvSpPr>
          <p:cNvPr id="67" name="Google Shape;124;p26">
            <a:extLst>
              <a:ext uri="{FF2B5EF4-FFF2-40B4-BE49-F238E27FC236}">
                <a16:creationId xmlns:a16="http://schemas.microsoft.com/office/drawing/2014/main" id="{3050F879-739C-473C-8965-55CEC28E0F95}"/>
              </a:ext>
            </a:extLst>
          </p:cNvPr>
          <p:cNvSpPr txBox="1"/>
          <p:nvPr/>
        </p:nvSpPr>
        <p:spPr>
          <a:xfrm>
            <a:off x="7692013" y="923893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かくど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68" name="Google Shape;124;p26">
            <a:extLst>
              <a:ext uri="{FF2B5EF4-FFF2-40B4-BE49-F238E27FC236}">
                <a16:creationId xmlns:a16="http://schemas.microsoft.com/office/drawing/2014/main" id="{7D1E87F8-DB68-4C44-ADBD-9B6F2BD1E07F}"/>
              </a:ext>
            </a:extLst>
          </p:cNvPr>
          <p:cNvSpPr txBox="1"/>
          <p:nvPr/>
        </p:nvSpPr>
        <p:spPr>
          <a:xfrm>
            <a:off x="8169685" y="915363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ごうけい</a:t>
            </a:r>
          </a:p>
        </p:txBody>
      </p:sp>
      <p:sp>
        <p:nvSpPr>
          <p:cNvPr id="69" name="Google Shape;124;p26">
            <a:extLst>
              <a:ext uri="{FF2B5EF4-FFF2-40B4-BE49-F238E27FC236}">
                <a16:creationId xmlns:a16="http://schemas.microsoft.com/office/drawing/2014/main" id="{8394F554-83F4-4C5C-A566-FD574EACF9FF}"/>
              </a:ext>
            </a:extLst>
          </p:cNvPr>
          <p:cNvSpPr txBox="1"/>
          <p:nvPr/>
        </p:nvSpPr>
        <p:spPr>
          <a:xfrm>
            <a:off x="6079871" y="1546573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かく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70" name="Google Shape;124;p26">
            <a:extLst>
              <a:ext uri="{FF2B5EF4-FFF2-40B4-BE49-F238E27FC236}">
                <a16:creationId xmlns:a16="http://schemas.microsoft.com/office/drawing/2014/main" id="{2A3C2599-5D74-4A0D-8A71-C6337DA7B86F}"/>
              </a:ext>
            </a:extLst>
          </p:cNvPr>
          <p:cNvSpPr txBox="1"/>
          <p:nvPr/>
        </p:nvSpPr>
        <p:spPr>
          <a:xfrm>
            <a:off x="6412535" y="1538041"/>
            <a:ext cx="637758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かず</a:t>
            </a:r>
            <a:endParaRPr lang="ja-JP">
              <a:solidFill>
                <a:schemeClr val="bg2"/>
              </a:solidFill>
            </a:endParaRPr>
          </a:p>
          <a:p>
            <a:endParaRPr lang="ja" altLang="en-US" sz="900" b="1" dirty="0">
              <a:solidFill>
                <a:schemeClr val="bg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71" name="Google Shape;124;p26">
            <a:extLst>
              <a:ext uri="{FF2B5EF4-FFF2-40B4-BE49-F238E27FC236}">
                <a16:creationId xmlns:a16="http://schemas.microsoft.com/office/drawing/2014/main" id="{190D43F7-29FD-4456-8CB2-9200D88A0A50}"/>
              </a:ext>
            </a:extLst>
          </p:cNvPr>
          <p:cNvSpPr txBox="1"/>
          <p:nvPr/>
        </p:nvSpPr>
        <p:spPr>
          <a:xfrm>
            <a:off x="7129042" y="1529511"/>
            <a:ext cx="637758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かく</a:t>
            </a:r>
            <a:endParaRPr lang="ja-JP">
              <a:solidFill>
                <a:schemeClr val="bg2"/>
              </a:solidFill>
            </a:endParaRPr>
          </a:p>
          <a:p>
            <a:endParaRPr lang="ja" altLang="en-US" sz="900" b="1" dirty="0">
              <a:solidFill>
                <a:schemeClr val="bg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72" name="Google Shape;124;p26">
            <a:extLst>
              <a:ext uri="{FF2B5EF4-FFF2-40B4-BE49-F238E27FC236}">
                <a16:creationId xmlns:a16="http://schemas.microsoft.com/office/drawing/2014/main" id="{8860D6D7-B2CD-4FA5-9F48-F0ED59315008}"/>
              </a:ext>
            </a:extLst>
          </p:cNvPr>
          <p:cNvSpPr txBox="1"/>
          <p:nvPr/>
        </p:nvSpPr>
        <p:spPr>
          <a:xfrm>
            <a:off x="7470237" y="1520981"/>
            <a:ext cx="637758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かず</a:t>
            </a:r>
            <a:endParaRPr lang="ja-JP">
              <a:solidFill>
                <a:schemeClr val="bg2"/>
              </a:solidFill>
            </a:endParaRPr>
          </a:p>
          <a:p>
            <a:endParaRPr lang="ja" altLang="en-US" sz="900" b="1" dirty="0">
              <a:solidFill>
                <a:schemeClr val="bg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73" name="Google Shape;124;p26">
            <a:extLst>
              <a:ext uri="{FF2B5EF4-FFF2-40B4-BE49-F238E27FC236}">
                <a16:creationId xmlns:a16="http://schemas.microsoft.com/office/drawing/2014/main" id="{CBC53E7A-46F7-4C43-B397-E8BE183C67C2}"/>
              </a:ext>
            </a:extLst>
          </p:cNvPr>
          <p:cNvSpPr txBox="1"/>
          <p:nvPr/>
        </p:nvSpPr>
        <p:spPr>
          <a:xfrm>
            <a:off x="7120513" y="2118070"/>
            <a:ext cx="637758" cy="2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</a:rPr>
              <a:t>しき</a:t>
            </a:r>
          </a:p>
          <a:p>
            <a:endParaRPr lang="ja" altLang="en-US" sz="900" b="1" dirty="0">
              <a:solidFill>
                <a:schemeClr val="bg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8D6720D6-EDA6-4482-B491-BAA45D82955F}"/>
              </a:ext>
            </a:extLst>
          </p:cNvPr>
          <p:cNvCxnSpPr/>
          <p:nvPr/>
        </p:nvCxnSpPr>
        <p:spPr>
          <a:xfrm flipH="1" flipV="1">
            <a:off x="6485567" y="2060295"/>
            <a:ext cx="356547" cy="3394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Google Shape;1045;p87">
            <a:extLst>
              <a:ext uri="{FF2B5EF4-FFF2-40B4-BE49-F238E27FC236}">
                <a16:creationId xmlns:a16="http://schemas.microsoft.com/office/drawing/2014/main" id="{8ECCEEE0-3DC7-448A-8EBB-E22CEF84C880}"/>
              </a:ext>
            </a:extLst>
          </p:cNvPr>
          <p:cNvSpPr txBox="1"/>
          <p:nvPr/>
        </p:nvSpPr>
        <p:spPr>
          <a:xfrm>
            <a:off x="902132" y="208911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  <a:sym typeface="Lato"/>
              </a:rPr>
              <a:t>がい</a:t>
            </a: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かく</a:t>
            </a:r>
            <a:endParaRPr lang="ja" altLang="en-US" b="1">
              <a:solidFill>
                <a:schemeClr val="dk1"/>
              </a:solidFill>
              <a:ea typeface="Lato"/>
            </a:endParaRPr>
          </a:p>
        </p:txBody>
      </p:sp>
      <p:sp>
        <p:nvSpPr>
          <p:cNvPr id="19" name="Google Shape;1045;p87">
            <a:extLst>
              <a:ext uri="{FF2B5EF4-FFF2-40B4-BE49-F238E27FC236}">
                <a16:creationId xmlns:a16="http://schemas.microsoft.com/office/drawing/2014/main" id="{E27BE8D7-AF61-435C-9F5E-F8B3B264593D}"/>
              </a:ext>
            </a:extLst>
          </p:cNvPr>
          <p:cNvSpPr txBox="1"/>
          <p:nvPr/>
        </p:nvSpPr>
        <p:spPr>
          <a:xfrm>
            <a:off x="1993952" y="20891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ごうけい</a:t>
            </a:r>
          </a:p>
        </p:txBody>
      </p:sp>
      <p:sp>
        <p:nvSpPr>
          <p:cNvPr id="20" name="Google Shape;1045;p87">
            <a:extLst>
              <a:ext uri="{FF2B5EF4-FFF2-40B4-BE49-F238E27FC236}">
                <a16:creationId xmlns:a16="http://schemas.microsoft.com/office/drawing/2014/main" id="{66966917-752C-4EF4-99A7-3915AFD9C9CA}"/>
              </a:ext>
            </a:extLst>
          </p:cNvPr>
          <p:cNvSpPr txBox="1"/>
          <p:nvPr/>
        </p:nvSpPr>
        <p:spPr>
          <a:xfrm>
            <a:off x="4083764" y="208910"/>
            <a:ext cx="640845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ど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26" name="Google Shape;1045;p87">
            <a:extLst>
              <a:ext uri="{FF2B5EF4-FFF2-40B4-BE49-F238E27FC236}">
                <a16:creationId xmlns:a16="http://schemas.microsoft.com/office/drawing/2014/main" id="{CAA7AD4D-945A-4206-806E-0A206583FB18}"/>
              </a:ext>
            </a:extLst>
          </p:cNvPr>
          <p:cNvSpPr txBox="1"/>
          <p:nvPr/>
        </p:nvSpPr>
        <p:spPr>
          <a:xfrm>
            <a:off x="6378294" y="208910"/>
            <a:ext cx="1331762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しょうめい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098776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5182" y="1338449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271645" y="1390731"/>
            <a:ext cx="1927513" cy="1293559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ja" sz="1500" b="1">
                <a:solidFill>
                  <a:schemeClr val="dk2"/>
                </a:solidFill>
              </a:rPr>
              <a:t>じゃあ、計算して右の表をうめてみようか</a:t>
            </a:r>
            <a:r>
              <a:rPr lang="en-US" altLang="ja" sz="1500" b="1" dirty="0">
                <a:solidFill>
                  <a:schemeClr val="dk2"/>
                </a:solidFill>
              </a:rPr>
              <a:t>。</a:t>
            </a:r>
            <a:endParaRPr lang="ja-JP" altLang="en-US"/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884" y="2932099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273039" y="2854060"/>
            <a:ext cx="1922079" cy="1707987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ほんとだ！どの形でも、外角の合計は360度になるね！</a:t>
            </a: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なっとくできたよ！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970455E-1C84-43BA-834B-E2DC69E2B230}"/>
              </a:ext>
            </a:extLst>
          </p:cNvPr>
          <p:cNvSpPr txBox="1"/>
          <p:nvPr/>
        </p:nvSpPr>
        <p:spPr>
          <a:xfrm>
            <a:off x="3712190" y="4074709"/>
            <a:ext cx="422739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b="1">
                <a:solidFill>
                  <a:schemeClr val="tx1"/>
                </a:solidFill>
              </a:rPr>
              <a:t>外角の</a:t>
            </a:r>
            <a:r>
              <a:rPr lang="ja-JP" altLang="en-US" b="1">
                <a:solidFill>
                  <a:schemeClr val="tx1"/>
                </a:solidFill>
              </a:rPr>
              <a:t>角度の</a:t>
            </a:r>
            <a:r>
              <a:rPr lang="ja-JP" b="1">
                <a:solidFill>
                  <a:schemeClr val="tx1"/>
                </a:solidFill>
              </a:rPr>
              <a:t>合計</a:t>
            </a:r>
            <a:r>
              <a:rPr lang="en-US" altLang="ja-JP"/>
              <a:t>=</a:t>
            </a:r>
            <a:r>
              <a:rPr lang="en-US" altLang="ja-JP" b="1">
                <a:solidFill>
                  <a:schemeClr val="accent3"/>
                </a:solidFill>
              </a:rPr>
              <a:t>180×</a:t>
            </a:r>
            <a:r>
              <a:rPr lang="ja" altLang="en-US" b="1">
                <a:solidFill>
                  <a:schemeClr val="accent3"/>
                </a:solidFill>
              </a:rPr>
              <a:t>角の数</a:t>
            </a:r>
            <a:r>
              <a:rPr lang="ja-JP"/>
              <a:t>-</a:t>
            </a:r>
            <a:r>
              <a:rPr lang="en-US" altLang="ja-JP" b="1">
                <a:solidFill>
                  <a:schemeClr val="accent4"/>
                </a:solidFill>
              </a:rPr>
              <a:t>180×(</a:t>
            </a:r>
            <a:r>
              <a:rPr lang="ja" altLang="en-US" b="1">
                <a:solidFill>
                  <a:schemeClr val="accent4"/>
                </a:solidFill>
              </a:rPr>
              <a:t>角の数</a:t>
            </a:r>
            <a:r>
              <a:rPr lang="en-US" altLang="ja-JP" b="1">
                <a:solidFill>
                  <a:schemeClr val="accent4"/>
                </a:solidFill>
              </a:rPr>
              <a:t>-2)</a:t>
            </a:r>
            <a:endParaRPr lang="en-US" altLang="ja-JP">
              <a:solidFill>
                <a:schemeClr val="accent4"/>
              </a:solidFill>
            </a:endParaRPr>
          </a:p>
          <a:p>
            <a:endParaRPr lang="ja-JP" b="1">
              <a:solidFill>
                <a:srgbClr val="AF4345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931EF08-B969-4C0E-8EDC-021BD019B1E7}"/>
              </a:ext>
            </a:extLst>
          </p:cNvPr>
          <p:cNvSpPr txBox="1"/>
          <p:nvPr/>
        </p:nvSpPr>
        <p:spPr>
          <a:xfrm>
            <a:off x="3712191" y="4441493"/>
            <a:ext cx="523391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b="1">
                <a:solidFill>
                  <a:schemeClr val="bg2"/>
                </a:solidFill>
              </a:rPr>
              <a:t>外角の角度</a:t>
            </a:r>
            <a:r>
              <a:rPr lang="en-US" altLang="ja-JP" b="1">
                <a:solidFill>
                  <a:schemeClr val="bg2"/>
                </a:solidFill>
              </a:rPr>
              <a:t>=</a:t>
            </a:r>
            <a:r>
              <a:rPr lang="en-US" altLang="ja-JP" b="1">
                <a:solidFill>
                  <a:schemeClr val="tx1"/>
                </a:solidFill>
              </a:rPr>
              <a:t>外角の角度の合計</a:t>
            </a:r>
            <a:r>
              <a:rPr lang="en-US" altLang="ja-JP" b="1">
                <a:solidFill>
                  <a:schemeClr val="bg2"/>
                </a:solidFill>
              </a:rPr>
              <a:t>÷角の数</a:t>
            </a:r>
            <a:endParaRPr lang="ja-JP" b="1">
              <a:solidFill>
                <a:schemeClr val="bg2"/>
              </a:solidFill>
            </a:endParaRPr>
          </a:p>
        </p:txBody>
      </p:sp>
      <p:sp>
        <p:nvSpPr>
          <p:cNvPr id="13" name="タイトル 1">
            <a:extLst>
              <a:ext uri="{FF2B5EF4-FFF2-40B4-BE49-F238E27FC236}">
                <a16:creationId xmlns:a16="http://schemas.microsoft.com/office/drawing/2014/main" id="{09F5430F-A9B7-4286-97FD-806809F1161D}"/>
              </a:ext>
            </a:extLst>
          </p:cNvPr>
          <p:cNvSpPr txBox="1">
            <a:spLocks/>
          </p:cNvSpPr>
          <p:nvPr/>
        </p:nvSpPr>
        <p:spPr>
          <a:xfrm>
            <a:off x="566458" y="296384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algn="ctr"/>
            <a:r>
              <a:rPr lang="ja-JP" altLang="en-US" sz="2800"/>
              <a:t>外角の合計が３６０度になることの証明</a:t>
            </a:r>
            <a:r>
              <a:rPr lang="ja-JP" altLang="en-US"/>
              <a:t>（８）</a:t>
            </a: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914B0E91-9E1E-4246-841A-5B4937991A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9305202"/>
              </p:ext>
            </p:extLst>
          </p:nvPr>
        </p:nvGraphicFramePr>
        <p:xfrm>
          <a:off x="3471650" y="1373305"/>
          <a:ext cx="5528573" cy="2418644"/>
        </p:xfrm>
        <a:graphic>
          <a:graphicData uri="http://schemas.openxmlformats.org/drawingml/2006/table">
            <a:tbl>
              <a:tblPr firstRow="1" bandRow="1">
                <a:tableStyleId>{E716A814-4B6B-4D53-AE64-6539C0FC2E98}</a:tableStyleId>
              </a:tblPr>
              <a:tblGrid>
                <a:gridCol w="946810">
                  <a:extLst>
                    <a:ext uri="{9D8B030D-6E8A-4147-A177-3AD203B41FA5}">
                      <a16:colId xmlns:a16="http://schemas.microsoft.com/office/drawing/2014/main" val="3518533178"/>
                    </a:ext>
                  </a:extLst>
                </a:gridCol>
                <a:gridCol w="1100348">
                  <a:extLst>
                    <a:ext uri="{9D8B030D-6E8A-4147-A177-3AD203B41FA5}">
                      <a16:colId xmlns:a16="http://schemas.microsoft.com/office/drawing/2014/main" val="2132583004"/>
                    </a:ext>
                  </a:extLst>
                </a:gridCol>
                <a:gridCol w="1061966">
                  <a:extLst>
                    <a:ext uri="{9D8B030D-6E8A-4147-A177-3AD203B41FA5}">
                      <a16:colId xmlns:a16="http://schemas.microsoft.com/office/drawing/2014/main" val="2377401738"/>
                    </a:ext>
                  </a:extLst>
                </a:gridCol>
                <a:gridCol w="1433527">
                  <a:extLst>
                    <a:ext uri="{9D8B030D-6E8A-4147-A177-3AD203B41FA5}">
                      <a16:colId xmlns:a16="http://schemas.microsoft.com/office/drawing/2014/main" val="3488144556"/>
                    </a:ext>
                  </a:extLst>
                </a:gridCol>
                <a:gridCol w="985922">
                  <a:extLst>
                    <a:ext uri="{9D8B030D-6E8A-4147-A177-3AD203B41FA5}">
                      <a16:colId xmlns:a16="http://schemas.microsoft.com/office/drawing/2014/main" val="3329730038"/>
                    </a:ext>
                  </a:extLst>
                </a:gridCol>
              </a:tblGrid>
              <a:tr h="42222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1" lang="ja-JP" altLang="en-US" sz="1200" b="1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sz="1200" b="1">
                          <a:solidFill>
                            <a:schemeClr val="bg2"/>
                          </a:solidFill>
                        </a:rPr>
                        <a:t>くりかえし</a:t>
                      </a:r>
                      <a:endParaRPr lang="ja-JP" altLang="en-US" sz="1200" b="1" dirty="0">
                        <a:solidFill>
                          <a:schemeClr val="bg2"/>
                        </a:solidFill>
                      </a:endParaRPr>
                    </a:p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sz="1200" b="1">
                          <a:solidFill>
                            <a:schemeClr val="bg2"/>
                          </a:solidFill>
                        </a:rPr>
                        <a:t>回数(角の数)</a:t>
                      </a:r>
                      <a:endParaRPr kumimoji="1" lang="ja-JP" altLang="en-US" sz="1200" b="1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sz="1200" b="1">
                          <a:solidFill>
                            <a:schemeClr val="bg2"/>
                          </a:solidFill>
                        </a:rPr>
                        <a:t>三角形の数</a:t>
                      </a:r>
                      <a:endParaRPr kumimoji="1" lang="ja-JP" altLang="en-US" sz="1200" b="1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sz="1200" b="1">
                          <a:solidFill>
                            <a:schemeClr val="bg2"/>
                          </a:solidFill>
                        </a:rPr>
                        <a:t>外角の角度の合計</a:t>
                      </a:r>
                      <a:endParaRPr kumimoji="1" lang="ja-JP" altLang="en-US" sz="1200" b="1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sz="1200" b="1">
                          <a:solidFill>
                            <a:schemeClr val="bg2"/>
                          </a:solidFill>
                        </a:rPr>
                        <a:t>外角の角度</a:t>
                      </a:r>
                      <a:endParaRPr kumimoji="1" lang="ja-JP" altLang="en-US" sz="1200" b="1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044670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正三角形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3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1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sz="1200" b="1">
                          <a:solidFill>
                            <a:schemeClr val="bg2"/>
                          </a:solidFill>
                        </a:rPr>
                        <a:t>180×3-180×1=360</a:t>
                      </a:r>
                      <a:endParaRPr kumimoji="1" lang="ja-JP" altLang="en-US" sz="1200" b="1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120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290121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正四角形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4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2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 b="1" i="0" u="none" strike="noStrike" noProof="0">
                          <a:solidFill>
                            <a:schemeClr val="bg2"/>
                          </a:solidFill>
                        </a:rPr>
                        <a:t>180×</a:t>
                      </a:r>
                      <a:r>
                        <a:rPr lang="en-US" altLang="ja-JP" sz="1200" b="1" i="0" u="none" strike="noStrike" noProof="0">
                          <a:solidFill>
                            <a:schemeClr val="bg2"/>
                          </a:solidFill>
                        </a:rPr>
                        <a:t>4</a:t>
                      </a:r>
                      <a:r>
                        <a:rPr lang="ja-JP" sz="1200" b="1" i="0" u="none" strike="noStrike" noProof="0">
                          <a:solidFill>
                            <a:schemeClr val="bg2"/>
                          </a:solidFill>
                        </a:rPr>
                        <a:t>-180×2=360</a:t>
                      </a:r>
                      <a:endParaRPr lang="ja-JP" altLang="en-US" sz="1200" b="0" i="0" u="none" strike="noStrike" noProof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90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7224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正五角形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5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3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 b="1" i="0" u="none" strike="noStrike" noProof="0">
                          <a:solidFill>
                            <a:schemeClr val="bg2"/>
                          </a:solidFill>
                          <a:latin typeface="Arial"/>
                        </a:rPr>
                        <a:t>180×</a:t>
                      </a:r>
                      <a:r>
                        <a:rPr lang="en-US" altLang="ja-JP" sz="1200" b="1" i="0" u="none" strike="noStrike" noProof="0">
                          <a:solidFill>
                            <a:schemeClr val="bg2"/>
                          </a:solidFill>
                          <a:latin typeface="Arial"/>
                        </a:rPr>
                        <a:t>5</a:t>
                      </a:r>
                      <a:r>
                        <a:rPr lang="ja-JP" sz="1200" b="1" i="0" u="none" strike="noStrike" noProof="0">
                          <a:solidFill>
                            <a:schemeClr val="bg2"/>
                          </a:solidFill>
                          <a:latin typeface="Arial"/>
                        </a:rPr>
                        <a:t>-180×</a:t>
                      </a:r>
                      <a:r>
                        <a:rPr lang="en-US" altLang="ja-JP" sz="1200" b="1" i="0" u="none" strike="noStrike" noProof="0">
                          <a:solidFill>
                            <a:schemeClr val="bg2"/>
                          </a:solidFill>
                          <a:latin typeface="Arial"/>
                        </a:rPr>
                        <a:t>3</a:t>
                      </a:r>
                      <a:r>
                        <a:rPr lang="ja-JP" sz="1200" b="1" i="0" u="none" strike="noStrike" noProof="0">
                          <a:solidFill>
                            <a:schemeClr val="bg2"/>
                          </a:solidFill>
                          <a:latin typeface="Arial"/>
                        </a:rPr>
                        <a:t>=360</a:t>
                      </a:r>
                      <a:endParaRPr lang="ja-JP" sz="1200" b="0" i="0" u="none" strike="noStrike" noProof="0">
                        <a:latin typeface="Arial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72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2180224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正六角形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6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4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 b="1" i="0" u="none" strike="noStrike" noProof="0">
                          <a:solidFill>
                            <a:schemeClr val="bg2"/>
                          </a:solidFill>
                          <a:latin typeface="Arial"/>
                        </a:rPr>
                        <a:t>180×</a:t>
                      </a:r>
                      <a:r>
                        <a:rPr lang="en-US" altLang="ja-JP" sz="1200" b="1" i="0" u="none" strike="noStrike" noProof="0">
                          <a:solidFill>
                            <a:schemeClr val="bg2"/>
                          </a:solidFill>
                          <a:latin typeface="Arial"/>
                        </a:rPr>
                        <a:t>6</a:t>
                      </a:r>
                      <a:r>
                        <a:rPr lang="ja-JP" sz="1200" b="1" i="0" u="none" strike="noStrike" noProof="0">
                          <a:solidFill>
                            <a:schemeClr val="bg2"/>
                          </a:solidFill>
                          <a:latin typeface="Arial"/>
                        </a:rPr>
                        <a:t>-180×</a:t>
                      </a:r>
                      <a:r>
                        <a:rPr lang="en-US" altLang="ja-JP" sz="1200" b="1" i="0" u="none" strike="noStrike" noProof="0">
                          <a:solidFill>
                            <a:schemeClr val="bg2"/>
                          </a:solidFill>
                          <a:latin typeface="Arial"/>
                        </a:rPr>
                        <a:t>4</a:t>
                      </a:r>
                      <a:r>
                        <a:rPr lang="ja-JP" sz="1200" b="1" i="0" u="none" strike="noStrike" noProof="0">
                          <a:solidFill>
                            <a:schemeClr val="bg2"/>
                          </a:solidFill>
                          <a:latin typeface="Arial"/>
                        </a:rPr>
                        <a:t>=360</a:t>
                      </a:r>
                      <a:endParaRPr lang="ja-JP" sz="1200" b="0" i="0" u="none" strike="noStrike" noProof="0">
                        <a:latin typeface="Arial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60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711034"/>
                  </a:ext>
                </a:extLst>
              </a:tr>
            </a:tbl>
          </a:graphicData>
        </a:graphic>
      </p:graphicFrame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4975218E-60C2-4D66-90C7-CCA52305685B}"/>
              </a:ext>
            </a:extLst>
          </p:cNvPr>
          <p:cNvSpPr txBox="1"/>
          <p:nvPr/>
        </p:nvSpPr>
        <p:spPr>
          <a:xfrm>
            <a:off x="2011130" y="1393035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けいさん</a:t>
            </a:r>
            <a:endParaRPr lang="ja" altLang="en-US" sz="900" b="1" dirty="0">
              <a:solidFill>
                <a:schemeClr val="bg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C1A378A9-BD56-4860-A63F-B78AA1A4A3CE}"/>
              </a:ext>
            </a:extLst>
          </p:cNvPr>
          <p:cNvSpPr txBox="1"/>
          <p:nvPr/>
        </p:nvSpPr>
        <p:spPr>
          <a:xfrm>
            <a:off x="1405510" y="1742758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ひょう</a:t>
            </a:r>
            <a:endParaRPr lang="ja" altLang="en-US" sz="900" b="1" dirty="0">
              <a:solidFill>
                <a:schemeClr val="bg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AFC82F52-B003-4192-89FE-18D41C729071}"/>
              </a:ext>
            </a:extLst>
          </p:cNvPr>
          <p:cNvSpPr txBox="1"/>
          <p:nvPr/>
        </p:nvSpPr>
        <p:spPr>
          <a:xfrm>
            <a:off x="2531450" y="2885758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かたち</a:t>
            </a:r>
            <a:endParaRPr lang="ja" altLang="en-US" sz="900" b="1" dirty="0">
              <a:solidFill>
                <a:schemeClr val="bg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C19AB4EE-F462-4B5B-9C6E-233E79A49A17}"/>
              </a:ext>
            </a:extLst>
          </p:cNvPr>
          <p:cNvSpPr txBox="1"/>
          <p:nvPr/>
        </p:nvSpPr>
        <p:spPr>
          <a:xfrm>
            <a:off x="1652875" y="3244011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がいかく</a:t>
            </a:r>
            <a:endParaRPr lang="ja" altLang="en-US" sz="900" b="1" dirty="0">
              <a:solidFill>
                <a:schemeClr val="bg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19" name="Google Shape;124;p26">
            <a:extLst>
              <a:ext uri="{FF2B5EF4-FFF2-40B4-BE49-F238E27FC236}">
                <a16:creationId xmlns:a16="http://schemas.microsoft.com/office/drawing/2014/main" id="{A0700E4E-6368-4947-B3F5-F1193D9562D0}"/>
              </a:ext>
            </a:extLst>
          </p:cNvPr>
          <p:cNvSpPr txBox="1"/>
          <p:nvPr/>
        </p:nvSpPr>
        <p:spPr>
          <a:xfrm>
            <a:off x="2207315" y="3244011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ごうけい</a:t>
            </a:r>
            <a:endParaRPr lang="ja" altLang="en-US" sz="900" b="1" dirty="0">
              <a:solidFill>
                <a:schemeClr val="bg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3A308C4D-2B33-4D80-B36A-A2BE97C86996}"/>
              </a:ext>
            </a:extLst>
          </p:cNvPr>
          <p:cNvSpPr txBox="1"/>
          <p:nvPr/>
        </p:nvSpPr>
        <p:spPr>
          <a:xfrm>
            <a:off x="1610224" y="3576674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ど</a:t>
            </a:r>
            <a:endParaRPr lang="ja" altLang="en-US" sz="900" b="1" dirty="0">
              <a:solidFill>
                <a:schemeClr val="bg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9" name="Google Shape;124;p26">
            <a:extLst>
              <a:ext uri="{FF2B5EF4-FFF2-40B4-BE49-F238E27FC236}">
                <a16:creationId xmlns:a16="http://schemas.microsoft.com/office/drawing/2014/main" id="{C6C38CB2-C3A6-4AF7-92CE-3D4AADECC5A9}"/>
              </a:ext>
            </a:extLst>
          </p:cNvPr>
          <p:cNvSpPr txBox="1"/>
          <p:nvPr/>
        </p:nvSpPr>
        <p:spPr>
          <a:xfrm>
            <a:off x="3381542" y="1907883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せいさんかくけい</a:t>
            </a: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601F3FE8-71AE-45B9-9CC2-6552EDF38A0A}"/>
              </a:ext>
            </a:extLst>
          </p:cNvPr>
          <p:cNvSpPr txBox="1"/>
          <p:nvPr/>
        </p:nvSpPr>
        <p:spPr>
          <a:xfrm>
            <a:off x="3415661" y="2377025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せいしかくけい</a:t>
            </a:r>
          </a:p>
        </p:txBody>
      </p:sp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27DE6990-76EB-4B3B-BDC6-B21998BA91D5}"/>
              </a:ext>
            </a:extLst>
          </p:cNvPr>
          <p:cNvSpPr txBox="1"/>
          <p:nvPr/>
        </p:nvSpPr>
        <p:spPr>
          <a:xfrm>
            <a:off x="3415661" y="2837636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せいごかくけい</a:t>
            </a:r>
          </a:p>
        </p:txBody>
      </p:sp>
      <p:sp>
        <p:nvSpPr>
          <p:cNvPr id="24" name="Google Shape;124;p26">
            <a:extLst>
              <a:ext uri="{FF2B5EF4-FFF2-40B4-BE49-F238E27FC236}">
                <a16:creationId xmlns:a16="http://schemas.microsoft.com/office/drawing/2014/main" id="{EF0DF128-84EE-4BF8-A0E8-0AFE68E72292}"/>
              </a:ext>
            </a:extLst>
          </p:cNvPr>
          <p:cNvSpPr txBox="1"/>
          <p:nvPr/>
        </p:nvSpPr>
        <p:spPr>
          <a:xfrm>
            <a:off x="3381542" y="3281187"/>
            <a:ext cx="1405445" cy="294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せいろっかくけい</a:t>
            </a:r>
          </a:p>
        </p:txBody>
      </p:sp>
      <p:sp>
        <p:nvSpPr>
          <p:cNvPr id="25" name="Google Shape;124;p26">
            <a:extLst>
              <a:ext uri="{FF2B5EF4-FFF2-40B4-BE49-F238E27FC236}">
                <a16:creationId xmlns:a16="http://schemas.microsoft.com/office/drawing/2014/main" id="{ECA9076B-10E0-4B28-A0EE-64C530DC37F3}"/>
              </a:ext>
            </a:extLst>
          </p:cNvPr>
          <p:cNvSpPr txBox="1"/>
          <p:nvPr/>
        </p:nvSpPr>
        <p:spPr>
          <a:xfrm>
            <a:off x="4371005" y="1549629"/>
            <a:ext cx="910714" cy="243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800" b="1">
                <a:solidFill>
                  <a:schemeClr val="dk2"/>
                </a:solidFill>
                <a:ea typeface="Lato"/>
              </a:rPr>
              <a:t>かいすう</a:t>
            </a:r>
          </a:p>
        </p:txBody>
      </p:sp>
      <p:sp>
        <p:nvSpPr>
          <p:cNvPr id="26" name="Google Shape;124;p26">
            <a:extLst>
              <a:ext uri="{FF2B5EF4-FFF2-40B4-BE49-F238E27FC236}">
                <a16:creationId xmlns:a16="http://schemas.microsoft.com/office/drawing/2014/main" id="{01A9F45A-E01D-4DFB-9A26-D800576518F3}"/>
              </a:ext>
            </a:extLst>
          </p:cNvPr>
          <p:cNvSpPr txBox="1"/>
          <p:nvPr/>
        </p:nvSpPr>
        <p:spPr>
          <a:xfrm>
            <a:off x="4763378" y="1549629"/>
            <a:ext cx="595111" cy="379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800" b="1">
                <a:solidFill>
                  <a:schemeClr val="dk2"/>
                </a:solidFill>
                <a:ea typeface="Lato"/>
              </a:rPr>
              <a:t>かく</a:t>
            </a:r>
            <a:endParaRPr lang="ja" altLang="en-US" sz="8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7" name="Google Shape;124;p26">
            <a:extLst>
              <a:ext uri="{FF2B5EF4-FFF2-40B4-BE49-F238E27FC236}">
                <a16:creationId xmlns:a16="http://schemas.microsoft.com/office/drawing/2014/main" id="{634EEB9F-B820-4FB6-B061-B32F2B7FCEA3}"/>
              </a:ext>
            </a:extLst>
          </p:cNvPr>
          <p:cNvSpPr txBox="1"/>
          <p:nvPr/>
        </p:nvSpPr>
        <p:spPr>
          <a:xfrm>
            <a:off x="5027802" y="1549630"/>
            <a:ext cx="595111" cy="379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800" b="1">
                <a:solidFill>
                  <a:schemeClr val="dk2"/>
                </a:solidFill>
                <a:ea typeface="Lato"/>
              </a:rPr>
              <a:t>かず</a:t>
            </a:r>
            <a:endParaRPr lang="ja" altLang="en-US" sz="800" b="1" dirty="0">
              <a:solidFill>
                <a:schemeClr val="dk2"/>
              </a:solidFill>
              <a:ea typeface="Lato"/>
            </a:endParaRPr>
          </a:p>
          <a:p>
            <a:endParaRPr lang="ja" altLang="en-US" sz="8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8" name="Google Shape;124;p26">
            <a:extLst>
              <a:ext uri="{FF2B5EF4-FFF2-40B4-BE49-F238E27FC236}">
                <a16:creationId xmlns:a16="http://schemas.microsoft.com/office/drawing/2014/main" id="{C8ACE101-5E2A-4862-8333-1E62D85631E5}"/>
              </a:ext>
            </a:extLst>
          </p:cNvPr>
          <p:cNvSpPr txBox="1"/>
          <p:nvPr/>
        </p:nvSpPr>
        <p:spPr>
          <a:xfrm>
            <a:off x="6096928" y="1393034"/>
            <a:ext cx="595108" cy="34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800" b="1">
                <a:solidFill>
                  <a:schemeClr val="bg2"/>
                </a:solidFill>
                <a:ea typeface="Lato"/>
              </a:rPr>
              <a:t>かず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29" name="Google Shape;124;p26">
            <a:extLst>
              <a:ext uri="{FF2B5EF4-FFF2-40B4-BE49-F238E27FC236}">
                <a16:creationId xmlns:a16="http://schemas.microsoft.com/office/drawing/2014/main" id="{E313E406-5A7B-4D03-843F-51676EDCC981}"/>
              </a:ext>
            </a:extLst>
          </p:cNvPr>
          <p:cNvSpPr txBox="1"/>
          <p:nvPr/>
        </p:nvSpPr>
        <p:spPr>
          <a:xfrm>
            <a:off x="5440129" y="1401564"/>
            <a:ext cx="902183" cy="34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800" b="1">
                <a:solidFill>
                  <a:schemeClr val="bg2"/>
                </a:solidFill>
                <a:ea typeface="Lato"/>
              </a:rPr>
              <a:t>さんかくけい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30" name="Google Shape;124;p26">
            <a:extLst>
              <a:ext uri="{FF2B5EF4-FFF2-40B4-BE49-F238E27FC236}">
                <a16:creationId xmlns:a16="http://schemas.microsoft.com/office/drawing/2014/main" id="{3EC368AE-E64B-456D-BC1B-226A3569C9A2}"/>
              </a:ext>
            </a:extLst>
          </p:cNvPr>
          <p:cNvSpPr txBox="1"/>
          <p:nvPr/>
        </p:nvSpPr>
        <p:spPr>
          <a:xfrm>
            <a:off x="6523420" y="1393035"/>
            <a:ext cx="791294" cy="311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800" b="1">
                <a:solidFill>
                  <a:schemeClr val="bg2"/>
                </a:solidFill>
                <a:ea typeface="Lato"/>
              </a:rPr>
              <a:t>がいかく</a:t>
            </a:r>
            <a:endParaRPr lang="ja" altLang="en-US" sz="800" b="1" dirty="0">
              <a:solidFill>
                <a:schemeClr val="bg2"/>
              </a:solidFill>
              <a:ea typeface="Lato"/>
            </a:endParaRPr>
          </a:p>
          <a:p>
            <a:endParaRPr lang="ja" altLang="en-US" sz="8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31" name="Google Shape;124;p26">
            <a:extLst>
              <a:ext uri="{FF2B5EF4-FFF2-40B4-BE49-F238E27FC236}">
                <a16:creationId xmlns:a16="http://schemas.microsoft.com/office/drawing/2014/main" id="{8850D337-DB29-4E48-96F2-952E4A311106}"/>
              </a:ext>
            </a:extLst>
          </p:cNvPr>
          <p:cNvSpPr txBox="1"/>
          <p:nvPr/>
        </p:nvSpPr>
        <p:spPr>
          <a:xfrm>
            <a:off x="7009620" y="1393033"/>
            <a:ext cx="791294" cy="311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800" b="1">
                <a:solidFill>
                  <a:schemeClr val="bg2"/>
                </a:solidFill>
                <a:ea typeface="Lato"/>
              </a:rPr>
              <a:t>かくど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32" name="Google Shape;124;p26">
            <a:extLst>
              <a:ext uri="{FF2B5EF4-FFF2-40B4-BE49-F238E27FC236}">
                <a16:creationId xmlns:a16="http://schemas.microsoft.com/office/drawing/2014/main" id="{C6269911-4047-4415-A34D-EBD25895DF08}"/>
              </a:ext>
            </a:extLst>
          </p:cNvPr>
          <p:cNvSpPr txBox="1"/>
          <p:nvPr/>
        </p:nvSpPr>
        <p:spPr>
          <a:xfrm>
            <a:off x="7444642" y="1401564"/>
            <a:ext cx="791294" cy="311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800" b="1">
                <a:solidFill>
                  <a:schemeClr val="bg2"/>
                </a:solidFill>
                <a:ea typeface="Lato"/>
              </a:rPr>
              <a:t>ごうけい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33" name="Google Shape;124;p26">
            <a:extLst>
              <a:ext uri="{FF2B5EF4-FFF2-40B4-BE49-F238E27FC236}">
                <a16:creationId xmlns:a16="http://schemas.microsoft.com/office/drawing/2014/main" id="{5FB6FEAA-F86E-48C6-AAAD-694D42E94528}"/>
              </a:ext>
            </a:extLst>
          </p:cNvPr>
          <p:cNvSpPr txBox="1"/>
          <p:nvPr/>
        </p:nvSpPr>
        <p:spPr>
          <a:xfrm>
            <a:off x="7999082" y="1401563"/>
            <a:ext cx="791294" cy="311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800" b="1">
                <a:solidFill>
                  <a:schemeClr val="bg2"/>
                </a:solidFill>
                <a:ea typeface="Lato"/>
              </a:rPr>
              <a:t>がいかく</a:t>
            </a: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34" name="Google Shape;124;p26">
            <a:extLst>
              <a:ext uri="{FF2B5EF4-FFF2-40B4-BE49-F238E27FC236}">
                <a16:creationId xmlns:a16="http://schemas.microsoft.com/office/drawing/2014/main" id="{840E6272-988E-41D3-A8AA-DD36893F492B}"/>
              </a:ext>
            </a:extLst>
          </p:cNvPr>
          <p:cNvSpPr txBox="1"/>
          <p:nvPr/>
        </p:nvSpPr>
        <p:spPr>
          <a:xfrm>
            <a:off x="8468222" y="1401562"/>
            <a:ext cx="791294" cy="311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800" b="1">
                <a:solidFill>
                  <a:schemeClr val="bg2"/>
                </a:solidFill>
                <a:ea typeface="Lato"/>
              </a:rPr>
              <a:t>かくど</a:t>
            </a:r>
            <a:endParaRPr lang="ja" altLang="en-US" sz="800" b="1" dirty="0">
              <a:solidFill>
                <a:schemeClr val="bg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35" name="Google Shape;124;p26">
            <a:extLst>
              <a:ext uri="{FF2B5EF4-FFF2-40B4-BE49-F238E27FC236}">
                <a16:creationId xmlns:a16="http://schemas.microsoft.com/office/drawing/2014/main" id="{578478DE-D087-4A6C-9BAC-587F46C64F27}"/>
              </a:ext>
            </a:extLst>
          </p:cNvPr>
          <p:cNvSpPr txBox="1"/>
          <p:nvPr/>
        </p:nvSpPr>
        <p:spPr>
          <a:xfrm>
            <a:off x="3708569" y="3892280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がいかく</a:t>
            </a:r>
            <a:endParaRPr lang="ja" altLang="en-US" sz="900" b="1" dirty="0">
              <a:solidFill>
                <a:schemeClr val="bg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36" name="Google Shape;124;p26">
            <a:extLst>
              <a:ext uri="{FF2B5EF4-FFF2-40B4-BE49-F238E27FC236}">
                <a16:creationId xmlns:a16="http://schemas.microsoft.com/office/drawing/2014/main" id="{926EA345-3108-44DD-953D-69EA868F7A87}"/>
              </a:ext>
            </a:extLst>
          </p:cNvPr>
          <p:cNvSpPr txBox="1"/>
          <p:nvPr/>
        </p:nvSpPr>
        <p:spPr>
          <a:xfrm>
            <a:off x="5235413" y="4259064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かくど</a:t>
            </a:r>
            <a:endParaRPr lang="ja" altLang="en-US" sz="900" b="1" dirty="0">
              <a:solidFill>
                <a:schemeClr val="bg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37" name="Google Shape;124;p26">
            <a:extLst>
              <a:ext uri="{FF2B5EF4-FFF2-40B4-BE49-F238E27FC236}">
                <a16:creationId xmlns:a16="http://schemas.microsoft.com/office/drawing/2014/main" id="{A0923CB2-F5C8-40AE-9D1D-D41310C3358A}"/>
              </a:ext>
            </a:extLst>
          </p:cNvPr>
          <p:cNvSpPr txBox="1"/>
          <p:nvPr/>
        </p:nvSpPr>
        <p:spPr>
          <a:xfrm>
            <a:off x="3674450" y="4259064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ごうけい</a:t>
            </a:r>
            <a:endParaRPr lang="ja" altLang="en-US" sz="900" b="1" dirty="0">
              <a:solidFill>
                <a:schemeClr val="bg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38" name="Google Shape;124;p26">
            <a:extLst>
              <a:ext uri="{FF2B5EF4-FFF2-40B4-BE49-F238E27FC236}">
                <a16:creationId xmlns:a16="http://schemas.microsoft.com/office/drawing/2014/main" id="{12D5EAF9-4B04-4F63-A4D0-93211017F096}"/>
              </a:ext>
            </a:extLst>
          </p:cNvPr>
          <p:cNvSpPr txBox="1"/>
          <p:nvPr/>
        </p:nvSpPr>
        <p:spPr>
          <a:xfrm>
            <a:off x="5644846" y="3892280"/>
            <a:ext cx="705996" cy="277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かく</a:t>
            </a:r>
            <a:endParaRPr lang="ja" altLang="en-US" sz="900" b="1" dirty="0">
              <a:solidFill>
                <a:schemeClr val="bg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39" name="Google Shape;124;p26">
            <a:extLst>
              <a:ext uri="{FF2B5EF4-FFF2-40B4-BE49-F238E27FC236}">
                <a16:creationId xmlns:a16="http://schemas.microsoft.com/office/drawing/2014/main" id="{22D09492-261F-4A80-BF99-C52B9AF5E51B}"/>
              </a:ext>
            </a:extLst>
          </p:cNvPr>
          <p:cNvSpPr txBox="1"/>
          <p:nvPr/>
        </p:nvSpPr>
        <p:spPr>
          <a:xfrm>
            <a:off x="5951920" y="3892280"/>
            <a:ext cx="705996" cy="277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かず</a:t>
            </a:r>
            <a:endParaRPr lang="ja" altLang="en-US" sz="900" b="1" dirty="0">
              <a:solidFill>
                <a:schemeClr val="bg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40" name="Google Shape;124;p26">
            <a:extLst>
              <a:ext uri="{FF2B5EF4-FFF2-40B4-BE49-F238E27FC236}">
                <a16:creationId xmlns:a16="http://schemas.microsoft.com/office/drawing/2014/main" id="{8ADDF2F6-160D-4877-9C95-C5AF28266C4B}"/>
              </a:ext>
            </a:extLst>
          </p:cNvPr>
          <p:cNvSpPr txBox="1"/>
          <p:nvPr/>
        </p:nvSpPr>
        <p:spPr>
          <a:xfrm>
            <a:off x="6694017" y="3892280"/>
            <a:ext cx="705996" cy="277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かく</a:t>
            </a:r>
            <a:endParaRPr lang="ja" altLang="en-US" sz="900" b="1" dirty="0">
              <a:solidFill>
                <a:schemeClr val="bg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41" name="Google Shape;124;p26">
            <a:extLst>
              <a:ext uri="{FF2B5EF4-FFF2-40B4-BE49-F238E27FC236}">
                <a16:creationId xmlns:a16="http://schemas.microsoft.com/office/drawing/2014/main" id="{8B8E007D-0CC9-4C7E-8018-D2C04B217D06}"/>
              </a:ext>
            </a:extLst>
          </p:cNvPr>
          <p:cNvSpPr txBox="1"/>
          <p:nvPr/>
        </p:nvSpPr>
        <p:spPr>
          <a:xfrm>
            <a:off x="7009622" y="3892280"/>
            <a:ext cx="705996" cy="277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かず</a:t>
            </a:r>
            <a:endParaRPr lang="ja" altLang="en-US" sz="900" b="1" dirty="0">
              <a:solidFill>
                <a:schemeClr val="bg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42" name="Google Shape;124;p26">
            <a:extLst>
              <a:ext uri="{FF2B5EF4-FFF2-40B4-BE49-F238E27FC236}">
                <a16:creationId xmlns:a16="http://schemas.microsoft.com/office/drawing/2014/main" id="{1AA5D6C1-81CB-4A1D-A7D3-B521C68DE651}"/>
              </a:ext>
            </a:extLst>
          </p:cNvPr>
          <p:cNvSpPr txBox="1"/>
          <p:nvPr/>
        </p:nvSpPr>
        <p:spPr>
          <a:xfrm>
            <a:off x="4663912" y="3892280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ごうけい</a:t>
            </a:r>
            <a:endParaRPr lang="ja" altLang="en-US" sz="900" b="1" dirty="0">
              <a:solidFill>
                <a:schemeClr val="bg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43" name="Google Shape;124;p26">
            <a:extLst>
              <a:ext uri="{FF2B5EF4-FFF2-40B4-BE49-F238E27FC236}">
                <a16:creationId xmlns:a16="http://schemas.microsoft.com/office/drawing/2014/main" id="{3151CDAC-E74D-4DC3-BC11-4747FE0371CD}"/>
              </a:ext>
            </a:extLst>
          </p:cNvPr>
          <p:cNvSpPr txBox="1"/>
          <p:nvPr/>
        </p:nvSpPr>
        <p:spPr>
          <a:xfrm>
            <a:off x="4237420" y="4259064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かくど</a:t>
            </a:r>
            <a:endParaRPr lang="ja" altLang="en-US" sz="900" b="1" dirty="0">
              <a:solidFill>
                <a:schemeClr val="bg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44" name="Google Shape;124;p26">
            <a:extLst>
              <a:ext uri="{FF2B5EF4-FFF2-40B4-BE49-F238E27FC236}">
                <a16:creationId xmlns:a16="http://schemas.microsoft.com/office/drawing/2014/main" id="{90E96F05-B475-4CFF-A19B-BF0EB185A165}"/>
              </a:ext>
            </a:extLst>
          </p:cNvPr>
          <p:cNvSpPr txBox="1"/>
          <p:nvPr/>
        </p:nvSpPr>
        <p:spPr>
          <a:xfrm>
            <a:off x="4237419" y="3892280"/>
            <a:ext cx="671876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かくど</a:t>
            </a:r>
            <a:endParaRPr lang="ja" altLang="en-US" sz="900" b="1" dirty="0">
              <a:solidFill>
                <a:schemeClr val="bg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45" name="Google Shape;124;p26">
            <a:extLst>
              <a:ext uri="{FF2B5EF4-FFF2-40B4-BE49-F238E27FC236}">
                <a16:creationId xmlns:a16="http://schemas.microsoft.com/office/drawing/2014/main" id="{507BF5DE-FCE8-4095-81F0-527CFCD5B198}"/>
              </a:ext>
            </a:extLst>
          </p:cNvPr>
          <p:cNvSpPr txBox="1"/>
          <p:nvPr/>
        </p:nvSpPr>
        <p:spPr>
          <a:xfrm>
            <a:off x="4672442" y="4267594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がいかく</a:t>
            </a:r>
            <a:endParaRPr lang="ja" altLang="en-US" sz="900" b="1" dirty="0">
              <a:solidFill>
                <a:schemeClr val="bg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46" name="Google Shape;124;p26">
            <a:extLst>
              <a:ext uri="{FF2B5EF4-FFF2-40B4-BE49-F238E27FC236}">
                <a16:creationId xmlns:a16="http://schemas.microsoft.com/office/drawing/2014/main" id="{7B4CE69C-FB87-41AE-A8C9-351A7A2FA0DC}"/>
              </a:ext>
            </a:extLst>
          </p:cNvPr>
          <p:cNvSpPr txBox="1"/>
          <p:nvPr/>
        </p:nvSpPr>
        <p:spPr>
          <a:xfrm>
            <a:off x="5730143" y="4259064"/>
            <a:ext cx="961891" cy="354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ごうけい</a:t>
            </a:r>
            <a:endParaRPr lang="ja" altLang="en-US" sz="900" b="1" dirty="0">
              <a:solidFill>
                <a:schemeClr val="bg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47" name="Google Shape;124;p26">
            <a:extLst>
              <a:ext uri="{FF2B5EF4-FFF2-40B4-BE49-F238E27FC236}">
                <a16:creationId xmlns:a16="http://schemas.microsoft.com/office/drawing/2014/main" id="{ABE87B39-4C7B-431D-A822-BD4AA35DBD1B}"/>
              </a:ext>
            </a:extLst>
          </p:cNvPr>
          <p:cNvSpPr txBox="1"/>
          <p:nvPr/>
        </p:nvSpPr>
        <p:spPr>
          <a:xfrm>
            <a:off x="6216345" y="4267593"/>
            <a:ext cx="705996" cy="277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かく</a:t>
            </a:r>
            <a:endParaRPr lang="ja" altLang="en-US" sz="900" b="1" dirty="0">
              <a:solidFill>
                <a:schemeClr val="bg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48" name="Google Shape;124;p26">
            <a:extLst>
              <a:ext uri="{FF2B5EF4-FFF2-40B4-BE49-F238E27FC236}">
                <a16:creationId xmlns:a16="http://schemas.microsoft.com/office/drawing/2014/main" id="{2F21CE98-994D-4491-9D97-1BC1D049FE23}"/>
              </a:ext>
            </a:extLst>
          </p:cNvPr>
          <p:cNvSpPr txBox="1"/>
          <p:nvPr/>
        </p:nvSpPr>
        <p:spPr>
          <a:xfrm>
            <a:off x="6566069" y="4259063"/>
            <a:ext cx="705996" cy="277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かず</a:t>
            </a:r>
            <a:endParaRPr lang="ja" altLang="en-US" sz="900" b="1" dirty="0">
              <a:solidFill>
                <a:schemeClr val="bg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5" name="Google Shape;1045;p87">
            <a:extLst>
              <a:ext uri="{FF2B5EF4-FFF2-40B4-BE49-F238E27FC236}">
                <a16:creationId xmlns:a16="http://schemas.microsoft.com/office/drawing/2014/main" id="{EE58D75B-FCA2-48BA-BAF7-37A61D40A829}"/>
              </a:ext>
            </a:extLst>
          </p:cNvPr>
          <p:cNvSpPr txBox="1"/>
          <p:nvPr/>
        </p:nvSpPr>
        <p:spPr>
          <a:xfrm>
            <a:off x="902132" y="208911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  <a:sym typeface="Lato"/>
              </a:rPr>
              <a:t>がい</a:t>
            </a: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かく</a:t>
            </a:r>
            <a:endParaRPr lang="ja" altLang="en-US" b="1">
              <a:solidFill>
                <a:schemeClr val="dk1"/>
              </a:solidFill>
              <a:ea typeface="Lato"/>
            </a:endParaRPr>
          </a:p>
        </p:txBody>
      </p:sp>
      <p:sp>
        <p:nvSpPr>
          <p:cNvPr id="12" name="Google Shape;1045;p87">
            <a:extLst>
              <a:ext uri="{FF2B5EF4-FFF2-40B4-BE49-F238E27FC236}">
                <a16:creationId xmlns:a16="http://schemas.microsoft.com/office/drawing/2014/main" id="{718E33B5-0753-497A-8E02-7805184DFC4B}"/>
              </a:ext>
            </a:extLst>
          </p:cNvPr>
          <p:cNvSpPr txBox="1"/>
          <p:nvPr/>
        </p:nvSpPr>
        <p:spPr>
          <a:xfrm>
            <a:off x="1993952" y="20891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ごうけい</a:t>
            </a:r>
          </a:p>
        </p:txBody>
      </p:sp>
      <p:sp>
        <p:nvSpPr>
          <p:cNvPr id="14" name="Google Shape;1045;p87">
            <a:extLst>
              <a:ext uri="{FF2B5EF4-FFF2-40B4-BE49-F238E27FC236}">
                <a16:creationId xmlns:a16="http://schemas.microsoft.com/office/drawing/2014/main" id="{49ABADCE-6D18-4DB7-86CF-E5D8635EBE40}"/>
              </a:ext>
            </a:extLst>
          </p:cNvPr>
          <p:cNvSpPr txBox="1"/>
          <p:nvPr/>
        </p:nvSpPr>
        <p:spPr>
          <a:xfrm>
            <a:off x="4083764" y="208910"/>
            <a:ext cx="640845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ど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5" name="Google Shape;1045;p87">
            <a:extLst>
              <a:ext uri="{FF2B5EF4-FFF2-40B4-BE49-F238E27FC236}">
                <a16:creationId xmlns:a16="http://schemas.microsoft.com/office/drawing/2014/main" id="{2C02D425-6308-4804-BB20-336F96C134E2}"/>
              </a:ext>
            </a:extLst>
          </p:cNvPr>
          <p:cNvSpPr txBox="1"/>
          <p:nvPr/>
        </p:nvSpPr>
        <p:spPr>
          <a:xfrm>
            <a:off x="6395353" y="208910"/>
            <a:ext cx="1331762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しょうめい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53" name="Google Shape;124;p26">
            <a:extLst>
              <a:ext uri="{FF2B5EF4-FFF2-40B4-BE49-F238E27FC236}">
                <a16:creationId xmlns:a16="http://schemas.microsoft.com/office/drawing/2014/main" id="{4D5A31AF-6D29-490D-8681-977D5914A6E3}"/>
              </a:ext>
            </a:extLst>
          </p:cNvPr>
          <p:cNvSpPr txBox="1"/>
          <p:nvPr/>
        </p:nvSpPr>
        <p:spPr>
          <a:xfrm>
            <a:off x="2761757" y="1418625"/>
            <a:ext cx="663347" cy="362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bg2"/>
                </a:solidFill>
                <a:ea typeface="Lato"/>
              </a:rPr>
              <a:t>みぎ</a:t>
            </a:r>
            <a:endParaRPr lang="ja" altLang="en-US" sz="900" b="1" dirty="0">
              <a:solidFill>
                <a:schemeClr val="bg2"/>
              </a:solidFill>
              <a:ea typeface="Lato"/>
            </a:endParaRPr>
          </a:p>
          <a:p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369511917"/>
      </p:ext>
    </p:extLst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1171</Words>
  <Application>Microsoft Office PowerPoint</Application>
  <PresentationFormat>画面に合わせる (16:9)</PresentationFormat>
  <Paragraphs>366</Paragraphs>
  <Slides>10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4" baseType="lpstr">
      <vt:lpstr>Arial</vt:lpstr>
      <vt:lpstr>Lato</vt:lpstr>
      <vt:lpstr>Playfair Display</vt:lpstr>
      <vt:lpstr>Coral</vt:lpstr>
      <vt:lpstr>Scratchで ゲームを 作ろう！</vt:lpstr>
      <vt:lpstr>付録 外角の合計が３６０度 になることの証明</vt:lpstr>
      <vt:lpstr>外角の合計が３６０度になることの証明（１）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1492</cp:revision>
  <dcterms:modified xsi:type="dcterms:W3CDTF">2021-11-12T07:15:55Z</dcterms:modified>
</cp:coreProperties>
</file>